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773" r:id="rId2"/>
    <p:sldId id="772" r:id="rId3"/>
    <p:sldId id="769" r:id="rId4"/>
    <p:sldId id="774" r:id="rId5"/>
    <p:sldId id="763" r:id="rId6"/>
    <p:sldId id="764" r:id="rId7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  <a:srgbClr val="93CDDD"/>
    <a:srgbClr val="C3D69B"/>
    <a:srgbClr val="8064A2"/>
    <a:srgbClr val="9BBB59"/>
    <a:srgbClr val="C0504D"/>
    <a:srgbClr val="4F81BD"/>
    <a:srgbClr val="1F497D"/>
    <a:srgbClr val="4BACC6"/>
    <a:srgbClr val="C3B9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1" autoAdjust="0"/>
    <p:restoredTop sz="93552" autoAdjust="0"/>
  </p:normalViewPr>
  <p:slideViewPr>
    <p:cSldViewPr>
      <p:cViewPr varScale="1">
        <p:scale>
          <a:sx n="126" d="100"/>
          <a:sy n="126" d="100"/>
        </p:scale>
        <p:origin x="768" y="90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dirty="0"/>
              <a:t>Germany GDP 2010-2025 (current price)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GDP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Sheet1!$A$2:$A$17</c:f>
              <c:numCache>
                <c:formatCode>@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Sheet1!$B$2:$B$17</c:f>
              <c:numCache>
                <c:formatCode>#\ ###\ ##0.000</c:formatCode>
                <c:ptCount val="16"/>
                <c:pt idx="0">
                  <c:v>2615.2600000000002</c:v>
                </c:pt>
                <c:pt idx="1">
                  <c:v>2747.21</c:v>
                </c:pt>
                <c:pt idx="2">
                  <c:v>2800.68</c:v>
                </c:pt>
                <c:pt idx="3">
                  <c:v>2869.48</c:v>
                </c:pt>
                <c:pt idx="4">
                  <c:v>2988.47</c:v>
                </c:pt>
                <c:pt idx="5">
                  <c:v>3094.19</c:v>
                </c:pt>
                <c:pt idx="6">
                  <c:v>3204.87</c:v>
                </c:pt>
                <c:pt idx="7">
                  <c:v>3345.86</c:v>
                </c:pt>
                <c:pt idx="8">
                  <c:v>3450.58</c:v>
                </c:pt>
                <c:pt idx="9">
                  <c:v>3557.63</c:v>
                </c:pt>
                <c:pt idx="10">
                  <c:v>3477.67</c:v>
                </c:pt>
                <c:pt idx="11">
                  <c:v>3713.09</c:v>
                </c:pt>
                <c:pt idx="12">
                  <c:v>4010.63</c:v>
                </c:pt>
                <c:pt idx="13">
                  <c:v>4254.93</c:v>
                </c:pt>
                <c:pt idx="14">
                  <c:v>4386.9399999999996</c:v>
                </c:pt>
                <c:pt idx="15">
                  <c:v>4529.71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2A-4663-9EBB-F8B93DEF58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148204143"/>
        <c:axId val="99285481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Y-o-Y Growth rate (%)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tx1"/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cat>
            <c:numRef>
              <c:f>Sheet1!$A$2:$A$17</c:f>
              <c:numCache>
                <c:formatCode>@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Sheet1!$C$2:$C$17</c:f>
              <c:numCache>
                <c:formatCode>#0.0;\-\ #0.0</c:formatCode>
                <c:ptCount val="16"/>
                <c:pt idx="0">
                  <c:v>4.8633303528109906</c:v>
                </c:pt>
                <c:pt idx="1">
                  <c:v>5.0453874566964458</c:v>
                </c:pt>
                <c:pt idx="2">
                  <c:v>1.9463382850237139</c:v>
                </c:pt>
                <c:pt idx="3">
                  <c:v>2.4565462673350851</c:v>
                </c:pt>
                <c:pt idx="4">
                  <c:v>4.1467443578627297</c:v>
                </c:pt>
                <c:pt idx="5">
                  <c:v>3.5375961612463982</c:v>
                </c:pt>
                <c:pt idx="6">
                  <c:v>3.5770266208603942</c:v>
                </c:pt>
                <c:pt idx="7">
                  <c:v>4.3992424029679853</c:v>
                </c:pt>
                <c:pt idx="8">
                  <c:v>3.129838068538433</c:v>
                </c:pt>
                <c:pt idx="9">
                  <c:v>3.1023769916941575</c:v>
                </c:pt>
                <c:pt idx="10">
                  <c:v>-2.24756368706133</c:v>
                </c:pt>
                <c:pt idx="11">
                  <c:v>6.769474964559592</c:v>
                </c:pt>
                <c:pt idx="12">
                  <c:v>8.0132719648594559</c:v>
                </c:pt>
                <c:pt idx="13">
                  <c:v>6.0913123374632079</c:v>
                </c:pt>
                <c:pt idx="14">
                  <c:v>3.1025187253374185</c:v>
                </c:pt>
                <c:pt idx="15">
                  <c:v>3.254432474572269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02A-4663-9EBB-F8B93DEF58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4791999"/>
        <c:axId val="1308531775"/>
      </c:lineChart>
      <c:catAx>
        <c:axId val="1148204143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992854816"/>
        <c:crosses val="autoZero"/>
        <c:auto val="1"/>
        <c:lblAlgn val="ctr"/>
        <c:lblOffset val="100"/>
        <c:tickLblSkip val="3"/>
        <c:noMultiLvlLbl val="0"/>
      </c:catAx>
      <c:valAx>
        <c:axId val="992854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billion euros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#,##0_);[Red]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148204143"/>
        <c:crosses val="autoZero"/>
        <c:crossBetween val="between"/>
        <c:majorUnit val="1000"/>
      </c:valAx>
      <c:valAx>
        <c:axId val="1308531775"/>
        <c:scaling>
          <c:orientation val="minMax"/>
          <c:min val="-5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#0.0;\-\ 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214791999"/>
        <c:crosses val="max"/>
        <c:crossBetween val="between"/>
        <c:majorUnit val="3"/>
      </c:valAx>
      <c:catAx>
        <c:axId val="1214791999"/>
        <c:scaling>
          <c:orientation val="minMax"/>
        </c:scaling>
        <c:delete val="1"/>
        <c:axPos val="b"/>
        <c:numFmt formatCode="@" sourceLinked="1"/>
        <c:majorTickMark val="out"/>
        <c:minorTickMark val="none"/>
        <c:tickLblPos val="nextTo"/>
        <c:crossAx val="130853177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dirty="0"/>
              <a:t>Germany GDP by States 2024</a:t>
            </a:r>
          </a:p>
        </c:rich>
      </c:tx>
      <c:layout>
        <c:manualLayout>
          <c:xMode val="edge"/>
          <c:yMode val="edge"/>
          <c:x val="0.19831624413504448"/>
          <c:y val="2.18448710278241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GDP</c:v>
                </c:pt>
              </c:strCache>
            </c:strRef>
          </c:tx>
          <c:spPr>
            <a:ln w="9525"/>
          </c:spPr>
          <c:dPt>
            <c:idx val="0"/>
            <c:bubble3D val="0"/>
            <c:spPr>
              <a:solidFill>
                <a:schemeClr val="tx2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B9-4920-B562-02BF65C2136E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9B9-4920-B562-02BF65C2136E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B9-4920-B562-02BF65C2136E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9B9-4920-B562-02BF65C2136E}"/>
              </c:ext>
            </c:extLst>
          </c:dPt>
          <c:dPt>
            <c:idx val="4"/>
            <c:bubble3D val="0"/>
            <c:spPr>
              <a:solidFill>
                <a:schemeClr val="accent4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9B9-4920-B562-02BF65C2136E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99B9-4920-B562-02BF65C2136E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9B9-4920-B562-02BF65C2136E}"/>
              </c:ext>
            </c:extLst>
          </c:dPt>
          <c:dLbls>
            <c:dLbl>
              <c:idx val="0"/>
              <c:layout>
                <c:manualLayout>
                  <c:x val="-1.5817922573276681E-2"/>
                  <c:y val="6.553461308347234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49771135340722"/>
                      <c:h val="0.170499218372167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9B9-4920-B562-02BF65C2136E}"/>
                </c:ext>
              </c:extLst>
            </c:dLbl>
            <c:dLbl>
              <c:idx val="2"/>
              <c:layout>
                <c:manualLayout>
                  <c:x val="8.2921249534148048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93841199461045"/>
                      <c:h val="0.170499218372167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9B9-4920-B562-02BF65C2136E}"/>
                </c:ext>
              </c:extLst>
            </c:dLbl>
            <c:dLbl>
              <c:idx val="6"/>
              <c:layout>
                <c:manualLayout>
                  <c:x val="-7.2816229801140981E-3"/>
                  <c:y val="2.912649470376545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9B9-4920-B562-02BF65C213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Nordrhein-Westfalen</c:v>
                </c:pt>
                <c:pt idx="1">
                  <c:v>Bayern</c:v>
                </c:pt>
                <c:pt idx="2">
                  <c:v>Baden-Württemberg</c:v>
                </c:pt>
                <c:pt idx="3">
                  <c:v>Niedersachsen</c:v>
                </c:pt>
                <c:pt idx="4">
                  <c:v>Hessen</c:v>
                </c:pt>
                <c:pt idx="5">
                  <c:v>Berlin</c:v>
                </c:pt>
                <c:pt idx="6">
                  <c:v>Others</c:v>
                </c:pt>
              </c:strCache>
            </c:strRef>
          </c:cat>
          <c:val>
            <c:numRef>
              <c:f>Sheet1!$B$2:$B$8</c:f>
              <c:numCache>
                <c:formatCode>_ * #,##0_ ;_ * \-#,##0_ ;_ * "-"??_ ;_ @_ </c:formatCode>
                <c:ptCount val="7"/>
                <c:pt idx="0">
                  <c:v>875430.9</c:v>
                </c:pt>
                <c:pt idx="1">
                  <c:v>797327.62000000011</c:v>
                </c:pt>
                <c:pt idx="2">
                  <c:v>655471.55000000005</c:v>
                </c:pt>
                <c:pt idx="3">
                  <c:v>383465.09</c:v>
                </c:pt>
                <c:pt idx="4">
                  <c:v>370852.26</c:v>
                </c:pt>
                <c:pt idx="5">
                  <c:v>207852.02</c:v>
                </c:pt>
                <c:pt idx="6">
                  <c:v>1038570.44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B9-4920-B562-02BF65C21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sz="1862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Germany GDP by NUTS 2, 2024</a:t>
            </a:r>
          </a:p>
        </c:rich>
      </c:tx>
      <c:layout>
        <c:manualLayout>
          <c:xMode val="edge"/>
          <c:yMode val="edge"/>
          <c:x val="0.20049065493193696"/>
          <c:y val="2.15001094756230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0.29782655063192764"/>
          <c:y val="0.15311661298222884"/>
          <c:w val="0.63174628943287126"/>
          <c:h val="0.718933470422395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2-0CFE-40EA-AC95-0F1F87BF498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0CFE-40EA-AC95-0F1F87BF498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0-0CFE-40EA-AC95-0F1F87BF498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0CFE-40EA-AC95-0F1F87BF498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E-0CFE-40EA-AC95-0F1F87BF498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0CFE-40EA-AC95-0F1F87BF498B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0CFE-40EA-AC95-0F1F87BF498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0CFE-40EA-AC95-0F1F87BF498B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0CFE-40EA-AC95-0F1F87BF498B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0CFE-40EA-AC95-0F1F87BF498B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0CFE-40EA-AC95-0F1F87BF498B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0CFE-40EA-AC95-0F1F87BF498B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0CFE-40EA-AC95-0F1F87BF498B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0CFE-40EA-AC95-0F1F87BF498B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0CFE-40EA-AC95-0F1F87BF498B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CFE-40EA-AC95-0F1F87BF498B}"/>
              </c:ext>
            </c:extLst>
          </c:dPt>
          <c:cat>
            <c:strRef>
              <c:f>Sheet1!$A$2:$A$17</c:f>
              <c:strCache>
                <c:ptCount val="16"/>
                <c:pt idx="0">
                  <c:v>Mittelfranken</c:v>
                </c:pt>
                <c:pt idx="1">
                  <c:v>Tübingen</c:v>
                </c:pt>
                <c:pt idx="2">
                  <c:v>Hannover</c:v>
                </c:pt>
                <c:pt idx="3">
                  <c:v>Freiburg</c:v>
                </c:pt>
                <c:pt idx="4">
                  <c:v>Münster</c:v>
                </c:pt>
                <c:pt idx="5">
                  <c:v>Weser-Ems</c:v>
                </c:pt>
                <c:pt idx="6">
                  <c:v>Schleswig-Holstein</c:v>
                </c:pt>
                <c:pt idx="7">
                  <c:v>Arnsberg</c:v>
                </c:pt>
                <c:pt idx="8">
                  <c:v>Karlsruhe</c:v>
                </c:pt>
                <c:pt idx="9">
                  <c:v>Hamburg</c:v>
                </c:pt>
                <c:pt idx="10">
                  <c:v>Berlin</c:v>
                </c:pt>
                <c:pt idx="11">
                  <c:v>Köln</c:v>
                </c:pt>
                <c:pt idx="12">
                  <c:v>Darmstadt</c:v>
                </c:pt>
                <c:pt idx="13">
                  <c:v>Düsseldorf</c:v>
                </c:pt>
                <c:pt idx="14">
                  <c:v>Stuttgart</c:v>
                </c:pt>
                <c:pt idx="15">
                  <c:v>Oberbayern</c:v>
                </c:pt>
              </c:strCache>
            </c:strRef>
          </c:cat>
          <c:val>
            <c:numRef>
              <c:f>Sheet1!$B$2:$B$17</c:f>
              <c:numCache>
                <c:formatCode>#,##0</c:formatCode>
                <c:ptCount val="16"/>
                <c:pt idx="0">
                  <c:v>101079.01</c:v>
                </c:pt>
                <c:pt idx="1">
                  <c:v>103529.25</c:v>
                </c:pt>
                <c:pt idx="2">
                  <c:v>106076.85</c:v>
                </c:pt>
                <c:pt idx="3">
                  <c:v>108784.76</c:v>
                </c:pt>
                <c:pt idx="4">
                  <c:v>112829.89</c:v>
                </c:pt>
                <c:pt idx="5">
                  <c:v>120883.05</c:v>
                </c:pt>
                <c:pt idx="6">
                  <c:v>127512.33</c:v>
                </c:pt>
                <c:pt idx="7">
                  <c:v>156494.48000000001</c:v>
                </c:pt>
                <c:pt idx="8">
                  <c:v>157761.82999999999</c:v>
                </c:pt>
                <c:pt idx="9">
                  <c:v>162581.04999999999</c:v>
                </c:pt>
                <c:pt idx="10">
                  <c:v>207852.02</c:v>
                </c:pt>
                <c:pt idx="11">
                  <c:v>236726.31</c:v>
                </c:pt>
                <c:pt idx="12">
                  <c:v>266733.27</c:v>
                </c:pt>
                <c:pt idx="13">
                  <c:v>271327.61</c:v>
                </c:pt>
                <c:pt idx="14">
                  <c:v>285395.71000000002</c:v>
                </c:pt>
                <c:pt idx="15">
                  <c:v>359140.78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FE-40EA-AC95-0F1F87BF49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199535967"/>
        <c:axId val="1398195455"/>
      </c:barChart>
      <c:catAx>
        <c:axId val="11995359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398195455"/>
        <c:crosses val="autoZero"/>
        <c:auto val="1"/>
        <c:lblAlgn val="ctr"/>
        <c:lblOffset val="100"/>
        <c:tickLblSkip val="1"/>
        <c:noMultiLvlLbl val="0"/>
      </c:catAx>
      <c:valAx>
        <c:axId val="13981954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sz="1000" dirty="0"/>
                  <a:t>Million euro (current)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1995359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sz="1862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Top 10 GDP Growth Regions in Germany (NUTS 2), 2020–2024</a:t>
            </a:r>
          </a:p>
        </c:rich>
      </c:tx>
      <c:layout>
        <c:manualLayout>
          <c:xMode val="edge"/>
          <c:yMode val="edge"/>
          <c:x val="0.17307373467674803"/>
          <c:y val="2.15001094756230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4.5590884284189552E-2"/>
          <c:y val="0.24270040246399152"/>
          <c:w val="0.93607410426546833"/>
          <c:h val="0.4092150823550125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2-0CFE-40EA-AC95-0F1F87BF498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0CFE-40EA-AC95-0F1F87BF498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0-0CFE-40EA-AC95-0F1F87BF498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0CFE-40EA-AC95-0F1F87BF498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E-0CFE-40EA-AC95-0F1F87BF498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0CFE-40EA-AC95-0F1F87BF498B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0CFE-40EA-AC95-0F1F87BF498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0CFE-40EA-AC95-0F1F87BF498B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0CFE-40EA-AC95-0F1F87BF498B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0CFE-40EA-AC95-0F1F87BF498B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0CFE-40EA-AC95-0F1F87BF498B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0CFE-40EA-AC95-0F1F87BF498B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0CFE-40EA-AC95-0F1F87BF498B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0CFE-40EA-AC95-0F1F87BF498B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0CFE-40EA-AC95-0F1F87BF498B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CFE-40EA-AC95-0F1F87BF498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Stuttgart</c:v>
                </c:pt>
                <c:pt idx="1">
                  <c:v>Hamburg</c:v>
                </c:pt>
                <c:pt idx="2">
                  <c:v>Berlin</c:v>
                </c:pt>
                <c:pt idx="3">
                  <c:v>Mecklenburg-Vorpommern</c:v>
                </c:pt>
                <c:pt idx="4">
                  <c:v>Leipzig</c:v>
                </c:pt>
                <c:pt idx="5">
                  <c:v>Oberbayern</c:v>
                </c:pt>
                <c:pt idx="6">
                  <c:v>Weser-Ems</c:v>
                </c:pt>
                <c:pt idx="7">
                  <c:v>Brandenburg</c:v>
                </c:pt>
                <c:pt idx="8">
                  <c:v>Darmstadt</c:v>
                </c:pt>
                <c:pt idx="9">
                  <c:v>Karlsruhe</c:v>
                </c:pt>
              </c:strCache>
            </c:strRef>
          </c:cat>
          <c:val>
            <c:numRef>
              <c:f>Sheet1!$B$2:$B$11</c:f>
              <c:numCache>
                <c:formatCode>0.0%</c:formatCode>
                <c:ptCount val="10"/>
                <c:pt idx="0">
                  <c:v>0.31</c:v>
                </c:pt>
                <c:pt idx="1">
                  <c:v>0.30599999999999999</c:v>
                </c:pt>
                <c:pt idx="2">
                  <c:v>0.30499999999999999</c:v>
                </c:pt>
                <c:pt idx="3">
                  <c:v>0.30199999999999999</c:v>
                </c:pt>
                <c:pt idx="4">
                  <c:v>0.29599999999999999</c:v>
                </c:pt>
                <c:pt idx="5">
                  <c:v>0.28699999999999998</c:v>
                </c:pt>
                <c:pt idx="6">
                  <c:v>0.28399999999999997</c:v>
                </c:pt>
                <c:pt idx="7">
                  <c:v>0.28299999999999997</c:v>
                </c:pt>
                <c:pt idx="8">
                  <c:v>0.26600000000000001</c:v>
                </c:pt>
                <c:pt idx="9">
                  <c:v>0.24299999999999999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FE-40EA-AC95-0F1F87BF49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199535967"/>
        <c:axId val="1398195455"/>
      </c:barChart>
      <c:catAx>
        <c:axId val="1199535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398195455"/>
        <c:crosses val="autoZero"/>
        <c:auto val="1"/>
        <c:lblAlgn val="ctr"/>
        <c:lblOffset val="100"/>
        <c:noMultiLvlLbl val="0"/>
      </c:catAx>
      <c:valAx>
        <c:axId val="1398195455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1995359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2026/8/9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www.destatis.de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data/database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data/database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data/database" TargetMode="Externa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1C19D-1EDC-FC0F-2F51-4192A840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39B07-0617-C5F1-CB1E-E1EFEF8CA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zh-CN" dirty="0"/>
              <a:t>Germany </a:t>
            </a:r>
            <a:r>
              <a:rPr lang="en-US" altLang="zh-CN" dirty="0"/>
              <a:t>GDP</a:t>
            </a:r>
            <a:r>
              <a:rPr lang="zh-CN" altLang="zh-CN" dirty="0"/>
              <a:t> </a:t>
            </a:r>
            <a:r>
              <a:rPr lang="en-US" altLang="zh-CN" dirty="0"/>
              <a:t>Review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60A3CD0-5FF7-1178-6EA2-9B255002C5D1}"/>
              </a:ext>
            </a:extLst>
          </p:cNvPr>
          <p:cNvSpPr txBox="1"/>
          <p:nvPr/>
        </p:nvSpPr>
        <p:spPr>
          <a:xfrm>
            <a:off x="809128" y="4740187"/>
            <a:ext cx="2343285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fontAlgn="ctr">
              <a:buNone/>
            </a:pPr>
            <a:r>
              <a:rPr lang="en-US" altLang="zh-CN" sz="800" i="1" u="none" strike="noStrike" dirty="0">
                <a:effectLst/>
              </a:rPr>
              <a:t>Source: </a:t>
            </a:r>
            <a:r>
              <a:rPr lang="en-US" altLang="zh-CN" sz="800" i="1" u="none" strike="noStrike" dirty="0">
                <a:effectLst/>
                <a:hlinkClick r:id="rId2"/>
              </a:rPr>
              <a:t>https://www.destatis.de/</a:t>
            </a:r>
            <a:r>
              <a:rPr lang="en-US" altLang="zh-CN" sz="800" i="1" u="none" strike="noStrike" dirty="0">
                <a:effectLst/>
              </a:rPr>
              <a:t> </a:t>
            </a: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3D7992BB-C92D-770C-88A1-BF930DF3EF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4349689"/>
              </p:ext>
            </p:extLst>
          </p:nvPr>
        </p:nvGraphicFramePr>
        <p:xfrm>
          <a:off x="1115616" y="1607162"/>
          <a:ext cx="7416824" cy="325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A7CF1B86-5E17-D446-D5E3-060692023C06}"/>
              </a:ext>
            </a:extLst>
          </p:cNvPr>
          <p:cNvGrpSpPr/>
          <p:nvPr/>
        </p:nvGrpSpPr>
        <p:grpSpPr>
          <a:xfrm>
            <a:off x="539552" y="1031098"/>
            <a:ext cx="1152128" cy="1152128"/>
            <a:chOff x="1115616" y="987574"/>
            <a:chExt cx="1152128" cy="115212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1ED9FB1-E91E-85E0-F97B-4B7B1767E9C2}"/>
                </a:ext>
              </a:extLst>
            </p:cNvPr>
            <p:cNvSpPr/>
            <p:nvPr/>
          </p:nvSpPr>
          <p:spPr>
            <a:xfrm>
              <a:off x="1115616" y="987574"/>
              <a:ext cx="1152128" cy="115212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D5F15262-F10F-B9E6-99AA-64E6A4EAC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0596" y="1086650"/>
              <a:ext cx="722168" cy="980302"/>
            </a:xfrm>
            <a:custGeom>
              <a:avLst/>
              <a:gdLst>
                <a:gd name="T0" fmla="*/ 242 w 2143"/>
                <a:gd name="T1" fmla="*/ 523 h 2909"/>
                <a:gd name="T2" fmla="*/ 342 w 2143"/>
                <a:gd name="T3" fmla="*/ 493 h 2909"/>
                <a:gd name="T4" fmla="*/ 462 w 2143"/>
                <a:gd name="T5" fmla="*/ 484 h 2909"/>
                <a:gd name="T6" fmla="*/ 1496 w 2143"/>
                <a:gd name="T7" fmla="*/ 263 h 2909"/>
                <a:gd name="T8" fmla="*/ 658 w 2143"/>
                <a:gd name="T9" fmla="*/ 203 h 2909"/>
                <a:gd name="T10" fmla="*/ 613 w 2143"/>
                <a:gd name="T11" fmla="*/ 165 h 2909"/>
                <a:gd name="T12" fmla="*/ 605 w 2143"/>
                <a:gd name="T13" fmla="*/ 102 h 2909"/>
                <a:gd name="T14" fmla="*/ 1083 w 2143"/>
                <a:gd name="T15" fmla="*/ 2802 h 2909"/>
                <a:gd name="T16" fmla="*/ 932 w 2143"/>
                <a:gd name="T17" fmla="*/ 2809 h 2909"/>
                <a:gd name="T18" fmla="*/ 680 w 2143"/>
                <a:gd name="T19" fmla="*/ 2747 h 2909"/>
                <a:gd name="T20" fmla="*/ 594 w 2143"/>
                <a:gd name="T21" fmla="*/ 2716 h 2909"/>
                <a:gd name="T22" fmla="*/ 519 w 2143"/>
                <a:gd name="T23" fmla="*/ 2775 h 2909"/>
                <a:gd name="T24" fmla="*/ 350 w 2143"/>
                <a:gd name="T25" fmla="*/ 2704 h 2909"/>
                <a:gd name="T26" fmla="*/ 498 w 2143"/>
                <a:gd name="T27" fmla="*/ 2329 h 2909"/>
                <a:gd name="T28" fmla="*/ 306 w 2143"/>
                <a:gd name="T29" fmla="*/ 2206 h 2909"/>
                <a:gd name="T30" fmla="*/ 168 w 2143"/>
                <a:gd name="T31" fmla="*/ 2178 h 2909"/>
                <a:gd name="T32" fmla="*/ 126 w 2143"/>
                <a:gd name="T33" fmla="*/ 1952 h 2909"/>
                <a:gd name="T34" fmla="*/ 100 w 2143"/>
                <a:gd name="T35" fmla="*/ 1728 h 2909"/>
                <a:gd name="T36" fmla="*/ 47 w 2143"/>
                <a:gd name="T37" fmla="*/ 1526 h 2909"/>
                <a:gd name="T38" fmla="*/ 50 w 2143"/>
                <a:gd name="T39" fmla="*/ 1403 h 2909"/>
                <a:gd name="T40" fmla="*/ 81 w 2143"/>
                <a:gd name="T41" fmla="*/ 1179 h 2909"/>
                <a:gd name="T42" fmla="*/ 246 w 2143"/>
                <a:gd name="T43" fmla="*/ 1083 h 2909"/>
                <a:gd name="T44" fmla="*/ 221 w 2143"/>
                <a:gd name="T45" fmla="*/ 893 h 2909"/>
                <a:gd name="T46" fmla="*/ 365 w 2143"/>
                <a:gd name="T47" fmla="*/ 640 h 2909"/>
                <a:gd name="T48" fmla="*/ 426 w 2143"/>
                <a:gd name="T49" fmla="*/ 510 h 2909"/>
                <a:gd name="T50" fmla="*/ 538 w 2143"/>
                <a:gd name="T51" fmla="*/ 577 h 2909"/>
                <a:gd name="T52" fmla="*/ 649 w 2143"/>
                <a:gd name="T53" fmla="*/ 563 h 2909"/>
                <a:gd name="T54" fmla="*/ 769 w 2143"/>
                <a:gd name="T55" fmla="*/ 449 h 2909"/>
                <a:gd name="T56" fmla="*/ 841 w 2143"/>
                <a:gd name="T57" fmla="*/ 490 h 2909"/>
                <a:gd name="T58" fmla="*/ 710 w 2143"/>
                <a:gd name="T59" fmla="*/ 337 h 2909"/>
                <a:gd name="T60" fmla="*/ 727 w 2143"/>
                <a:gd name="T61" fmla="*/ 223 h 2909"/>
                <a:gd name="T62" fmla="*/ 800 w 2143"/>
                <a:gd name="T63" fmla="*/ 79 h 2909"/>
                <a:gd name="T64" fmla="*/ 957 w 2143"/>
                <a:gd name="T65" fmla="*/ 217 h 2909"/>
                <a:gd name="T66" fmla="*/ 1203 w 2143"/>
                <a:gd name="T67" fmla="*/ 238 h 2909"/>
                <a:gd name="T68" fmla="*/ 1138 w 2143"/>
                <a:gd name="T69" fmla="*/ 385 h 2909"/>
                <a:gd name="T70" fmla="*/ 1276 w 2143"/>
                <a:gd name="T71" fmla="*/ 406 h 2909"/>
                <a:gd name="T72" fmla="*/ 1508 w 2143"/>
                <a:gd name="T73" fmla="*/ 271 h 2909"/>
                <a:gd name="T74" fmla="*/ 1669 w 2143"/>
                <a:gd name="T75" fmla="*/ 184 h 2909"/>
                <a:gd name="T76" fmla="*/ 1775 w 2143"/>
                <a:gd name="T77" fmla="*/ 242 h 2909"/>
                <a:gd name="T78" fmla="*/ 1824 w 2143"/>
                <a:gd name="T79" fmla="*/ 365 h 2909"/>
                <a:gd name="T80" fmla="*/ 1844 w 2143"/>
                <a:gd name="T81" fmla="*/ 442 h 2909"/>
                <a:gd name="T82" fmla="*/ 1903 w 2143"/>
                <a:gd name="T83" fmla="*/ 808 h 2909"/>
                <a:gd name="T84" fmla="*/ 2044 w 2143"/>
                <a:gd name="T85" fmla="*/ 1019 h 2909"/>
                <a:gd name="T86" fmla="*/ 2069 w 2143"/>
                <a:gd name="T87" fmla="*/ 1284 h 2909"/>
                <a:gd name="T88" fmla="*/ 2061 w 2143"/>
                <a:gd name="T89" fmla="*/ 1512 h 2909"/>
                <a:gd name="T90" fmla="*/ 1908 w 2143"/>
                <a:gd name="T91" fmla="*/ 1563 h 2909"/>
                <a:gd name="T92" fmla="*/ 1724 w 2143"/>
                <a:gd name="T93" fmla="*/ 1686 h 2909"/>
                <a:gd name="T94" fmla="*/ 1488 w 2143"/>
                <a:gd name="T95" fmla="*/ 1765 h 2909"/>
                <a:gd name="T96" fmla="*/ 1563 w 2143"/>
                <a:gd name="T97" fmla="*/ 1960 h 2909"/>
                <a:gd name="T98" fmla="*/ 1743 w 2143"/>
                <a:gd name="T99" fmla="*/ 2182 h 2909"/>
                <a:gd name="T100" fmla="*/ 1911 w 2143"/>
                <a:gd name="T101" fmla="*/ 2385 h 2909"/>
                <a:gd name="T102" fmla="*/ 1702 w 2143"/>
                <a:gd name="T103" fmla="*/ 2544 h 2909"/>
                <a:gd name="T104" fmla="*/ 1738 w 2143"/>
                <a:gd name="T105" fmla="*/ 2800 h 2909"/>
                <a:gd name="T106" fmla="*/ 1581 w 2143"/>
                <a:gd name="T107" fmla="*/ 2742 h 2909"/>
                <a:gd name="T108" fmla="*/ 1361 w 2143"/>
                <a:gd name="T109" fmla="*/ 2814 h 2909"/>
                <a:gd name="T110" fmla="*/ 1210 w 2143"/>
                <a:gd name="T111" fmla="*/ 2840 h 2909"/>
                <a:gd name="T112" fmla="*/ 612 w 2143"/>
                <a:gd name="T113" fmla="*/ 31 h 2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43" h="2909">
                  <a:moveTo>
                    <a:pt x="646" y="2749"/>
                  </a:moveTo>
                  <a:lnTo>
                    <a:pt x="633" y="2751"/>
                  </a:lnTo>
                  <a:lnTo>
                    <a:pt x="632" y="2750"/>
                  </a:lnTo>
                  <a:lnTo>
                    <a:pt x="639" y="2743"/>
                  </a:lnTo>
                  <a:lnTo>
                    <a:pt x="646" y="2749"/>
                  </a:lnTo>
                  <a:close/>
                  <a:moveTo>
                    <a:pt x="253" y="530"/>
                  </a:moveTo>
                  <a:lnTo>
                    <a:pt x="241" y="543"/>
                  </a:lnTo>
                  <a:lnTo>
                    <a:pt x="226" y="535"/>
                  </a:lnTo>
                  <a:lnTo>
                    <a:pt x="242" y="523"/>
                  </a:lnTo>
                  <a:lnTo>
                    <a:pt x="253" y="530"/>
                  </a:lnTo>
                  <a:close/>
                  <a:moveTo>
                    <a:pt x="287" y="515"/>
                  </a:moveTo>
                  <a:lnTo>
                    <a:pt x="279" y="527"/>
                  </a:lnTo>
                  <a:lnTo>
                    <a:pt x="269" y="516"/>
                  </a:lnTo>
                  <a:lnTo>
                    <a:pt x="280" y="508"/>
                  </a:lnTo>
                  <a:lnTo>
                    <a:pt x="287" y="515"/>
                  </a:lnTo>
                  <a:close/>
                  <a:moveTo>
                    <a:pt x="362" y="493"/>
                  </a:moveTo>
                  <a:lnTo>
                    <a:pt x="353" y="501"/>
                  </a:lnTo>
                  <a:lnTo>
                    <a:pt x="342" y="493"/>
                  </a:lnTo>
                  <a:lnTo>
                    <a:pt x="353" y="485"/>
                  </a:lnTo>
                  <a:lnTo>
                    <a:pt x="362" y="493"/>
                  </a:lnTo>
                  <a:close/>
                  <a:moveTo>
                    <a:pt x="424" y="481"/>
                  </a:moveTo>
                  <a:lnTo>
                    <a:pt x="414" y="492"/>
                  </a:lnTo>
                  <a:lnTo>
                    <a:pt x="404" y="487"/>
                  </a:lnTo>
                  <a:lnTo>
                    <a:pt x="414" y="476"/>
                  </a:lnTo>
                  <a:lnTo>
                    <a:pt x="424" y="481"/>
                  </a:lnTo>
                  <a:close/>
                  <a:moveTo>
                    <a:pt x="471" y="476"/>
                  </a:moveTo>
                  <a:lnTo>
                    <a:pt x="462" y="484"/>
                  </a:lnTo>
                  <a:lnTo>
                    <a:pt x="452" y="476"/>
                  </a:lnTo>
                  <a:lnTo>
                    <a:pt x="462" y="468"/>
                  </a:lnTo>
                  <a:lnTo>
                    <a:pt x="471" y="476"/>
                  </a:lnTo>
                  <a:close/>
                  <a:moveTo>
                    <a:pt x="1317" y="357"/>
                  </a:moveTo>
                  <a:lnTo>
                    <a:pt x="1309" y="376"/>
                  </a:lnTo>
                  <a:lnTo>
                    <a:pt x="1299" y="367"/>
                  </a:lnTo>
                  <a:lnTo>
                    <a:pt x="1309" y="356"/>
                  </a:lnTo>
                  <a:lnTo>
                    <a:pt x="1317" y="357"/>
                  </a:lnTo>
                  <a:close/>
                  <a:moveTo>
                    <a:pt x="1496" y="263"/>
                  </a:moveTo>
                  <a:lnTo>
                    <a:pt x="1488" y="275"/>
                  </a:lnTo>
                  <a:lnTo>
                    <a:pt x="1482" y="272"/>
                  </a:lnTo>
                  <a:lnTo>
                    <a:pt x="1491" y="253"/>
                  </a:lnTo>
                  <a:lnTo>
                    <a:pt x="1495" y="251"/>
                  </a:lnTo>
                  <a:lnTo>
                    <a:pt x="1496" y="263"/>
                  </a:lnTo>
                  <a:close/>
                  <a:moveTo>
                    <a:pt x="688" y="192"/>
                  </a:moveTo>
                  <a:lnTo>
                    <a:pt x="679" y="215"/>
                  </a:lnTo>
                  <a:lnTo>
                    <a:pt x="667" y="215"/>
                  </a:lnTo>
                  <a:lnTo>
                    <a:pt x="658" y="203"/>
                  </a:lnTo>
                  <a:lnTo>
                    <a:pt x="681" y="190"/>
                  </a:lnTo>
                  <a:lnTo>
                    <a:pt x="688" y="192"/>
                  </a:lnTo>
                  <a:close/>
                  <a:moveTo>
                    <a:pt x="1649" y="178"/>
                  </a:moveTo>
                  <a:lnTo>
                    <a:pt x="1643" y="189"/>
                  </a:lnTo>
                  <a:lnTo>
                    <a:pt x="1634" y="186"/>
                  </a:lnTo>
                  <a:lnTo>
                    <a:pt x="1641" y="169"/>
                  </a:lnTo>
                  <a:lnTo>
                    <a:pt x="1649" y="178"/>
                  </a:lnTo>
                  <a:close/>
                  <a:moveTo>
                    <a:pt x="621" y="165"/>
                  </a:moveTo>
                  <a:lnTo>
                    <a:pt x="613" y="165"/>
                  </a:lnTo>
                  <a:lnTo>
                    <a:pt x="598" y="145"/>
                  </a:lnTo>
                  <a:lnTo>
                    <a:pt x="609" y="134"/>
                  </a:lnTo>
                  <a:lnTo>
                    <a:pt x="621" y="165"/>
                  </a:lnTo>
                  <a:close/>
                  <a:moveTo>
                    <a:pt x="668" y="130"/>
                  </a:moveTo>
                  <a:lnTo>
                    <a:pt x="650" y="146"/>
                  </a:lnTo>
                  <a:lnTo>
                    <a:pt x="622" y="124"/>
                  </a:lnTo>
                  <a:lnTo>
                    <a:pt x="647" y="109"/>
                  </a:lnTo>
                  <a:lnTo>
                    <a:pt x="668" y="130"/>
                  </a:lnTo>
                  <a:close/>
                  <a:moveTo>
                    <a:pt x="605" y="102"/>
                  </a:moveTo>
                  <a:lnTo>
                    <a:pt x="603" y="117"/>
                  </a:lnTo>
                  <a:lnTo>
                    <a:pt x="592" y="111"/>
                  </a:lnTo>
                  <a:lnTo>
                    <a:pt x="598" y="95"/>
                  </a:lnTo>
                  <a:lnTo>
                    <a:pt x="605" y="102"/>
                  </a:lnTo>
                  <a:close/>
                  <a:moveTo>
                    <a:pt x="1083" y="2802"/>
                  </a:moveTo>
                  <a:lnTo>
                    <a:pt x="1087" y="2790"/>
                  </a:lnTo>
                  <a:lnTo>
                    <a:pt x="1079" y="2793"/>
                  </a:lnTo>
                  <a:lnTo>
                    <a:pt x="1079" y="2797"/>
                  </a:lnTo>
                  <a:lnTo>
                    <a:pt x="1083" y="2802"/>
                  </a:lnTo>
                  <a:lnTo>
                    <a:pt x="1085" y="2851"/>
                  </a:lnTo>
                  <a:lnTo>
                    <a:pt x="1053" y="2892"/>
                  </a:lnTo>
                  <a:lnTo>
                    <a:pt x="1013" y="2909"/>
                  </a:lnTo>
                  <a:lnTo>
                    <a:pt x="1025" y="2870"/>
                  </a:lnTo>
                  <a:lnTo>
                    <a:pt x="994" y="2873"/>
                  </a:lnTo>
                  <a:lnTo>
                    <a:pt x="990" y="2843"/>
                  </a:lnTo>
                  <a:lnTo>
                    <a:pt x="968" y="2830"/>
                  </a:lnTo>
                  <a:lnTo>
                    <a:pt x="960" y="2806"/>
                  </a:lnTo>
                  <a:lnTo>
                    <a:pt x="932" y="2809"/>
                  </a:lnTo>
                  <a:lnTo>
                    <a:pt x="916" y="2790"/>
                  </a:lnTo>
                  <a:lnTo>
                    <a:pt x="892" y="2813"/>
                  </a:lnTo>
                  <a:lnTo>
                    <a:pt x="857" y="2807"/>
                  </a:lnTo>
                  <a:lnTo>
                    <a:pt x="843" y="2803"/>
                  </a:lnTo>
                  <a:lnTo>
                    <a:pt x="811" y="2776"/>
                  </a:lnTo>
                  <a:lnTo>
                    <a:pt x="763" y="2764"/>
                  </a:lnTo>
                  <a:lnTo>
                    <a:pt x="724" y="2752"/>
                  </a:lnTo>
                  <a:lnTo>
                    <a:pt x="684" y="2764"/>
                  </a:lnTo>
                  <a:lnTo>
                    <a:pt x="680" y="2747"/>
                  </a:lnTo>
                  <a:lnTo>
                    <a:pt x="670" y="2739"/>
                  </a:lnTo>
                  <a:lnTo>
                    <a:pt x="662" y="2742"/>
                  </a:lnTo>
                  <a:lnTo>
                    <a:pt x="665" y="2755"/>
                  </a:lnTo>
                  <a:lnTo>
                    <a:pt x="648" y="2749"/>
                  </a:lnTo>
                  <a:lnTo>
                    <a:pt x="642" y="2725"/>
                  </a:lnTo>
                  <a:lnTo>
                    <a:pt x="620" y="2708"/>
                  </a:lnTo>
                  <a:lnTo>
                    <a:pt x="611" y="2707"/>
                  </a:lnTo>
                  <a:lnTo>
                    <a:pt x="607" y="2710"/>
                  </a:lnTo>
                  <a:lnTo>
                    <a:pt x="594" y="2716"/>
                  </a:lnTo>
                  <a:lnTo>
                    <a:pt x="570" y="2744"/>
                  </a:lnTo>
                  <a:lnTo>
                    <a:pt x="572" y="2755"/>
                  </a:lnTo>
                  <a:lnTo>
                    <a:pt x="592" y="2764"/>
                  </a:lnTo>
                  <a:lnTo>
                    <a:pt x="617" y="2757"/>
                  </a:lnTo>
                  <a:lnTo>
                    <a:pt x="614" y="2781"/>
                  </a:lnTo>
                  <a:lnTo>
                    <a:pt x="606" y="2782"/>
                  </a:lnTo>
                  <a:lnTo>
                    <a:pt x="594" y="2772"/>
                  </a:lnTo>
                  <a:lnTo>
                    <a:pt x="571" y="2793"/>
                  </a:lnTo>
                  <a:lnTo>
                    <a:pt x="519" y="2775"/>
                  </a:lnTo>
                  <a:lnTo>
                    <a:pt x="472" y="2797"/>
                  </a:lnTo>
                  <a:lnTo>
                    <a:pt x="444" y="2795"/>
                  </a:lnTo>
                  <a:lnTo>
                    <a:pt x="437" y="2783"/>
                  </a:lnTo>
                  <a:lnTo>
                    <a:pt x="392" y="2799"/>
                  </a:lnTo>
                  <a:lnTo>
                    <a:pt x="371" y="2791"/>
                  </a:lnTo>
                  <a:lnTo>
                    <a:pt x="360" y="2780"/>
                  </a:lnTo>
                  <a:lnTo>
                    <a:pt x="344" y="2744"/>
                  </a:lnTo>
                  <a:lnTo>
                    <a:pt x="351" y="2722"/>
                  </a:lnTo>
                  <a:lnTo>
                    <a:pt x="350" y="2704"/>
                  </a:lnTo>
                  <a:lnTo>
                    <a:pt x="370" y="2638"/>
                  </a:lnTo>
                  <a:lnTo>
                    <a:pt x="362" y="2612"/>
                  </a:lnTo>
                  <a:lnTo>
                    <a:pt x="363" y="2583"/>
                  </a:lnTo>
                  <a:lnTo>
                    <a:pt x="363" y="2582"/>
                  </a:lnTo>
                  <a:lnTo>
                    <a:pt x="390" y="2532"/>
                  </a:lnTo>
                  <a:lnTo>
                    <a:pt x="406" y="2502"/>
                  </a:lnTo>
                  <a:lnTo>
                    <a:pt x="428" y="2404"/>
                  </a:lnTo>
                  <a:lnTo>
                    <a:pt x="465" y="2362"/>
                  </a:lnTo>
                  <a:lnTo>
                    <a:pt x="498" y="2329"/>
                  </a:lnTo>
                  <a:lnTo>
                    <a:pt x="519" y="2286"/>
                  </a:lnTo>
                  <a:lnTo>
                    <a:pt x="535" y="2271"/>
                  </a:lnTo>
                  <a:lnTo>
                    <a:pt x="495" y="2258"/>
                  </a:lnTo>
                  <a:lnTo>
                    <a:pt x="456" y="2240"/>
                  </a:lnTo>
                  <a:lnTo>
                    <a:pt x="389" y="2234"/>
                  </a:lnTo>
                  <a:lnTo>
                    <a:pt x="363" y="2215"/>
                  </a:lnTo>
                  <a:lnTo>
                    <a:pt x="352" y="2192"/>
                  </a:lnTo>
                  <a:lnTo>
                    <a:pt x="325" y="2192"/>
                  </a:lnTo>
                  <a:lnTo>
                    <a:pt x="306" y="2206"/>
                  </a:lnTo>
                  <a:lnTo>
                    <a:pt x="281" y="2207"/>
                  </a:lnTo>
                  <a:lnTo>
                    <a:pt x="260" y="2191"/>
                  </a:lnTo>
                  <a:lnTo>
                    <a:pt x="249" y="2203"/>
                  </a:lnTo>
                  <a:lnTo>
                    <a:pt x="241" y="2179"/>
                  </a:lnTo>
                  <a:lnTo>
                    <a:pt x="219" y="2167"/>
                  </a:lnTo>
                  <a:lnTo>
                    <a:pt x="199" y="2170"/>
                  </a:lnTo>
                  <a:lnTo>
                    <a:pt x="194" y="2188"/>
                  </a:lnTo>
                  <a:lnTo>
                    <a:pt x="175" y="2184"/>
                  </a:lnTo>
                  <a:lnTo>
                    <a:pt x="168" y="2178"/>
                  </a:lnTo>
                  <a:lnTo>
                    <a:pt x="168" y="2164"/>
                  </a:lnTo>
                  <a:lnTo>
                    <a:pt x="137" y="2122"/>
                  </a:lnTo>
                  <a:lnTo>
                    <a:pt x="132" y="2088"/>
                  </a:lnTo>
                  <a:lnTo>
                    <a:pt x="106" y="2069"/>
                  </a:lnTo>
                  <a:lnTo>
                    <a:pt x="86" y="2067"/>
                  </a:lnTo>
                  <a:lnTo>
                    <a:pt x="91" y="2037"/>
                  </a:lnTo>
                  <a:lnTo>
                    <a:pt x="106" y="1996"/>
                  </a:lnTo>
                  <a:lnTo>
                    <a:pt x="123" y="1975"/>
                  </a:lnTo>
                  <a:lnTo>
                    <a:pt x="126" y="1952"/>
                  </a:lnTo>
                  <a:lnTo>
                    <a:pt x="118" y="1937"/>
                  </a:lnTo>
                  <a:lnTo>
                    <a:pt x="83" y="1927"/>
                  </a:lnTo>
                  <a:lnTo>
                    <a:pt x="65" y="1906"/>
                  </a:lnTo>
                  <a:lnTo>
                    <a:pt x="39" y="1855"/>
                  </a:lnTo>
                  <a:lnTo>
                    <a:pt x="43" y="1818"/>
                  </a:lnTo>
                  <a:lnTo>
                    <a:pt x="59" y="1777"/>
                  </a:lnTo>
                  <a:lnTo>
                    <a:pt x="89" y="1753"/>
                  </a:lnTo>
                  <a:lnTo>
                    <a:pt x="110" y="1749"/>
                  </a:lnTo>
                  <a:lnTo>
                    <a:pt x="100" y="1728"/>
                  </a:lnTo>
                  <a:lnTo>
                    <a:pt x="103" y="1703"/>
                  </a:lnTo>
                  <a:lnTo>
                    <a:pt x="92" y="1684"/>
                  </a:lnTo>
                  <a:lnTo>
                    <a:pt x="64" y="1673"/>
                  </a:lnTo>
                  <a:lnTo>
                    <a:pt x="64" y="1656"/>
                  </a:lnTo>
                  <a:lnTo>
                    <a:pt x="81" y="1636"/>
                  </a:lnTo>
                  <a:lnTo>
                    <a:pt x="27" y="1584"/>
                  </a:lnTo>
                  <a:lnTo>
                    <a:pt x="30" y="1555"/>
                  </a:lnTo>
                  <a:lnTo>
                    <a:pt x="44" y="1539"/>
                  </a:lnTo>
                  <a:lnTo>
                    <a:pt x="47" y="1526"/>
                  </a:lnTo>
                  <a:lnTo>
                    <a:pt x="33" y="1517"/>
                  </a:lnTo>
                  <a:lnTo>
                    <a:pt x="31" y="1501"/>
                  </a:lnTo>
                  <a:lnTo>
                    <a:pt x="9" y="1497"/>
                  </a:lnTo>
                  <a:lnTo>
                    <a:pt x="0" y="1478"/>
                  </a:lnTo>
                  <a:lnTo>
                    <a:pt x="6" y="1469"/>
                  </a:lnTo>
                  <a:lnTo>
                    <a:pt x="19" y="1474"/>
                  </a:lnTo>
                  <a:lnTo>
                    <a:pt x="73" y="1426"/>
                  </a:lnTo>
                  <a:lnTo>
                    <a:pt x="52" y="1426"/>
                  </a:lnTo>
                  <a:lnTo>
                    <a:pt x="50" y="1403"/>
                  </a:lnTo>
                  <a:lnTo>
                    <a:pt x="87" y="1359"/>
                  </a:lnTo>
                  <a:lnTo>
                    <a:pt x="86" y="1302"/>
                  </a:lnTo>
                  <a:lnTo>
                    <a:pt x="65" y="1269"/>
                  </a:lnTo>
                  <a:lnTo>
                    <a:pt x="65" y="1250"/>
                  </a:lnTo>
                  <a:lnTo>
                    <a:pt x="32" y="1212"/>
                  </a:lnTo>
                  <a:lnTo>
                    <a:pt x="39" y="1204"/>
                  </a:lnTo>
                  <a:lnTo>
                    <a:pt x="36" y="1183"/>
                  </a:lnTo>
                  <a:lnTo>
                    <a:pt x="59" y="1173"/>
                  </a:lnTo>
                  <a:lnTo>
                    <a:pt x="81" y="1179"/>
                  </a:lnTo>
                  <a:lnTo>
                    <a:pt x="79" y="1161"/>
                  </a:lnTo>
                  <a:lnTo>
                    <a:pt x="85" y="1159"/>
                  </a:lnTo>
                  <a:lnTo>
                    <a:pt x="138" y="1188"/>
                  </a:lnTo>
                  <a:lnTo>
                    <a:pt x="142" y="1177"/>
                  </a:lnTo>
                  <a:lnTo>
                    <a:pt x="224" y="1158"/>
                  </a:lnTo>
                  <a:lnTo>
                    <a:pt x="236" y="1133"/>
                  </a:lnTo>
                  <a:lnTo>
                    <a:pt x="209" y="1109"/>
                  </a:lnTo>
                  <a:lnTo>
                    <a:pt x="225" y="1084"/>
                  </a:lnTo>
                  <a:lnTo>
                    <a:pt x="246" y="1083"/>
                  </a:lnTo>
                  <a:lnTo>
                    <a:pt x="279" y="1048"/>
                  </a:lnTo>
                  <a:lnTo>
                    <a:pt x="296" y="1041"/>
                  </a:lnTo>
                  <a:lnTo>
                    <a:pt x="291" y="1024"/>
                  </a:lnTo>
                  <a:lnTo>
                    <a:pt x="297" y="991"/>
                  </a:lnTo>
                  <a:lnTo>
                    <a:pt x="283" y="962"/>
                  </a:lnTo>
                  <a:lnTo>
                    <a:pt x="217" y="947"/>
                  </a:lnTo>
                  <a:lnTo>
                    <a:pt x="218" y="925"/>
                  </a:lnTo>
                  <a:lnTo>
                    <a:pt x="226" y="914"/>
                  </a:lnTo>
                  <a:lnTo>
                    <a:pt x="221" y="893"/>
                  </a:lnTo>
                  <a:lnTo>
                    <a:pt x="244" y="885"/>
                  </a:lnTo>
                  <a:lnTo>
                    <a:pt x="289" y="892"/>
                  </a:lnTo>
                  <a:lnTo>
                    <a:pt x="300" y="886"/>
                  </a:lnTo>
                  <a:lnTo>
                    <a:pt x="312" y="819"/>
                  </a:lnTo>
                  <a:lnTo>
                    <a:pt x="338" y="765"/>
                  </a:lnTo>
                  <a:lnTo>
                    <a:pt x="340" y="717"/>
                  </a:lnTo>
                  <a:lnTo>
                    <a:pt x="344" y="668"/>
                  </a:lnTo>
                  <a:lnTo>
                    <a:pt x="354" y="646"/>
                  </a:lnTo>
                  <a:lnTo>
                    <a:pt x="365" y="640"/>
                  </a:lnTo>
                  <a:lnTo>
                    <a:pt x="308" y="632"/>
                  </a:lnTo>
                  <a:lnTo>
                    <a:pt x="298" y="623"/>
                  </a:lnTo>
                  <a:lnTo>
                    <a:pt x="312" y="565"/>
                  </a:lnTo>
                  <a:lnTo>
                    <a:pt x="328" y="559"/>
                  </a:lnTo>
                  <a:lnTo>
                    <a:pt x="325" y="543"/>
                  </a:lnTo>
                  <a:lnTo>
                    <a:pt x="330" y="537"/>
                  </a:lnTo>
                  <a:lnTo>
                    <a:pt x="340" y="524"/>
                  </a:lnTo>
                  <a:lnTo>
                    <a:pt x="379" y="506"/>
                  </a:lnTo>
                  <a:lnTo>
                    <a:pt x="426" y="510"/>
                  </a:lnTo>
                  <a:lnTo>
                    <a:pt x="435" y="508"/>
                  </a:lnTo>
                  <a:lnTo>
                    <a:pt x="438" y="507"/>
                  </a:lnTo>
                  <a:lnTo>
                    <a:pt x="456" y="501"/>
                  </a:lnTo>
                  <a:lnTo>
                    <a:pt x="483" y="500"/>
                  </a:lnTo>
                  <a:lnTo>
                    <a:pt x="524" y="500"/>
                  </a:lnTo>
                  <a:lnTo>
                    <a:pt x="545" y="527"/>
                  </a:lnTo>
                  <a:lnTo>
                    <a:pt x="555" y="543"/>
                  </a:lnTo>
                  <a:lnTo>
                    <a:pt x="556" y="571"/>
                  </a:lnTo>
                  <a:lnTo>
                    <a:pt x="538" y="577"/>
                  </a:lnTo>
                  <a:lnTo>
                    <a:pt x="542" y="596"/>
                  </a:lnTo>
                  <a:lnTo>
                    <a:pt x="566" y="614"/>
                  </a:lnTo>
                  <a:lnTo>
                    <a:pt x="579" y="613"/>
                  </a:lnTo>
                  <a:lnTo>
                    <a:pt x="589" y="600"/>
                  </a:lnTo>
                  <a:lnTo>
                    <a:pt x="590" y="579"/>
                  </a:lnTo>
                  <a:lnTo>
                    <a:pt x="579" y="563"/>
                  </a:lnTo>
                  <a:lnTo>
                    <a:pt x="591" y="542"/>
                  </a:lnTo>
                  <a:lnTo>
                    <a:pt x="647" y="575"/>
                  </a:lnTo>
                  <a:lnTo>
                    <a:pt x="649" y="563"/>
                  </a:lnTo>
                  <a:lnTo>
                    <a:pt x="640" y="548"/>
                  </a:lnTo>
                  <a:lnTo>
                    <a:pt x="640" y="542"/>
                  </a:lnTo>
                  <a:lnTo>
                    <a:pt x="634" y="507"/>
                  </a:lnTo>
                  <a:lnTo>
                    <a:pt x="650" y="460"/>
                  </a:lnTo>
                  <a:lnTo>
                    <a:pt x="664" y="440"/>
                  </a:lnTo>
                  <a:lnTo>
                    <a:pt x="676" y="438"/>
                  </a:lnTo>
                  <a:lnTo>
                    <a:pt x="705" y="458"/>
                  </a:lnTo>
                  <a:lnTo>
                    <a:pt x="754" y="462"/>
                  </a:lnTo>
                  <a:lnTo>
                    <a:pt x="769" y="449"/>
                  </a:lnTo>
                  <a:lnTo>
                    <a:pt x="808" y="452"/>
                  </a:lnTo>
                  <a:lnTo>
                    <a:pt x="869" y="546"/>
                  </a:lnTo>
                  <a:lnTo>
                    <a:pt x="876" y="549"/>
                  </a:lnTo>
                  <a:lnTo>
                    <a:pt x="918" y="568"/>
                  </a:lnTo>
                  <a:lnTo>
                    <a:pt x="909" y="560"/>
                  </a:lnTo>
                  <a:lnTo>
                    <a:pt x="886" y="549"/>
                  </a:lnTo>
                  <a:lnTo>
                    <a:pt x="876" y="543"/>
                  </a:lnTo>
                  <a:lnTo>
                    <a:pt x="861" y="505"/>
                  </a:lnTo>
                  <a:lnTo>
                    <a:pt x="841" y="490"/>
                  </a:lnTo>
                  <a:lnTo>
                    <a:pt x="824" y="455"/>
                  </a:lnTo>
                  <a:lnTo>
                    <a:pt x="791" y="439"/>
                  </a:lnTo>
                  <a:lnTo>
                    <a:pt x="743" y="435"/>
                  </a:lnTo>
                  <a:lnTo>
                    <a:pt x="727" y="421"/>
                  </a:lnTo>
                  <a:lnTo>
                    <a:pt x="714" y="387"/>
                  </a:lnTo>
                  <a:lnTo>
                    <a:pt x="743" y="373"/>
                  </a:lnTo>
                  <a:lnTo>
                    <a:pt x="734" y="351"/>
                  </a:lnTo>
                  <a:lnTo>
                    <a:pt x="718" y="349"/>
                  </a:lnTo>
                  <a:lnTo>
                    <a:pt x="710" y="337"/>
                  </a:lnTo>
                  <a:lnTo>
                    <a:pt x="716" y="297"/>
                  </a:lnTo>
                  <a:lnTo>
                    <a:pt x="678" y="288"/>
                  </a:lnTo>
                  <a:lnTo>
                    <a:pt x="665" y="273"/>
                  </a:lnTo>
                  <a:lnTo>
                    <a:pt x="680" y="264"/>
                  </a:lnTo>
                  <a:lnTo>
                    <a:pt x="680" y="248"/>
                  </a:lnTo>
                  <a:lnTo>
                    <a:pt x="724" y="244"/>
                  </a:lnTo>
                  <a:lnTo>
                    <a:pt x="750" y="221"/>
                  </a:lnTo>
                  <a:lnTo>
                    <a:pt x="747" y="205"/>
                  </a:lnTo>
                  <a:lnTo>
                    <a:pt x="727" y="223"/>
                  </a:lnTo>
                  <a:lnTo>
                    <a:pt x="712" y="220"/>
                  </a:lnTo>
                  <a:lnTo>
                    <a:pt x="724" y="182"/>
                  </a:lnTo>
                  <a:lnTo>
                    <a:pt x="724" y="170"/>
                  </a:lnTo>
                  <a:lnTo>
                    <a:pt x="700" y="140"/>
                  </a:lnTo>
                  <a:lnTo>
                    <a:pt x="671" y="84"/>
                  </a:lnTo>
                  <a:lnTo>
                    <a:pt x="668" y="69"/>
                  </a:lnTo>
                  <a:lnTo>
                    <a:pt x="675" y="55"/>
                  </a:lnTo>
                  <a:lnTo>
                    <a:pt x="777" y="71"/>
                  </a:lnTo>
                  <a:lnTo>
                    <a:pt x="800" y="79"/>
                  </a:lnTo>
                  <a:lnTo>
                    <a:pt x="813" y="96"/>
                  </a:lnTo>
                  <a:lnTo>
                    <a:pt x="843" y="87"/>
                  </a:lnTo>
                  <a:lnTo>
                    <a:pt x="844" y="90"/>
                  </a:lnTo>
                  <a:lnTo>
                    <a:pt x="859" y="91"/>
                  </a:lnTo>
                  <a:lnTo>
                    <a:pt x="877" y="77"/>
                  </a:lnTo>
                  <a:lnTo>
                    <a:pt x="936" y="115"/>
                  </a:lnTo>
                  <a:lnTo>
                    <a:pt x="954" y="105"/>
                  </a:lnTo>
                  <a:lnTo>
                    <a:pt x="975" y="161"/>
                  </a:lnTo>
                  <a:lnTo>
                    <a:pt x="957" y="217"/>
                  </a:lnTo>
                  <a:lnTo>
                    <a:pt x="993" y="221"/>
                  </a:lnTo>
                  <a:lnTo>
                    <a:pt x="1004" y="237"/>
                  </a:lnTo>
                  <a:lnTo>
                    <a:pt x="1007" y="270"/>
                  </a:lnTo>
                  <a:lnTo>
                    <a:pt x="1019" y="245"/>
                  </a:lnTo>
                  <a:lnTo>
                    <a:pt x="1043" y="237"/>
                  </a:lnTo>
                  <a:lnTo>
                    <a:pt x="1124" y="283"/>
                  </a:lnTo>
                  <a:lnTo>
                    <a:pt x="1171" y="257"/>
                  </a:lnTo>
                  <a:lnTo>
                    <a:pt x="1201" y="251"/>
                  </a:lnTo>
                  <a:lnTo>
                    <a:pt x="1203" y="238"/>
                  </a:lnTo>
                  <a:lnTo>
                    <a:pt x="1191" y="222"/>
                  </a:lnTo>
                  <a:lnTo>
                    <a:pt x="1202" y="201"/>
                  </a:lnTo>
                  <a:lnTo>
                    <a:pt x="1231" y="208"/>
                  </a:lnTo>
                  <a:lnTo>
                    <a:pt x="1248" y="236"/>
                  </a:lnTo>
                  <a:lnTo>
                    <a:pt x="1218" y="249"/>
                  </a:lnTo>
                  <a:lnTo>
                    <a:pt x="1208" y="265"/>
                  </a:lnTo>
                  <a:lnTo>
                    <a:pt x="1201" y="325"/>
                  </a:lnTo>
                  <a:lnTo>
                    <a:pt x="1142" y="371"/>
                  </a:lnTo>
                  <a:lnTo>
                    <a:pt x="1138" y="385"/>
                  </a:lnTo>
                  <a:lnTo>
                    <a:pt x="1153" y="400"/>
                  </a:lnTo>
                  <a:lnTo>
                    <a:pt x="1167" y="413"/>
                  </a:lnTo>
                  <a:lnTo>
                    <a:pt x="1198" y="395"/>
                  </a:lnTo>
                  <a:lnTo>
                    <a:pt x="1226" y="392"/>
                  </a:lnTo>
                  <a:lnTo>
                    <a:pt x="1247" y="418"/>
                  </a:lnTo>
                  <a:lnTo>
                    <a:pt x="1262" y="414"/>
                  </a:lnTo>
                  <a:lnTo>
                    <a:pt x="1286" y="427"/>
                  </a:lnTo>
                  <a:lnTo>
                    <a:pt x="1293" y="412"/>
                  </a:lnTo>
                  <a:lnTo>
                    <a:pt x="1276" y="406"/>
                  </a:lnTo>
                  <a:lnTo>
                    <a:pt x="1273" y="397"/>
                  </a:lnTo>
                  <a:lnTo>
                    <a:pt x="1311" y="384"/>
                  </a:lnTo>
                  <a:lnTo>
                    <a:pt x="1336" y="339"/>
                  </a:lnTo>
                  <a:lnTo>
                    <a:pt x="1406" y="328"/>
                  </a:lnTo>
                  <a:lnTo>
                    <a:pt x="1432" y="330"/>
                  </a:lnTo>
                  <a:lnTo>
                    <a:pt x="1449" y="299"/>
                  </a:lnTo>
                  <a:lnTo>
                    <a:pt x="1467" y="288"/>
                  </a:lnTo>
                  <a:lnTo>
                    <a:pt x="1496" y="286"/>
                  </a:lnTo>
                  <a:lnTo>
                    <a:pt x="1508" y="271"/>
                  </a:lnTo>
                  <a:lnTo>
                    <a:pt x="1513" y="256"/>
                  </a:lnTo>
                  <a:lnTo>
                    <a:pt x="1506" y="237"/>
                  </a:lnTo>
                  <a:lnTo>
                    <a:pt x="1521" y="214"/>
                  </a:lnTo>
                  <a:lnTo>
                    <a:pt x="1615" y="226"/>
                  </a:lnTo>
                  <a:lnTo>
                    <a:pt x="1650" y="258"/>
                  </a:lnTo>
                  <a:lnTo>
                    <a:pt x="1662" y="237"/>
                  </a:lnTo>
                  <a:lnTo>
                    <a:pt x="1655" y="199"/>
                  </a:lnTo>
                  <a:lnTo>
                    <a:pt x="1672" y="207"/>
                  </a:lnTo>
                  <a:lnTo>
                    <a:pt x="1669" y="184"/>
                  </a:lnTo>
                  <a:lnTo>
                    <a:pt x="1685" y="134"/>
                  </a:lnTo>
                  <a:lnTo>
                    <a:pt x="1698" y="137"/>
                  </a:lnTo>
                  <a:lnTo>
                    <a:pt x="1700" y="175"/>
                  </a:lnTo>
                  <a:lnTo>
                    <a:pt x="1724" y="203"/>
                  </a:lnTo>
                  <a:lnTo>
                    <a:pt x="1731" y="198"/>
                  </a:lnTo>
                  <a:lnTo>
                    <a:pt x="1728" y="172"/>
                  </a:lnTo>
                  <a:lnTo>
                    <a:pt x="1757" y="173"/>
                  </a:lnTo>
                  <a:lnTo>
                    <a:pt x="1752" y="209"/>
                  </a:lnTo>
                  <a:lnTo>
                    <a:pt x="1775" y="242"/>
                  </a:lnTo>
                  <a:lnTo>
                    <a:pt x="1777" y="258"/>
                  </a:lnTo>
                  <a:lnTo>
                    <a:pt x="1730" y="259"/>
                  </a:lnTo>
                  <a:lnTo>
                    <a:pt x="1696" y="296"/>
                  </a:lnTo>
                  <a:lnTo>
                    <a:pt x="1694" y="309"/>
                  </a:lnTo>
                  <a:lnTo>
                    <a:pt x="1730" y="341"/>
                  </a:lnTo>
                  <a:lnTo>
                    <a:pt x="1772" y="318"/>
                  </a:lnTo>
                  <a:lnTo>
                    <a:pt x="1802" y="316"/>
                  </a:lnTo>
                  <a:lnTo>
                    <a:pt x="1826" y="350"/>
                  </a:lnTo>
                  <a:lnTo>
                    <a:pt x="1824" y="365"/>
                  </a:lnTo>
                  <a:lnTo>
                    <a:pt x="1805" y="373"/>
                  </a:lnTo>
                  <a:lnTo>
                    <a:pt x="1828" y="413"/>
                  </a:lnTo>
                  <a:lnTo>
                    <a:pt x="1831" y="384"/>
                  </a:lnTo>
                  <a:lnTo>
                    <a:pt x="1852" y="384"/>
                  </a:lnTo>
                  <a:lnTo>
                    <a:pt x="1854" y="363"/>
                  </a:lnTo>
                  <a:lnTo>
                    <a:pt x="1899" y="398"/>
                  </a:lnTo>
                  <a:lnTo>
                    <a:pt x="1896" y="421"/>
                  </a:lnTo>
                  <a:lnTo>
                    <a:pt x="1860" y="424"/>
                  </a:lnTo>
                  <a:lnTo>
                    <a:pt x="1844" y="442"/>
                  </a:lnTo>
                  <a:lnTo>
                    <a:pt x="1912" y="483"/>
                  </a:lnTo>
                  <a:lnTo>
                    <a:pt x="1924" y="521"/>
                  </a:lnTo>
                  <a:lnTo>
                    <a:pt x="1953" y="618"/>
                  </a:lnTo>
                  <a:lnTo>
                    <a:pt x="1961" y="647"/>
                  </a:lnTo>
                  <a:lnTo>
                    <a:pt x="1949" y="674"/>
                  </a:lnTo>
                  <a:lnTo>
                    <a:pt x="1943" y="722"/>
                  </a:lnTo>
                  <a:lnTo>
                    <a:pt x="1901" y="759"/>
                  </a:lnTo>
                  <a:lnTo>
                    <a:pt x="1906" y="784"/>
                  </a:lnTo>
                  <a:lnTo>
                    <a:pt x="1903" y="808"/>
                  </a:lnTo>
                  <a:lnTo>
                    <a:pt x="1951" y="835"/>
                  </a:lnTo>
                  <a:lnTo>
                    <a:pt x="1974" y="860"/>
                  </a:lnTo>
                  <a:lnTo>
                    <a:pt x="2003" y="880"/>
                  </a:lnTo>
                  <a:lnTo>
                    <a:pt x="2019" y="897"/>
                  </a:lnTo>
                  <a:lnTo>
                    <a:pt x="2020" y="929"/>
                  </a:lnTo>
                  <a:lnTo>
                    <a:pt x="2002" y="965"/>
                  </a:lnTo>
                  <a:lnTo>
                    <a:pt x="2004" y="972"/>
                  </a:lnTo>
                  <a:lnTo>
                    <a:pt x="2020" y="1010"/>
                  </a:lnTo>
                  <a:lnTo>
                    <a:pt x="2044" y="1019"/>
                  </a:lnTo>
                  <a:lnTo>
                    <a:pt x="2043" y="1064"/>
                  </a:lnTo>
                  <a:lnTo>
                    <a:pt x="2060" y="1083"/>
                  </a:lnTo>
                  <a:lnTo>
                    <a:pt x="2053" y="1109"/>
                  </a:lnTo>
                  <a:lnTo>
                    <a:pt x="2051" y="1141"/>
                  </a:lnTo>
                  <a:lnTo>
                    <a:pt x="2030" y="1175"/>
                  </a:lnTo>
                  <a:lnTo>
                    <a:pt x="2069" y="1233"/>
                  </a:lnTo>
                  <a:lnTo>
                    <a:pt x="2071" y="1253"/>
                  </a:lnTo>
                  <a:lnTo>
                    <a:pt x="2066" y="1266"/>
                  </a:lnTo>
                  <a:lnTo>
                    <a:pt x="2069" y="1284"/>
                  </a:lnTo>
                  <a:lnTo>
                    <a:pt x="2120" y="1305"/>
                  </a:lnTo>
                  <a:lnTo>
                    <a:pt x="2128" y="1343"/>
                  </a:lnTo>
                  <a:lnTo>
                    <a:pt x="2143" y="1372"/>
                  </a:lnTo>
                  <a:lnTo>
                    <a:pt x="2139" y="1429"/>
                  </a:lnTo>
                  <a:lnTo>
                    <a:pt x="2121" y="1497"/>
                  </a:lnTo>
                  <a:lnTo>
                    <a:pt x="2105" y="1529"/>
                  </a:lnTo>
                  <a:lnTo>
                    <a:pt x="2094" y="1547"/>
                  </a:lnTo>
                  <a:lnTo>
                    <a:pt x="2058" y="1536"/>
                  </a:lnTo>
                  <a:lnTo>
                    <a:pt x="2061" y="1512"/>
                  </a:lnTo>
                  <a:lnTo>
                    <a:pt x="2045" y="1513"/>
                  </a:lnTo>
                  <a:lnTo>
                    <a:pt x="2047" y="1489"/>
                  </a:lnTo>
                  <a:lnTo>
                    <a:pt x="2024" y="1469"/>
                  </a:lnTo>
                  <a:lnTo>
                    <a:pt x="2005" y="1477"/>
                  </a:lnTo>
                  <a:lnTo>
                    <a:pt x="1983" y="1468"/>
                  </a:lnTo>
                  <a:lnTo>
                    <a:pt x="1972" y="1492"/>
                  </a:lnTo>
                  <a:lnTo>
                    <a:pt x="2001" y="1511"/>
                  </a:lnTo>
                  <a:lnTo>
                    <a:pt x="2000" y="1523"/>
                  </a:lnTo>
                  <a:lnTo>
                    <a:pt x="1908" y="1563"/>
                  </a:lnTo>
                  <a:lnTo>
                    <a:pt x="1879" y="1594"/>
                  </a:lnTo>
                  <a:lnTo>
                    <a:pt x="1832" y="1597"/>
                  </a:lnTo>
                  <a:lnTo>
                    <a:pt x="1807" y="1608"/>
                  </a:lnTo>
                  <a:lnTo>
                    <a:pt x="1798" y="1635"/>
                  </a:lnTo>
                  <a:lnTo>
                    <a:pt x="1787" y="1645"/>
                  </a:lnTo>
                  <a:lnTo>
                    <a:pt x="1770" y="1636"/>
                  </a:lnTo>
                  <a:lnTo>
                    <a:pt x="1752" y="1656"/>
                  </a:lnTo>
                  <a:lnTo>
                    <a:pt x="1741" y="1655"/>
                  </a:lnTo>
                  <a:lnTo>
                    <a:pt x="1724" y="1686"/>
                  </a:lnTo>
                  <a:lnTo>
                    <a:pt x="1692" y="1686"/>
                  </a:lnTo>
                  <a:lnTo>
                    <a:pt x="1685" y="1710"/>
                  </a:lnTo>
                  <a:lnTo>
                    <a:pt x="1671" y="1726"/>
                  </a:lnTo>
                  <a:lnTo>
                    <a:pt x="1640" y="1709"/>
                  </a:lnTo>
                  <a:lnTo>
                    <a:pt x="1612" y="1728"/>
                  </a:lnTo>
                  <a:lnTo>
                    <a:pt x="1583" y="1728"/>
                  </a:lnTo>
                  <a:lnTo>
                    <a:pt x="1543" y="1762"/>
                  </a:lnTo>
                  <a:lnTo>
                    <a:pt x="1523" y="1816"/>
                  </a:lnTo>
                  <a:lnTo>
                    <a:pt x="1488" y="1765"/>
                  </a:lnTo>
                  <a:lnTo>
                    <a:pt x="1470" y="1765"/>
                  </a:lnTo>
                  <a:lnTo>
                    <a:pt x="1477" y="1779"/>
                  </a:lnTo>
                  <a:lnTo>
                    <a:pt x="1472" y="1792"/>
                  </a:lnTo>
                  <a:lnTo>
                    <a:pt x="1484" y="1802"/>
                  </a:lnTo>
                  <a:lnTo>
                    <a:pt x="1511" y="1861"/>
                  </a:lnTo>
                  <a:lnTo>
                    <a:pt x="1564" y="1889"/>
                  </a:lnTo>
                  <a:lnTo>
                    <a:pt x="1567" y="1904"/>
                  </a:lnTo>
                  <a:lnTo>
                    <a:pt x="1582" y="1915"/>
                  </a:lnTo>
                  <a:lnTo>
                    <a:pt x="1563" y="1960"/>
                  </a:lnTo>
                  <a:lnTo>
                    <a:pt x="1548" y="1972"/>
                  </a:lnTo>
                  <a:lnTo>
                    <a:pt x="1576" y="1999"/>
                  </a:lnTo>
                  <a:lnTo>
                    <a:pt x="1597" y="2050"/>
                  </a:lnTo>
                  <a:lnTo>
                    <a:pt x="1608" y="2058"/>
                  </a:lnTo>
                  <a:lnTo>
                    <a:pt x="1608" y="2074"/>
                  </a:lnTo>
                  <a:lnTo>
                    <a:pt x="1648" y="2120"/>
                  </a:lnTo>
                  <a:lnTo>
                    <a:pt x="1688" y="2123"/>
                  </a:lnTo>
                  <a:lnTo>
                    <a:pt x="1711" y="2150"/>
                  </a:lnTo>
                  <a:lnTo>
                    <a:pt x="1743" y="2182"/>
                  </a:lnTo>
                  <a:lnTo>
                    <a:pt x="1750" y="2198"/>
                  </a:lnTo>
                  <a:lnTo>
                    <a:pt x="1789" y="2215"/>
                  </a:lnTo>
                  <a:lnTo>
                    <a:pt x="1807" y="2251"/>
                  </a:lnTo>
                  <a:lnTo>
                    <a:pt x="1825" y="2262"/>
                  </a:lnTo>
                  <a:lnTo>
                    <a:pt x="1840" y="2255"/>
                  </a:lnTo>
                  <a:lnTo>
                    <a:pt x="1886" y="2287"/>
                  </a:lnTo>
                  <a:lnTo>
                    <a:pt x="1913" y="2324"/>
                  </a:lnTo>
                  <a:lnTo>
                    <a:pt x="1904" y="2347"/>
                  </a:lnTo>
                  <a:lnTo>
                    <a:pt x="1911" y="2385"/>
                  </a:lnTo>
                  <a:lnTo>
                    <a:pt x="1891" y="2422"/>
                  </a:lnTo>
                  <a:lnTo>
                    <a:pt x="1836" y="2396"/>
                  </a:lnTo>
                  <a:lnTo>
                    <a:pt x="1819" y="2412"/>
                  </a:lnTo>
                  <a:lnTo>
                    <a:pt x="1823" y="2428"/>
                  </a:lnTo>
                  <a:lnTo>
                    <a:pt x="1812" y="2479"/>
                  </a:lnTo>
                  <a:lnTo>
                    <a:pt x="1783" y="2506"/>
                  </a:lnTo>
                  <a:lnTo>
                    <a:pt x="1758" y="2510"/>
                  </a:lnTo>
                  <a:lnTo>
                    <a:pt x="1726" y="2523"/>
                  </a:lnTo>
                  <a:lnTo>
                    <a:pt x="1702" y="2544"/>
                  </a:lnTo>
                  <a:lnTo>
                    <a:pt x="1685" y="2549"/>
                  </a:lnTo>
                  <a:lnTo>
                    <a:pt x="1655" y="2582"/>
                  </a:lnTo>
                  <a:lnTo>
                    <a:pt x="1684" y="2624"/>
                  </a:lnTo>
                  <a:lnTo>
                    <a:pt x="1688" y="2636"/>
                  </a:lnTo>
                  <a:lnTo>
                    <a:pt x="1716" y="2668"/>
                  </a:lnTo>
                  <a:lnTo>
                    <a:pt x="1706" y="2724"/>
                  </a:lnTo>
                  <a:lnTo>
                    <a:pt x="1734" y="2730"/>
                  </a:lnTo>
                  <a:lnTo>
                    <a:pt x="1744" y="2746"/>
                  </a:lnTo>
                  <a:lnTo>
                    <a:pt x="1738" y="2800"/>
                  </a:lnTo>
                  <a:lnTo>
                    <a:pt x="1726" y="2817"/>
                  </a:lnTo>
                  <a:lnTo>
                    <a:pt x="1704" y="2808"/>
                  </a:lnTo>
                  <a:lnTo>
                    <a:pt x="1677" y="2789"/>
                  </a:lnTo>
                  <a:lnTo>
                    <a:pt x="1671" y="2761"/>
                  </a:lnTo>
                  <a:lnTo>
                    <a:pt x="1647" y="2742"/>
                  </a:lnTo>
                  <a:lnTo>
                    <a:pt x="1626" y="2748"/>
                  </a:lnTo>
                  <a:lnTo>
                    <a:pt x="1617" y="2763"/>
                  </a:lnTo>
                  <a:lnTo>
                    <a:pt x="1600" y="2764"/>
                  </a:lnTo>
                  <a:lnTo>
                    <a:pt x="1581" y="2742"/>
                  </a:lnTo>
                  <a:lnTo>
                    <a:pt x="1557" y="2740"/>
                  </a:lnTo>
                  <a:lnTo>
                    <a:pt x="1538" y="2746"/>
                  </a:lnTo>
                  <a:lnTo>
                    <a:pt x="1530" y="2732"/>
                  </a:lnTo>
                  <a:lnTo>
                    <a:pt x="1515" y="2741"/>
                  </a:lnTo>
                  <a:lnTo>
                    <a:pt x="1521" y="2773"/>
                  </a:lnTo>
                  <a:lnTo>
                    <a:pt x="1488" y="2772"/>
                  </a:lnTo>
                  <a:lnTo>
                    <a:pt x="1429" y="2785"/>
                  </a:lnTo>
                  <a:lnTo>
                    <a:pt x="1380" y="2784"/>
                  </a:lnTo>
                  <a:lnTo>
                    <a:pt x="1361" y="2814"/>
                  </a:lnTo>
                  <a:lnTo>
                    <a:pt x="1324" y="2822"/>
                  </a:lnTo>
                  <a:lnTo>
                    <a:pt x="1321" y="2831"/>
                  </a:lnTo>
                  <a:lnTo>
                    <a:pt x="1328" y="2840"/>
                  </a:lnTo>
                  <a:lnTo>
                    <a:pt x="1305" y="2841"/>
                  </a:lnTo>
                  <a:lnTo>
                    <a:pt x="1288" y="2857"/>
                  </a:lnTo>
                  <a:lnTo>
                    <a:pt x="1275" y="2847"/>
                  </a:lnTo>
                  <a:lnTo>
                    <a:pt x="1226" y="2860"/>
                  </a:lnTo>
                  <a:lnTo>
                    <a:pt x="1219" y="2860"/>
                  </a:lnTo>
                  <a:lnTo>
                    <a:pt x="1210" y="2840"/>
                  </a:lnTo>
                  <a:lnTo>
                    <a:pt x="1192" y="2827"/>
                  </a:lnTo>
                  <a:lnTo>
                    <a:pt x="1192" y="2808"/>
                  </a:lnTo>
                  <a:lnTo>
                    <a:pt x="1167" y="2815"/>
                  </a:lnTo>
                  <a:lnTo>
                    <a:pt x="1129" y="2798"/>
                  </a:lnTo>
                  <a:lnTo>
                    <a:pt x="1108" y="2808"/>
                  </a:lnTo>
                  <a:lnTo>
                    <a:pt x="1083" y="2802"/>
                  </a:lnTo>
                  <a:close/>
                  <a:moveTo>
                    <a:pt x="626" y="75"/>
                  </a:moveTo>
                  <a:lnTo>
                    <a:pt x="596" y="75"/>
                  </a:lnTo>
                  <a:lnTo>
                    <a:pt x="612" y="31"/>
                  </a:lnTo>
                  <a:lnTo>
                    <a:pt x="620" y="56"/>
                  </a:lnTo>
                  <a:lnTo>
                    <a:pt x="630" y="70"/>
                  </a:lnTo>
                  <a:lnTo>
                    <a:pt x="626" y="75"/>
                  </a:lnTo>
                  <a:close/>
                  <a:moveTo>
                    <a:pt x="637" y="8"/>
                  </a:moveTo>
                  <a:lnTo>
                    <a:pt x="630" y="17"/>
                  </a:lnTo>
                  <a:lnTo>
                    <a:pt x="617" y="10"/>
                  </a:lnTo>
                  <a:lnTo>
                    <a:pt x="628" y="0"/>
                  </a:lnTo>
                  <a:lnTo>
                    <a:pt x="637" y="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1024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686AF-14A7-EC51-1B1A-840463A93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9135-9FF2-69EE-3777-DA5C4DF25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zh-CN" dirty="0"/>
              <a:t>Germany </a:t>
            </a:r>
            <a:r>
              <a:rPr lang="en-US" altLang="zh-CN" dirty="0"/>
              <a:t>GDP</a:t>
            </a:r>
            <a:r>
              <a:rPr lang="zh-CN" altLang="zh-CN" dirty="0"/>
              <a:t> Maps</a:t>
            </a:r>
            <a:r>
              <a:rPr lang="en-US" altLang="zh-CN" dirty="0"/>
              <a:t>- by NUTS 1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56A79AE-8BC3-BF5D-1585-530D2E1149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0010726"/>
              </p:ext>
            </p:extLst>
          </p:nvPr>
        </p:nvGraphicFramePr>
        <p:xfrm>
          <a:off x="4571999" y="1186697"/>
          <a:ext cx="4176465" cy="3488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8" name="Group 37">
            <a:extLst>
              <a:ext uri="{FF2B5EF4-FFF2-40B4-BE49-F238E27FC236}">
                <a16:creationId xmlns:a16="http://schemas.microsoft.com/office/drawing/2014/main" id="{D1B4D6E3-AAC5-2A9B-A1DE-5339F286AD3D}"/>
              </a:ext>
            </a:extLst>
          </p:cNvPr>
          <p:cNvGrpSpPr/>
          <p:nvPr/>
        </p:nvGrpSpPr>
        <p:grpSpPr>
          <a:xfrm>
            <a:off x="1043608" y="1343723"/>
            <a:ext cx="2448977" cy="3325889"/>
            <a:chOff x="1043608" y="1343723"/>
            <a:chExt cx="2448977" cy="332588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366E89C-3EBE-7CA3-A730-BBC3D11D3824}"/>
                </a:ext>
              </a:extLst>
            </p:cNvPr>
            <p:cNvGrpSpPr/>
            <p:nvPr/>
          </p:nvGrpSpPr>
          <p:grpSpPr>
            <a:xfrm>
              <a:off x="1043608" y="1343723"/>
              <a:ext cx="2448977" cy="3325889"/>
              <a:chOff x="2679700" y="4763"/>
              <a:chExt cx="3784600" cy="5133975"/>
            </a:xfrm>
            <a:solidFill>
              <a:srgbClr val="BFBFBF"/>
            </a:solidFill>
          </p:grpSpPr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D0F6A7B7-8DDD-46DD-23C9-2E3D2936A9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62288" y="776288"/>
                <a:ext cx="1962150" cy="1712913"/>
              </a:xfrm>
              <a:custGeom>
                <a:avLst/>
                <a:gdLst>
                  <a:gd name="T0" fmla="*/ 658 w 1236"/>
                  <a:gd name="T1" fmla="*/ 16 h 1079"/>
                  <a:gd name="T2" fmla="*/ 779 w 1236"/>
                  <a:gd name="T3" fmla="*/ 162 h 1079"/>
                  <a:gd name="T4" fmla="*/ 888 w 1236"/>
                  <a:gd name="T5" fmla="*/ 206 h 1079"/>
                  <a:gd name="T6" fmla="*/ 984 w 1236"/>
                  <a:gd name="T7" fmla="*/ 220 h 1079"/>
                  <a:gd name="T8" fmla="*/ 1097 w 1236"/>
                  <a:gd name="T9" fmla="*/ 265 h 1079"/>
                  <a:gd name="T10" fmla="*/ 1171 w 1236"/>
                  <a:gd name="T11" fmla="*/ 342 h 1079"/>
                  <a:gd name="T12" fmla="*/ 1214 w 1236"/>
                  <a:gd name="T13" fmla="*/ 391 h 1079"/>
                  <a:gd name="T14" fmla="*/ 1048 w 1236"/>
                  <a:gd name="T15" fmla="*/ 432 h 1079"/>
                  <a:gd name="T16" fmla="*/ 1080 w 1236"/>
                  <a:gd name="T17" fmla="*/ 528 h 1079"/>
                  <a:gd name="T18" fmla="*/ 1102 w 1236"/>
                  <a:gd name="T19" fmla="*/ 628 h 1079"/>
                  <a:gd name="T20" fmla="*/ 1083 w 1236"/>
                  <a:gd name="T21" fmla="*/ 762 h 1079"/>
                  <a:gd name="T22" fmla="*/ 993 w 1236"/>
                  <a:gd name="T23" fmla="*/ 799 h 1079"/>
                  <a:gd name="T24" fmla="*/ 1017 w 1236"/>
                  <a:gd name="T25" fmla="*/ 933 h 1079"/>
                  <a:gd name="T26" fmla="*/ 937 w 1236"/>
                  <a:gd name="T27" fmla="*/ 958 h 1079"/>
                  <a:gd name="T28" fmla="*/ 785 w 1236"/>
                  <a:gd name="T29" fmla="*/ 1034 h 1079"/>
                  <a:gd name="T30" fmla="*/ 723 w 1236"/>
                  <a:gd name="T31" fmla="*/ 1059 h 1079"/>
                  <a:gd name="T32" fmla="*/ 744 w 1236"/>
                  <a:gd name="T33" fmla="*/ 971 h 1079"/>
                  <a:gd name="T34" fmla="*/ 751 w 1236"/>
                  <a:gd name="T35" fmla="*/ 965 h 1079"/>
                  <a:gd name="T36" fmla="*/ 685 w 1236"/>
                  <a:gd name="T37" fmla="*/ 932 h 1079"/>
                  <a:gd name="T38" fmla="*/ 689 w 1236"/>
                  <a:gd name="T39" fmla="*/ 852 h 1079"/>
                  <a:gd name="T40" fmla="*/ 647 w 1236"/>
                  <a:gd name="T41" fmla="*/ 799 h 1079"/>
                  <a:gd name="T42" fmla="*/ 585 w 1236"/>
                  <a:gd name="T43" fmla="*/ 725 h 1079"/>
                  <a:gd name="T44" fmla="*/ 577 w 1236"/>
                  <a:gd name="T45" fmla="*/ 675 h 1079"/>
                  <a:gd name="T46" fmla="*/ 612 w 1236"/>
                  <a:gd name="T47" fmla="*/ 585 h 1079"/>
                  <a:gd name="T48" fmla="*/ 509 w 1236"/>
                  <a:gd name="T49" fmla="*/ 613 h 1079"/>
                  <a:gd name="T50" fmla="*/ 434 w 1236"/>
                  <a:gd name="T51" fmla="*/ 595 h 1079"/>
                  <a:gd name="T52" fmla="*/ 441 w 1236"/>
                  <a:gd name="T53" fmla="*/ 636 h 1079"/>
                  <a:gd name="T54" fmla="*/ 394 w 1236"/>
                  <a:gd name="T55" fmla="*/ 729 h 1079"/>
                  <a:gd name="T56" fmla="*/ 326 w 1236"/>
                  <a:gd name="T57" fmla="*/ 728 h 1079"/>
                  <a:gd name="T58" fmla="*/ 318 w 1236"/>
                  <a:gd name="T59" fmla="*/ 645 h 1079"/>
                  <a:gd name="T60" fmla="*/ 247 w 1236"/>
                  <a:gd name="T61" fmla="*/ 588 h 1079"/>
                  <a:gd name="T62" fmla="*/ 97 w 1236"/>
                  <a:gd name="T63" fmla="*/ 671 h 1079"/>
                  <a:gd name="T64" fmla="*/ 73 w 1236"/>
                  <a:gd name="T65" fmla="*/ 583 h 1079"/>
                  <a:gd name="T66" fmla="*/ 5 w 1236"/>
                  <a:gd name="T67" fmla="*/ 507 h 1079"/>
                  <a:gd name="T68" fmla="*/ 106 w 1236"/>
                  <a:gd name="T69" fmla="*/ 424 h 1079"/>
                  <a:gd name="T70" fmla="*/ 152 w 1236"/>
                  <a:gd name="T71" fmla="*/ 232 h 1079"/>
                  <a:gd name="T72" fmla="*/ 106 w 1236"/>
                  <a:gd name="T73" fmla="*/ 141 h 1079"/>
                  <a:gd name="T74" fmla="*/ 138 w 1236"/>
                  <a:gd name="T75" fmla="*/ 96 h 1079"/>
                  <a:gd name="T76" fmla="*/ 246 w 1236"/>
                  <a:gd name="T77" fmla="*/ 77 h 1079"/>
                  <a:gd name="T78" fmla="*/ 364 w 1236"/>
                  <a:gd name="T79" fmla="*/ 100 h 1079"/>
                  <a:gd name="T80" fmla="*/ 363 w 1236"/>
                  <a:gd name="T81" fmla="*/ 175 h 1079"/>
                  <a:gd name="T82" fmla="*/ 416 w 1236"/>
                  <a:gd name="T83" fmla="*/ 157 h 1079"/>
                  <a:gd name="T84" fmla="*/ 463 w 1236"/>
                  <a:gd name="T85" fmla="*/ 171 h 1079"/>
                  <a:gd name="T86" fmla="*/ 471 w 1236"/>
                  <a:gd name="T87" fmla="*/ 116 h 1079"/>
                  <a:gd name="T88" fmla="*/ 512 w 1236"/>
                  <a:gd name="T89" fmla="*/ 0 h 1079"/>
                  <a:gd name="T90" fmla="*/ 577 w 1236"/>
                  <a:gd name="T91" fmla="*/ 352 h 1079"/>
                  <a:gd name="T92" fmla="*/ 491 w 1236"/>
                  <a:gd name="T93" fmla="*/ 299 h 1079"/>
                  <a:gd name="T94" fmla="*/ 26 w 1236"/>
                  <a:gd name="T95" fmla="*/ 118 h 1079"/>
                  <a:gd name="T96" fmla="*/ 79 w 1236"/>
                  <a:gd name="T97" fmla="*/ 86 h 1079"/>
                  <a:gd name="T98" fmla="*/ 79 w 1236"/>
                  <a:gd name="T99" fmla="*/ 86 h 1079"/>
                  <a:gd name="T100" fmla="*/ 151 w 1236"/>
                  <a:gd name="T101" fmla="*/ 53 h 1079"/>
                  <a:gd name="T102" fmla="*/ 208 w 1236"/>
                  <a:gd name="T103" fmla="*/ 54 h 1079"/>
                  <a:gd name="T104" fmla="*/ 272 w 1236"/>
                  <a:gd name="T105" fmla="*/ 52 h 10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36" h="1079">
                    <a:moveTo>
                      <a:pt x="543" y="23"/>
                    </a:moveTo>
                    <a:lnTo>
                      <a:pt x="597" y="27"/>
                    </a:lnTo>
                    <a:lnTo>
                      <a:pt x="615" y="12"/>
                    </a:lnTo>
                    <a:lnTo>
                      <a:pt x="658" y="16"/>
                    </a:lnTo>
                    <a:lnTo>
                      <a:pt x="726" y="120"/>
                    </a:lnTo>
                    <a:lnTo>
                      <a:pt x="734" y="124"/>
                    </a:lnTo>
                    <a:lnTo>
                      <a:pt x="780" y="145"/>
                    </a:lnTo>
                    <a:lnTo>
                      <a:pt x="779" y="162"/>
                    </a:lnTo>
                    <a:lnTo>
                      <a:pt x="800" y="189"/>
                    </a:lnTo>
                    <a:lnTo>
                      <a:pt x="819" y="195"/>
                    </a:lnTo>
                    <a:lnTo>
                      <a:pt x="851" y="183"/>
                    </a:lnTo>
                    <a:lnTo>
                      <a:pt x="888" y="206"/>
                    </a:lnTo>
                    <a:lnTo>
                      <a:pt x="913" y="191"/>
                    </a:lnTo>
                    <a:lnTo>
                      <a:pt x="921" y="195"/>
                    </a:lnTo>
                    <a:lnTo>
                      <a:pt x="952" y="211"/>
                    </a:lnTo>
                    <a:lnTo>
                      <a:pt x="984" y="220"/>
                    </a:lnTo>
                    <a:lnTo>
                      <a:pt x="1010" y="219"/>
                    </a:lnTo>
                    <a:lnTo>
                      <a:pt x="1040" y="241"/>
                    </a:lnTo>
                    <a:lnTo>
                      <a:pt x="1075" y="229"/>
                    </a:lnTo>
                    <a:lnTo>
                      <a:pt x="1097" y="265"/>
                    </a:lnTo>
                    <a:lnTo>
                      <a:pt x="1130" y="294"/>
                    </a:lnTo>
                    <a:lnTo>
                      <a:pt x="1129" y="304"/>
                    </a:lnTo>
                    <a:lnTo>
                      <a:pt x="1152" y="319"/>
                    </a:lnTo>
                    <a:lnTo>
                      <a:pt x="1171" y="342"/>
                    </a:lnTo>
                    <a:lnTo>
                      <a:pt x="1198" y="337"/>
                    </a:lnTo>
                    <a:lnTo>
                      <a:pt x="1236" y="353"/>
                    </a:lnTo>
                    <a:lnTo>
                      <a:pt x="1215" y="369"/>
                    </a:lnTo>
                    <a:lnTo>
                      <a:pt x="1214" y="391"/>
                    </a:lnTo>
                    <a:lnTo>
                      <a:pt x="1163" y="419"/>
                    </a:lnTo>
                    <a:lnTo>
                      <a:pt x="1096" y="408"/>
                    </a:lnTo>
                    <a:lnTo>
                      <a:pt x="1072" y="428"/>
                    </a:lnTo>
                    <a:lnTo>
                      <a:pt x="1048" y="432"/>
                    </a:lnTo>
                    <a:lnTo>
                      <a:pt x="1030" y="437"/>
                    </a:lnTo>
                    <a:lnTo>
                      <a:pt x="1026" y="454"/>
                    </a:lnTo>
                    <a:lnTo>
                      <a:pt x="1065" y="524"/>
                    </a:lnTo>
                    <a:lnTo>
                      <a:pt x="1080" y="528"/>
                    </a:lnTo>
                    <a:lnTo>
                      <a:pt x="1077" y="554"/>
                    </a:lnTo>
                    <a:lnTo>
                      <a:pt x="1090" y="579"/>
                    </a:lnTo>
                    <a:lnTo>
                      <a:pt x="1073" y="588"/>
                    </a:lnTo>
                    <a:lnTo>
                      <a:pt x="1102" y="628"/>
                    </a:lnTo>
                    <a:lnTo>
                      <a:pt x="1094" y="648"/>
                    </a:lnTo>
                    <a:lnTo>
                      <a:pt x="1106" y="684"/>
                    </a:lnTo>
                    <a:lnTo>
                      <a:pt x="1102" y="719"/>
                    </a:lnTo>
                    <a:lnTo>
                      <a:pt x="1083" y="762"/>
                    </a:lnTo>
                    <a:lnTo>
                      <a:pt x="1040" y="766"/>
                    </a:lnTo>
                    <a:lnTo>
                      <a:pt x="1009" y="767"/>
                    </a:lnTo>
                    <a:lnTo>
                      <a:pt x="980" y="784"/>
                    </a:lnTo>
                    <a:lnTo>
                      <a:pt x="993" y="799"/>
                    </a:lnTo>
                    <a:lnTo>
                      <a:pt x="1000" y="831"/>
                    </a:lnTo>
                    <a:lnTo>
                      <a:pt x="987" y="853"/>
                    </a:lnTo>
                    <a:lnTo>
                      <a:pt x="987" y="873"/>
                    </a:lnTo>
                    <a:lnTo>
                      <a:pt x="1017" y="933"/>
                    </a:lnTo>
                    <a:lnTo>
                      <a:pt x="1012" y="936"/>
                    </a:lnTo>
                    <a:lnTo>
                      <a:pt x="1002" y="965"/>
                    </a:lnTo>
                    <a:lnTo>
                      <a:pt x="963" y="962"/>
                    </a:lnTo>
                    <a:lnTo>
                      <a:pt x="937" y="958"/>
                    </a:lnTo>
                    <a:lnTo>
                      <a:pt x="913" y="995"/>
                    </a:lnTo>
                    <a:lnTo>
                      <a:pt x="817" y="1046"/>
                    </a:lnTo>
                    <a:lnTo>
                      <a:pt x="810" y="1030"/>
                    </a:lnTo>
                    <a:lnTo>
                      <a:pt x="785" y="1034"/>
                    </a:lnTo>
                    <a:lnTo>
                      <a:pt x="763" y="1050"/>
                    </a:lnTo>
                    <a:lnTo>
                      <a:pt x="775" y="1067"/>
                    </a:lnTo>
                    <a:lnTo>
                      <a:pt x="767" y="1079"/>
                    </a:lnTo>
                    <a:lnTo>
                      <a:pt x="723" y="1059"/>
                    </a:lnTo>
                    <a:lnTo>
                      <a:pt x="721" y="1055"/>
                    </a:lnTo>
                    <a:lnTo>
                      <a:pt x="742" y="1025"/>
                    </a:lnTo>
                    <a:lnTo>
                      <a:pt x="733" y="987"/>
                    </a:lnTo>
                    <a:lnTo>
                      <a:pt x="744" y="971"/>
                    </a:lnTo>
                    <a:lnTo>
                      <a:pt x="740" y="965"/>
                    </a:lnTo>
                    <a:lnTo>
                      <a:pt x="740" y="961"/>
                    </a:lnTo>
                    <a:lnTo>
                      <a:pt x="743" y="961"/>
                    </a:lnTo>
                    <a:lnTo>
                      <a:pt x="751" y="965"/>
                    </a:lnTo>
                    <a:lnTo>
                      <a:pt x="755" y="961"/>
                    </a:lnTo>
                    <a:lnTo>
                      <a:pt x="738" y="940"/>
                    </a:lnTo>
                    <a:lnTo>
                      <a:pt x="692" y="930"/>
                    </a:lnTo>
                    <a:lnTo>
                      <a:pt x="685" y="932"/>
                    </a:lnTo>
                    <a:lnTo>
                      <a:pt x="679" y="929"/>
                    </a:lnTo>
                    <a:lnTo>
                      <a:pt x="679" y="892"/>
                    </a:lnTo>
                    <a:lnTo>
                      <a:pt x="690" y="873"/>
                    </a:lnTo>
                    <a:lnTo>
                      <a:pt x="689" y="852"/>
                    </a:lnTo>
                    <a:lnTo>
                      <a:pt x="662" y="846"/>
                    </a:lnTo>
                    <a:lnTo>
                      <a:pt x="665" y="832"/>
                    </a:lnTo>
                    <a:lnTo>
                      <a:pt x="659" y="817"/>
                    </a:lnTo>
                    <a:lnTo>
                      <a:pt x="647" y="799"/>
                    </a:lnTo>
                    <a:lnTo>
                      <a:pt x="630" y="798"/>
                    </a:lnTo>
                    <a:lnTo>
                      <a:pt x="619" y="744"/>
                    </a:lnTo>
                    <a:lnTo>
                      <a:pt x="615" y="732"/>
                    </a:lnTo>
                    <a:lnTo>
                      <a:pt x="585" y="725"/>
                    </a:lnTo>
                    <a:lnTo>
                      <a:pt x="580" y="707"/>
                    </a:lnTo>
                    <a:lnTo>
                      <a:pt x="590" y="707"/>
                    </a:lnTo>
                    <a:lnTo>
                      <a:pt x="594" y="694"/>
                    </a:lnTo>
                    <a:lnTo>
                      <a:pt x="577" y="675"/>
                    </a:lnTo>
                    <a:lnTo>
                      <a:pt x="581" y="654"/>
                    </a:lnTo>
                    <a:lnTo>
                      <a:pt x="602" y="628"/>
                    </a:lnTo>
                    <a:lnTo>
                      <a:pt x="614" y="613"/>
                    </a:lnTo>
                    <a:lnTo>
                      <a:pt x="612" y="585"/>
                    </a:lnTo>
                    <a:lnTo>
                      <a:pt x="601" y="579"/>
                    </a:lnTo>
                    <a:lnTo>
                      <a:pt x="567" y="615"/>
                    </a:lnTo>
                    <a:lnTo>
                      <a:pt x="515" y="620"/>
                    </a:lnTo>
                    <a:lnTo>
                      <a:pt x="509" y="613"/>
                    </a:lnTo>
                    <a:lnTo>
                      <a:pt x="508" y="577"/>
                    </a:lnTo>
                    <a:lnTo>
                      <a:pt x="491" y="566"/>
                    </a:lnTo>
                    <a:lnTo>
                      <a:pt x="455" y="573"/>
                    </a:lnTo>
                    <a:lnTo>
                      <a:pt x="434" y="595"/>
                    </a:lnTo>
                    <a:lnTo>
                      <a:pt x="404" y="592"/>
                    </a:lnTo>
                    <a:lnTo>
                      <a:pt x="413" y="613"/>
                    </a:lnTo>
                    <a:lnTo>
                      <a:pt x="426" y="625"/>
                    </a:lnTo>
                    <a:lnTo>
                      <a:pt x="441" y="636"/>
                    </a:lnTo>
                    <a:lnTo>
                      <a:pt x="446" y="671"/>
                    </a:lnTo>
                    <a:lnTo>
                      <a:pt x="451" y="708"/>
                    </a:lnTo>
                    <a:lnTo>
                      <a:pt x="430" y="734"/>
                    </a:lnTo>
                    <a:lnTo>
                      <a:pt x="394" y="729"/>
                    </a:lnTo>
                    <a:lnTo>
                      <a:pt x="350" y="757"/>
                    </a:lnTo>
                    <a:lnTo>
                      <a:pt x="316" y="762"/>
                    </a:lnTo>
                    <a:lnTo>
                      <a:pt x="296" y="744"/>
                    </a:lnTo>
                    <a:lnTo>
                      <a:pt x="326" y="728"/>
                    </a:lnTo>
                    <a:lnTo>
                      <a:pt x="325" y="709"/>
                    </a:lnTo>
                    <a:lnTo>
                      <a:pt x="304" y="694"/>
                    </a:lnTo>
                    <a:lnTo>
                      <a:pt x="316" y="666"/>
                    </a:lnTo>
                    <a:lnTo>
                      <a:pt x="318" y="645"/>
                    </a:lnTo>
                    <a:lnTo>
                      <a:pt x="308" y="625"/>
                    </a:lnTo>
                    <a:lnTo>
                      <a:pt x="292" y="621"/>
                    </a:lnTo>
                    <a:lnTo>
                      <a:pt x="264" y="615"/>
                    </a:lnTo>
                    <a:lnTo>
                      <a:pt x="247" y="588"/>
                    </a:lnTo>
                    <a:lnTo>
                      <a:pt x="230" y="581"/>
                    </a:lnTo>
                    <a:lnTo>
                      <a:pt x="217" y="619"/>
                    </a:lnTo>
                    <a:lnTo>
                      <a:pt x="154" y="657"/>
                    </a:lnTo>
                    <a:lnTo>
                      <a:pt x="97" y="671"/>
                    </a:lnTo>
                    <a:lnTo>
                      <a:pt x="88" y="671"/>
                    </a:lnTo>
                    <a:lnTo>
                      <a:pt x="81" y="652"/>
                    </a:lnTo>
                    <a:lnTo>
                      <a:pt x="89" y="615"/>
                    </a:lnTo>
                    <a:lnTo>
                      <a:pt x="73" y="583"/>
                    </a:lnTo>
                    <a:lnTo>
                      <a:pt x="0" y="566"/>
                    </a:lnTo>
                    <a:lnTo>
                      <a:pt x="1" y="542"/>
                    </a:lnTo>
                    <a:lnTo>
                      <a:pt x="10" y="529"/>
                    </a:lnTo>
                    <a:lnTo>
                      <a:pt x="5" y="507"/>
                    </a:lnTo>
                    <a:lnTo>
                      <a:pt x="30" y="498"/>
                    </a:lnTo>
                    <a:lnTo>
                      <a:pt x="80" y="506"/>
                    </a:lnTo>
                    <a:lnTo>
                      <a:pt x="92" y="499"/>
                    </a:lnTo>
                    <a:lnTo>
                      <a:pt x="106" y="424"/>
                    </a:lnTo>
                    <a:lnTo>
                      <a:pt x="135" y="364"/>
                    </a:lnTo>
                    <a:lnTo>
                      <a:pt x="138" y="311"/>
                    </a:lnTo>
                    <a:lnTo>
                      <a:pt x="142" y="257"/>
                    </a:lnTo>
                    <a:lnTo>
                      <a:pt x="152" y="232"/>
                    </a:lnTo>
                    <a:lnTo>
                      <a:pt x="166" y="225"/>
                    </a:lnTo>
                    <a:lnTo>
                      <a:pt x="101" y="216"/>
                    </a:lnTo>
                    <a:lnTo>
                      <a:pt x="91" y="206"/>
                    </a:lnTo>
                    <a:lnTo>
                      <a:pt x="106" y="141"/>
                    </a:lnTo>
                    <a:lnTo>
                      <a:pt x="123" y="136"/>
                    </a:lnTo>
                    <a:lnTo>
                      <a:pt x="119" y="118"/>
                    </a:lnTo>
                    <a:lnTo>
                      <a:pt x="126" y="110"/>
                    </a:lnTo>
                    <a:lnTo>
                      <a:pt x="138" y="96"/>
                    </a:lnTo>
                    <a:lnTo>
                      <a:pt x="180" y="75"/>
                    </a:lnTo>
                    <a:lnTo>
                      <a:pt x="233" y="81"/>
                    </a:lnTo>
                    <a:lnTo>
                      <a:pt x="242" y="78"/>
                    </a:lnTo>
                    <a:lnTo>
                      <a:pt x="246" y="77"/>
                    </a:lnTo>
                    <a:lnTo>
                      <a:pt x="267" y="71"/>
                    </a:lnTo>
                    <a:lnTo>
                      <a:pt x="297" y="70"/>
                    </a:lnTo>
                    <a:lnTo>
                      <a:pt x="342" y="70"/>
                    </a:lnTo>
                    <a:lnTo>
                      <a:pt x="364" y="100"/>
                    </a:lnTo>
                    <a:lnTo>
                      <a:pt x="376" y="118"/>
                    </a:lnTo>
                    <a:lnTo>
                      <a:pt x="377" y="148"/>
                    </a:lnTo>
                    <a:lnTo>
                      <a:pt x="358" y="156"/>
                    </a:lnTo>
                    <a:lnTo>
                      <a:pt x="363" y="175"/>
                    </a:lnTo>
                    <a:lnTo>
                      <a:pt x="389" y="196"/>
                    </a:lnTo>
                    <a:lnTo>
                      <a:pt x="402" y="195"/>
                    </a:lnTo>
                    <a:lnTo>
                      <a:pt x="414" y="181"/>
                    </a:lnTo>
                    <a:lnTo>
                      <a:pt x="416" y="157"/>
                    </a:lnTo>
                    <a:lnTo>
                      <a:pt x="402" y="139"/>
                    </a:lnTo>
                    <a:lnTo>
                      <a:pt x="417" y="116"/>
                    </a:lnTo>
                    <a:lnTo>
                      <a:pt x="479" y="153"/>
                    </a:lnTo>
                    <a:lnTo>
                      <a:pt x="463" y="171"/>
                    </a:lnTo>
                    <a:lnTo>
                      <a:pt x="501" y="153"/>
                    </a:lnTo>
                    <a:lnTo>
                      <a:pt x="497" y="123"/>
                    </a:lnTo>
                    <a:lnTo>
                      <a:pt x="488" y="120"/>
                    </a:lnTo>
                    <a:lnTo>
                      <a:pt x="471" y="116"/>
                    </a:lnTo>
                    <a:lnTo>
                      <a:pt x="464" y="77"/>
                    </a:lnTo>
                    <a:lnTo>
                      <a:pt x="483" y="25"/>
                    </a:lnTo>
                    <a:lnTo>
                      <a:pt x="497" y="3"/>
                    </a:lnTo>
                    <a:lnTo>
                      <a:pt x="512" y="0"/>
                    </a:lnTo>
                    <a:lnTo>
                      <a:pt x="543" y="23"/>
                    </a:lnTo>
                    <a:close/>
                    <a:moveTo>
                      <a:pt x="514" y="350"/>
                    </a:moveTo>
                    <a:lnTo>
                      <a:pt x="564" y="365"/>
                    </a:lnTo>
                    <a:lnTo>
                      <a:pt x="577" y="352"/>
                    </a:lnTo>
                    <a:lnTo>
                      <a:pt x="576" y="327"/>
                    </a:lnTo>
                    <a:lnTo>
                      <a:pt x="583" y="317"/>
                    </a:lnTo>
                    <a:lnTo>
                      <a:pt x="458" y="273"/>
                    </a:lnTo>
                    <a:lnTo>
                      <a:pt x="491" y="299"/>
                    </a:lnTo>
                    <a:lnTo>
                      <a:pt x="500" y="324"/>
                    </a:lnTo>
                    <a:lnTo>
                      <a:pt x="514" y="350"/>
                    </a:lnTo>
                    <a:close/>
                    <a:moveTo>
                      <a:pt x="41" y="103"/>
                    </a:moveTo>
                    <a:lnTo>
                      <a:pt x="26" y="118"/>
                    </a:lnTo>
                    <a:lnTo>
                      <a:pt x="10" y="108"/>
                    </a:lnTo>
                    <a:lnTo>
                      <a:pt x="27" y="95"/>
                    </a:lnTo>
                    <a:lnTo>
                      <a:pt x="41" y="103"/>
                    </a:lnTo>
                    <a:close/>
                    <a:moveTo>
                      <a:pt x="79" y="86"/>
                    </a:moveTo>
                    <a:lnTo>
                      <a:pt x="69" y="100"/>
                    </a:lnTo>
                    <a:lnTo>
                      <a:pt x="58" y="87"/>
                    </a:lnTo>
                    <a:lnTo>
                      <a:pt x="71" y="78"/>
                    </a:lnTo>
                    <a:lnTo>
                      <a:pt x="79" y="86"/>
                    </a:lnTo>
                    <a:close/>
                    <a:moveTo>
                      <a:pt x="162" y="62"/>
                    </a:moveTo>
                    <a:lnTo>
                      <a:pt x="151" y="71"/>
                    </a:lnTo>
                    <a:lnTo>
                      <a:pt x="139" y="62"/>
                    </a:lnTo>
                    <a:lnTo>
                      <a:pt x="151" y="53"/>
                    </a:lnTo>
                    <a:lnTo>
                      <a:pt x="162" y="62"/>
                    </a:lnTo>
                    <a:close/>
                    <a:moveTo>
                      <a:pt x="231" y="48"/>
                    </a:moveTo>
                    <a:lnTo>
                      <a:pt x="219" y="61"/>
                    </a:lnTo>
                    <a:lnTo>
                      <a:pt x="208" y="54"/>
                    </a:lnTo>
                    <a:lnTo>
                      <a:pt x="219" y="44"/>
                    </a:lnTo>
                    <a:lnTo>
                      <a:pt x="231" y="48"/>
                    </a:lnTo>
                    <a:close/>
                    <a:moveTo>
                      <a:pt x="283" y="44"/>
                    </a:moveTo>
                    <a:lnTo>
                      <a:pt x="272" y="52"/>
                    </a:lnTo>
                    <a:lnTo>
                      <a:pt x="262" y="44"/>
                    </a:lnTo>
                    <a:lnTo>
                      <a:pt x="272" y="35"/>
                    </a:lnTo>
                    <a:lnTo>
                      <a:pt x="283" y="44"/>
                    </a:lnTo>
                    <a:close/>
                  </a:path>
                </a:pathLst>
              </a:custGeom>
              <a:solidFill>
                <a:srgbClr val="9BBB59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D61BCF29-0146-4C84-391F-287E982A02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9700" y="1674813"/>
                <a:ext cx="1481138" cy="1417638"/>
              </a:xfrm>
              <a:custGeom>
                <a:avLst/>
                <a:gdLst>
                  <a:gd name="T0" fmla="*/ 756 w 933"/>
                  <a:gd name="T1" fmla="*/ 54 h 893"/>
                  <a:gd name="T2" fmla="*/ 853 w 933"/>
                  <a:gd name="T3" fmla="*/ 19 h 893"/>
                  <a:gd name="T4" fmla="*/ 822 w 933"/>
                  <a:gd name="T5" fmla="*/ 88 h 893"/>
                  <a:gd name="T6" fmla="*/ 831 w 933"/>
                  <a:gd name="T7" fmla="*/ 141 h 893"/>
                  <a:gd name="T8" fmla="*/ 856 w 933"/>
                  <a:gd name="T9" fmla="*/ 166 h 893"/>
                  <a:gd name="T10" fmla="*/ 888 w 933"/>
                  <a:gd name="T11" fmla="*/ 233 h 893"/>
                  <a:gd name="T12" fmla="*/ 903 w 933"/>
                  <a:gd name="T13" fmla="*/ 280 h 893"/>
                  <a:gd name="T14" fmla="*/ 920 w 933"/>
                  <a:gd name="T15" fmla="*/ 326 h 893"/>
                  <a:gd name="T16" fmla="*/ 933 w 933"/>
                  <a:gd name="T17" fmla="*/ 364 h 893"/>
                  <a:gd name="T18" fmla="*/ 858 w 933"/>
                  <a:gd name="T19" fmla="*/ 451 h 893"/>
                  <a:gd name="T20" fmla="*/ 810 w 933"/>
                  <a:gd name="T21" fmla="*/ 424 h 893"/>
                  <a:gd name="T22" fmla="*/ 738 w 933"/>
                  <a:gd name="T23" fmla="*/ 479 h 893"/>
                  <a:gd name="T24" fmla="*/ 743 w 933"/>
                  <a:gd name="T25" fmla="*/ 522 h 893"/>
                  <a:gd name="T26" fmla="*/ 699 w 933"/>
                  <a:gd name="T27" fmla="*/ 589 h 893"/>
                  <a:gd name="T28" fmla="*/ 678 w 933"/>
                  <a:gd name="T29" fmla="*/ 645 h 893"/>
                  <a:gd name="T30" fmla="*/ 589 w 933"/>
                  <a:gd name="T31" fmla="*/ 714 h 893"/>
                  <a:gd name="T32" fmla="*/ 560 w 933"/>
                  <a:gd name="T33" fmla="*/ 754 h 893"/>
                  <a:gd name="T34" fmla="*/ 513 w 933"/>
                  <a:gd name="T35" fmla="*/ 658 h 893"/>
                  <a:gd name="T36" fmla="*/ 462 w 933"/>
                  <a:gd name="T37" fmla="*/ 700 h 893"/>
                  <a:gd name="T38" fmla="*/ 387 w 933"/>
                  <a:gd name="T39" fmla="*/ 743 h 893"/>
                  <a:gd name="T40" fmla="*/ 264 w 933"/>
                  <a:gd name="T41" fmla="*/ 803 h 893"/>
                  <a:gd name="T42" fmla="*/ 228 w 933"/>
                  <a:gd name="T43" fmla="*/ 881 h 893"/>
                  <a:gd name="T44" fmla="*/ 122 w 933"/>
                  <a:gd name="T45" fmla="*/ 893 h 893"/>
                  <a:gd name="T46" fmla="*/ 101 w 933"/>
                  <a:gd name="T47" fmla="*/ 820 h 893"/>
                  <a:gd name="T48" fmla="*/ 89 w 933"/>
                  <a:gd name="T49" fmla="*/ 767 h 893"/>
                  <a:gd name="T50" fmla="*/ 49 w 933"/>
                  <a:gd name="T51" fmla="*/ 659 h 893"/>
                  <a:gd name="T52" fmla="*/ 34 w 933"/>
                  <a:gd name="T53" fmla="*/ 617 h 893"/>
                  <a:gd name="T54" fmla="*/ 5 w 933"/>
                  <a:gd name="T55" fmla="*/ 582 h 893"/>
                  <a:gd name="T56" fmla="*/ 58 w 933"/>
                  <a:gd name="T57" fmla="*/ 533 h 893"/>
                  <a:gd name="T58" fmla="*/ 96 w 933"/>
                  <a:gd name="T59" fmla="*/ 395 h 893"/>
                  <a:gd name="T60" fmla="*/ 36 w 933"/>
                  <a:gd name="T61" fmla="*/ 296 h 893"/>
                  <a:gd name="T62" fmla="*/ 66 w 933"/>
                  <a:gd name="T63" fmla="*/ 251 h 893"/>
                  <a:gd name="T64" fmla="*/ 95 w 933"/>
                  <a:gd name="T65" fmla="*/ 237 h 893"/>
                  <a:gd name="T66" fmla="*/ 249 w 933"/>
                  <a:gd name="T67" fmla="*/ 236 h 893"/>
                  <a:gd name="T68" fmla="*/ 250 w 933"/>
                  <a:gd name="T69" fmla="*/ 153 h 893"/>
                  <a:gd name="T70" fmla="*/ 329 w 933"/>
                  <a:gd name="T71" fmla="*/ 105 h 893"/>
                  <a:gd name="T72" fmla="*/ 458 w 933"/>
                  <a:gd name="T73" fmla="*/ 53 h 893"/>
                  <a:gd name="T74" fmla="*/ 505 w 933"/>
                  <a:gd name="T75" fmla="*/ 49 h 893"/>
                  <a:gd name="T76" fmla="*/ 559 w 933"/>
                  <a:gd name="T77" fmla="*/ 79 h 893"/>
                  <a:gd name="T78" fmla="*/ 566 w 933"/>
                  <a:gd name="T79" fmla="*/ 143 h 893"/>
                  <a:gd name="T80" fmla="*/ 557 w 933"/>
                  <a:gd name="T81" fmla="*/ 196 h 893"/>
                  <a:gd name="T82" fmla="*/ 671 w 933"/>
                  <a:gd name="T83" fmla="*/ 168 h 893"/>
                  <a:gd name="T84" fmla="*/ 682 w 933"/>
                  <a:gd name="T85" fmla="*/ 70 h 893"/>
                  <a:gd name="T86" fmla="*/ 645 w 933"/>
                  <a:gd name="T87" fmla="*/ 26 h 893"/>
                  <a:gd name="T88" fmla="*/ 732 w 933"/>
                  <a:gd name="T89" fmla="*/ 0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33" h="893">
                    <a:moveTo>
                      <a:pt x="749" y="11"/>
                    </a:moveTo>
                    <a:lnTo>
                      <a:pt x="750" y="47"/>
                    </a:lnTo>
                    <a:lnTo>
                      <a:pt x="756" y="54"/>
                    </a:lnTo>
                    <a:lnTo>
                      <a:pt x="808" y="49"/>
                    </a:lnTo>
                    <a:lnTo>
                      <a:pt x="842" y="13"/>
                    </a:lnTo>
                    <a:lnTo>
                      <a:pt x="853" y="19"/>
                    </a:lnTo>
                    <a:lnTo>
                      <a:pt x="855" y="47"/>
                    </a:lnTo>
                    <a:lnTo>
                      <a:pt x="843" y="62"/>
                    </a:lnTo>
                    <a:lnTo>
                      <a:pt x="822" y="88"/>
                    </a:lnTo>
                    <a:lnTo>
                      <a:pt x="818" y="109"/>
                    </a:lnTo>
                    <a:lnTo>
                      <a:pt x="835" y="128"/>
                    </a:lnTo>
                    <a:lnTo>
                      <a:pt x="831" y="141"/>
                    </a:lnTo>
                    <a:lnTo>
                      <a:pt x="821" y="141"/>
                    </a:lnTo>
                    <a:lnTo>
                      <a:pt x="826" y="159"/>
                    </a:lnTo>
                    <a:lnTo>
                      <a:pt x="856" y="166"/>
                    </a:lnTo>
                    <a:lnTo>
                      <a:pt x="860" y="178"/>
                    </a:lnTo>
                    <a:lnTo>
                      <a:pt x="871" y="232"/>
                    </a:lnTo>
                    <a:lnTo>
                      <a:pt x="888" y="233"/>
                    </a:lnTo>
                    <a:lnTo>
                      <a:pt x="900" y="251"/>
                    </a:lnTo>
                    <a:lnTo>
                      <a:pt x="906" y="266"/>
                    </a:lnTo>
                    <a:lnTo>
                      <a:pt x="903" y="280"/>
                    </a:lnTo>
                    <a:lnTo>
                      <a:pt x="930" y="286"/>
                    </a:lnTo>
                    <a:lnTo>
                      <a:pt x="931" y="307"/>
                    </a:lnTo>
                    <a:lnTo>
                      <a:pt x="920" y="326"/>
                    </a:lnTo>
                    <a:lnTo>
                      <a:pt x="920" y="363"/>
                    </a:lnTo>
                    <a:lnTo>
                      <a:pt x="926" y="366"/>
                    </a:lnTo>
                    <a:lnTo>
                      <a:pt x="933" y="364"/>
                    </a:lnTo>
                    <a:lnTo>
                      <a:pt x="913" y="380"/>
                    </a:lnTo>
                    <a:lnTo>
                      <a:pt x="897" y="418"/>
                    </a:lnTo>
                    <a:lnTo>
                      <a:pt x="858" y="451"/>
                    </a:lnTo>
                    <a:lnTo>
                      <a:pt x="843" y="446"/>
                    </a:lnTo>
                    <a:lnTo>
                      <a:pt x="831" y="424"/>
                    </a:lnTo>
                    <a:lnTo>
                      <a:pt x="810" y="424"/>
                    </a:lnTo>
                    <a:lnTo>
                      <a:pt x="793" y="434"/>
                    </a:lnTo>
                    <a:lnTo>
                      <a:pt x="800" y="468"/>
                    </a:lnTo>
                    <a:lnTo>
                      <a:pt x="738" y="479"/>
                    </a:lnTo>
                    <a:lnTo>
                      <a:pt x="707" y="511"/>
                    </a:lnTo>
                    <a:lnTo>
                      <a:pt x="710" y="525"/>
                    </a:lnTo>
                    <a:lnTo>
                      <a:pt x="743" y="522"/>
                    </a:lnTo>
                    <a:lnTo>
                      <a:pt x="751" y="554"/>
                    </a:lnTo>
                    <a:lnTo>
                      <a:pt x="732" y="588"/>
                    </a:lnTo>
                    <a:lnTo>
                      <a:pt x="699" y="589"/>
                    </a:lnTo>
                    <a:lnTo>
                      <a:pt x="689" y="599"/>
                    </a:lnTo>
                    <a:lnTo>
                      <a:pt x="691" y="624"/>
                    </a:lnTo>
                    <a:lnTo>
                      <a:pt x="678" y="645"/>
                    </a:lnTo>
                    <a:lnTo>
                      <a:pt x="645" y="688"/>
                    </a:lnTo>
                    <a:lnTo>
                      <a:pt x="621" y="683"/>
                    </a:lnTo>
                    <a:lnTo>
                      <a:pt x="589" y="714"/>
                    </a:lnTo>
                    <a:lnTo>
                      <a:pt x="592" y="741"/>
                    </a:lnTo>
                    <a:lnTo>
                      <a:pt x="583" y="759"/>
                    </a:lnTo>
                    <a:lnTo>
                      <a:pt x="560" y="754"/>
                    </a:lnTo>
                    <a:lnTo>
                      <a:pt x="542" y="699"/>
                    </a:lnTo>
                    <a:lnTo>
                      <a:pt x="510" y="675"/>
                    </a:lnTo>
                    <a:lnTo>
                      <a:pt x="513" y="658"/>
                    </a:lnTo>
                    <a:lnTo>
                      <a:pt x="497" y="651"/>
                    </a:lnTo>
                    <a:lnTo>
                      <a:pt x="485" y="687"/>
                    </a:lnTo>
                    <a:lnTo>
                      <a:pt x="462" y="700"/>
                    </a:lnTo>
                    <a:lnTo>
                      <a:pt x="460" y="717"/>
                    </a:lnTo>
                    <a:lnTo>
                      <a:pt x="403" y="743"/>
                    </a:lnTo>
                    <a:lnTo>
                      <a:pt x="387" y="743"/>
                    </a:lnTo>
                    <a:lnTo>
                      <a:pt x="375" y="771"/>
                    </a:lnTo>
                    <a:lnTo>
                      <a:pt x="342" y="778"/>
                    </a:lnTo>
                    <a:lnTo>
                      <a:pt x="264" y="803"/>
                    </a:lnTo>
                    <a:lnTo>
                      <a:pt x="253" y="839"/>
                    </a:lnTo>
                    <a:lnTo>
                      <a:pt x="224" y="834"/>
                    </a:lnTo>
                    <a:lnTo>
                      <a:pt x="228" y="881"/>
                    </a:lnTo>
                    <a:lnTo>
                      <a:pt x="130" y="876"/>
                    </a:lnTo>
                    <a:lnTo>
                      <a:pt x="129" y="893"/>
                    </a:lnTo>
                    <a:lnTo>
                      <a:pt x="122" y="893"/>
                    </a:lnTo>
                    <a:lnTo>
                      <a:pt x="111" y="870"/>
                    </a:lnTo>
                    <a:lnTo>
                      <a:pt x="114" y="841"/>
                    </a:lnTo>
                    <a:lnTo>
                      <a:pt x="101" y="820"/>
                    </a:lnTo>
                    <a:lnTo>
                      <a:pt x="70" y="808"/>
                    </a:lnTo>
                    <a:lnTo>
                      <a:pt x="70" y="789"/>
                    </a:lnTo>
                    <a:lnTo>
                      <a:pt x="89" y="767"/>
                    </a:lnTo>
                    <a:lnTo>
                      <a:pt x="30" y="709"/>
                    </a:lnTo>
                    <a:lnTo>
                      <a:pt x="33" y="678"/>
                    </a:lnTo>
                    <a:lnTo>
                      <a:pt x="49" y="659"/>
                    </a:lnTo>
                    <a:lnTo>
                      <a:pt x="51" y="645"/>
                    </a:lnTo>
                    <a:lnTo>
                      <a:pt x="36" y="634"/>
                    </a:lnTo>
                    <a:lnTo>
                      <a:pt x="34" y="617"/>
                    </a:lnTo>
                    <a:lnTo>
                      <a:pt x="9" y="613"/>
                    </a:lnTo>
                    <a:lnTo>
                      <a:pt x="0" y="591"/>
                    </a:lnTo>
                    <a:lnTo>
                      <a:pt x="5" y="582"/>
                    </a:lnTo>
                    <a:lnTo>
                      <a:pt x="21" y="585"/>
                    </a:lnTo>
                    <a:lnTo>
                      <a:pt x="80" y="533"/>
                    </a:lnTo>
                    <a:lnTo>
                      <a:pt x="58" y="533"/>
                    </a:lnTo>
                    <a:lnTo>
                      <a:pt x="55" y="508"/>
                    </a:lnTo>
                    <a:lnTo>
                      <a:pt x="97" y="458"/>
                    </a:lnTo>
                    <a:lnTo>
                      <a:pt x="96" y="395"/>
                    </a:lnTo>
                    <a:lnTo>
                      <a:pt x="71" y="359"/>
                    </a:lnTo>
                    <a:lnTo>
                      <a:pt x="71" y="337"/>
                    </a:lnTo>
                    <a:lnTo>
                      <a:pt x="36" y="296"/>
                    </a:lnTo>
                    <a:lnTo>
                      <a:pt x="42" y="287"/>
                    </a:lnTo>
                    <a:lnTo>
                      <a:pt x="39" y="263"/>
                    </a:lnTo>
                    <a:lnTo>
                      <a:pt x="66" y="251"/>
                    </a:lnTo>
                    <a:lnTo>
                      <a:pt x="89" y="259"/>
                    </a:lnTo>
                    <a:lnTo>
                      <a:pt x="88" y="238"/>
                    </a:lnTo>
                    <a:lnTo>
                      <a:pt x="95" y="237"/>
                    </a:lnTo>
                    <a:lnTo>
                      <a:pt x="154" y="268"/>
                    </a:lnTo>
                    <a:lnTo>
                      <a:pt x="158" y="257"/>
                    </a:lnTo>
                    <a:lnTo>
                      <a:pt x="249" y="236"/>
                    </a:lnTo>
                    <a:lnTo>
                      <a:pt x="262" y="207"/>
                    </a:lnTo>
                    <a:lnTo>
                      <a:pt x="232" y="180"/>
                    </a:lnTo>
                    <a:lnTo>
                      <a:pt x="250" y="153"/>
                    </a:lnTo>
                    <a:lnTo>
                      <a:pt x="274" y="151"/>
                    </a:lnTo>
                    <a:lnTo>
                      <a:pt x="310" y="112"/>
                    </a:lnTo>
                    <a:lnTo>
                      <a:pt x="329" y="105"/>
                    </a:lnTo>
                    <a:lnTo>
                      <a:pt x="338" y="105"/>
                    </a:lnTo>
                    <a:lnTo>
                      <a:pt x="395" y="91"/>
                    </a:lnTo>
                    <a:lnTo>
                      <a:pt x="458" y="53"/>
                    </a:lnTo>
                    <a:lnTo>
                      <a:pt x="471" y="15"/>
                    </a:lnTo>
                    <a:lnTo>
                      <a:pt x="488" y="22"/>
                    </a:lnTo>
                    <a:lnTo>
                      <a:pt x="505" y="49"/>
                    </a:lnTo>
                    <a:lnTo>
                      <a:pt x="533" y="55"/>
                    </a:lnTo>
                    <a:lnTo>
                      <a:pt x="549" y="59"/>
                    </a:lnTo>
                    <a:lnTo>
                      <a:pt x="559" y="79"/>
                    </a:lnTo>
                    <a:lnTo>
                      <a:pt x="557" y="100"/>
                    </a:lnTo>
                    <a:lnTo>
                      <a:pt x="545" y="128"/>
                    </a:lnTo>
                    <a:lnTo>
                      <a:pt x="566" y="143"/>
                    </a:lnTo>
                    <a:lnTo>
                      <a:pt x="567" y="162"/>
                    </a:lnTo>
                    <a:lnTo>
                      <a:pt x="537" y="178"/>
                    </a:lnTo>
                    <a:lnTo>
                      <a:pt x="557" y="196"/>
                    </a:lnTo>
                    <a:lnTo>
                      <a:pt x="591" y="191"/>
                    </a:lnTo>
                    <a:lnTo>
                      <a:pt x="635" y="163"/>
                    </a:lnTo>
                    <a:lnTo>
                      <a:pt x="671" y="168"/>
                    </a:lnTo>
                    <a:lnTo>
                      <a:pt x="692" y="142"/>
                    </a:lnTo>
                    <a:lnTo>
                      <a:pt x="687" y="105"/>
                    </a:lnTo>
                    <a:lnTo>
                      <a:pt x="682" y="70"/>
                    </a:lnTo>
                    <a:lnTo>
                      <a:pt x="667" y="59"/>
                    </a:lnTo>
                    <a:lnTo>
                      <a:pt x="654" y="47"/>
                    </a:lnTo>
                    <a:lnTo>
                      <a:pt x="645" y="26"/>
                    </a:lnTo>
                    <a:lnTo>
                      <a:pt x="675" y="29"/>
                    </a:lnTo>
                    <a:lnTo>
                      <a:pt x="696" y="7"/>
                    </a:lnTo>
                    <a:lnTo>
                      <a:pt x="732" y="0"/>
                    </a:lnTo>
                    <a:lnTo>
                      <a:pt x="749" y="11"/>
                    </a:lnTo>
                    <a:close/>
                  </a:path>
                </a:pathLst>
              </a:custGeom>
              <a:solidFill>
                <a:srgbClr val="1F497D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Freeform 11">
                <a:extLst>
                  <a:ext uri="{FF2B5EF4-FFF2-40B4-BE49-F238E27FC236}">
                    <a16:creationId xmlns:a16="http://schemas.microsoft.com/office/drawing/2014/main" id="{5A82D036-014E-CC73-FCC0-FA4B69ED88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6375" y="2708275"/>
                <a:ext cx="996950" cy="1303338"/>
              </a:xfrm>
              <a:custGeom>
                <a:avLst/>
                <a:gdLst>
                  <a:gd name="T0" fmla="*/ 537 w 628"/>
                  <a:gd name="T1" fmla="*/ 167 h 821"/>
                  <a:gd name="T2" fmla="*/ 505 w 628"/>
                  <a:gd name="T3" fmla="*/ 175 h 821"/>
                  <a:gd name="T4" fmla="*/ 518 w 628"/>
                  <a:gd name="T5" fmla="*/ 238 h 821"/>
                  <a:gd name="T6" fmla="*/ 479 w 628"/>
                  <a:gd name="T7" fmla="*/ 308 h 821"/>
                  <a:gd name="T8" fmla="*/ 480 w 628"/>
                  <a:gd name="T9" fmla="*/ 338 h 821"/>
                  <a:gd name="T10" fmla="*/ 441 w 628"/>
                  <a:gd name="T11" fmla="*/ 363 h 821"/>
                  <a:gd name="T12" fmla="*/ 547 w 628"/>
                  <a:gd name="T13" fmla="*/ 378 h 821"/>
                  <a:gd name="T14" fmla="*/ 566 w 628"/>
                  <a:gd name="T15" fmla="*/ 382 h 821"/>
                  <a:gd name="T16" fmla="*/ 578 w 628"/>
                  <a:gd name="T17" fmla="*/ 396 h 821"/>
                  <a:gd name="T18" fmla="*/ 605 w 628"/>
                  <a:gd name="T19" fmla="*/ 475 h 821"/>
                  <a:gd name="T20" fmla="*/ 618 w 628"/>
                  <a:gd name="T21" fmla="*/ 504 h 821"/>
                  <a:gd name="T22" fmla="*/ 593 w 628"/>
                  <a:gd name="T23" fmla="*/ 525 h 821"/>
                  <a:gd name="T24" fmla="*/ 609 w 628"/>
                  <a:gd name="T25" fmla="*/ 567 h 821"/>
                  <a:gd name="T26" fmla="*/ 607 w 628"/>
                  <a:gd name="T27" fmla="*/ 578 h 821"/>
                  <a:gd name="T28" fmla="*/ 622 w 628"/>
                  <a:gd name="T29" fmla="*/ 626 h 821"/>
                  <a:gd name="T30" fmla="*/ 621 w 628"/>
                  <a:gd name="T31" fmla="*/ 669 h 821"/>
                  <a:gd name="T32" fmla="*/ 620 w 628"/>
                  <a:gd name="T33" fmla="*/ 694 h 821"/>
                  <a:gd name="T34" fmla="*/ 583 w 628"/>
                  <a:gd name="T35" fmla="*/ 776 h 821"/>
                  <a:gd name="T36" fmla="*/ 561 w 628"/>
                  <a:gd name="T37" fmla="*/ 817 h 821"/>
                  <a:gd name="T38" fmla="*/ 508 w 628"/>
                  <a:gd name="T39" fmla="*/ 808 h 821"/>
                  <a:gd name="T40" fmla="*/ 391 w 628"/>
                  <a:gd name="T41" fmla="*/ 782 h 821"/>
                  <a:gd name="T42" fmla="*/ 349 w 628"/>
                  <a:gd name="T43" fmla="*/ 734 h 821"/>
                  <a:gd name="T44" fmla="*/ 307 w 628"/>
                  <a:gd name="T45" fmla="*/ 722 h 821"/>
                  <a:gd name="T46" fmla="*/ 329 w 628"/>
                  <a:gd name="T47" fmla="*/ 670 h 821"/>
                  <a:gd name="T48" fmla="*/ 330 w 628"/>
                  <a:gd name="T49" fmla="*/ 647 h 821"/>
                  <a:gd name="T50" fmla="*/ 292 w 628"/>
                  <a:gd name="T51" fmla="*/ 621 h 821"/>
                  <a:gd name="T52" fmla="*/ 300 w 628"/>
                  <a:gd name="T53" fmla="*/ 572 h 821"/>
                  <a:gd name="T54" fmla="*/ 234 w 628"/>
                  <a:gd name="T55" fmla="*/ 533 h 821"/>
                  <a:gd name="T56" fmla="*/ 117 w 628"/>
                  <a:gd name="T57" fmla="*/ 574 h 821"/>
                  <a:gd name="T58" fmla="*/ 75 w 628"/>
                  <a:gd name="T59" fmla="*/ 516 h 821"/>
                  <a:gd name="T60" fmla="*/ 97 w 628"/>
                  <a:gd name="T61" fmla="*/ 467 h 821"/>
                  <a:gd name="T62" fmla="*/ 50 w 628"/>
                  <a:gd name="T63" fmla="*/ 440 h 821"/>
                  <a:gd name="T64" fmla="*/ 0 w 628"/>
                  <a:gd name="T65" fmla="*/ 359 h 821"/>
                  <a:gd name="T66" fmla="*/ 24 w 628"/>
                  <a:gd name="T67" fmla="*/ 273 h 821"/>
                  <a:gd name="T68" fmla="*/ 80 w 628"/>
                  <a:gd name="T69" fmla="*/ 242 h 821"/>
                  <a:gd name="T70" fmla="*/ 88 w 628"/>
                  <a:gd name="T71" fmla="*/ 225 h 821"/>
                  <a:gd name="T72" fmla="*/ 182 w 628"/>
                  <a:gd name="T73" fmla="*/ 183 h 821"/>
                  <a:gd name="T74" fmla="*/ 222 w 628"/>
                  <a:gd name="T75" fmla="*/ 152 h 821"/>
                  <a:gd name="T76" fmla="*/ 333 w 628"/>
                  <a:gd name="T77" fmla="*/ 120 h 821"/>
                  <a:gd name="T78" fmla="*/ 361 w 628"/>
                  <a:gd name="T79" fmla="*/ 92 h 821"/>
                  <a:gd name="T80" fmla="*/ 420 w 628"/>
                  <a:gd name="T81" fmla="*/ 49 h 821"/>
                  <a:gd name="T82" fmla="*/ 455 w 628"/>
                  <a:gd name="T83" fmla="*/ 0 h 821"/>
                  <a:gd name="T84" fmla="*/ 468 w 628"/>
                  <a:gd name="T85" fmla="*/ 24 h 821"/>
                  <a:gd name="T86" fmla="*/ 518 w 628"/>
                  <a:gd name="T87" fmla="*/ 103 h 821"/>
                  <a:gd name="T88" fmla="*/ 547 w 628"/>
                  <a:gd name="T89" fmla="*/ 145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8" h="821">
                    <a:moveTo>
                      <a:pt x="547" y="145"/>
                    </a:moveTo>
                    <a:lnTo>
                      <a:pt x="537" y="167"/>
                    </a:lnTo>
                    <a:lnTo>
                      <a:pt x="517" y="163"/>
                    </a:lnTo>
                    <a:lnTo>
                      <a:pt x="505" y="175"/>
                    </a:lnTo>
                    <a:lnTo>
                      <a:pt x="497" y="223"/>
                    </a:lnTo>
                    <a:lnTo>
                      <a:pt x="518" y="238"/>
                    </a:lnTo>
                    <a:lnTo>
                      <a:pt x="536" y="278"/>
                    </a:lnTo>
                    <a:lnTo>
                      <a:pt x="479" y="308"/>
                    </a:lnTo>
                    <a:lnTo>
                      <a:pt x="474" y="316"/>
                    </a:lnTo>
                    <a:lnTo>
                      <a:pt x="480" y="338"/>
                    </a:lnTo>
                    <a:lnTo>
                      <a:pt x="465" y="341"/>
                    </a:lnTo>
                    <a:lnTo>
                      <a:pt x="441" y="363"/>
                    </a:lnTo>
                    <a:lnTo>
                      <a:pt x="474" y="401"/>
                    </a:lnTo>
                    <a:lnTo>
                      <a:pt x="547" y="378"/>
                    </a:lnTo>
                    <a:lnTo>
                      <a:pt x="551" y="378"/>
                    </a:lnTo>
                    <a:lnTo>
                      <a:pt x="566" y="382"/>
                    </a:lnTo>
                    <a:lnTo>
                      <a:pt x="572" y="388"/>
                    </a:lnTo>
                    <a:lnTo>
                      <a:pt x="578" y="396"/>
                    </a:lnTo>
                    <a:lnTo>
                      <a:pt x="592" y="419"/>
                    </a:lnTo>
                    <a:lnTo>
                      <a:pt x="605" y="475"/>
                    </a:lnTo>
                    <a:lnTo>
                      <a:pt x="622" y="492"/>
                    </a:lnTo>
                    <a:lnTo>
                      <a:pt x="618" y="504"/>
                    </a:lnTo>
                    <a:lnTo>
                      <a:pt x="617" y="505"/>
                    </a:lnTo>
                    <a:lnTo>
                      <a:pt x="593" y="525"/>
                    </a:lnTo>
                    <a:lnTo>
                      <a:pt x="608" y="563"/>
                    </a:lnTo>
                    <a:lnTo>
                      <a:pt x="609" y="567"/>
                    </a:lnTo>
                    <a:lnTo>
                      <a:pt x="609" y="571"/>
                    </a:lnTo>
                    <a:lnTo>
                      <a:pt x="607" y="578"/>
                    </a:lnTo>
                    <a:lnTo>
                      <a:pt x="609" y="584"/>
                    </a:lnTo>
                    <a:lnTo>
                      <a:pt x="622" y="626"/>
                    </a:lnTo>
                    <a:lnTo>
                      <a:pt x="628" y="640"/>
                    </a:lnTo>
                    <a:lnTo>
                      <a:pt x="621" y="669"/>
                    </a:lnTo>
                    <a:lnTo>
                      <a:pt x="625" y="690"/>
                    </a:lnTo>
                    <a:lnTo>
                      <a:pt x="620" y="694"/>
                    </a:lnTo>
                    <a:lnTo>
                      <a:pt x="604" y="705"/>
                    </a:lnTo>
                    <a:lnTo>
                      <a:pt x="583" y="776"/>
                    </a:lnTo>
                    <a:lnTo>
                      <a:pt x="565" y="813"/>
                    </a:lnTo>
                    <a:lnTo>
                      <a:pt x="561" y="817"/>
                    </a:lnTo>
                    <a:lnTo>
                      <a:pt x="553" y="821"/>
                    </a:lnTo>
                    <a:lnTo>
                      <a:pt x="508" y="808"/>
                    </a:lnTo>
                    <a:lnTo>
                      <a:pt x="466" y="788"/>
                    </a:lnTo>
                    <a:lnTo>
                      <a:pt x="391" y="782"/>
                    </a:lnTo>
                    <a:lnTo>
                      <a:pt x="362" y="759"/>
                    </a:lnTo>
                    <a:lnTo>
                      <a:pt x="349" y="734"/>
                    </a:lnTo>
                    <a:lnTo>
                      <a:pt x="318" y="734"/>
                    </a:lnTo>
                    <a:lnTo>
                      <a:pt x="307" y="722"/>
                    </a:lnTo>
                    <a:lnTo>
                      <a:pt x="301" y="704"/>
                    </a:lnTo>
                    <a:lnTo>
                      <a:pt x="329" y="670"/>
                    </a:lnTo>
                    <a:lnTo>
                      <a:pt x="332" y="649"/>
                    </a:lnTo>
                    <a:lnTo>
                      <a:pt x="330" y="647"/>
                    </a:lnTo>
                    <a:lnTo>
                      <a:pt x="303" y="630"/>
                    </a:lnTo>
                    <a:lnTo>
                      <a:pt x="292" y="621"/>
                    </a:lnTo>
                    <a:lnTo>
                      <a:pt x="304" y="603"/>
                    </a:lnTo>
                    <a:lnTo>
                      <a:pt x="300" y="572"/>
                    </a:lnTo>
                    <a:lnTo>
                      <a:pt x="296" y="562"/>
                    </a:lnTo>
                    <a:lnTo>
                      <a:pt x="234" y="533"/>
                    </a:lnTo>
                    <a:lnTo>
                      <a:pt x="197" y="541"/>
                    </a:lnTo>
                    <a:lnTo>
                      <a:pt x="117" y="574"/>
                    </a:lnTo>
                    <a:lnTo>
                      <a:pt x="58" y="562"/>
                    </a:lnTo>
                    <a:lnTo>
                      <a:pt x="75" y="516"/>
                    </a:lnTo>
                    <a:lnTo>
                      <a:pt x="94" y="494"/>
                    </a:lnTo>
                    <a:lnTo>
                      <a:pt x="97" y="467"/>
                    </a:lnTo>
                    <a:lnTo>
                      <a:pt x="88" y="450"/>
                    </a:lnTo>
                    <a:lnTo>
                      <a:pt x="50" y="440"/>
                    </a:lnTo>
                    <a:lnTo>
                      <a:pt x="29" y="416"/>
                    </a:lnTo>
                    <a:lnTo>
                      <a:pt x="0" y="359"/>
                    </a:lnTo>
                    <a:lnTo>
                      <a:pt x="5" y="317"/>
                    </a:lnTo>
                    <a:lnTo>
                      <a:pt x="24" y="273"/>
                    </a:lnTo>
                    <a:lnTo>
                      <a:pt x="57" y="246"/>
                    </a:lnTo>
                    <a:lnTo>
                      <a:pt x="80" y="242"/>
                    </a:lnTo>
                    <a:lnTo>
                      <a:pt x="87" y="242"/>
                    </a:lnTo>
                    <a:lnTo>
                      <a:pt x="88" y="225"/>
                    </a:lnTo>
                    <a:lnTo>
                      <a:pt x="186" y="230"/>
                    </a:lnTo>
                    <a:lnTo>
                      <a:pt x="182" y="183"/>
                    </a:lnTo>
                    <a:lnTo>
                      <a:pt x="211" y="188"/>
                    </a:lnTo>
                    <a:lnTo>
                      <a:pt x="222" y="152"/>
                    </a:lnTo>
                    <a:lnTo>
                      <a:pt x="300" y="127"/>
                    </a:lnTo>
                    <a:lnTo>
                      <a:pt x="333" y="120"/>
                    </a:lnTo>
                    <a:lnTo>
                      <a:pt x="345" y="92"/>
                    </a:lnTo>
                    <a:lnTo>
                      <a:pt x="361" y="92"/>
                    </a:lnTo>
                    <a:lnTo>
                      <a:pt x="418" y="66"/>
                    </a:lnTo>
                    <a:lnTo>
                      <a:pt x="420" y="49"/>
                    </a:lnTo>
                    <a:lnTo>
                      <a:pt x="443" y="36"/>
                    </a:lnTo>
                    <a:lnTo>
                      <a:pt x="455" y="0"/>
                    </a:lnTo>
                    <a:lnTo>
                      <a:pt x="471" y="7"/>
                    </a:lnTo>
                    <a:lnTo>
                      <a:pt x="468" y="24"/>
                    </a:lnTo>
                    <a:lnTo>
                      <a:pt x="500" y="48"/>
                    </a:lnTo>
                    <a:lnTo>
                      <a:pt x="518" y="103"/>
                    </a:lnTo>
                    <a:lnTo>
                      <a:pt x="541" y="108"/>
                    </a:lnTo>
                    <a:lnTo>
                      <a:pt x="547" y="14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" name="Freeform 12">
                <a:extLst>
                  <a:ext uri="{FF2B5EF4-FFF2-40B4-BE49-F238E27FC236}">
                    <a16:creationId xmlns:a16="http://schemas.microsoft.com/office/drawing/2014/main" id="{8E80D56A-15FC-C7D2-8A40-6845ED95F1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2100" y="3554413"/>
                <a:ext cx="441325" cy="346075"/>
              </a:xfrm>
              <a:custGeom>
                <a:avLst/>
                <a:gdLst>
                  <a:gd name="T0" fmla="*/ 246 w 278"/>
                  <a:gd name="T1" fmla="*/ 39 h 218"/>
                  <a:gd name="T2" fmla="*/ 250 w 278"/>
                  <a:gd name="T3" fmla="*/ 70 h 218"/>
                  <a:gd name="T4" fmla="*/ 238 w 278"/>
                  <a:gd name="T5" fmla="*/ 88 h 218"/>
                  <a:gd name="T6" fmla="*/ 249 w 278"/>
                  <a:gd name="T7" fmla="*/ 97 h 218"/>
                  <a:gd name="T8" fmla="*/ 276 w 278"/>
                  <a:gd name="T9" fmla="*/ 114 h 218"/>
                  <a:gd name="T10" fmla="*/ 278 w 278"/>
                  <a:gd name="T11" fmla="*/ 116 h 218"/>
                  <a:gd name="T12" fmla="*/ 275 w 278"/>
                  <a:gd name="T13" fmla="*/ 137 h 218"/>
                  <a:gd name="T14" fmla="*/ 247 w 278"/>
                  <a:gd name="T15" fmla="*/ 171 h 218"/>
                  <a:gd name="T16" fmla="*/ 253 w 278"/>
                  <a:gd name="T17" fmla="*/ 189 h 218"/>
                  <a:gd name="T18" fmla="*/ 264 w 278"/>
                  <a:gd name="T19" fmla="*/ 201 h 218"/>
                  <a:gd name="T20" fmla="*/ 245 w 278"/>
                  <a:gd name="T21" fmla="*/ 217 h 218"/>
                  <a:gd name="T22" fmla="*/ 217 w 278"/>
                  <a:gd name="T23" fmla="*/ 218 h 218"/>
                  <a:gd name="T24" fmla="*/ 192 w 278"/>
                  <a:gd name="T25" fmla="*/ 200 h 218"/>
                  <a:gd name="T26" fmla="*/ 180 w 278"/>
                  <a:gd name="T27" fmla="*/ 213 h 218"/>
                  <a:gd name="T28" fmla="*/ 171 w 278"/>
                  <a:gd name="T29" fmla="*/ 187 h 218"/>
                  <a:gd name="T30" fmla="*/ 147 w 278"/>
                  <a:gd name="T31" fmla="*/ 174 h 218"/>
                  <a:gd name="T32" fmla="*/ 125 w 278"/>
                  <a:gd name="T33" fmla="*/ 176 h 218"/>
                  <a:gd name="T34" fmla="*/ 120 w 278"/>
                  <a:gd name="T35" fmla="*/ 196 h 218"/>
                  <a:gd name="T36" fmla="*/ 97 w 278"/>
                  <a:gd name="T37" fmla="*/ 192 h 218"/>
                  <a:gd name="T38" fmla="*/ 91 w 278"/>
                  <a:gd name="T39" fmla="*/ 186 h 218"/>
                  <a:gd name="T40" fmla="*/ 91 w 278"/>
                  <a:gd name="T41" fmla="*/ 170 h 218"/>
                  <a:gd name="T42" fmla="*/ 57 w 278"/>
                  <a:gd name="T43" fmla="*/ 124 h 218"/>
                  <a:gd name="T44" fmla="*/ 50 w 278"/>
                  <a:gd name="T45" fmla="*/ 86 h 218"/>
                  <a:gd name="T46" fmla="*/ 21 w 278"/>
                  <a:gd name="T47" fmla="*/ 64 h 218"/>
                  <a:gd name="T48" fmla="*/ 0 w 278"/>
                  <a:gd name="T49" fmla="*/ 63 h 218"/>
                  <a:gd name="T50" fmla="*/ 4 w 278"/>
                  <a:gd name="T51" fmla="*/ 29 h 218"/>
                  <a:gd name="T52" fmla="*/ 63 w 278"/>
                  <a:gd name="T53" fmla="*/ 41 h 218"/>
                  <a:gd name="T54" fmla="*/ 143 w 278"/>
                  <a:gd name="T55" fmla="*/ 8 h 218"/>
                  <a:gd name="T56" fmla="*/ 180 w 278"/>
                  <a:gd name="T57" fmla="*/ 0 h 218"/>
                  <a:gd name="T58" fmla="*/ 242 w 278"/>
                  <a:gd name="T59" fmla="*/ 29 h 218"/>
                  <a:gd name="T60" fmla="*/ 246 w 278"/>
                  <a:gd name="T61" fmla="*/ 39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78" h="218">
                    <a:moveTo>
                      <a:pt x="246" y="39"/>
                    </a:moveTo>
                    <a:lnTo>
                      <a:pt x="250" y="70"/>
                    </a:lnTo>
                    <a:lnTo>
                      <a:pt x="238" y="88"/>
                    </a:lnTo>
                    <a:lnTo>
                      <a:pt x="249" y="97"/>
                    </a:lnTo>
                    <a:lnTo>
                      <a:pt x="276" y="114"/>
                    </a:lnTo>
                    <a:lnTo>
                      <a:pt x="278" y="116"/>
                    </a:lnTo>
                    <a:lnTo>
                      <a:pt x="275" y="137"/>
                    </a:lnTo>
                    <a:lnTo>
                      <a:pt x="247" y="171"/>
                    </a:lnTo>
                    <a:lnTo>
                      <a:pt x="253" y="189"/>
                    </a:lnTo>
                    <a:lnTo>
                      <a:pt x="264" y="201"/>
                    </a:lnTo>
                    <a:lnTo>
                      <a:pt x="245" y="217"/>
                    </a:lnTo>
                    <a:lnTo>
                      <a:pt x="217" y="218"/>
                    </a:lnTo>
                    <a:lnTo>
                      <a:pt x="192" y="200"/>
                    </a:lnTo>
                    <a:lnTo>
                      <a:pt x="180" y="213"/>
                    </a:lnTo>
                    <a:lnTo>
                      <a:pt x="171" y="187"/>
                    </a:lnTo>
                    <a:lnTo>
                      <a:pt x="147" y="174"/>
                    </a:lnTo>
                    <a:lnTo>
                      <a:pt x="125" y="176"/>
                    </a:lnTo>
                    <a:lnTo>
                      <a:pt x="120" y="196"/>
                    </a:lnTo>
                    <a:lnTo>
                      <a:pt x="97" y="192"/>
                    </a:lnTo>
                    <a:lnTo>
                      <a:pt x="91" y="186"/>
                    </a:lnTo>
                    <a:lnTo>
                      <a:pt x="91" y="170"/>
                    </a:lnTo>
                    <a:lnTo>
                      <a:pt x="57" y="124"/>
                    </a:lnTo>
                    <a:lnTo>
                      <a:pt x="50" y="86"/>
                    </a:lnTo>
                    <a:lnTo>
                      <a:pt x="21" y="64"/>
                    </a:lnTo>
                    <a:lnTo>
                      <a:pt x="0" y="63"/>
                    </a:lnTo>
                    <a:lnTo>
                      <a:pt x="4" y="29"/>
                    </a:lnTo>
                    <a:lnTo>
                      <a:pt x="63" y="41"/>
                    </a:lnTo>
                    <a:lnTo>
                      <a:pt x="143" y="8"/>
                    </a:lnTo>
                    <a:lnTo>
                      <a:pt x="180" y="0"/>
                    </a:lnTo>
                    <a:lnTo>
                      <a:pt x="242" y="29"/>
                    </a:lnTo>
                    <a:lnTo>
                      <a:pt x="246" y="3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" name="Freeform 13">
                <a:extLst>
                  <a:ext uri="{FF2B5EF4-FFF2-40B4-BE49-F238E27FC236}">
                    <a16:creationId xmlns:a16="http://schemas.microsoft.com/office/drawing/2014/main" id="{30CFB6E2-3931-3857-BB18-3E0BF9208E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1600" y="2217738"/>
                <a:ext cx="1282700" cy="992188"/>
              </a:xfrm>
              <a:custGeom>
                <a:avLst/>
                <a:gdLst>
                  <a:gd name="T0" fmla="*/ 334 w 808"/>
                  <a:gd name="T1" fmla="*/ 108 h 625"/>
                  <a:gd name="T2" fmla="*/ 421 w 808"/>
                  <a:gd name="T3" fmla="*/ 115 h 625"/>
                  <a:gd name="T4" fmla="*/ 496 w 808"/>
                  <a:gd name="T5" fmla="*/ 112 h 625"/>
                  <a:gd name="T6" fmla="*/ 565 w 808"/>
                  <a:gd name="T7" fmla="*/ 50 h 625"/>
                  <a:gd name="T8" fmla="*/ 620 w 808"/>
                  <a:gd name="T9" fmla="*/ 46 h 625"/>
                  <a:gd name="T10" fmla="*/ 680 w 808"/>
                  <a:gd name="T11" fmla="*/ 19 h 625"/>
                  <a:gd name="T12" fmla="*/ 722 w 808"/>
                  <a:gd name="T13" fmla="*/ 13 h 625"/>
                  <a:gd name="T14" fmla="*/ 783 w 808"/>
                  <a:gd name="T15" fmla="*/ 57 h 625"/>
                  <a:gd name="T16" fmla="*/ 808 w 808"/>
                  <a:gd name="T17" fmla="*/ 132 h 625"/>
                  <a:gd name="T18" fmla="*/ 784 w 808"/>
                  <a:gd name="T19" fmla="*/ 271 h 625"/>
                  <a:gd name="T20" fmla="*/ 754 w 808"/>
                  <a:gd name="T21" fmla="*/ 326 h 625"/>
                  <a:gd name="T22" fmla="*/ 717 w 808"/>
                  <a:gd name="T23" fmla="*/ 287 h 625"/>
                  <a:gd name="T24" fmla="*/ 701 w 808"/>
                  <a:gd name="T25" fmla="*/ 262 h 625"/>
                  <a:gd name="T26" fmla="*/ 655 w 808"/>
                  <a:gd name="T27" fmla="*/ 247 h 625"/>
                  <a:gd name="T28" fmla="*/ 619 w 808"/>
                  <a:gd name="T29" fmla="*/ 265 h 625"/>
                  <a:gd name="T30" fmla="*/ 649 w 808"/>
                  <a:gd name="T31" fmla="*/ 300 h 625"/>
                  <a:gd name="T32" fmla="*/ 515 w 808"/>
                  <a:gd name="T33" fmla="*/ 378 h 625"/>
                  <a:gd name="T34" fmla="*/ 434 w 808"/>
                  <a:gd name="T35" fmla="*/ 393 h 625"/>
                  <a:gd name="T36" fmla="*/ 413 w 808"/>
                  <a:gd name="T37" fmla="*/ 434 h 625"/>
                  <a:gd name="T38" fmla="*/ 374 w 808"/>
                  <a:gd name="T39" fmla="*/ 447 h 625"/>
                  <a:gd name="T40" fmla="*/ 342 w 808"/>
                  <a:gd name="T41" fmla="*/ 480 h 625"/>
                  <a:gd name="T42" fmla="*/ 299 w 808"/>
                  <a:gd name="T43" fmla="*/ 507 h 625"/>
                  <a:gd name="T44" fmla="*/ 249 w 808"/>
                  <a:gd name="T45" fmla="*/ 505 h 625"/>
                  <a:gd name="T46" fmla="*/ 186 w 808"/>
                  <a:gd name="T47" fmla="*/ 528 h 625"/>
                  <a:gd name="T48" fmla="*/ 119 w 808"/>
                  <a:gd name="T49" fmla="*/ 625 h 625"/>
                  <a:gd name="T50" fmla="*/ 59 w 808"/>
                  <a:gd name="T51" fmla="*/ 568 h 625"/>
                  <a:gd name="T52" fmla="*/ 9 w 808"/>
                  <a:gd name="T53" fmla="*/ 526 h 625"/>
                  <a:gd name="T54" fmla="*/ 0 w 808"/>
                  <a:gd name="T55" fmla="*/ 479 h 625"/>
                  <a:gd name="T56" fmla="*/ 30 w 808"/>
                  <a:gd name="T57" fmla="*/ 445 h 625"/>
                  <a:gd name="T58" fmla="*/ 112 w 808"/>
                  <a:gd name="T59" fmla="*/ 418 h 625"/>
                  <a:gd name="T60" fmla="*/ 100 w 808"/>
                  <a:gd name="T61" fmla="*/ 374 h 625"/>
                  <a:gd name="T62" fmla="*/ 196 w 808"/>
                  <a:gd name="T63" fmla="*/ 312 h 625"/>
                  <a:gd name="T64" fmla="*/ 161 w 808"/>
                  <a:gd name="T65" fmla="*/ 272 h 625"/>
                  <a:gd name="T66" fmla="*/ 98 w 808"/>
                  <a:gd name="T67" fmla="*/ 245 h 625"/>
                  <a:gd name="T68" fmla="*/ 66 w 808"/>
                  <a:gd name="T69" fmla="*/ 171 h 625"/>
                  <a:gd name="T70" fmla="*/ 70 w 808"/>
                  <a:gd name="T71" fmla="*/ 147 h 625"/>
                  <a:gd name="T72" fmla="*/ 70 w 808"/>
                  <a:gd name="T73" fmla="*/ 65 h 625"/>
                  <a:gd name="T74" fmla="*/ 229 w 808"/>
                  <a:gd name="T75" fmla="*/ 0 h 625"/>
                  <a:gd name="T76" fmla="*/ 326 w 808"/>
                  <a:gd name="T77" fmla="*/ 51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808" h="625">
                    <a:moveTo>
                      <a:pt x="326" y="51"/>
                    </a:moveTo>
                    <a:lnTo>
                      <a:pt x="334" y="108"/>
                    </a:lnTo>
                    <a:lnTo>
                      <a:pt x="383" y="88"/>
                    </a:lnTo>
                    <a:lnTo>
                      <a:pt x="421" y="115"/>
                    </a:lnTo>
                    <a:lnTo>
                      <a:pt x="459" y="115"/>
                    </a:lnTo>
                    <a:lnTo>
                      <a:pt x="496" y="112"/>
                    </a:lnTo>
                    <a:lnTo>
                      <a:pt x="540" y="105"/>
                    </a:lnTo>
                    <a:lnTo>
                      <a:pt x="565" y="50"/>
                    </a:lnTo>
                    <a:lnTo>
                      <a:pt x="578" y="38"/>
                    </a:lnTo>
                    <a:lnTo>
                      <a:pt x="620" y="46"/>
                    </a:lnTo>
                    <a:lnTo>
                      <a:pt x="651" y="33"/>
                    </a:lnTo>
                    <a:lnTo>
                      <a:pt x="680" y="19"/>
                    </a:lnTo>
                    <a:lnTo>
                      <a:pt x="705" y="25"/>
                    </a:lnTo>
                    <a:lnTo>
                      <a:pt x="722" y="13"/>
                    </a:lnTo>
                    <a:lnTo>
                      <a:pt x="726" y="33"/>
                    </a:lnTo>
                    <a:lnTo>
                      <a:pt x="783" y="57"/>
                    </a:lnTo>
                    <a:lnTo>
                      <a:pt x="792" y="99"/>
                    </a:lnTo>
                    <a:lnTo>
                      <a:pt x="808" y="132"/>
                    </a:lnTo>
                    <a:lnTo>
                      <a:pt x="804" y="195"/>
                    </a:lnTo>
                    <a:lnTo>
                      <a:pt x="784" y="271"/>
                    </a:lnTo>
                    <a:lnTo>
                      <a:pt x="766" y="307"/>
                    </a:lnTo>
                    <a:lnTo>
                      <a:pt x="754" y="326"/>
                    </a:lnTo>
                    <a:lnTo>
                      <a:pt x="713" y="313"/>
                    </a:lnTo>
                    <a:lnTo>
                      <a:pt x="717" y="287"/>
                    </a:lnTo>
                    <a:lnTo>
                      <a:pt x="700" y="288"/>
                    </a:lnTo>
                    <a:lnTo>
                      <a:pt x="701" y="262"/>
                    </a:lnTo>
                    <a:lnTo>
                      <a:pt x="675" y="240"/>
                    </a:lnTo>
                    <a:lnTo>
                      <a:pt x="655" y="247"/>
                    </a:lnTo>
                    <a:lnTo>
                      <a:pt x="630" y="238"/>
                    </a:lnTo>
                    <a:lnTo>
                      <a:pt x="619" y="265"/>
                    </a:lnTo>
                    <a:lnTo>
                      <a:pt x="650" y="286"/>
                    </a:lnTo>
                    <a:lnTo>
                      <a:pt x="649" y="300"/>
                    </a:lnTo>
                    <a:lnTo>
                      <a:pt x="546" y="343"/>
                    </a:lnTo>
                    <a:lnTo>
                      <a:pt x="515" y="378"/>
                    </a:lnTo>
                    <a:lnTo>
                      <a:pt x="462" y="382"/>
                    </a:lnTo>
                    <a:lnTo>
                      <a:pt x="434" y="393"/>
                    </a:lnTo>
                    <a:lnTo>
                      <a:pt x="424" y="424"/>
                    </a:lnTo>
                    <a:lnTo>
                      <a:pt x="413" y="434"/>
                    </a:lnTo>
                    <a:lnTo>
                      <a:pt x="394" y="425"/>
                    </a:lnTo>
                    <a:lnTo>
                      <a:pt x="374" y="447"/>
                    </a:lnTo>
                    <a:lnTo>
                      <a:pt x="361" y="446"/>
                    </a:lnTo>
                    <a:lnTo>
                      <a:pt x="342" y="480"/>
                    </a:lnTo>
                    <a:lnTo>
                      <a:pt x="307" y="480"/>
                    </a:lnTo>
                    <a:lnTo>
                      <a:pt x="299" y="507"/>
                    </a:lnTo>
                    <a:lnTo>
                      <a:pt x="283" y="525"/>
                    </a:lnTo>
                    <a:lnTo>
                      <a:pt x="249" y="505"/>
                    </a:lnTo>
                    <a:lnTo>
                      <a:pt x="217" y="528"/>
                    </a:lnTo>
                    <a:lnTo>
                      <a:pt x="186" y="528"/>
                    </a:lnTo>
                    <a:lnTo>
                      <a:pt x="141" y="564"/>
                    </a:lnTo>
                    <a:lnTo>
                      <a:pt x="119" y="625"/>
                    </a:lnTo>
                    <a:lnTo>
                      <a:pt x="79" y="568"/>
                    </a:lnTo>
                    <a:lnTo>
                      <a:pt x="59" y="568"/>
                    </a:lnTo>
                    <a:lnTo>
                      <a:pt x="37" y="559"/>
                    </a:lnTo>
                    <a:lnTo>
                      <a:pt x="9" y="526"/>
                    </a:lnTo>
                    <a:lnTo>
                      <a:pt x="17" y="496"/>
                    </a:lnTo>
                    <a:lnTo>
                      <a:pt x="0" y="479"/>
                    </a:lnTo>
                    <a:lnTo>
                      <a:pt x="15" y="457"/>
                    </a:lnTo>
                    <a:lnTo>
                      <a:pt x="30" y="445"/>
                    </a:lnTo>
                    <a:lnTo>
                      <a:pt x="44" y="470"/>
                    </a:lnTo>
                    <a:lnTo>
                      <a:pt x="112" y="418"/>
                    </a:lnTo>
                    <a:lnTo>
                      <a:pt x="92" y="393"/>
                    </a:lnTo>
                    <a:lnTo>
                      <a:pt x="100" y="374"/>
                    </a:lnTo>
                    <a:lnTo>
                      <a:pt x="92" y="359"/>
                    </a:lnTo>
                    <a:lnTo>
                      <a:pt x="196" y="312"/>
                    </a:lnTo>
                    <a:lnTo>
                      <a:pt x="187" y="290"/>
                    </a:lnTo>
                    <a:lnTo>
                      <a:pt x="161" y="272"/>
                    </a:lnTo>
                    <a:lnTo>
                      <a:pt x="146" y="250"/>
                    </a:lnTo>
                    <a:lnTo>
                      <a:pt x="98" y="245"/>
                    </a:lnTo>
                    <a:lnTo>
                      <a:pt x="76" y="225"/>
                    </a:lnTo>
                    <a:lnTo>
                      <a:pt x="66" y="171"/>
                    </a:lnTo>
                    <a:lnTo>
                      <a:pt x="63" y="154"/>
                    </a:lnTo>
                    <a:lnTo>
                      <a:pt x="70" y="147"/>
                    </a:lnTo>
                    <a:lnTo>
                      <a:pt x="61" y="97"/>
                    </a:lnTo>
                    <a:lnTo>
                      <a:pt x="70" y="65"/>
                    </a:lnTo>
                    <a:lnTo>
                      <a:pt x="167" y="21"/>
                    </a:lnTo>
                    <a:lnTo>
                      <a:pt x="229" y="0"/>
                    </a:lnTo>
                    <a:lnTo>
                      <a:pt x="290" y="8"/>
                    </a:lnTo>
                    <a:lnTo>
                      <a:pt x="326" y="5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Freeform 14">
                <a:extLst>
                  <a:ext uri="{FF2B5EF4-FFF2-40B4-BE49-F238E27FC236}">
                    <a16:creationId xmlns:a16="http://schemas.microsoft.com/office/drawing/2014/main" id="{895DFEEB-B8C7-D3D3-AD43-9741FA3DDE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8038" y="1336675"/>
                <a:ext cx="1065213" cy="1370013"/>
              </a:xfrm>
              <a:custGeom>
                <a:avLst/>
                <a:gdLst>
                  <a:gd name="T0" fmla="*/ 393 w 671"/>
                  <a:gd name="T1" fmla="*/ 68 h 863"/>
                  <a:gd name="T2" fmla="*/ 422 w 671"/>
                  <a:gd name="T3" fmla="*/ 96 h 863"/>
                  <a:gd name="T4" fmla="*/ 421 w 671"/>
                  <a:gd name="T5" fmla="*/ 157 h 863"/>
                  <a:gd name="T6" fmla="*/ 405 w 671"/>
                  <a:gd name="T7" fmla="*/ 216 h 863"/>
                  <a:gd name="T8" fmla="*/ 443 w 671"/>
                  <a:gd name="T9" fmla="*/ 235 h 863"/>
                  <a:gd name="T10" fmla="*/ 425 w 671"/>
                  <a:gd name="T11" fmla="*/ 355 h 863"/>
                  <a:gd name="T12" fmla="*/ 463 w 671"/>
                  <a:gd name="T13" fmla="*/ 405 h 863"/>
                  <a:gd name="T14" fmla="*/ 542 w 671"/>
                  <a:gd name="T15" fmla="*/ 418 h 863"/>
                  <a:gd name="T16" fmla="*/ 666 w 671"/>
                  <a:gd name="T17" fmla="*/ 475 h 863"/>
                  <a:gd name="T18" fmla="*/ 645 w 671"/>
                  <a:gd name="T19" fmla="*/ 563 h 863"/>
                  <a:gd name="T20" fmla="*/ 522 w 671"/>
                  <a:gd name="T21" fmla="*/ 576 h 863"/>
                  <a:gd name="T22" fmla="*/ 416 w 671"/>
                  <a:gd name="T23" fmla="*/ 652 h 863"/>
                  <a:gd name="T24" fmla="*/ 418 w 671"/>
                  <a:gd name="T25" fmla="*/ 709 h 863"/>
                  <a:gd name="T26" fmla="*/ 431 w 671"/>
                  <a:gd name="T27" fmla="*/ 780 h 863"/>
                  <a:gd name="T28" fmla="*/ 454 w 671"/>
                  <a:gd name="T29" fmla="*/ 831 h 863"/>
                  <a:gd name="T30" fmla="*/ 424 w 671"/>
                  <a:gd name="T31" fmla="*/ 858 h 863"/>
                  <a:gd name="T32" fmla="*/ 354 w 671"/>
                  <a:gd name="T33" fmla="*/ 823 h 863"/>
                  <a:gd name="T34" fmla="*/ 299 w 671"/>
                  <a:gd name="T35" fmla="*/ 806 h 863"/>
                  <a:gd name="T36" fmla="*/ 237 w 671"/>
                  <a:gd name="T37" fmla="*/ 767 h 863"/>
                  <a:gd name="T38" fmla="*/ 217 w 671"/>
                  <a:gd name="T39" fmla="*/ 743 h 863"/>
                  <a:gd name="T40" fmla="*/ 221 w 671"/>
                  <a:gd name="T41" fmla="*/ 704 h 863"/>
                  <a:gd name="T42" fmla="*/ 197 w 671"/>
                  <a:gd name="T43" fmla="*/ 677 h 863"/>
                  <a:gd name="T44" fmla="*/ 99 w 671"/>
                  <a:gd name="T45" fmla="*/ 626 h 863"/>
                  <a:gd name="T46" fmla="*/ 92 w 671"/>
                  <a:gd name="T47" fmla="*/ 591 h 863"/>
                  <a:gd name="T48" fmla="*/ 7 w 671"/>
                  <a:gd name="T49" fmla="*/ 520 h 863"/>
                  <a:gd name="T50" fmla="*/ 20 w 671"/>
                  <a:gd name="T51" fmla="*/ 478 h 863"/>
                  <a:gd name="T52" fmla="*/ 0 w 671"/>
                  <a:gd name="T53" fmla="*/ 431 h 863"/>
                  <a:gd name="T54" fmla="*/ 60 w 671"/>
                  <a:gd name="T55" fmla="*/ 413 h 863"/>
                  <a:gd name="T56" fmla="*/ 122 w 671"/>
                  <a:gd name="T57" fmla="*/ 366 h 863"/>
                  <a:gd name="T58" fmla="*/ 114 w 671"/>
                  <a:gd name="T59" fmla="*/ 295 h 863"/>
                  <a:gd name="T60" fmla="*/ 93 w 671"/>
                  <a:gd name="T61" fmla="*/ 235 h 863"/>
                  <a:gd name="T62" fmla="*/ 97 w 671"/>
                  <a:gd name="T63" fmla="*/ 201 h 863"/>
                  <a:gd name="T64" fmla="*/ 85 w 671"/>
                  <a:gd name="T65" fmla="*/ 171 h 863"/>
                  <a:gd name="T66" fmla="*/ 50 w 671"/>
                  <a:gd name="T67" fmla="*/ 84 h 863"/>
                  <a:gd name="T68" fmla="*/ 92 w 671"/>
                  <a:gd name="T69" fmla="*/ 75 h 863"/>
                  <a:gd name="T70" fmla="*/ 183 w 671"/>
                  <a:gd name="T71" fmla="*/ 66 h 863"/>
                  <a:gd name="T72" fmla="*/ 235 w 671"/>
                  <a:gd name="T73" fmla="*/ 16 h 863"/>
                  <a:gd name="T74" fmla="*/ 313 w 671"/>
                  <a:gd name="T75" fmla="*/ 33 h 863"/>
                  <a:gd name="T76" fmla="*/ 391 w 671"/>
                  <a:gd name="T77" fmla="*/ 57 h 8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671" h="863">
                    <a:moveTo>
                      <a:pt x="391" y="57"/>
                    </a:moveTo>
                    <a:lnTo>
                      <a:pt x="393" y="68"/>
                    </a:lnTo>
                    <a:lnTo>
                      <a:pt x="414" y="70"/>
                    </a:lnTo>
                    <a:lnTo>
                      <a:pt x="422" y="96"/>
                    </a:lnTo>
                    <a:lnTo>
                      <a:pt x="414" y="107"/>
                    </a:lnTo>
                    <a:lnTo>
                      <a:pt x="421" y="157"/>
                    </a:lnTo>
                    <a:lnTo>
                      <a:pt x="405" y="170"/>
                    </a:lnTo>
                    <a:lnTo>
                      <a:pt x="405" y="216"/>
                    </a:lnTo>
                    <a:lnTo>
                      <a:pt x="442" y="221"/>
                    </a:lnTo>
                    <a:lnTo>
                      <a:pt x="443" y="235"/>
                    </a:lnTo>
                    <a:lnTo>
                      <a:pt x="438" y="267"/>
                    </a:lnTo>
                    <a:lnTo>
                      <a:pt x="425" y="355"/>
                    </a:lnTo>
                    <a:lnTo>
                      <a:pt x="438" y="381"/>
                    </a:lnTo>
                    <a:lnTo>
                      <a:pt x="463" y="405"/>
                    </a:lnTo>
                    <a:lnTo>
                      <a:pt x="512" y="428"/>
                    </a:lnTo>
                    <a:lnTo>
                      <a:pt x="542" y="418"/>
                    </a:lnTo>
                    <a:lnTo>
                      <a:pt x="566" y="429"/>
                    </a:lnTo>
                    <a:lnTo>
                      <a:pt x="666" y="475"/>
                    </a:lnTo>
                    <a:lnTo>
                      <a:pt x="671" y="538"/>
                    </a:lnTo>
                    <a:lnTo>
                      <a:pt x="645" y="563"/>
                    </a:lnTo>
                    <a:lnTo>
                      <a:pt x="584" y="555"/>
                    </a:lnTo>
                    <a:lnTo>
                      <a:pt x="522" y="576"/>
                    </a:lnTo>
                    <a:lnTo>
                      <a:pt x="425" y="620"/>
                    </a:lnTo>
                    <a:lnTo>
                      <a:pt x="416" y="652"/>
                    </a:lnTo>
                    <a:lnTo>
                      <a:pt x="425" y="702"/>
                    </a:lnTo>
                    <a:lnTo>
                      <a:pt x="418" y="709"/>
                    </a:lnTo>
                    <a:lnTo>
                      <a:pt x="421" y="726"/>
                    </a:lnTo>
                    <a:lnTo>
                      <a:pt x="431" y="780"/>
                    </a:lnTo>
                    <a:lnTo>
                      <a:pt x="453" y="800"/>
                    </a:lnTo>
                    <a:lnTo>
                      <a:pt x="454" y="831"/>
                    </a:lnTo>
                    <a:lnTo>
                      <a:pt x="439" y="863"/>
                    </a:lnTo>
                    <a:lnTo>
                      <a:pt x="424" y="858"/>
                    </a:lnTo>
                    <a:lnTo>
                      <a:pt x="385" y="854"/>
                    </a:lnTo>
                    <a:lnTo>
                      <a:pt x="354" y="823"/>
                    </a:lnTo>
                    <a:lnTo>
                      <a:pt x="321" y="822"/>
                    </a:lnTo>
                    <a:lnTo>
                      <a:pt x="299" y="806"/>
                    </a:lnTo>
                    <a:lnTo>
                      <a:pt x="243" y="800"/>
                    </a:lnTo>
                    <a:lnTo>
                      <a:pt x="237" y="767"/>
                    </a:lnTo>
                    <a:lnTo>
                      <a:pt x="217" y="756"/>
                    </a:lnTo>
                    <a:lnTo>
                      <a:pt x="217" y="743"/>
                    </a:lnTo>
                    <a:lnTo>
                      <a:pt x="238" y="722"/>
                    </a:lnTo>
                    <a:lnTo>
                      <a:pt x="221" y="704"/>
                    </a:lnTo>
                    <a:lnTo>
                      <a:pt x="216" y="688"/>
                    </a:lnTo>
                    <a:lnTo>
                      <a:pt x="197" y="677"/>
                    </a:lnTo>
                    <a:lnTo>
                      <a:pt x="109" y="670"/>
                    </a:lnTo>
                    <a:lnTo>
                      <a:pt x="99" y="626"/>
                    </a:lnTo>
                    <a:lnTo>
                      <a:pt x="87" y="609"/>
                    </a:lnTo>
                    <a:lnTo>
                      <a:pt x="92" y="591"/>
                    </a:lnTo>
                    <a:lnTo>
                      <a:pt x="37" y="580"/>
                    </a:lnTo>
                    <a:lnTo>
                      <a:pt x="7" y="520"/>
                    </a:lnTo>
                    <a:lnTo>
                      <a:pt x="7" y="500"/>
                    </a:lnTo>
                    <a:lnTo>
                      <a:pt x="20" y="478"/>
                    </a:lnTo>
                    <a:lnTo>
                      <a:pt x="13" y="446"/>
                    </a:lnTo>
                    <a:lnTo>
                      <a:pt x="0" y="431"/>
                    </a:lnTo>
                    <a:lnTo>
                      <a:pt x="29" y="414"/>
                    </a:lnTo>
                    <a:lnTo>
                      <a:pt x="60" y="413"/>
                    </a:lnTo>
                    <a:lnTo>
                      <a:pt x="103" y="409"/>
                    </a:lnTo>
                    <a:lnTo>
                      <a:pt x="122" y="366"/>
                    </a:lnTo>
                    <a:lnTo>
                      <a:pt x="126" y="331"/>
                    </a:lnTo>
                    <a:lnTo>
                      <a:pt x="114" y="295"/>
                    </a:lnTo>
                    <a:lnTo>
                      <a:pt x="122" y="275"/>
                    </a:lnTo>
                    <a:lnTo>
                      <a:pt x="93" y="235"/>
                    </a:lnTo>
                    <a:lnTo>
                      <a:pt x="110" y="226"/>
                    </a:lnTo>
                    <a:lnTo>
                      <a:pt x="97" y="201"/>
                    </a:lnTo>
                    <a:lnTo>
                      <a:pt x="100" y="175"/>
                    </a:lnTo>
                    <a:lnTo>
                      <a:pt x="85" y="171"/>
                    </a:lnTo>
                    <a:lnTo>
                      <a:pt x="46" y="101"/>
                    </a:lnTo>
                    <a:lnTo>
                      <a:pt x="50" y="84"/>
                    </a:lnTo>
                    <a:lnTo>
                      <a:pt x="68" y="79"/>
                    </a:lnTo>
                    <a:lnTo>
                      <a:pt x="92" y="75"/>
                    </a:lnTo>
                    <a:lnTo>
                      <a:pt x="116" y="55"/>
                    </a:lnTo>
                    <a:lnTo>
                      <a:pt x="183" y="66"/>
                    </a:lnTo>
                    <a:lnTo>
                      <a:pt x="234" y="38"/>
                    </a:lnTo>
                    <a:lnTo>
                      <a:pt x="235" y="16"/>
                    </a:lnTo>
                    <a:lnTo>
                      <a:pt x="256" y="0"/>
                    </a:lnTo>
                    <a:lnTo>
                      <a:pt x="313" y="33"/>
                    </a:lnTo>
                    <a:lnTo>
                      <a:pt x="325" y="53"/>
                    </a:lnTo>
                    <a:lnTo>
                      <a:pt x="391" y="5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" name="Freeform 15">
                <a:extLst>
                  <a:ext uri="{FF2B5EF4-FFF2-40B4-BE49-F238E27FC236}">
                    <a16:creationId xmlns:a16="http://schemas.microsoft.com/office/drawing/2014/main" id="{2AE21DB7-3169-C9A4-0F74-43DBAEEF20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25863" y="4763"/>
                <a:ext cx="1158875" cy="1120775"/>
              </a:xfrm>
              <a:custGeom>
                <a:avLst/>
                <a:gdLst>
                  <a:gd name="T0" fmla="*/ 245 w 730"/>
                  <a:gd name="T1" fmla="*/ 106 h 706"/>
                  <a:gd name="T2" fmla="*/ 280 w 730"/>
                  <a:gd name="T3" fmla="*/ 100 h 706"/>
                  <a:gd name="T4" fmla="*/ 317 w 730"/>
                  <a:gd name="T5" fmla="*/ 85 h 706"/>
                  <a:gd name="T6" fmla="*/ 403 w 730"/>
                  <a:gd name="T7" fmla="*/ 117 h 706"/>
                  <a:gd name="T8" fmla="*/ 405 w 730"/>
                  <a:gd name="T9" fmla="*/ 242 h 706"/>
                  <a:gd name="T10" fmla="*/ 458 w 730"/>
                  <a:gd name="T11" fmla="*/ 263 h 706"/>
                  <a:gd name="T12" fmla="*/ 475 w 730"/>
                  <a:gd name="T13" fmla="*/ 272 h 706"/>
                  <a:gd name="T14" fmla="*/ 591 w 730"/>
                  <a:gd name="T15" fmla="*/ 314 h 706"/>
                  <a:gd name="T16" fmla="*/ 676 w 730"/>
                  <a:gd name="T17" fmla="*/ 279 h 706"/>
                  <a:gd name="T18" fmla="*/ 666 w 730"/>
                  <a:gd name="T19" fmla="*/ 246 h 706"/>
                  <a:gd name="T20" fmla="*/ 711 w 730"/>
                  <a:gd name="T21" fmla="*/ 231 h 706"/>
                  <a:gd name="T22" fmla="*/ 696 w 730"/>
                  <a:gd name="T23" fmla="*/ 276 h 706"/>
                  <a:gd name="T24" fmla="*/ 676 w 730"/>
                  <a:gd name="T25" fmla="*/ 361 h 706"/>
                  <a:gd name="T26" fmla="*/ 608 w 730"/>
                  <a:gd name="T27" fmla="*/ 429 h 706"/>
                  <a:gd name="T28" fmla="*/ 640 w 730"/>
                  <a:gd name="T29" fmla="*/ 459 h 706"/>
                  <a:gd name="T30" fmla="*/ 607 w 730"/>
                  <a:gd name="T31" fmla="*/ 521 h 706"/>
                  <a:gd name="T32" fmla="*/ 644 w 730"/>
                  <a:gd name="T33" fmla="*/ 568 h 706"/>
                  <a:gd name="T34" fmla="*/ 644 w 730"/>
                  <a:gd name="T35" fmla="*/ 609 h 706"/>
                  <a:gd name="T36" fmla="*/ 624 w 730"/>
                  <a:gd name="T37" fmla="*/ 622 h 706"/>
                  <a:gd name="T38" fmla="*/ 576 w 730"/>
                  <a:gd name="T39" fmla="*/ 671 h 706"/>
                  <a:gd name="T40" fmla="*/ 534 w 730"/>
                  <a:gd name="T41" fmla="*/ 697 h 706"/>
                  <a:gd name="T42" fmla="*/ 495 w 730"/>
                  <a:gd name="T43" fmla="*/ 677 h 706"/>
                  <a:gd name="T44" fmla="*/ 459 w 730"/>
                  <a:gd name="T45" fmla="*/ 629 h 706"/>
                  <a:gd name="T46" fmla="*/ 455 w 730"/>
                  <a:gd name="T47" fmla="*/ 567 h 706"/>
                  <a:gd name="T48" fmla="*/ 404 w 730"/>
                  <a:gd name="T49" fmla="*/ 586 h 706"/>
                  <a:gd name="T50" fmla="*/ 361 w 730"/>
                  <a:gd name="T51" fmla="*/ 607 h 706"/>
                  <a:gd name="T52" fmla="*/ 326 w 730"/>
                  <a:gd name="T53" fmla="*/ 610 h 706"/>
                  <a:gd name="T54" fmla="*/ 299 w 730"/>
                  <a:gd name="T55" fmla="*/ 561 h 706"/>
                  <a:gd name="T56" fmla="*/ 258 w 730"/>
                  <a:gd name="T57" fmla="*/ 505 h 706"/>
                  <a:gd name="T58" fmla="*/ 167 w 730"/>
                  <a:gd name="T59" fmla="*/ 484 h 706"/>
                  <a:gd name="T60" fmla="*/ 134 w 730"/>
                  <a:gd name="T61" fmla="*/ 430 h 706"/>
                  <a:gd name="T62" fmla="*/ 158 w 730"/>
                  <a:gd name="T63" fmla="*/ 390 h 706"/>
                  <a:gd name="T64" fmla="*/ 132 w 730"/>
                  <a:gd name="T65" fmla="*/ 373 h 706"/>
                  <a:gd name="T66" fmla="*/ 95 w 730"/>
                  <a:gd name="T67" fmla="*/ 319 h 706"/>
                  <a:gd name="T68" fmla="*/ 97 w 730"/>
                  <a:gd name="T69" fmla="*/ 293 h 706"/>
                  <a:gd name="T70" fmla="*/ 146 w 730"/>
                  <a:gd name="T71" fmla="*/ 271 h 706"/>
                  <a:gd name="T72" fmla="*/ 171 w 730"/>
                  <a:gd name="T73" fmla="*/ 227 h 706"/>
                  <a:gd name="T74" fmla="*/ 133 w 730"/>
                  <a:gd name="T75" fmla="*/ 244 h 706"/>
                  <a:gd name="T76" fmla="*/ 146 w 730"/>
                  <a:gd name="T77" fmla="*/ 188 h 706"/>
                  <a:gd name="T78" fmla="*/ 87 w 730"/>
                  <a:gd name="T79" fmla="*/ 93 h 706"/>
                  <a:gd name="T80" fmla="*/ 92 w 730"/>
                  <a:gd name="T81" fmla="*/ 60 h 706"/>
                  <a:gd name="T82" fmla="*/ 230 w 730"/>
                  <a:gd name="T83" fmla="*/ 87 h 706"/>
                  <a:gd name="T84" fmla="*/ 649 w 730"/>
                  <a:gd name="T85" fmla="*/ 488 h 706"/>
                  <a:gd name="T86" fmla="*/ 647 w 730"/>
                  <a:gd name="T87" fmla="*/ 468 h 706"/>
                  <a:gd name="T88" fmla="*/ 105 w 730"/>
                  <a:gd name="T89" fmla="*/ 213 h 706"/>
                  <a:gd name="T90" fmla="*/ 83 w 730"/>
                  <a:gd name="T91" fmla="*/ 239 h 706"/>
                  <a:gd name="T92" fmla="*/ 99 w 730"/>
                  <a:gd name="T93" fmla="*/ 212 h 706"/>
                  <a:gd name="T94" fmla="*/ 32 w 730"/>
                  <a:gd name="T95" fmla="*/ 183 h 706"/>
                  <a:gd name="T96" fmla="*/ 7 w 730"/>
                  <a:gd name="T97" fmla="*/ 160 h 706"/>
                  <a:gd name="T98" fmla="*/ 32 w 730"/>
                  <a:gd name="T99" fmla="*/ 183 h 706"/>
                  <a:gd name="T100" fmla="*/ 65 w 730"/>
                  <a:gd name="T101" fmla="*/ 162 h 706"/>
                  <a:gd name="T102" fmla="*/ 61 w 730"/>
                  <a:gd name="T103" fmla="*/ 121 h 706"/>
                  <a:gd name="T104" fmla="*/ 13 w 730"/>
                  <a:gd name="T105" fmla="*/ 113 h 706"/>
                  <a:gd name="T106" fmla="*/ 0 w 730"/>
                  <a:gd name="T107" fmla="*/ 122 h 706"/>
                  <a:gd name="T108" fmla="*/ 13 w 730"/>
                  <a:gd name="T109" fmla="*/ 113 h 706"/>
                  <a:gd name="T110" fmla="*/ 4 w 730"/>
                  <a:gd name="T111" fmla="*/ 84 h 706"/>
                  <a:gd name="T112" fmla="*/ 30 w 730"/>
                  <a:gd name="T113" fmla="*/ 62 h 706"/>
                  <a:gd name="T114" fmla="*/ 38 w 730"/>
                  <a:gd name="T115" fmla="*/ 84 h 706"/>
                  <a:gd name="T116" fmla="*/ 41 w 730"/>
                  <a:gd name="T117" fmla="*/ 19 h 706"/>
                  <a:gd name="T118" fmla="*/ 40 w 730"/>
                  <a:gd name="T119" fmla="*/ 0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30" h="706">
                    <a:moveTo>
                      <a:pt x="230" y="87"/>
                    </a:moveTo>
                    <a:lnTo>
                      <a:pt x="245" y="106"/>
                    </a:lnTo>
                    <a:lnTo>
                      <a:pt x="279" y="96"/>
                    </a:lnTo>
                    <a:lnTo>
                      <a:pt x="280" y="100"/>
                    </a:lnTo>
                    <a:lnTo>
                      <a:pt x="296" y="101"/>
                    </a:lnTo>
                    <a:lnTo>
                      <a:pt x="317" y="85"/>
                    </a:lnTo>
                    <a:lnTo>
                      <a:pt x="383" y="127"/>
                    </a:lnTo>
                    <a:lnTo>
                      <a:pt x="403" y="117"/>
                    </a:lnTo>
                    <a:lnTo>
                      <a:pt x="425" y="179"/>
                    </a:lnTo>
                    <a:lnTo>
                      <a:pt x="405" y="242"/>
                    </a:lnTo>
                    <a:lnTo>
                      <a:pt x="446" y="244"/>
                    </a:lnTo>
                    <a:lnTo>
                      <a:pt x="458" y="263"/>
                    </a:lnTo>
                    <a:lnTo>
                      <a:pt x="461" y="300"/>
                    </a:lnTo>
                    <a:lnTo>
                      <a:pt x="475" y="272"/>
                    </a:lnTo>
                    <a:lnTo>
                      <a:pt x="501" y="263"/>
                    </a:lnTo>
                    <a:lnTo>
                      <a:pt x="591" y="314"/>
                    </a:lnTo>
                    <a:lnTo>
                      <a:pt x="644" y="285"/>
                    </a:lnTo>
                    <a:lnTo>
                      <a:pt x="676" y="279"/>
                    </a:lnTo>
                    <a:lnTo>
                      <a:pt x="679" y="264"/>
                    </a:lnTo>
                    <a:lnTo>
                      <a:pt x="666" y="246"/>
                    </a:lnTo>
                    <a:lnTo>
                      <a:pt x="678" y="223"/>
                    </a:lnTo>
                    <a:lnTo>
                      <a:pt x="711" y="231"/>
                    </a:lnTo>
                    <a:lnTo>
                      <a:pt x="730" y="261"/>
                    </a:lnTo>
                    <a:lnTo>
                      <a:pt x="696" y="276"/>
                    </a:lnTo>
                    <a:lnTo>
                      <a:pt x="684" y="294"/>
                    </a:lnTo>
                    <a:lnTo>
                      <a:pt x="676" y="361"/>
                    </a:lnTo>
                    <a:lnTo>
                      <a:pt x="611" y="411"/>
                    </a:lnTo>
                    <a:lnTo>
                      <a:pt x="608" y="429"/>
                    </a:lnTo>
                    <a:lnTo>
                      <a:pt x="624" y="444"/>
                    </a:lnTo>
                    <a:lnTo>
                      <a:pt x="640" y="459"/>
                    </a:lnTo>
                    <a:lnTo>
                      <a:pt x="605" y="498"/>
                    </a:lnTo>
                    <a:lnTo>
                      <a:pt x="607" y="521"/>
                    </a:lnTo>
                    <a:lnTo>
                      <a:pt x="608" y="542"/>
                    </a:lnTo>
                    <a:lnTo>
                      <a:pt x="644" y="568"/>
                    </a:lnTo>
                    <a:lnTo>
                      <a:pt x="653" y="588"/>
                    </a:lnTo>
                    <a:lnTo>
                      <a:pt x="644" y="609"/>
                    </a:lnTo>
                    <a:lnTo>
                      <a:pt x="640" y="618"/>
                    </a:lnTo>
                    <a:lnTo>
                      <a:pt x="624" y="622"/>
                    </a:lnTo>
                    <a:lnTo>
                      <a:pt x="611" y="650"/>
                    </a:lnTo>
                    <a:lnTo>
                      <a:pt x="576" y="671"/>
                    </a:lnTo>
                    <a:lnTo>
                      <a:pt x="566" y="706"/>
                    </a:lnTo>
                    <a:lnTo>
                      <a:pt x="534" y="697"/>
                    </a:lnTo>
                    <a:lnTo>
                      <a:pt x="503" y="681"/>
                    </a:lnTo>
                    <a:lnTo>
                      <a:pt x="495" y="677"/>
                    </a:lnTo>
                    <a:lnTo>
                      <a:pt x="478" y="652"/>
                    </a:lnTo>
                    <a:lnTo>
                      <a:pt x="459" y="629"/>
                    </a:lnTo>
                    <a:lnTo>
                      <a:pt x="463" y="610"/>
                    </a:lnTo>
                    <a:lnTo>
                      <a:pt x="455" y="567"/>
                    </a:lnTo>
                    <a:lnTo>
                      <a:pt x="436" y="568"/>
                    </a:lnTo>
                    <a:lnTo>
                      <a:pt x="404" y="586"/>
                    </a:lnTo>
                    <a:lnTo>
                      <a:pt x="382" y="607"/>
                    </a:lnTo>
                    <a:lnTo>
                      <a:pt x="361" y="607"/>
                    </a:lnTo>
                    <a:lnTo>
                      <a:pt x="353" y="623"/>
                    </a:lnTo>
                    <a:lnTo>
                      <a:pt x="326" y="610"/>
                    </a:lnTo>
                    <a:lnTo>
                      <a:pt x="316" y="604"/>
                    </a:lnTo>
                    <a:lnTo>
                      <a:pt x="299" y="561"/>
                    </a:lnTo>
                    <a:lnTo>
                      <a:pt x="276" y="544"/>
                    </a:lnTo>
                    <a:lnTo>
                      <a:pt x="258" y="505"/>
                    </a:lnTo>
                    <a:lnTo>
                      <a:pt x="221" y="488"/>
                    </a:lnTo>
                    <a:lnTo>
                      <a:pt x="167" y="484"/>
                    </a:lnTo>
                    <a:lnTo>
                      <a:pt x="150" y="467"/>
                    </a:lnTo>
                    <a:lnTo>
                      <a:pt x="134" y="430"/>
                    </a:lnTo>
                    <a:lnTo>
                      <a:pt x="167" y="414"/>
                    </a:lnTo>
                    <a:lnTo>
                      <a:pt x="158" y="390"/>
                    </a:lnTo>
                    <a:lnTo>
                      <a:pt x="140" y="388"/>
                    </a:lnTo>
                    <a:lnTo>
                      <a:pt x="132" y="373"/>
                    </a:lnTo>
                    <a:lnTo>
                      <a:pt x="137" y="330"/>
                    </a:lnTo>
                    <a:lnTo>
                      <a:pt x="95" y="319"/>
                    </a:lnTo>
                    <a:lnTo>
                      <a:pt x="80" y="304"/>
                    </a:lnTo>
                    <a:lnTo>
                      <a:pt x="97" y="293"/>
                    </a:lnTo>
                    <a:lnTo>
                      <a:pt x="97" y="276"/>
                    </a:lnTo>
                    <a:lnTo>
                      <a:pt x="146" y="271"/>
                    </a:lnTo>
                    <a:lnTo>
                      <a:pt x="175" y="244"/>
                    </a:lnTo>
                    <a:lnTo>
                      <a:pt x="171" y="227"/>
                    </a:lnTo>
                    <a:lnTo>
                      <a:pt x="150" y="247"/>
                    </a:lnTo>
                    <a:lnTo>
                      <a:pt x="133" y="244"/>
                    </a:lnTo>
                    <a:lnTo>
                      <a:pt x="146" y="202"/>
                    </a:lnTo>
                    <a:lnTo>
                      <a:pt x="146" y="188"/>
                    </a:lnTo>
                    <a:lnTo>
                      <a:pt x="120" y="155"/>
                    </a:lnTo>
                    <a:lnTo>
                      <a:pt x="87" y="93"/>
                    </a:lnTo>
                    <a:lnTo>
                      <a:pt x="84" y="76"/>
                    </a:lnTo>
                    <a:lnTo>
                      <a:pt x="92" y="60"/>
                    </a:lnTo>
                    <a:lnTo>
                      <a:pt x="205" y="79"/>
                    </a:lnTo>
                    <a:lnTo>
                      <a:pt x="230" y="87"/>
                    </a:lnTo>
                    <a:close/>
                    <a:moveTo>
                      <a:pt x="658" y="479"/>
                    </a:moveTo>
                    <a:lnTo>
                      <a:pt x="649" y="488"/>
                    </a:lnTo>
                    <a:lnTo>
                      <a:pt x="636" y="476"/>
                    </a:lnTo>
                    <a:lnTo>
                      <a:pt x="647" y="468"/>
                    </a:lnTo>
                    <a:lnTo>
                      <a:pt x="658" y="479"/>
                    </a:lnTo>
                    <a:close/>
                    <a:moveTo>
                      <a:pt x="105" y="213"/>
                    </a:moveTo>
                    <a:lnTo>
                      <a:pt x="96" y="239"/>
                    </a:lnTo>
                    <a:lnTo>
                      <a:pt x="83" y="239"/>
                    </a:lnTo>
                    <a:lnTo>
                      <a:pt x="73" y="225"/>
                    </a:lnTo>
                    <a:lnTo>
                      <a:pt x="99" y="212"/>
                    </a:lnTo>
                    <a:lnTo>
                      <a:pt x="105" y="213"/>
                    </a:lnTo>
                    <a:close/>
                    <a:moveTo>
                      <a:pt x="32" y="183"/>
                    </a:moveTo>
                    <a:lnTo>
                      <a:pt x="23" y="183"/>
                    </a:lnTo>
                    <a:lnTo>
                      <a:pt x="7" y="160"/>
                    </a:lnTo>
                    <a:lnTo>
                      <a:pt x="19" y="150"/>
                    </a:lnTo>
                    <a:lnTo>
                      <a:pt x="32" y="183"/>
                    </a:lnTo>
                    <a:close/>
                    <a:moveTo>
                      <a:pt x="84" y="144"/>
                    </a:moveTo>
                    <a:lnTo>
                      <a:pt x="65" y="162"/>
                    </a:lnTo>
                    <a:lnTo>
                      <a:pt x="33" y="138"/>
                    </a:lnTo>
                    <a:lnTo>
                      <a:pt x="61" y="121"/>
                    </a:lnTo>
                    <a:lnTo>
                      <a:pt x="84" y="144"/>
                    </a:lnTo>
                    <a:close/>
                    <a:moveTo>
                      <a:pt x="13" y="113"/>
                    </a:moveTo>
                    <a:lnTo>
                      <a:pt x="11" y="130"/>
                    </a:lnTo>
                    <a:lnTo>
                      <a:pt x="0" y="122"/>
                    </a:lnTo>
                    <a:lnTo>
                      <a:pt x="7" y="105"/>
                    </a:lnTo>
                    <a:lnTo>
                      <a:pt x="13" y="113"/>
                    </a:lnTo>
                    <a:close/>
                    <a:moveTo>
                      <a:pt x="38" y="84"/>
                    </a:moveTo>
                    <a:lnTo>
                      <a:pt x="4" y="84"/>
                    </a:lnTo>
                    <a:lnTo>
                      <a:pt x="21" y="34"/>
                    </a:lnTo>
                    <a:lnTo>
                      <a:pt x="30" y="62"/>
                    </a:lnTo>
                    <a:lnTo>
                      <a:pt x="41" y="77"/>
                    </a:lnTo>
                    <a:lnTo>
                      <a:pt x="38" y="84"/>
                    </a:lnTo>
                    <a:close/>
                    <a:moveTo>
                      <a:pt x="49" y="9"/>
                    </a:moveTo>
                    <a:lnTo>
                      <a:pt x="41" y="19"/>
                    </a:lnTo>
                    <a:lnTo>
                      <a:pt x="28" y="10"/>
                    </a:lnTo>
                    <a:lnTo>
                      <a:pt x="40" y="0"/>
                    </a:lnTo>
                    <a:lnTo>
                      <a:pt x="49" y="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" name="Freeform 16">
                <a:extLst>
                  <a:ext uri="{FF2B5EF4-FFF2-40B4-BE49-F238E27FC236}">
                    <a16:creationId xmlns:a16="http://schemas.microsoft.com/office/drawing/2014/main" id="{2133DFB6-7220-E335-CB7A-C8B1F6EF40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1813" y="2257425"/>
                <a:ext cx="1150938" cy="933450"/>
              </a:xfrm>
              <a:custGeom>
                <a:avLst/>
                <a:gdLst>
                  <a:gd name="T0" fmla="*/ 273 w 725"/>
                  <a:gd name="T1" fmla="*/ 46 h 588"/>
                  <a:gd name="T2" fmla="*/ 371 w 725"/>
                  <a:gd name="T3" fmla="*/ 97 h 588"/>
                  <a:gd name="T4" fmla="*/ 395 w 725"/>
                  <a:gd name="T5" fmla="*/ 124 h 588"/>
                  <a:gd name="T6" fmla="*/ 391 w 725"/>
                  <a:gd name="T7" fmla="*/ 163 h 588"/>
                  <a:gd name="T8" fmla="*/ 411 w 725"/>
                  <a:gd name="T9" fmla="*/ 187 h 588"/>
                  <a:gd name="T10" fmla="*/ 473 w 725"/>
                  <a:gd name="T11" fmla="*/ 226 h 588"/>
                  <a:gd name="T12" fmla="*/ 528 w 725"/>
                  <a:gd name="T13" fmla="*/ 243 h 588"/>
                  <a:gd name="T14" fmla="*/ 598 w 725"/>
                  <a:gd name="T15" fmla="*/ 278 h 588"/>
                  <a:gd name="T16" fmla="*/ 628 w 725"/>
                  <a:gd name="T17" fmla="*/ 251 h 588"/>
                  <a:gd name="T18" fmla="*/ 675 w 725"/>
                  <a:gd name="T19" fmla="*/ 225 h 588"/>
                  <a:gd name="T20" fmla="*/ 716 w 725"/>
                  <a:gd name="T21" fmla="*/ 265 h 588"/>
                  <a:gd name="T22" fmla="*/ 621 w 725"/>
                  <a:gd name="T23" fmla="*/ 334 h 588"/>
                  <a:gd name="T24" fmla="*/ 621 w 725"/>
                  <a:gd name="T25" fmla="*/ 368 h 588"/>
                  <a:gd name="T26" fmla="*/ 573 w 725"/>
                  <a:gd name="T27" fmla="*/ 445 h 588"/>
                  <a:gd name="T28" fmla="*/ 544 w 725"/>
                  <a:gd name="T29" fmla="*/ 432 h 588"/>
                  <a:gd name="T30" fmla="*/ 546 w 725"/>
                  <a:gd name="T31" fmla="*/ 471 h 588"/>
                  <a:gd name="T32" fmla="*/ 455 w 725"/>
                  <a:gd name="T33" fmla="*/ 513 h 588"/>
                  <a:gd name="T34" fmla="*/ 423 w 725"/>
                  <a:gd name="T35" fmla="*/ 501 h 588"/>
                  <a:gd name="T36" fmla="*/ 400 w 725"/>
                  <a:gd name="T37" fmla="*/ 464 h 588"/>
                  <a:gd name="T38" fmla="*/ 365 w 725"/>
                  <a:gd name="T39" fmla="*/ 558 h 588"/>
                  <a:gd name="T40" fmla="*/ 336 w 725"/>
                  <a:gd name="T41" fmla="*/ 561 h 588"/>
                  <a:gd name="T42" fmla="*/ 291 w 725"/>
                  <a:gd name="T43" fmla="*/ 534 h 588"/>
                  <a:gd name="T44" fmla="*/ 225 w 725"/>
                  <a:gd name="T45" fmla="*/ 534 h 588"/>
                  <a:gd name="T46" fmla="*/ 246 w 725"/>
                  <a:gd name="T47" fmla="*/ 574 h 588"/>
                  <a:gd name="T48" fmla="*/ 192 w 725"/>
                  <a:gd name="T49" fmla="*/ 588 h 588"/>
                  <a:gd name="T50" fmla="*/ 150 w 725"/>
                  <a:gd name="T51" fmla="*/ 516 h 588"/>
                  <a:gd name="T52" fmla="*/ 116 w 725"/>
                  <a:gd name="T53" fmla="*/ 479 h 588"/>
                  <a:gd name="T54" fmla="*/ 58 w 725"/>
                  <a:gd name="T55" fmla="*/ 453 h 588"/>
                  <a:gd name="T56" fmla="*/ 48 w 725"/>
                  <a:gd name="T57" fmla="*/ 411 h 588"/>
                  <a:gd name="T58" fmla="*/ 16 w 725"/>
                  <a:gd name="T59" fmla="*/ 420 h 588"/>
                  <a:gd name="T60" fmla="*/ 11 w 725"/>
                  <a:gd name="T61" fmla="*/ 365 h 588"/>
                  <a:gd name="T62" fmla="*/ 29 w 725"/>
                  <a:gd name="T63" fmla="*/ 300 h 588"/>
                  <a:gd name="T64" fmla="*/ 36 w 725"/>
                  <a:gd name="T65" fmla="*/ 271 h 588"/>
                  <a:gd name="T66" fmla="*/ 69 w 725"/>
                  <a:gd name="T67" fmla="*/ 213 h 588"/>
                  <a:gd name="T68" fmla="*/ 84 w 725"/>
                  <a:gd name="T69" fmla="*/ 188 h 588"/>
                  <a:gd name="T70" fmla="*/ 11 w 725"/>
                  <a:gd name="T71" fmla="*/ 113 h 588"/>
                  <a:gd name="T72" fmla="*/ 131 w 725"/>
                  <a:gd name="T73" fmla="*/ 25 h 588"/>
                  <a:gd name="T74" fmla="*/ 196 w 725"/>
                  <a:gd name="T75" fmla="*/ 32 h 588"/>
                  <a:gd name="T76" fmla="*/ 211 w 725"/>
                  <a:gd name="T77" fmla="*/ 0 h 588"/>
                  <a:gd name="T78" fmla="*/ 261 w 725"/>
                  <a:gd name="T79" fmla="*/ 29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25" h="588">
                    <a:moveTo>
                      <a:pt x="261" y="29"/>
                    </a:moveTo>
                    <a:lnTo>
                      <a:pt x="273" y="46"/>
                    </a:lnTo>
                    <a:lnTo>
                      <a:pt x="283" y="90"/>
                    </a:lnTo>
                    <a:lnTo>
                      <a:pt x="371" y="97"/>
                    </a:lnTo>
                    <a:lnTo>
                      <a:pt x="390" y="108"/>
                    </a:lnTo>
                    <a:lnTo>
                      <a:pt x="395" y="124"/>
                    </a:lnTo>
                    <a:lnTo>
                      <a:pt x="412" y="142"/>
                    </a:lnTo>
                    <a:lnTo>
                      <a:pt x="391" y="163"/>
                    </a:lnTo>
                    <a:lnTo>
                      <a:pt x="391" y="176"/>
                    </a:lnTo>
                    <a:lnTo>
                      <a:pt x="411" y="187"/>
                    </a:lnTo>
                    <a:lnTo>
                      <a:pt x="417" y="220"/>
                    </a:lnTo>
                    <a:lnTo>
                      <a:pt x="473" y="226"/>
                    </a:lnTo>
                    <a:lnTo>
                      <a:pt x="495" y="242"/>
                    </a:lnTo>
                    <a:lnTo>
                      <a:pt x="528" y="243"/>
                    </a:lnTo>
                    <a:lnTo>
                      <a:pt x="559" y="274"/>
                    </a:lnTo>
                    <a:lnTo>
                      <a:pt x="598" y="278"/>
                    </a:lnTo>
                    <a:lnTo>
                      <a:pt x="613" y="283"/>
                    </a:lnTo>
                    <a:lnTo>
                      <a:pt x="628" y="251"/>
                    </a:lnTo>
                    <a:lnTo>
                      <a:pt x="627" y="220"/>
                    </a:lnTo>
                    <a:lnTo>
                      <a:pt x="675" y="225"/>
                    </a:lnTo>
                    <a:lnTo>
                      <a:pt x="690" y="247"/>
                    </a:lnTo>
                    <a:lnTo>
                      <a:pt x="716" y="265"/>
                    </a:lnTo>
                    <a:lnTo>
                      <a:pt x="725" y="287"/>
                    </a:lnTo>
                    <a:lnTo>
                      <a:pt x="621" y="334"/>
                    </a:lnTo>
                    <a:lnTo>
                      <a:pt x="629" y="349"/>
                    </a:lnTo>
                    <a:lnTo>
                      <a:pt x="621" y="368"/>
                    </a:lnTo>
                    <a:lnTo>
                      <a:pt x="641" y="393"/>
                    </a:lnTo>
                    <a:lnTo>
                      <a:pt x="573" y="445"/>
                    </a:lnTo>
                    <a:lnTo>
                      <a:pt x="559" y="420"/>
                    </a:lnTo>
                    <a:lnTo>
                      <a:pt x="544" y="432"/>
                    </a:lnTo>
                    <a:lnTo>
                      <a:pt x="529" y="454"/>
                    </a:lnTo>
                    <a:lnTo>
                      <a:pt x="546" y="471"/>
                    </a:lnTo>
                    <a:lnTo>
                      <a:pt x="538" y="501"/>
                    </a:lnTo>
                    <a:lnTo>
                      <a:pt x="455" y="513"/>
                    </a:lnTo>
                    <a:lnTo>
                      <a:pt x="436" y="520"/>
                    </a:lnTo>
                    <a:lnTo>
                      <a:pt x="423" y="501"/>
                    </a:lnTo>
                    <a:lnTo>
                      <a:pt x="409" y="495"/>
                    </a:lnTo>
                    <a:lnTo>
                      <a:pt x="400" y="464"/>
                    </a:lnTo>
                    <a:lnTo>
                      <a:pt x="365" y="482"/>
                    </a:lnTo>
                    <a:lnTo>
                      <a:pt x="365" y="558"/>
                    </a:lnTo>
                    <a:lnTo>
                      <a:pt x="346" y="567"/>
                    </a:lnTo>
                    <a:lnTo>
                      <a:pt x="336" y="561"/>
                    </a:lnTo>
                    <a:lnTo>
                      <a:pt x="328" y="533"/>
                    </a:lnTo>
                    <a:lnTo>
                      <a:pt x="291" y="534"/>
                    </a:lnTo>
                    <a:lnTo>
                      <a:pt x="282" y="521"/>
                    </a:lnTo>
                    <a:lnTo>
                      <a:pt x="225" y="534"/>
                    </a:lnTo>
                    <a:lnTo>
                      <a:pt x="225" y="550"/>
                    </a:lnTo>
                    <a:lnTo>
                      <a:pt x="246" y="574"/>
                    </a:lnTo>
                    <a:lnTo>
                      <a:pt x="224" y="587"/>
                    </a:lnTo>
                    <a:lnTo>
                      <a:pt x="192" y="588"/>
                    </a:lnTo>
                    <a:lnTo>
                      <a:pt x="187" y="546"/>
                    </a:lnTo>
                    <a:lnTo>
                      <a:pt x="150" y="516"/>
                    </a:lnTo>
                    <a:lnTo>
                      <a:pt x="137" y="516"/>
                    </a:lnTo>
                    <a:lnTo>
                      <a:pt x="116" y="479"/>
                    </a:lnTo>
                    <a:lnTo>
                      <a:pt x="83" y="455"/>
                    </a:lnTo>
                    <a:lnTo>
                      <a:pt x="58" y="453"/>
                    </a:lnTo>
                    <a:lnTo>
                      <a:pt x="41" y="470"/>
                    </a:lnTo>
                    <a:lnTo>
                      <a:pt x="48" y="411"/>
                    </a:lnTo>
                    <a:lnTo>
                      <a:pt x="31" y="404"/>
                    </a:lnTo>
                    <a:lnTo>
                      <a:pt x="16" y="420"/>
                    </a:lnTo>
                    <a:lnTo>
                      <a:pt x="0" y="414"/>
                    </a:lnTo>
                    <a:lnTo>
                      <a:pt x="11" y="365"/>
                    </a:lnTo>
                    <a:lnTo>
                      <a:pt x="36" y="318"/>
                    </a:lnTo>
                    <a:lnTo>
                      <a:pt x="29" y="300"/>
                    </a:lnTo>
                    <a:lnTo>
                      <a:pt x="36" y="287"/>
                    </a:lnTo>
                    <a:lnTo>
                      <a:pt x="36" y="271"/>
                    </a:lnTo>
                    <a:lnTo>
                      <a:pt x="78" y="266"/>
                    </a:lnTo>
                    <a:lnTo>
                      <a:pt x="69" y="213"/>
                    </a:lnTo>
                    <a:lnTo>
                      <a:pt x="86" y="209"/>
                    </a:lnTo>
                    <a:lnTo>
                      <a:pt x="84" y="188"/>
                    </a:lnTo>
                    <a:lnTo>
                      <a:pt x="20" y="146"/>
                    </a:lnTo>
                    <a:lnTo>
                      <a:pt x="11" y="113"/>
                    </a:lnTo>
                    <a:lnTo>
                      <a:pt x="107" y="62"/>
                    </a:lnTo>
                    <a:lnTo>
                      <a:pt x="131" y="25"/>
                    </a:lnTo>
                    <a:lnTo>
                      <a:pt x="157" y="29"/>
                    </a:lnTo>
                    <a:lnTo>
                      <a:pt x="196" y="32"/>
                    </a:lnTo>
                    <a:lnTo>
                      <a:pt x="206" y="3"/>
                    </a:lnTo>
                    <a:lnTo>
                      <a:pt x="211" y="0"/>
                    </a:lnTo>
                    <a:lnTo>
                      <a:pt x="266" y="11"/>
                    </a:lnTo>
                    <a:lnTo>
                      <a:pt x="261" y="2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Freeform 17">
                <a:extLst>
                  <a:ext uri="{FF2B5EF4-FFF2-40B4-BE49-F238E27FC236}">
                    <a16:creationId xmlns:a16="http://schemas.microsoft.com/office/drawing/2014/main" id="{4B2E7B30-9D33-B1CA-6757-06F2D7678B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87713" y="3479800"/>
                <a:ext cx="1312863" cy="1479550"/>
              </a:xfrm>
              <a:custGeom>
                <a:avLst/>
                <a:gdLst>
                  <a:gd name="T0" fmla="*/ 645 w 827"/>
                  <a:gd name="T1" fmla="*/ 35 h 932"/>
                  <a:gd name="T2" fmla="*/ 668 w 827"/>
                  <a:gd name="T3" fmla="*/ 93 h 932"/>
                  <a:gd name="T4" fmla="*/ 717 w 827"/>
                  <a:gd name="T5" fmla="*/ 102 h 932"/>
                  <a:gd name="T6" fmla="*/ 734 w 827"/>
                  <a:gd name="T7" fmla="*/ 163 h 932"/>
                  <a:gd name="T8" fmla="*/ 730 w 827"/>
                  <a:gd name="T9" fmla="*/ 239 h 932"/>
                  <a:gd name="T10" fmla="*/ 764 w 827"/>
                  <a:gd name="T11" fmla="*/ 302 h 932"/>
                  <a:gd name="T12" fmla="*/ 810 w 827"/>
                  <a:gd name="T13" fmla="*/ 434 h 932"/>
                  <a:gd name="T14" fmla="*/ 770 w 827"/>
                  <a:gd name="T15" fmla="*/ 455 h 932"/>
                  <a:gd name="T16" fmla="*/ 758 w 827"/>
                  <a:gd name="T17" fmla="*/ 530 h 932"/>
                  <a:gd name="T18" fmla="*/ 692 w 827"/>
                  <a:gd name="T19" fmla="*/ 586 h 932"/>
                  <a:gd name="T20" fmla="*/ 721 w 827"/>
                  <a:gd name="T21" fmla="*/ 675 h 932"/>
                  <a:gd name="T22" fmla="*/ 723 w 827"/>
                  <a:gd name="T23" fmla="*/ 752 h 932"/>
                  <a:gd name="T24" fmla="*/ 720 w 827"/>
                  <a:gd name="T25" fmla="*/ 799 h 932"/>
                  <a:gd name="T26" fmla="*/ 730 w 827"/>
                  <a:gd name="T27" fmla="*/ 868 h 932"/>
                  <a:gd name="T28" fmla="*/ 679 w 827"/>
                  <a:gd name="T29" fmla="*/ 885 h 932"/>
                  <a:gd name="T30" fmla="*/ 570 w 827"/>
                  <a:gd name="T31" fmla="*/ 932 h 932"/>
                  <a:gd name="T32" fmla="*/ 466 w 827"/>
                  <a:gd name="T33" fmla="*/ 884 h 932"/>
                  <a:gd name="T34" fmla="*/ 373 w 827"/>
                  <a:gd name="T35" fmla="*/ 865 h 932"/>
                  <a:gd name="T36" fmla="*/ 356 w 827"/>
                  <a:gd name="T37" fmla="*/ 873 h 932"/>
                  <a:gd name="T38" fmla="*/ 306 w 827"/>
                  <a:gd name="T39" fmla="*/ 822 h 932"/>
                  <a:gd name="T40" fmla="*/ 277 w 827"/>
                  <a:gd name="T41" fmla="*/ 831 h 932"/>
                  <a:gd name="T42" fmla="*/ 276 w 827"/>
                  <a:gd name="T43" fmla="*/ 884 h 932"/>
                  <a:gd name="T44" fmla="*/ 291 w 827"/>
                  <a:gd name="T45" fmla="*/ 905 h 932"/>
                  <a:gd name="T46" fmla="*/ 193 w 827"/>
                  <a:gd name="T47" fmla="*/ 897 h 932"/>
                  <a:gd name="T48" fmla="*/ 102 w 827"/>
                  <a:gd name="T49" fmla="*/ 905 h 932"/>
                  <a:gd name="T50" fmla="*/ 17 w 827"/>
                  <a:gd name="T51" fmla="*/ 902 h 932"/>
                  <a:gd name="T52" fmla="*/ 5 w 827"/>
                  <a:gd name="T53" fmla="*/ 817 h 932"/>
                  <a:gd name="T54" fmla="*/ 21 w 827"/>
                  <a:gd name="T55" fmla="*/ 682 h 932"/>
                  <a:gd name="T56" fmla="*/ 68 w 827"/>
                  <a:gd name="T57" fmla="*/ 593 h 932"/>
                  <a:gd name="T58" fmla="*/ 171 w 827"/>
                  <a:gd name="T59" fmla="*/ 400 h 932"/>
                  <a:gd name="T60" fmla="*/ 220 w 827"/>
                  <a:gd name="T61" fmla="*/ 331 h 932"/>
                  <a:gd name="T62" fmla="*/ 263 w 827"/>
                  <a:gd name="T63" fmla="*/ 219 h 932"/>
                  <a:gd name="T64" fmla="*/ 280 w 827"/>
                  <a:gd name="T65" fmla="*/ 183 h 932"/>
                  <a:gd name="T66" fmla="*/ 268 w 827"/>
                  <a:gd name="T67" fmla="*/ 98 h 932"/>
                  <a:gd name="T68" fmla="*/ 268 w 827"/>
                  <a:gd name="T69" fmla="*/ 81 h 932"/>
                  <a:gd name="T70" fmla="*/ 318 w 827"/>
                  <a:gd name="T71" fmla="*/ 73 h 932"/>
                  <a:gd name="T72" fmla="*/ 377 w 827"/>
                  <a:gd name="T73" fmla="*/ 121 h 932"/>
                  <a:gd name="T74" fmla="*/ 405 w 827"/>
                  <a:gd name="T75" fmla="*/ 131 h 932"/>
                  <a:gd name="T76" fmla="*/ 485 w 827"/>
                  <a:gd name="T77" fmla="*/ 85 h 932"/>
                  <a:gd name="T78" fmla="*/ 535 w 827"/>
                  <a:gd name="T79" fmla="*/ 33 h 932"/>
                  <a:gd name="T80" fmla="*/ 552 w 827"/>
                  <a:gd name="T81" fmla="*/ 4 h 932"/>
                  <a:gd name="T82" fmla="*/ 452 w 827"/>
                  <a:gd name="T83" fmla="*/ 115 h 932"/>
                  <a:gd name="T84" fmla="*/ 448 w 827"/>
                  <a:gd name="T85" fmla="*/ 108 h 932"/>
                  <a:gd name="T86" fmla="*/ 320 w 827"/>
                  <a:gd name="T87" fmla="*/ 869 h 932"/>
                  <a:gd name="T88" fmla="*/ 397 w 827"/>
                  <a:gd name="T89" fmla="*/ 125 h 932"/>
                  <a:gd name="T90" fmla="*/ 384 w 827"/>
                  <a:gd name="T91" fmla="*/ 117 h 9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27" h="932">
                    <a:moveTo>
                      <a:pt x="600" y="0"/>
                    </a:moveTo>
                    <a:lnTo>
                      <a:pt x="597" y="37"/>
                    </a:lnTo>
                    <a:lnTo>
                      <a:pt x="645" y="35"/>
                    </a:lnTo>
                    <a:lnTo>
                      <a:pt x="656" y="73"/>
                    </a:lnTo>
                    <a:lnTo>
                      <a:pt x="651" y="96"/>
                    </a:lnTo>
                    <a:lnTo>
                      <a:pt x="668" y="93"/>
                    </a:lnTo>
                    <a:lnTo>
                      <a:pt x="675" y="125"/>
                    </a:lnTo>
                    <a:lnTo>
                      <a:pt x="697" y="125"/>
                    </a:lnTo>
                    <a:lnTo>
                      <a:pt x="717" y="102"/>
                    </a:lnTo>
                    <a:lnTo>
                      <a:pt x="726" y="131"/>
                    </a:lnTo>
                    <a:lnTo>
                      <a:pt x="723" y="142"/>
                    </a:lnTo>
                    <a:lnTo>
                      <a:pt x="734" y="163"/>
                    </a:lnTo>
                    <a:lnTo>
                      <a:pt x="725" y="168"/>
                    </a:lnTo>
                    <a:lnTo>
                      <a:pt x="734" y="208"/>
                    </a:lnTo>
                    <a:lnTo>
                      <a:pt x="730" y="239"/>
                    </a:lnTo>
                    <a:lnTo>
                      <a:pt x="760" y="269"/>
                    </a:lnTo>
                    <a:lnTo>
                      <a:pt x="758" y="285"/>
                    </a:lnTo>
                    <a:lnTo>
                      <a:pt x="764" y="302"/>
                    </a:lnTo>
                    <a:lnTo>
                      <a:pt x="806" y="336"/>
                    </a:lnTo>
                    <a:lnTo>
                      <a:pt x="817" y="363"/>
                    </a:lnTo>
                    <a:lnTo>
                      <a:pt x="810" y="434"/>
                    </a:lnTo>
                    <a:lnTo>
                      <a:pt x="827" y="454"/>
                    </a:lnTo>
                    <a:lnTo>
                      <a:pt x="792" y="467"/>
                    </a:lnTo>
                    <a:lnTo>
                      <a:pt x="770" y="455"/>
                    </a:lnTo>
                    <a:lnTo>
                      <a:pt x="780" y="515"/>
                    </a:lnTo>
                    <a:lnTo>
                      <a:pt x="771" y="528"/>
                    </a:lnTo>
                    <a:lnTo>
                      <a:pt x="758" y="530"/>
                    </a:lnTo>
                    <a:lnTo>
                      <a:pt x="730" y="555"/>
                    </a:lnTo>
                    <a:lnTo>
                      <a:pt x="702" y="553"/>
                    </a:lnTo>
                    <a:lnTo>
                      <a:pt x="692" y="586"/>
                    </a:lnTo>
                    <a:lnTo>
                      <a:pt x="695" y="597"/>
                    </a:lnTo>
                    <a:lnTo>
                      <a:pt x="710" y="625"/>
                    </a:lnTo>
                    <a:lnTo>
                      <a:pt x="721" y="675"/>
                    </a:lnTo>
                    <a:lnTo>
                      <a:pt x="731" y="697"/>
                    </a:lnTo>
                    <a:lnTo>
                      <a:pt x="726" y="752"/>
                    </a:lnTo>
                    <a:lnTo>
                      <a:pt x="723" y="752"/>
                    </a:lnTo>
                    <a:lnTo>
                      <a:pt x="720" y="760"/>
                    </a:lnTo>
                    <a:lnTo>
                      <a:pt x="725" y="769"/>
                    </a:lnTo>
                    <a:lnTo>
                      <a:pt x="720" y="799"/>
                    </a:lnTo>
                    <a:lnTo>
                      <a:pt x="730" y="817"/>
                    </a:lnTo>
                    <a:lnTo>
                      <a:pt x="717" y="828"/>
                    </a:lnTo>
                    <a:lnTo>
                      <a:pt x="730" y="868"/>
                    </a:lnTo>
                    <a:lnTo>
                      <a:pt x="716" y="892"/>
                    </a:lnTo>
                    <a:lnTo>
                      <a:pt x="706" y="876"/>
                    </a:lnTo>
                    <a:lnTo>
                      <a:pt x="679" y="885"/>
                    </a:lnTo>
                    <a:lnTo>
                      <a:pt x="654" y="878"/>
                    </a:lnTo>
                    <a:lnTo>
                      <a:pt x="608" y="905"/>
                    </a:lnTo>
                    <a:lnTo>
                      <a:pt x="570" y="932"/>
                    </a:lnTo>
                    <a:lnTo>
                      <a:pt x="555" y="928"/>
                    </a:lnTo>
                    <a:lnTo>
                      <a:pt x="520" y="898"/>
                    </a:lnTo>
                    <a:lnTo>
                      <a:pt x="466" y="884"/>
                    </a:lnTo>
                    <a:lnTo>
                      <a:pt x="422" y="872"/>
                    </a:lnTo>
                    <a:lnTo>
                      <a:pt x="379" y="884"/>
                    </a:lnTo>
                    <a:lnTo>
                      <a:pt x="373" y="865"/>
                    </a:lnTo>
                    <a:lnTo>
                      <a:pt x="362" y="856"/>
                    </a:lnTo>
                    <a:lnTo>
                      <a:pt x="352" y="860"/>
                    </a:lnTo>
                    <a:lnTo>
                      <a:pt x="356" y="873"/>
                    </a:lnTo>
                    <a:lnTo>
                      <a:pt x="338" y="868"/>
                    </a:lnTo>
                    <a:lnTo>
                      <a:pt x="331" y="840"/>
                    </a:lnTo>
                    <a:lnTo>
                      <a:pt x="306" y="822"/>
                    </a:lnTo>
                    <a:lnTo>
                      <a:pt x="296" y="821"/>
                    </a:lnTo>
                    <a:lnTo>
                      <a:pt x="292" y="824"/>
                    </a:lnTo>
                    <a:lnTo>
                      <a:pt x="277" y="831"/>
                    </a:lnTo>
                    <a:lnTo>
                      <a:pt x="251" y="863"/>
                    </a:lnTo>
                    <a:lnTo>
                      <a:pt x="252" y="873"/>
                    </a:lnTo>
                    <a:lnTo>
                      <a:pt x="276" y="884"/>
                    </a:lnTo>
                    <a:lnTo>
                      <a:pt x="304" y="876"/>
                    </a:lnTo>
                    <a:lnTo>
                      <a:pt x="300" y="903"/>
                    </a:lnTo>
                    <a:lnTo>
                      <a:pt x="291" y="905"/>
                    </a:lnTo>
                    <a:lnTo>
                      <a:pt x="277" y="893"/>
                    </a:lnTo>
                    <a:lnTo>
                      <a:pt x="252" y="917"/>
                    </a:lnTo>
                    <a:lnTo>
                      <a:pt x="193" y="897"/>
                    </a:lnTo>
                    <a:lnTo>
                      <a:pt x="142" y="921"/>
                    </a:lnTo>
                    <a:lnTo>
                      <a:pt x="110" y="919"/>
                    </a:lnTo>
                    <a:lnTo>
                      <a:pt x="102" y="905"/>
                    </a:lnTo>
                    <a:lnTo>
                      <a:pt x="52" y="923"/>
                    </a:lnTo>
                    <a:lnTo>
                      <a:pt x="30" y="914"/>
                    </a:lnTo>
                    <a:lnTo>
                      <a:pt x="17" y="902"/>
                    </a:lnTo>
                    <a:lnTo>
                      <a:pt x="0" y="863"/>
                    </a:lnTo>
                    <a:lnTo>
                      <a:pt x="6" y="838"/>
                    </a:lnTo>
                    <a:lnTo>
                      <a:pt x="5" y="817"/>
                    </a:lnTo>
                    <a:lnTo>
                      <a:pt x="29" y="744"/>
                    </a:lnTo>
                    <a:lnTo>
                      <a:pt x="20" y="714"/>
                    </a:lnTo>
                    <a:lnTo>
                      <a:pt x="21" y="682"/>
                    </a:lnTo>
                    <a:lnTo>
                      <a:pt x="21" y="682"/>
                    </a:lnTo>
                    <a:lnTo>
                      <a:pt x="51" y="626"/>
                    </a:lnTo>
                    <a:lnTo>
                      <a:pt x="68" y="593"/>
                    </a:lnTo>
                    <a:lnTo>
                      <a:pt x="93" y="484"/>
                    </a:lnTo>
                    <a:lnTo>
                      <a:pt x="134" y="436"/>
                    </a:lnTo>
                    <a:lnTo>
                      <a:pt x="171" y="400"/>
                    </a:lnTo>
                    <a:lnTo>
                      <a:pt x="193" y="352"/>
                    </a:lnTo>
                    <a:lnTo>
                      <a:pt x="212" y="335"/>
                    </a:lnTo>
                    <a:lnTo>
                      <a:pt x="220" y="331"/>
                    </a:lnTo>
                    <a:lnTo>
                      <a:pt x="224" y="327"/>
                    </a:lnTo>
                    <a:lnTo>
                      <a:pt x="242" y="290"/>
                    </a:lnTo>
                    <a:lnTo>
                      <a:pt x="263" y="219"/>
                    </a:lnTo>
                    <a:lnTo>
                      <a:pt x="279" y="208"/>
                    </a:lnTo>
                    <a:lnTo>
                      <a:pt x="284" y="204"/>
                    </a:lnTo>
                    <a:lnTo>
                      <a:pt x="280" y="183"/>
                    </a:lnTo>
                    <a:lnTo>
                      <a:pt x="287" y="154"/>
                    </a:lnTo>
                    <a:lnTo>
                      <a:pt x="281" y="140"/>
                    </a:lnTo>
                    <a:lnTo>
                      <a:pt x="268" y="98"/>
                    </a:lnTo>
                    <a:lnTo>
                      <a:pt x="266" y="92"/>
                    </a:lnTo>
                    <a:lnTo>
                      <a:pt x="268" y="85"/>
                    </a:lnTo>
                    <a:lnTo>
                      <a:pt x="268" y="81"/>
                    </a:lnTo>
                    <a:lnTo>
                      <a:pt x="312" y="109"/>
                    </a:lnTo>
                    <a:lnTo>
                      <a:pt x="320" y="97"/>
                    </a:lnTo>
                    <a:lnTo>
                      <a:pt x="318" y="73"/>
                    </a:lnTo>
                    <a:lnTo>
                      <a:pt x="333" y="69"/>
                    </a:lnTo>
                    <a:lnTo>
                      <a:pt x="347" y="104"/>
                    </a:lnTo>
                    <a:lnTo>
                      <a:pt x="377" y="121"/>
                    </a:lnTo>
                    <a:lnTo>
                      <a:pt x="375" y="156"/>
                    </a:lnTo>
                    <a:lnTo>
                      <a:pt x="391" y="154"/>
                    </a:lnTo>
                    <a:lnTo>
                      <a:pt x="405" y="131"/>
                    </a:lnTo>
                    <a:lnTo>
                      <a:pt x="446" y="109"/>
                    </a:lnTo>
                    <a:lnTo>
                      <a:pt x="452" y="86"/>
                    </a:lnTo>
                    <a:lnTo>
                      <a:pt x="485" y="85"/>
                    </a:lnTo>
                    <a:lnTo>
                      <a:pt x="505" y="59"/>
                    </a:lnTo>
                    <a:lnTo>
                      <a:pt x="537" y="52"/>
                    </a:lnTo>
                    <a:lnTo>
                      <a:pt x="535" y="33"/>
                    </a:lnTo>
                    <a:lnTo>
                      <a:pt x="518" y="30"/>
                    </a:lnTo>
                    <a:lnTo>
                      <a:pt x="513" y="13"/>
                    </a:lnTo>
                    <a:lnTo>
                      <a:pt x="552" y="4"/>
                    </a:lnTo>
                    <a:lnTo>
                      <a:pt x="600" y="0"/>
                    </a:lnTo>
                    <a:close/>
                    <a:moveTo>
                      <a:pt x="448" y="108"/>
                    </a:moveTo>
                    <a:lnTo>
                      <a:pt x="452" y="115"/>
                    </a:lnTo>
                    <a:lnTo>
                      <a:pt x="458" y="113"/>
                    </a:lnTo>
                    <a:lnTo>
                      <a:pt x="456" y="106"/>
                    </a:lnTo>
                    <a:lnTo>
                      <a:pt x="448" y="108"/>
                    </a:lnTo>
                    <a:close/>
                    <a:moveTo>
                      <a:pt x="335" y="868"/>
                    </a:moveTo>
                    <a:lnTo>
                      <a:pt x="321" y="871"/>
                    </a:lnTo>
                    <a:lnTo>
                      <a:pt x="320" y="869"/>
                    </a:lnTo>
                    <a:lnTo>
                      <a:pt x="327" y="861"/>
                    </a:lnTo>
                    <a:lnTo>
                      <a:pt x="335" y="868"/>
                    </a:lnTo>
                    <a:close/>
                    <a:moveTo>
                      <a:pt x="397" y="125"/>
                    </a:moveTo>
                    <a:lnTo>
                      <a:pt x="388" y="131"/>
                    </a:lnTo>
                    <a:lnTo>
                      <a:pt x="381" y="121"/>
                    </a:lnTo>
                    <a:lnTo>
                      <a:pt x="384" y="117"/>
                    </a:lnTo>
                    <a:lnTo>
                      <a:pt x="397" y="117"/>
                    </a:lnTo>
                    <a:lnTo>
                      <a:pt x="397" y="125"/>
                    </a:lnTo>
                    <a:close/>
                  </a:path>
                </a:pathLst>
              </a:custGeom>
              <a:solidFill>
                <a:srgbClr val="C0504D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" name="Freeform 18">
                <a:extLst>
                  <a:ext uri="{FF2B5EF4-FFF2-40B4-BE49-F238E27FC236}">
                    <a16:creationId xmlns:a16="http://schemas.microsoft.com/office/drawing/2014/main" id="{366270B6-C850-F7E3-1784-83393FDA24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2400" y="2976563"/>
                <a:ext cx="2097088" cy="2162175"/>
              </a:xfrm>
              <a:custGeom>
                <a:avLst/>
                <a:gdLst>
                  <a:gd name="T0" fmla="*/ 364 w 1321"/>
                  <a:gd name="T1" fmla="*/ 1344 h 1362"/>
                  <a:gd name="T2" fmla="*/ 293 w 1321"/>
                  <a:gd name="T3" fmla="*/ 1289 h 1362"/>
                  <a:gd name="T4" fmla="*/ 210 w 1321"/>
                  <a:gd name="T5" fmla="*/ 1230 h 1362"/>
                  <a:gd name="T6" fmla="*/ 229 w 1321"/>
                  <a:gd name="T7" fmla="*/ 1195 h 1362"/>
                  <a:gd name="T8" fmla="*/ 305 w 1321"/>
                  <a:gd name="T9" fmla="*/ 1185 h 1362"/>
                  <a:gd name="T10" fmla="*/ 300 w 1321"/>
                  <a:gd name="T11" fmla="*/ 1086 h 1362"/>
                  <a:gd name="T12" fmla="*/ 306 w 1321"/>
                  <a:gd name="T13" fmla="*/ 1014 h 1362"/>
                  <a:gd name="T14" fmla="*/ 267 w 1321"/>
                  <a:gd name="T15" fmla="*/ 903 h 1362"/>
                  <a:gd name="T16" fmla="*/ 346 w 1321"/>
                  <a:gd name="T17" fmla="*/ 845 h 1362"/>
                  <a:gd name="T18" fmla="*/ 402 w 1321"/>
                  <a:gd name="T19" fmla="*/ 771 h 1362"/>
                  <a:gd name="T20" fmla="*/ 339 w 1321"/>
                  <a:gd name="T21" fmla="*/ 619 h 1362"/>
                  <a:gd name="T22" fmla="*/ 309 w 1321"/>
                  <a:gd name="T23" fmla="*/ 525 h 1362"/>
                  <a:gd name="T24" fmla="*/ 301 w 1321"/>
                  <a:gd name="T25" fmla="*/ 448 h 1362"/>
                  <a:gd name="T26" fmla="*/ 243 w 1321"/>
                  <a:gd name="T27" fmla="*/ 410 h 1362"/>
                  <a:gd name="T28" fmla="*/ 172 w 1321"/>
                  <a:gd name="T29" fmla="*/ 354 h 1362"/>
                  <a:gd name="T30" fmla="*/ 93 w 1321"/>
                  <a:gd name="T31" fmla="*/ 347 h 1362"/>
                  <a:gd name="T32" fmla="*/ 60 w 1321"/>
                  <a:gd name="T33" fmla="*/ 402 h 1362"/>
                  <a:gd name="T34" fmla="*/ 31 w 1321"/>
                  <a:gd name="T35" fmla="*/ 317 h 1362"/>
                  <a:gd name="T36" fmla="*/ 10 w 1321"/>
                  <a:gd name="T37" fmla="*/ 218 h 1362"/>
                  <a:gd name="T38" fmla="*/ 98 w 1321"/>
                  <a:gd name="T39" fmla="*/ 176 h 1362"/>
                  <a:gd name="T40" fmla="*/ 170 w 1321"/>
                  <a:gd name="T41" fmla="*/ 135 h 1362"/>
                  <a:gd name="T42" fmla="*/ 252 w 1321"/>
                  <a:gd name="T43" fmla="*/ 56 h 1362"/>
                  <a:gd name="T44" fmla="*/ 322 w 1321"/>
                  <a:gd name="T45" fmla="*/ 2 h 1362"/>
                  <a:gd name="T46" fmla="*/ 426 w 1321"/>
                  <a:gd name="T47" fmla="*/ 93 h 1362"/>
                  <a:gd name="T48" fmla="*/ 464 w 1321"/>
                  <a:gd name="T49" fmla="*/ 97 h 1362"/>
                  <a:gd name="T50" fmla="*/ 567 w 1321"/>
                  <a:gd name="T51" fmla="*/ 80 h 1362"/>
                  <a:gd name="T52" fmla="*/ 604 w 1321"/>
                  <a:gd name="T53" fmla="*/ 29 h 1362"/>
                  <a:gd name="T54" fmla="*/ 675 w 1321"/>
                  <a:gd name="T55" fmla="*/ 67 h 1362"/>
                  <a:gd name="T56" fmla="*/ 827 w 1321"/>
                  <a:gd name="T57" fmla="*/ 90 h 1362"/>
                  <a:gd name="T58" fmla="*/ 872 w 1321"/>
                  <a:gd name="T59" fmla="*/ 197 h 1362"/>
                  <a:gd name="T60" fmla="*/ 931 w 1321"/>
                  <a:gd name="T61" fmla="*/ 306 h 1362"/>
                  <a:gd name="T62" fmla="*/ 981 w 1321"/>
                  <a:gd name="T63" fmla="*/ 417 h 1362"/>
                  <a:gd name="T64" fmla="*/ 1096 w 1321"/>
                  <a:gd name="T65" fmla="*/ 519 h 1362"/>
                  <a:gd name="T66" fmla="*/ 1202 w 1321"/>
                  <a:gd name="T67" fmla="*/ 631 h 1362"/>
                  <a:gd name="T68" fmla="*/ 1321 w 1321"/>
                  <a:gd name="T69" fmla="*/ 713 h 1362"/>
                  <a:gd name="T70" fmla="*/ 1235 w 1321"/>
                  <a:gd name="T71" fmla="*/ 792 h 1362"/>
                  <a:gd name="T72" fmla="*/ 1176 w 1321"/>
                  <a:gd name="T73" fmla="*/ 914 h 1362"/>
                  <a:gd name="T74" fmla="*/ 1067 w 1321"/>
                  <a:gd name="T75" fmla="*/ 963 h 1362"/>
                  <a:gd name="T76" fmla="*/ 1101 w 1321"/>
                  <a:gd name="T77" fmla="*/ 1094 h 1362"/>
                  <a:gd name="T78" fmla="*/ 1125 w 1321"/>
                  <a:gd name="T79" fmla="*/ 1241 h 1362"/>
                  <a:gd name="T80" fmla="*/ 1051 w 1321"/>
                  <a:gd name="T81" fmla="*/ 1198 h 1362"/>
                  <a:gd name="T82" fmla="*/ 972 w 1321"/>
                  <a:gd name="T83" fmla="*/ 1201 h 1362"/>
                  <a:gd name="T84" fmla="*/ 894 w 1321"/>
                  <a:gd name="T85" fmla="*/ 1165 h 1362"/>
                  <a:gd name="T86" fmla="*/ 781 w 1321"/>
                  <a:gd name="T87" fmla="*/ 1224 h 1362"/>
                  <a:gd name="T88" fmla="*/ 662 w 1321"/>
                  <a:gd name="T89" fmla="*/ 1276 h 1362"/>
                  <a:gd name="T90" fmla="*/ 610 w 1321"/>
                  <a:gd name="T91" fmla="*/ 1293 h 1362"/>
                  <a:gd name="T92" fmla="*/ 518 w 1321"/>
                  <a:gd name="T93" fmla="*/ 1272 h 1362"/>
                  <a:gd name="T94" fmla="*/ 425 w 1321"/>
                  <a:gd name="T95" fmla="*/ 1251 h 1362"/>
                  <a:gd name="T96" fmla="*/ 393 w 1321"/>
                  <a:gd name="T97" fmla="*/ 1238 h 1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321" h="1362">
                    <a:moveTo>
                      <a:pt x="393" y="1238"/>
                    </a:moveTo>
                    <a:lnTo>
                      <a:pt x="396" y="1244"/>
                    </a:lnTo>
                    <a:lnTo>
                      <a:pt x="398" y="1298"/>
                    </a:lnTo>
                    <a:lnTo>
                      <a:pt x="364" y="1344"/>
                    </a:lnTo>
                    <a:lnTo>
                      <a:pt x="320" y="1362"/>
                    </a:lnTo>
                    <a:lnTo>
                      <a:pt x="333" y="1319"/>
                    </a:lnTo>
                    <a:lnTo>
                      <a:pt x="298" y="1322"/>
                    </a:lnTo>
                    <a:lnTo>
                      <a:pt x="293" y="1289"/>
                    </a:lnTo>
                    <a:lnTo>
                      <a:pt x="270" y="1274"/>
                    </a:lnTo>
                    <a:lnTo>
                      <a:pt x="260" y="1248"/>
                    </a:lnTo>
                    <a:lnTo>
                      <a:pt x="229" y="1252"/>
                    </a:lnTo>
                    <a:lnTo>
                      <a:pt x="210" y="1230"/>
                    </a:lnTo>
                    <a:lnTo>
                      <a:pt x="184" y="1255"/>
                    </a:lnTo>
                    <a:lnTo>
                      <a:pt x="145" y="1249"/>
                    </a:lnTo>
                    <a:lnTo>
                      <a:pt x="183" y="1222"/>
                    </a:lnTo>
                    <a:lnTo>
                      <a:pt x="229" y="1195"/>
                    </a:lnTo>
                    <a:lnTo>
                      <a:pt x="254" y="1202"/>
                    </a:lnTo>
                    <a:lnTo>
                      <a:pt x="281" y="1193"/>
                    </a:lnTo>
                    <a:lnTo>
                      <a:pt x="291" y="1209"/>
                    </a:lnTo>
                    <a:lnTo>
                      <a:pt x="305" y="1185"/>
                    </a:lnTo>
                    <a:lnTo>
                      <a:pt x="292" y="1145"/>
                    </a:lnTo>
                    <a:lnTo>
                      <a:pt x="305" y="1134"/>
                    </a:lnTo>
                    <a:lnTo>
                      <a:pt x="295" y="1116"/>
                    </a:lnTo>
                    <a:lnTo>
                      <a:pt x="300" y="1086"/>
                    </a:lnTo>
                    <a:lnTo>
                      <a:pt x="295" y="1077"/>
                    </a:lnTo>
                    <a:lnTo>
                      <a:pt x="298" y="1069"/>
                    </a:lnTo>
                    <a:lnTo>
                      <a:pt x="301" y="1069"/>
                    </a:lnTo>
                    <a:lnTo>
                      <a:pt x="306" y="1014"/>
                    </a:lnTo>
                    <a:lnTo>
                      <a:pt x="296" y="992"/>
                    </a:lnTo>
                    <a:lnTo>
                      <a:pt x="285" y="942"/>
                    </a:lnTo>
                    <a:lnTo>
                      <a:pt x="270" y="914"/>
                    </a:lnTo>
                    <a:lnTo>
                      <a:pt x="267" y="903"/>
                    </a:lnTo>
                    <a:lnTo>
                      <a:pt x="277" y="870"/>
                    </a:lnTo>
                    <a:lnTo>
                      <a:pt x="305" y="872"/>
                    </a:lnTo>
                    <a:lnTo>
                      <a:pt x="333" y="847"/>
                    </a:lnTo>
                    <a:lnTo>
                      <a:pt x="346" y="845"/>
                    </a:lnTo>
                    <a:lnTo>
                      <a:pt x="355" y="832"/>
                    </a:lnTo>
                    <a:lnTo>
                      <a:pt x="345" y="772"/>
                    </a:lnTo>
                    <a:lnTo>
                      <a:pt x="367" y="784"/>
                    </a:lnTo>
                    <a:lnTo>
                      <a:pt x="402" y="771"/>
                    </a:lnTo>
                    <a:lnTo>
                      <a:pt x="385" y="751"/>
                    </a:lnTo>
                    <a:lnTo>
                      <a:pt x="392" y="680"/>
                    </a:lnTo>
                    <a:lnTo>
                      <a:pt x="381" y="653"/>
                    </a:lnTo>
                    <a:lnTo>
                      <a:pt x="339" y="619"/>
                    </a:lnTo>
                    <a:lnTo>
                      <a:pt x="333" y="602"/>
                    </a:lnTo>
                    <a:lnTo>
                      <a:pt x="335" y="586"/>
                    </a:lnTo>
                    <a:lnTo>
                      <a:pt x="305" y="556"/>
                    </a:lnTo>
                    <a:lnTo>
                      <a:pt x="309" y="525"/>
                    </a:lnTo>
                    <a:lnTo>
                      <a:pt x="300" y="485"/>
                    </a:lnTo>
                    <a:lnTo>
                      <a:pt x="309" y="480"/>
                    </a:lnTo>
                    <a:lnTo>
                      <a:pt x="298" y="459"/>
                    </a:lnTo>
                    <a:lnTo>
                      <a:pt x="301" y="448"/>
                    </a:lnTo>
                    <a:lnTo>
                      <a:pt x="292" y="419"/>
                    </a:lnTo>
                    <a:lnTo>
                      <a:pt x="272" y="442"/>
                    </a:lnTo>
                    <a:lnTo>
                      <a:pt x="250" y="442"/>
                    </a:lnTo>
                    <a:lnTo>
                      <a:pt x="243" y="410"/>
                    </a:lnTo>
                    <a:lnTo>
                      <a:pt x="226" y="413"/>
                    </a:lnTo>
                    <a:lnTo>
                      <a:pt x="231" y="390"/>
                    </a:lnTo>
                    <a:lnTo>
                      <a:pt x="220" y="352"/>
                    </a:lnTo>
                    <a:lnTo>
                      <a:pt x="172" y="354"/>
                    </a:lnTo>
                    <a:lnTo>
                      <a:pt x="175" y="317"/>
                    </a:lnTo>
                    <a:lnTo>
                      <a:pt x="127" y="321"/>
                    </a:lnTo>
                    <a:lnTo>
                      <a:pt x="88" y="330"/>
                    </a:lnTo>
                    <a:lnTo>
                      <a:pt x="93" y="347"/>
                    </a:lnTo>
                    <a:lnTo>
                      <a:pt x="110" y="350"/>
                    </a:lnTo>
                    <a:lnTo>
                      <a:pt x="112" y="369"/>
                    </a:lnTo>
                    <a:lnTo>
                      <a:pt x="80" y="376"/>
                    </a:lnTo>
                    <a:lnTo>
                      <a:pt x="60" y="402"/>
                    </a:lnTo>
                    <a:lnTo>
                      <a:pt x="27" y="403"/>
                    </a:lnTo>
                    <a:lnTo>
                      <a:pt x="20" y="386"/>
                    </a:lnTo>
                    <a:lnTo>
                      <a:pt x="38" y="336"/>
                    </a:lnTo>
                    <a:lnTo>
                      <a:pt x="31" y="317"/>
                    </a:lnTo>
                    <a:lnTo>
                      <a:pt x="10" y="293"/>
                    </a:lnTo>
                    <a:lnTo>
                      <a:pt x="14" y="284"/>
                    </a:lnTo>
                    <a:lnTo>
                      <a:pt x="6" y="232"/>
                    </a:lnTo>
                    <a:lnTo>
                      <a:pt x="10" y="218"/>
                    </a:lnTo>
                    <a:lnTo>
                      <a:pt x="0" y="201"/>
                    </a:lnTo>
                    <a:lnTo>
                      <a:pt x="12" y="182"/>
                    </a:lnTo>
                    <a:lnTo>
                      <a:pt x="63" y="169"/>
                    </a:lnTo>
                    <a:lnTo>
                      <a:pt x="98" y="176"/>
                    </a:lnTo>
                    <a:lnTo>
                      <a:pt x="110" y="193"/>
                    </a:lnTo>
                    <a:lnTo>
                      <a:pt x="138" y="185"/>
                    </a:lnTo>
                    <a:lnTo>
                      <a:pt x="139" y="133"/>
                    </a:lnTo>
                    <a:lnTo>
                      <a:pt x="170" y="135"/>
                    </a:lnTo>
                    <a:lnTo>
                      <a:pt x="198" y="104"/>
                    </a:lnTo>
                    <a:lnTo>
                      <a:pt x="198" y="81"/>
                    </a:lnTo>
                    <a:lnTo>
                      <a:pt x="208" y="56"/>
                    </a:lnTo>
                    <a:lnTo>
                      <a:pt x="252" y="56"/>
                    </a:lnTo>
                    <a:lnTo>
                      <a:pt x="271" y="39"/>
                    </a:lnTo>
                    <a:lnTo>
                      <a:pt x="280" y="17"/>
                    </a:lnTo>
                    <a:lnTo>
                      <a:pt x="297" y="0"/>
                    </a:lnTo>
                    <a:lnTo>
                      <a:pt x="322" y="2"/>
                    </a:lnTo>
                    <a:lnTo>
                      <a:pt x="355" y="26"/>
                    </a:lnTo>
                    <a:lnTo>
                      <a:pt x="376" y="63"/>
                    </a:lnTo>
                    <a:lnTo>
                      <a:pt x="389" y="63"/>
                    </a:lnTo>
                    <a:lnTo>
                      <a:pt x="426" y="93"/>
                    </a:lnTo>
                    <a:lnTo>
                      <a:pt x="431" y="135"/>
                    </a:lnTo>
                    <a:lnTo>
                      <a:pt x="463" y="134"/>
                    </a:lnTo>
                    <a:lnTo>
                      <a:pt x="485" y="121"/>
                    </a:lnTo>
                    <a:lnTo>
                      <a:pt x="464" y="97"/>
                    </a:lnTo>
                    <a:lnTo>
                      <a:pt x="464" y="81"/>
                    </a:lnTo>
                    <a:lnTo>
                      <a:pt x="521" y="68"/>
                    </a:lnTo>
                    <a:lnTo>
                      <a:pt x="530" y="81"/>
                    </a:lnTo>
                    <a:lnTo>
                      <a:pt x="567" y="80"/>
                    </a:lnTo>
                    <a:lnTo>
                      <a:pt x="575" y="108"/>
                    </a:lnTo>
                    <a:lnTo>
                      <a:pt x="585" y="114"/>
                    </a:lnTo>
                    <a:lnTo>
                      <a:pt x="604" y="105"/>
                    </a:lnTo>
                    <a:lnTo>
                      <a:pt x="604" y="29"/>
                    </a:lnTo>
                    <a:lnTo>
                      <a:pt x="639" y="11"/>
                    </a:lnTo>
                    <a:lnTo>
                      <a:pt x="648" y="42"/>
                    </a:lnTo>
                    <a:lnTo>
                      <a:pt x="662" y="48"/>
                    </a:lnTo>
                    <a:lnTo>
                      <a:pt x="675" y="67"/>
                    </a:lnTo>
                    <a:lnTo>
                      <a:pt x="694" y="60"/>
                    </a:lnTo>
                    <a:lnTo>
                      <a:pt x="777" y="48"/>
                    </a:lnTo>
                    <a:lnTo>
                      <a:pt x="805" y="81"/>
                    </a:lnTo>
                    <a:lnTo>
                      <a:pt x="827" y="90"/>
                    </a:lnTo>
                    <a:lnTo>
                      <a:pt x="835" y="106"/>
                    </a:lnTo>
                    <a:lnTo>
                      <a:pt x="830" y="119"/>
                    </a:lnTo>
                    <a:lnTo>
                      <a:pt x="843" y="131"/>
                    </a:lnTo>
                    <a:lnTo>
                      <a:pt x="872" y="197"/>
                    </a:lnTo>
                    <a:lnTo>
                      <a:pt x="933" y="229"/>
                    </a:lnTo>
                    <a:lnTo>
                      <a:pt x="935" y="244"/>
                    </a:lnTo>
                    <a:lnTo>
                      <a:pt x="952" y="257"/>
                    </a:lnTo>
                    <a:lnTo>
                      <a:pt x="931" y="306"/>
                    </a:lnTo>
                    <a:lnTo>
                      <a:pt x="914" y="321"/>
                    </a:lnTo>
                    <a:lnTo>
                      <a:pt x="946" y="351"/>
                    </a:lnTo>
                    <a:lnTo>
                      <a:pt x="968" y="407"/>
                    </a:lnTo>
                    <a:lnTo>
                      <a:pt x="981" y="417"/>
                    </a:lnTo>
                    <a:lnTo>
                      <a:pt x="981" y="434"/>
                    </a:lnTo>
                    <a:lnTo>
                      <a:pt x="1026" y="485"/>
                    </a:lnTo>
                    <a:lnTo>
                      <a:pt x="1069" y="489"/>
                    </a:lnTo>
                    <a:lnTo>
                      <a:pt x="1096" y="519"/>
                    </a:lnTo>
                    <a:lnTo>
                      <a:pt x="1131" y="555"/>
                    </a:lnTo>
                    <a:lnTo>
                      <a:pt x="1139" y="572"/>
                    </a:lnTo>
                    <a:lnTo>
                      <a:pt x="1183" y="590"/>
                    </a:lnTo>
                    <a:lnTo>
                      <a:pt x="1202" y="631"/>
                    </a:lnTo>
                    <a:lnTo>
                      <a:pt x="1222" y="643"/>
                    </a:lnTo>
                    <a:lnTo>
                      <a:pt x="1239" y="635"/>
                    </a:lnTo>
                    <a:lnTo>
                      <a:pt x="1290" y="671"/>
                    </a:lnTo>
                    <a:lnTo>
                      <a:pt x="1321" y="713"/>
                    </a:lnTo>
                    <a:lnTo>
                      <a:pt x="1312" y="738"/>
                    </a:lnTo>
                    <a:lnTo>
                      <a:pt x="1318" y="780"/>
                    </a:lnTo>
                    <a:lnTo>
                      <a:pt x="1296" y="821"/>
                    </a:lnTo>
                    <a:lnTo>
                      <a:pt x="1235" y="792"/>
                    </a:lnTo>
                    <a:lnTo>
                      <a:pt x="1217" y="810"/>
                    </a:lnTo>
                    <a:lnTo>
                      <a:pt x="1219" y="827"/>
                    </a:lnTo>
                    <a:lnTo>
                      <a:pt x="1209" y="884"/>
                    </a:lnTo>
                    <a:lnTo>
                      <a:pt x="1176" y="914"/>
                    </a:lnTo>
                    <a:lnTo>
                      <a:pt x="1148" y="919"/>
                    </a:lnTo>
                    <a:lnTo>
                      <a:pt x="1113" y="934"/>
                    </a:lnTo>
                    <a:lnTo>
                      <a:pt x="1087" y="957"/>
                    </a:lnTo>
                    <a:lnTo>
                      <a:pt x="1067" y="963"/>
                    </a:lnTo>
                    <a:lnTo>
                      <a:pt x="1033" y="999"/>
                    </a:lnTo>
                    <a:lnTo>
                      <a:pt x="1066" y="1045"/>
                    </a:lnTo>
                    <a:lnTo>
                      <a:pt x="1069" y="1060"/>
                    </a:lnTo>
                    <a:lnTo>
                      <a:pt x="1101" y="1094"/>
                    </a:lnTo>
                    <a:lnTo>
                      <a:pt x="1091" y="1157"/>
                    </a:lnTo>
                    <a:lnTo>
                      <a:pt x="1122" y="1163"/>
                    </a:lnTo>
                    <a:lnTo>
                      <a:pt x="1133" y="1181"/>
                    </a:lnTo>
                    <a:lnTo>
                      <a:pt x="1125" y="1241"/>
                    </a:lnTo>
                    <a:lnTo>
                      <a:pt x="1113" y="1260"/>
                    </a:lnTo>
                    <a:lnTo>
                      <a:pt x="1088" y="1251"/>
                    </a:lnTo>
                    <a:lnTo>
                      <a:pt x="1059" y="1228"/>
                    </a:lnTo>
                    <a:lnTo>
                      <a:pt x="1051" y="1198"/>
                    </a:lnTo>
                    <a:lnTo>
                      <a:pt x="1025" y="1177"/>
                    </a:lnTo>
                    <a:lnTo>
                      <a:pt x="1001" y="1184"/>
                    </a:lnTo>
                    <a:lnTo>
                      <a:pt x="992" y="1199"/>
                    </a:lnTo>
                    <a:lnTo>
                      <a:pt x="972" y="1201"/>
                    </a:lnTo>
                    <a:lnTo>
                      <a:pt x="951" y="1177"/>
                    </a:lnTo>
                    <a:lnTo>
                      <a:pt x="925" y="1174"/>
                    </a:lnTo>
                    <a:lnTo>
                      <a:pt x="902" y="1181"/>
                    </a:lnTo>
                    <a:lnTo>
                      <a:pt x="894" y="1165"/>
                    </a:lnTo>
                    <a:lnTo>
                      <a:pt x="877" y="1176"/>
                    </a:lnTo>
                    <a:lnTo>
                      <a:pt x="884" y="1211"/>
                    </a:lnTo>
                    <a:lnTo>
                      <a:pt x="847" y="1210"/>
                    </a:lnTo>
                    <a:lnTo>
                      <a:pt x="781" y="1224"/>
                    </a:lnTo>
                    <a:lnTo>
                      <a:pt x="727" y="1223"/>
                    </a:lnTo>
                    <a:lnTo>
                      <a:pt x="706" y="1256"/>
                    </a:lnTo>
                    <a:lnTo>
                      <a:pt x="666" y="1265"/>
                    </a:lnTo>
                    <a:lnTo>
                      <a:pt x="662" y="1276"/>
                    </a:lnTo>
                    <a:lnTo>
                      <a:pt x="669" y="1285"/>
                    </a:lnTo>
                    <a:lnTo>
                      <a:pt x="644" y="1286"/>
                    </a:lnTo>
                    <a:lnTo>
                      <a:pt x="625" y="1305"/>
                    </a:lnTo>
                    <a:lnTo>
                      <a:pt x="610" y="1293"/>
                    </a:lnTo>
                    <a:lnTo>
                      <a:pt x="555" y="1309"/>
                    </a:lnTo>
                    <a:lnTo>
                      <a:pt x="548" y="1309"/>
                    </a:lnTo>
                    <a:lnTo>
                      <a:pt x="538" y="1285"/>
                    </a:lnTo>
                    <a:lnTo>
                      <a:pt x="518" y="1272"/>
                    </a:lnTo>
                    <a:lnTo>
                      <a:pt x="518" y="1251"/>
                    </a:lnTo>
                    <a:lnTo>
                      <a:pt x="491" y="1257"/>
                    </a:lnTo>
                    <a:lnTo>
                      <a:pt x="448" y="1239"/>
                    </a:lnTo>
                    <a:lnTo>
                      <a:pt x="425" y="1251"/>
                    </a:lnTo>
                    <a:lnTo>
                      <a:pt x="396" y="1244"/>
                    </a:lnTo>
                    <a:lnTo>
                      <a:pt x="401" y="1230"/>
                    </a:lnTo>
                    <a:lnTo>
                      <a:pt x="393" y="1234"/>
                    </a:lnTo>
                    <a:lnTo>
                      <a:pt x="393" y="1238"/>
                    </a:lnTo>
                    <a:close/>
                  </a:path>
                </a:pathLst>
              </a:custGeom>
              <a:solidFill>
                <a:srgbClr val="4F81BD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" name="Freeform 19">
                <a:extLst>
                  <a:ext uri="{FF2B5EF4-FFF2-40B4-BE49-F238E27FC236}">
                    <a16:creationId xmlns:a16="http://schemas.microsoft.com/office/drawing/2014/main" id="{52A175F7-BC37-476D-4D11-5DB3EB46BD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1975" y="1554163"/>
                <a:ext cx="247650" cy="201613"/>
              </a:xfrm>
              <a:custGeom>
                <a:avLst/>
                <a:gdLst>
                  <a:gd name="T0" fmla="*/ 140 w 156"/>
                  <a:gd name="T1" fmla="*/ 76 h 127"/>
                  <a:gd name="T2" fmla="*/ 156 w 156"/>
                  <a:gd name="T3" fmla="*/ 92 h 127"/>
                  <a:gd name="T4" fmla="*/ 151 w 156"/>
                  <a:gd name="T5" fmla="*/ 117 h 127"/>
                  <a:gd name="T6" fmla="*/ 140 w 156"/>
                  <a:gd name="T7" fmla="*/ 127 h 127"/>
                  <a:gd name="T8" fmla="*/ 118 w 156"/>
                  <a:gd name="T9" fmla="*/ 118 h 127"/>
                  <a:gd name="T10" fmla="*/ 86 w 156"/>
                  <a:gd name="T11" fmla="*/ 104 h 127"/>
                  <a:gd name="T12" fmla="*/ 80 w 156"/>
                  <a:gd name="T13" fmla="*/ 120 h 127"/>
                  <a:gd name="T14" fmla="*/ 52 w 156"/>
                  <a:gd name="T15" fmla="*/ 112 h 127"/>
                  <a:gd name="T16" fmla="*/ 14 w 156"/>
                  <a:gd name="T17" fmla="*/ 116 h 127"/>
                  <a:gd name="T18" fmla="*/ 0 w 156"/>
                  <a:gd name="T19" fmla="*/ 100 h 127"/>
                  <a:gd name="T20" fmla="*/ 9 w 156"/>
                  <a:gd name="T21" fmla="*/ 71 h 127"/>
                  <a:gd name="T22" fmla="*/ 2 w 156"/>
                  <a:gd name="T23" fmla="*/ 60 h 127"/>
                  <a:gd name="T24" fmla="*/ 10 w 156"/>
                  <a:gd name="T25" fmla="*/ 30 h 127"/>
                  <a:gd name="T26" fmla="*/ 39 w 156"/>
                  <a:gd name="T27" fmla="*/ 9 h 127"/>
                  <a:gd name="T28" fmla="*/ 56 w 156"/>
                  <a:gd name="T29" fmla="*/ 17 h 127"/>
                  <a:gd name="T30" fmla="*/ 68 w 156"/>
                  <a:gd name="T31" fmla="*/ 8 h 127"/>
                  <a:gd name="T32" fmla="*/ 93 w 156"/>
                  <a:gd name="T33" fmla="*/ 0 h 127"/>
                  <a:gd name="T34" fmla="*/ 97 w 156"/>
                  <a:gd name="T35" fmla="*/ 25 h 127"/>
                  <a:gd name="T36" fmla="*/ 125 w 156"/>
                  <a:gd name="T37" fmla="*/ 48 h 127"/>
                  <a:gd name="T38" fmla="*/ 140 w 156"/>
                  <a:gd name="T39" fmla="*/ 76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6" h="127">
                    <a:moveTo>
                      <a:pt x="140" y="76"/>
                    </a:moveTo>
                    <a:lnTo>
                      <a:pt x="156" y="92"/>
                    </a:lnTo>
                    <a:lnTo>
                      <a:pt x="151" y="117"/>
                    </a:lnTo>
                    <a:lnTo>
                      <a:pt x="140" y="127"/>
                    </a:lnTo>
                    <a:lnTo>
                      <a:pt x="118" y="118"/>
                    </a:lnTo>
                    <a:lnTo>
                      <a:pt x="86" y="104"/>
                    </a:lnTo>
                    <a:lnTo>
                      <a:pt x="80" y="120"/>
                    </a:lnTo>
                    <a:lnTo>
                      <a:pt x="52" y="112"/>
                    </a:lnTo>
                    <a:lnTo>
                      <a:pt x="14" y="116"/>
                    </a:lnTo>
                    <a:lnTo>
                      <a:pt x="0" y="100"/>
                    </a:lnTo>
                    <a:lnTo>
                      <a:pt x="9" y="71"/>
                    </a:lnTo>
                    <a:lnTo>
                      <a:pt x="2" y="60"/>
                    </a:lnTo>
                    <a:lnTo>
                      <a:pt x="10" y="30"/>
                    </a:lnTo>
                    <a:lnTo>
                      <a:pt x="39" y="9"/>
                    </a:lnTo>
                    <a:lnTo>
                      <a:pt x="56" y="17"/>
                    </a:lnTo>
                    <a:lnTo>
                      <a:pt x="68" y="8"/>
                    </a:lnTo>
                    <a:lnTo>
                      <a:pt x="93" y="0"/>
                    </a:lnTo>
                    <a:lnTo>
                      <a:pt x="97" y="25"/>
                    </a:lnTo>
                    <a:lnTo>
                      <a:pt x="125" y="48"/>
                    </a:lnTo>
                    <a:lnTo>
                      <a:pt x="140" y="76"/>
                    </a:lnTo>
                    <a:close/>
                  </a:path>
                </a:pathLst>
              </a:custGeom>
              <a:solidFill>
                <a:srgbClr val="4BACC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" name="Freeform 20">
                <a:extLst>
                  <a:ext uri="{FF2B5EF4-FFF2-40B4-BE49-F238E27FC236}">
                    <a16:creationId xmlns:a16="http://schemas.microsoft.com/office/drawing/2014/main" id="{ECA0C72B-3C38-39E3-CB75-896FD10D6FC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91088" y="979488"/>
                <a:ext cx="1447800" cy="1420813"/>
              </a:xfrm>
              <a:custGeom>
                <a:avLst/>
                <a:gdLst>
                  <a:gd name="T0" fmla="*/ 744 w 912"/>
                  <a:gd name="T1" fmla="*/ 103 h 895"/>
                  <a:gd name="T2" fmla="*/ 790 w 912"/>
                  <a:gd name="T3" fmla="*/ 105 h 895"/>
                  <a:gd name="T4" fmla="*/ 769 w 912"/>
                  <a:gd name="T5" fmla="*/ 188 h 895"/>
                  <a:gd name="T6" fmla="*/ 727 w 912"/>
                  <a:gd name="T7" fmla="*/ 258 h 895"/>
                  <a:gd name="T8" fmla="*/ 778 w 912"/>
                  <a:gd name="T9" fmla="*/ 314 h 895"/>
                  <a:gd name="T10" fmla="*/ 836 w 912"/>
                  <a:gd name="T11" fmla="*/ 363 h 895"/>
                  <a:gd name="T12" fmla="*/ 854 w 912"/>
                  <a:gd name="T13" fmla="*/ 420 h 895"/>
                  <a:gd name="T14" fmla="*/ 837 w 912"/>
                  <a:gd name="T15" fmla="*/ 466 h 895"/>
                  <a:gd name="T16" fmla="*/ 882 w 912"/>
                  <a:gd name="T17" fmla="*/ 518 h 895"/>
                  <a:gd name="T18" fmla="*/ 899 w 912"/>
                  <a:gd name="T19" fmla="*/ 589 h 895"/>
                  <a:gd name="T20" fmla="*/ 888 w 912"/>
                  <a:gd name="T21" fmla="*/ 654 h 895"/>
                  <a:gd name="T22" fmla="*/ 909 w 912"/>
                  <a:gd name="T23" fmla="*/ 756 h 895"/>
                  <a:gd name="T24" fmla="*/ 905 w 912"/>
                  <a:gd name="T25" fmla="*/ 793 h 895"/>
                  <a:gd name="T26" fmla="*/ 863 w 912"/>
                  <a:gd name="T27" fmla="*/ 799 h 895"/>
                  <a:gd name="T28" fmla="*/ 803 w 912"/>
                  <a:gd name="T29" fmla="*/ 826 h 895"/>
                  <a:gd name="T30" fmla="*/ 748 w 912"/>
                  <a:gd name="T31" fmla="*/ 830 h 895"/>
                  <a:gd name="T32" fmla="*/ 679 w 912"/>
                  <a:gd name="T33" fmla="*/ 892 h 895"/>
                  <a:gd name="T34" fmla="*/ 604 w 912"/>
                  <a:gd name="T35" fmla="*/ 895 h 895"/>
                  <a:gd name="T36" fmla="*/ 517 w 912"/>
                  <a:gd name="T37" fmla="*/ 888 h 895"/>
                  <a:gd name="T38" fmla="*/ 473 w 912"/>
                  <a:gd name="T39" fmla="*/ 788 h 895"/>
                  <a:gd name="T40" fmla="*/ 494 w 912"/>
                  <a:gd name="T41" fmla="*/ 700 h 895"/>
                  <a:gd name="T42" fmla="*/ 370 w 912"/>
                  <a:gd name="T43" fmla="*/ 643 h 895"/>
                  <a:gd name="T44" fmla="*/ 291 w 912"/>
                  <a:gd name="T45" fmla="*/ 630 h 895"/>
                  <a:gd name="T46" fmla="*/ 253 w 912"/>
                  <a:gd name="T47" fmla="*/ 580 h 895"/>
                  <a:gd name="T48" fmla="*/ 271 w 912"/>
                  <a:gd name="T49" fmla="*/ 460 h 895"/>
                  <a:gd name="T50" fmla="*/ 233 w 912"/>
                  <a:gd name="T51" fmla="*/ 441 h 895"/>
                  <a:gd name="T52" fmla="*/ 249 w 912"/>
                  <a:gd name="T53" fmla="*/ 382 h 895"/>
                  <a:gd name="T54" fmla="*/ 250 w 912"/>
                  <a:gd name="T55" fmla="*/ 321 h 895"/>
                  <a:gd name="T56" fmla="*/ 221 w 912"/>
                  <a:gd name="T57" fmla="*/ 293 h 895"/>
                  <a:gd name="T58" fmla="*/ 153 w 912"/>
                  <a:gd name="T59" fmla="*/ 278 h 895"/>
                  <a:gd name="T60" fmla="*/ 84 w 912"/>
                  <a:gd name="T61" fmla="*/ 225 h 895"/>
                  <a:gd name="T62" fmla="*/ 19 w 912"/>
                  <a:gd name="T63" fmla="*/ 214 h 895"/>
                  <a:gd name="T64" fmla="*/ 63 w 912"/>
                  <a:gd name="T65" fmla="*/ 187 h 895"/>
                  <a:gd name="T66" fmla="*/ 86 w 912"/>
                  <a:gd name="T67" fmla="*/ 141 h 895"/>
                  <a:gd name="T68" fmla="*/ 149 w 912"/>
                  <a:gd name="T69" fmla="*/ 133 h 895"/>
                  <a:gd name="T70" fmla="*/ 198 w 912"/>
                  <a:gd name="T71" fmla="*/ 86 h 895"/>
                  <a:gd name="T72" fmla="*/ 263 w 912"/>
                  <a:gd name="T73" fmla="*/ 103 h 895"/>
                  <a:gd name="T74" fmla="*/ 345 w 912"/>
                  <a:gd name="T75" fmla="*/ 128 h 895"/>
                  <a:gd name="T76" fmla="*/ 373 w 912"/>
                  <a:gd name="T77" fmla="*/ 150 h 895"/>
                  <a:gd name="T78" fmla="*/ 428 w 912"/>
                  <a:gd name="T79" fmla="*/ 161 h 895"/>
                  <a:gd name="T80" fmla="*/ 467 w 912"/>
                  <a:gd name="T81" fmla="*/ 126 h 895"/>
                  <a:gd name="T82" fmla="*/ 492 w 912"/>
                  <a:gd name="T83" fmla="*/ 120 h 895"/>
                  <a:gd name="T84" fmla="*/ 519 w 912"/>
                  <a:gd name="T85" fmla="*/ 109 h 895"/>
                  <a:gd name="T86" fmla="*/ 532 w 912"/>
                  <a:gd name="T87" fmla="*/ 118 h 895"/>
                  <a:gd name="T88" fmla="*/ 567 w 912"/>
                  <a:gd name="T89" fmla="*/ 58 h 895"/>
                  <a:gd name="T90" fmla="*/ 620 w 912"/>
                  <a:gd name="T91" fmla="*/ 16 h 895"/>
                  <a:gd name="T92" fmla="*/ 661 w 912"/>
                  <a:gd name="T93" fmla="*/ 40 h 895"/>
                  <a:gd name="T94" fmla="*/ 730 w 912"/>
                  <a:gd name="T95" fmla="*/ 57 h 895"/>
                  <a:gd name="T96" fmla="*/ 717 w 912"/>
                  <a:gd name="T97" fmla="*/ 104 h 895"/>
                  <a:gd name="T98" fmla="*/ 541 w 912"/>
                  <a:gd name="T99" fmla="*/ 370 h 895"/>
                  <a:gd name="T100" fmla="*/ 512 w 912"/>
                  <a:gd name="T101" fmla="*/ 371 h 895"/>
                  <a:gd name="T102" fmla="*/ 475 w 912"/>
                  <a:gd name="T103" fmla="*/ 422 h 895"/>
                  <a:gd name="T104" fmla="*/ 473 w 912"/>
                  <a:gd name="T105" fmla="*/ 462 h 895"/>
                  <a:gd name="T106" fmla="*/ 525 w 912"/>
                  <a:gd name="T107" fmla="*/ 474 h 895"/>
                  <a:gd name="T108" fmla="*/ 559 w 912"/>
                  <a:gd name="T109" fmla="*/ 466 h 895"/>
                  <a:gd name="T110" fmla="*/ 613 w 912"/>
                  <a:gd name="T111" fmla="*/ 489 h 895"/>
                  <a:gd name="T112" fmla="*/ 629 w 912"/>
                  <a:gd name="T113" fmla="*/ 454 h 895"/>
                  <a:gd name="T114" fmla="*/ 598 w 912"/>
                  <a:gd name="T115" fmla="*/ 410 h 895"/>
                  <a:gd name="T116" fmla="*/ 566 w 912"/>
                  <a:gd name="T117" fmla="*/ 362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12" h="895">
                    <a:moveTo>
                      <a:pt x="717" y="104"/>
                    </a:moveTo>
                    <a:lnTo>
                      <a:pt x="744" y="103"/>
                    </a:lnTo>
                    <a:lnTo>
                      <a:pt x="780" y="74"/>
                    </a:lnTo>
                    <a:lnTo>
                      <a:pt x="790" y="105"/>
                    </a:lnTo>
                    <a:lnTo>
                      <a:pt x="775" y="136"/>
                    </a:lnTo>
                    <a:lnTo>
                      <a:pt x="769" y="188"/>
                    </a:lnTo>
                    <a:lnTo>
                      <a:pt x="723" y="230"/>
                    </a:lnTo>
                    <a:lnTo>
                      <a:pt x="727" y="258"/>
                    </a:lnTo>
                    <a:lnTo>
                      <a:pt x="725" y="284"/>
                    </a:lnTo>
                    <a:lnTo>
                      <a:pt x="778" y="314"/>
                    </a:lnTo>
                    <a:lnTo>
                      <a:pt x="803" y="342"/>
                    </a:lnTo>
                    <a:lnTo>
                      <a:pt x="836" y="363"/>
                    </a:lnTo>
                    <a:lnTo>
                      <a:pt x="853" y="383"/>
                    </a:lnTo>
                    <a:lnTo>
                      <a:pt x="854" y="420"/>
                    </a:lnTo>
                    <a:lnTo>
                      <a:pt x="834" y="458"/>
                    </a:lnTo>
                    <a:lnTo>
                      <a:pt x="837" y="466"/>
                    </a:lnTo>
                    <a:lnTo>
                      <a:pt x="854" y="509"/>
                    </a:lnTo>
                    <a:lnTo>
                      <a:pt x="882" y="518"/>
                    </a:lnTo>
                    <a:lnTo>
                      <a:pt x="880" y="568"/>
                    </a:lnTo>
                    <a:lnTo>
                      <a:pt x="899" y="589"/>
                    </a:lnTo>
                    <a:lnTo>
                      <a:pt x="891" y="618"/>
                    </a:lnTo>
                    <a:lnTo>
                      <a:pt x="888" y="654"/>
                    </a:lnTo>
                    <a:lnTo>
                      <a:pt x="866" y="692"/>
                    </a:lnTo>
                    <a:lnTo>
                      <a:pt x="909" y="756"/>
                    </a:lnTo>
                    <a:lnTo>
                      <a:pt x="912" y="779"/>
                    </a:lnTo>
                    <a:lnTo>
                      <a:pt x="905" y="793"/>
                    </a:lnTo>
                    <a:lnTo>
                      <a:pt x="888" y="805"/>
                    </a:lnTo>
                    <a:lnTo>
                      <a:pt x="863" y="799"/>
                    </a:lnTo>
                    <a:lnTo>
                      <a:pt x="834" y="813"/>
                    </a:lnTo>
                    <a:lnTo>
                      <a:pt x="803" y="826"/>
                    </a:lnTo>
                    <a:lnTo>
                      <a:pt x="761" y="818"/>
                    </a:lnTo>
                    <a:lnTo>
                      <a:pt x="748" y="830"/>
                    </a:lnTo>
                    <a:lnTo>
                      <a:pt x="723" y="885"/>
                    </a:lnTo>
                    <a:lnTo>
                      <a:pt x="679" y="892"/>
                    </a:lnTo>
                    <a:lnTo>
                      <a:pt x="642" y="895"/>
                    </a:lnTo>
                    <a:lnTo>
                      <a:pt x="604" y="895"/>
                    </a:lnTo>
                    <a:lnTo>
                      <a:pt x="566" y="868"/>
                    </a:lnTo>
                    <a:lnTo>
                      <a:pt x="517" y="888"/>
                    </a:lnTo>
                    <a:lnTo>
                      <a:pt x="509" y="831"/>
                    </a:lnTo>
                    <a:lnTo>
                      <a:pt x="473" y="788"/>
                    </a:lnTo>
                    <a:lnTo>
                      <a:pt x="499" y="763"/>
                    </a:lnTo>
                    <a:lnTo>
                      <a:pt x="494" y="700"/>
                    </a:lnTo>
                    <a:lnTo>
                      <a:pt x="394" y="654"/>
                    </a:lnTo>
                    <a:lnTo>
                      <a:pt x="370" y="643"/>
                    </a:lnTo>
                    <a:lnTo>
                      <a:pt x="340" y="653"/>
                    </a:lnTo>
                    <a:lnTo>
                      <a:pt x="291" y="630"/>
                    </a:lnTo>
                    <a:lnTo>
                      <a:pt x="266" y="606"/>
                    </a:lnTo>
                    <a:lnTo>
                      <a:pt x="253" y="580"/>
                    </a:lnTo>
                    <a:lnTo>
                      <a:pt x="266" y="492"/>
                    </a:lnTo>
                    <a:lnTo>
                      <a:pt x="271" y="460"/>
                    </a:lnTo>
                    <a:lnTo>
                      <a:pt x="270" y="446"/>
                    </a:lnTo>
                    <a:lnTo>
                      <a:pt x="233" y="441"/>
                    </a:lnTo>
                    <a:lnTo>
                      <a:pt x="233" y="395"/>
                    </a:lnTo>
                    <a:lnTo>
                      <a:pt x="249" y="382"/>
                    </a:lnTo>
                    <a:lnTo>
                      <a:pt x="242" y="332"/>
                    </a:lnTo>
                    <a:lnTo>
                      <a:pt x="250" y="321"/>
                    </a:lnTo>
                    <a:lnTo>
                      <a:pt x="242" y="295"/>
                    </a:lnTo>
                    <a:lnTo>
                      <a:pt x="221" y="293"/>
                    </a:lnTo>
                    <a:lnTo>
                      <a:pt x="219" y="282"/>
                    </a:lnTo>
                    <a:lnTo>
                      <a:pt x="153" y="278"/>
                    </a:lnTo>
                    <a:lnTo>
                      <a:pt x="141" y="258"/>
                    </a:lnTo>
                    <a:lnTo>
                      <a:pt x="84" y="225"/>
                    </a:lnTo>
                    <a:lnTo>
                      <a:pt x="46" y="209"/>
                    </a:lnTo>
                    <a:lnTo>
                      <a:pt x="19" y="214"/>
                    </a:lnTo>
                    <a:lnTo>
                      <a:pt x="0" y="191"/>
                    </a:lnTo>
                    <a:lnTo>
                      <a:pt x="63" y="187"/>
                    </a:lnTo>
                    <a:lnTo>
                      <a:pt x="75" y="151"/>
                    </a:lnTo>
                    <a:lnTo>
                      <a:pt x="86" y="141"/>
                    </a:lnTo>
                    <a:lnTo>
                      <a:pt x="123" y="146"/>
                    </a:lnTo>
                    <a:lnTo>
                      <a:pt x="149" y="133"/>
                    </a:lnTo>
                    <a:lnTo>
                      <a:pt x="183" y="111"/>
                    </a:lnTo>
                    <a:lnTo>
                      <a:pt x="198" y="86"/>
                    </a:lnTo>
                    <a:lnTo>
                      <a:pt x="262" y="101"/>
                    </a:lnTo>
                    <a:lnTo>
                      <a:pt x="263" y="103"/>
                    </a:lnTo>
                    <a:lnTo>
                      <a:pt x="292" y="126"/>
                    </a:lnTo>
                    <a:lnTo>
                      <a:pt x="345" y="128"/>
                    </a:lnTo>
                    <a:lnTo>
                      <a:pt x="363" y="141"/>
                    </a:lnTo>
                    <a:lnTo>
                      <a:pt x="373" y="150"/>
                    </a:lnTo>
                    <a:lnTo>
                      <a:pt x="417" y="150"/>
                    </a:lnTo>
                    <a:lnTo>
                      <a:pt x="428" y="161"/>
                    </a:lnTo>
                    <a:lnTo>
                      <a:pt x="442" y="146"/>
                    </a:lnTo>
                    <a:lnTo>
                      <a:pt x="467" y="126"/>
                    </a:lnTo>
                    <a:lnTo>
                      <a:pt x="491" y="129"/>
                    </a:lnTo>
                    <a:lnTo>
                      <a:pt x="492" y="120"/>
                    </a:lnTo>
                    <a:lnTo>
                      <a:pt x="506" y="108"/>
                    </a:lnTo>
                    <a:lnTo>
                      <a:pt x="519" y="109"/>
                    </a:lnTo>
                    <a:lnTo>
                      <a:pt x="525" y="118"/>
                    </a:lnTo>
                    <a:lnTo>
                      <a:pt x="532" y="118"/>
                    </a:lnTo>
                    <a:lnTo>
                      <a:pt x="555" y="95"/>
                    </a:lnTo>
                    <a:lnTo>
                      <a:pt x="567" y="58"/>
                    </a:lnTo>
                    <a:lnTo>
                      <a:pt x="602" y="21"/>
                    </a:lnTo>
                    <a:lnTo>
                      <a:pt x="620" y="16"/>
                    </a:lnTo>
                    <a:lnTo>
                      <a:pt x="625" y="0"/>
                    </a:lnTo>
                    <a:lnTo>
                      <a:pt x="661" y="40"/>
                    </a:lnTo>
                    <a:lnTo>
                      <a:pt x="727" y="40"/>
                    </a:lnTo>
                    <a:lnTo>
                      <a:pt x="730" y="57"/>
                    </a:lnTo>
                    <a:lnTo>
                      <a:pt x="715" y="93"/>
                    </a:lnTo>
                    <a:lnTo>
                      <a:pt x="717" y="104"/>
                    </a:lnTo>
                    <a:close/>
                    <a:moveTo>
                      <a:pt x="566" y="362"/>
                    </a:moveTo>
                    <a:lnTo>
                      <a:pt x="541" y="370"/>
                    </a:lnTo>
                    <a:lnTo>
                      <a:pt x="529" y="379"/>
                    </a:lnTo>
                    <a:lnTo>
                      <a:pt x="512" y="371"/>
                    </a:lnTo>
                    <a:lnTo>
                      <a:pt x="483" y="392"/>
                    </a:lnTo>
                    <a:lnTo>
                      <a:pt x="475" y="422"/>
                    </a:lnTo>
                    <a:lnTo>
                      <a:pt x="482" y="433"/>
                    </a:lnTo>
                    <a:lnTo>
                      <a:pt x="473" y="462"/>
                    </a:lnTo>
                    <a:lnTo>
                      <a:pt x="487" y="478"/>
                    </a:lnTo>
                    <a:lnTo>
                      <a:pt x="525" y="474"/>
                    </a:lnTo>
                    <a:lnTo>
                      <a:pt x="553" y="482"/>
                    </a:lnTo>
                    <a:lnTo>
                      <a:pt x="559" y="466"/>
                    </a:lnTo>
                    <a:lnTo>
                      <a:pt x="591" y="480"/>
                    </a:lnTo>
                    <a:lnTo>
                      <a:pt x="613" y="489"/>
                    </a:lnTo>
                    <a:lnTo>
                      <a:pt x="624" y="479"/>
                    </a:lnTo>
                    <a:lnTo>
                      <a:pt x="629" y="454"/>
                    </a:lnTo>
                    <a:lnTo>
                      <a:pt x="613" y="438"/>
                    </a:lnTo>
                    <a:lnTo>
                      <a:pt x="598" y="410"/>
                    </a:lnTo>
                    <a:lnTo>
                      <a:pt x="570" y="387"/>
                    </a:lnTo>
                    <a:lnTo>
                      <a:pt x="566" y="36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Freeform 21">
                <a:extLst>
                  <a:ext uri="{FF2B5EF4-FFF2-40B4-BE49-F238E27FC236}">
                    <a16:creationId xmlns:a16="http://schemas.microsoft.com/office/drawing/2014/main" id="{657671B9-F1DF-9713-A562-122FEDF360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9363" y="960438"/>
                <a:ext cx="198438" cy="395288"/>
              </a:xfrm>
              <a:custGeom>
                <a:avLst/>
                <a:gdLst>
                  <a:gd name="T0" fmla="*/ 119 w 125"/>
                  <a:gd name="T1" fmla="*/ 236 h 249"/>
                  <a:gd name="T2" fmla="*/ 106 w 125"/>
                  <a:gd name="T3" fmla="*/ 249 h 249"/>
                  <a:gd name="T4" fmla="*/ 56 w 125"/>
                  <a:gd name="T5" fmla="*/ 234 h 249"/>
                  <a:gd name="T6" fmla="*/ 42 w 125"/>
                  <a:gd name="T7" fmla="*/ 208 h 249"/>
                  <a:gd name="T8" fmla="*/ 33 w 125"/>
                  <a:gd name="T9" fmla="*/ 183 h 249"/>
                  <a:gd name="T10" fmla="*/ 0 w 125"/>
                  <a:gd name="T11" fmla="*/ 157 h 249"/>
                  <a:gd name="T12" fmla="*/ 125 w 125"/>
                  <a:gd name="T13" fmla="*/ 201 h 249"/>
                  <a:gd name="T14" fmla="*/ 118 w 125"/>
                  <a:gd name="T15" fmla="*/ 211 h 249"/>
                  <a:gd name="T16" fmla="*/ 119 w 125"/>
                  <a:gd name="T17" fmla="*/ 236 h 249"/>
                  <a:gd name="T18" fmla="*/ 43 w 125"/>
                  <a:gd name="T19" fmla="*/ 37 h 249"/>
                  <a:gd name="T20" fmla="*/ 5 w 125"/>
                  <a:gd name="T21" fmla="*/ 55 h 249"/>
                  <a:gd name="T22" fmla="*/ 21 w 125"/>
                  <a:gd name="T23" fmla="*/ 37 h 249"/>
                  <a:gd name="T24" fmla="*/ 23 w 125"/>
                  <a:gd name="T25" fmla="*/ 23 h 249"/>
                  <a:gd name="T26" fmla="*/ 13 w 125"/>
                  <a:gd name="T27" fmla="*/ 7 h 249"/>
                  <a:gd name="T28" fmla="*/ 13 w 125"/>
                  <a:gd name="T29" fmla="*/ 0 h 249"/>
                  <a:gd name="T30" fmla="*/ 30 w 125"/>
                  <a:gd name="T31" fmla="*/ 4 h 249"/>
                  <a:gd name="T32" fmla="*/ 39 w 125"/>
                  <a:gd name="T33" fmla="*/ 7 h 249"/>
                  <a:gd name="T34" fmla="*/ 43 w 125"/>
                  <a:gd name="T35" fmla="*/ 37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5" h="249">
                    <a:moveTo>
                      <a:pt x="119" y="236"/>
                    </a:moveTo>
                    <a:lnTo>
                      <a:pt x="106" y="249"/>
                    </a:lnTo>
                    <a:lnTo>
                      <a:pt x="56" y="234"/>
                    </a:lnTo>
                    <a:lnTo>
                      <a:pt x="42" y="208"/>
                    </a:lnTo>
                    <a:lnTo>
                      <a:pt x="33" y="183"/>
                    </a:lnTo>
                    <a:lnTo>
                      <a:pt x="0" y="157"/>
                    </a:lnTo>
                    <a:lnTo>
                      <a:pt x="125" y="201"/>
                    </a:lnTo>
                    <a:lnTo>
                      <a:pt x="118" y="211"/>
                    </a:lnTo>
                    <a:lnTo>
                      <a:pt x="119" y="236"/>
                    </a:lnTo>
                    <a:close/>
                    <a:moveTo>
                      <a:pt x="43" y="37"/>
                    </a:moveTo>
                    <a:lnTo>
                      <a:pt x="5" y="55"/>
                    </a:lnTo>
                    <a:lnTo>
                      <a:pt x="21" y="37"/>
                    </a:lnTo>
                    <a:lnTo>
                      <a:pt x="23" y="23"/>
                    </a:lnTo>
                    <a:lnTo>
                      <a:pt x="13" y="7"/>
                    </a:lnTo>
                    <a:lnTo>
                      <a:pt x="13" y="0"/>
                    </a:lnTo>
                    <a:lnTo>
                      <a:pt x="30" y="4"/>
                    </a:lnTo>
                    <a:lnTo>
                      <a:pt x="39" y="7"/>
                    </a:lnTo>
                    <a:lnTo>
                      <a:pt x="43" y="3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" name="Freeform 22">
                <a:extLst>
                  <a:ext uri="{FF2B5EF4-FFF2-40B4-BE49-F238E27FC236}">
                    <a16:creationId xmlns:a16="http://schemas.microsoft.com/office/drawing/2014/main" id="{E7620198-F2BB-1108-7599-42DB3CC31F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250" y="904875"/>
                <a:ext cx="225425" cy="198438"/>
              </a:xfrm>
              <a:custGeom>
                <a:avLst/>
                <a:gdLst>
                  <a:gd name="T0" fmla="*/ 0 w 142"/>
                  <a:gd name="T1" fmla="*/ 56 h 125"/>
                  <a:gd name="T2" fmla="*/ 8 w 142"/>
                  <a:gd name="T3" fmla="*/ 40 h 125"/>
                  <a:gd name="T4" fmla="*/ 29 w 142"/>
                  <a:gd name="T5" fmla="*/ 40 h 125"/>
                  <a:gd name="T6" fmla="*/ 51 w 142"/>
                  <a:gd name="T7" fmla="*/ 19 h 125"/>
                  <a:gd name="T8" fmla="*/ 83 w 142"/>
                  <a:gd name="T9" fmla="*/ 1 h 125"/>
                  <a:gd name="T10" fmla="*/ 102 w 142"/>
                  <a:gd name="T11" fmla="*/ 0 h 125"/>
                  <a:gd name="T12" fmla="*/ 110 w 142"/>
                  <a:gd name="T13" fmla="*/ 43 h 125"/>
                  <a:gd name="T14" fmla="*/ 106 w 142"/>
                  <a:gd name="T15" fmla="*/ 62 h 125"/>
                  <a:gd name="T16" fmla="*/ 125 w 142"/>
                  <a:gd name="T17" fmla="*/ 85 h 125"/>
                  <a:gd name="T18" fmla="*/ 142 w 142"/>
                  <a:gd name="T19" fmla="*/ 110 h 125"/>
                  <a:gd name="T20" fmla="*/ 117 w 142"/>
                  <a:gd name="T21" fmla="*/ 125 h 125"/>
                  <a:gd name="T22" fmla="*/ 80 w 142"/>
                  <a:gd name="T23" fmla="*/ 102 h 125"/>
                  <a:gd name="T24" fmla="*/ 48 w 142"/>
                  <a:gd name="T25" fmla="*/ 114 h 125"/>
                  <a:gd name="T26" fmla="*/ 29 w 142"/>
                  <a:gd name="T27" fmla="*/ 108 h 125"/>
                  <a:gd name="T28" fmla="*/ 8 w 142"/>
                  <a:gd name="T29" fmla="*/ 81 h 125"/>
                  <a:gd name="T30" fmla="*/ 9 w 142"/>
                  <a:gd name="T31" fmla="*/ 64 h 125"/>
                  <a:gd name="T32" fmla="*/ 0 w 142"/>
                  <a:gd name="T33" fmla="*/ 56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2" h="125">
                    <a:moveTo>
                      <a:pt x="0" y="56"/>
                    </a:moveTo>
                    <a:lnTo>
                      <a:pt x="8" y="40"/>
                    </a:lnTo>
                    <a:lnTo>
                      <a:pt x="29" y="40"/>
                    </a:lnTo>
                    <a:lnTo>
                      <a:pt x="51" y="19"/>
                    </a:lnTo>
                    <a:lnTo>
                      <a:pt x="83" y="1"/>
                    </a:lnTo>
                    <a:lnTo>
                      <a:pt x="102" y="0"/>
                    </a:lnTo>
                    <a:lnTo>
                      <a:pt x="110" y="43"/>
                    </a:lnTo>
                    <a:lnTo>
                      <a:pt x="106" y="62"/>
                    </a:lnTo>
                    <a:lnTo>
                      <a:pt x="125" y="85"/>
                    </a:lnTo>
                    <a:lnTo>
                      <a:pt x="142" y="110"/>
                    </a:lnTo>
                    <a:lnTo>
                      <a:pt x="117" y="125"/>
                    </a:lnTo>
                    <a:lnTo>
                      <a:pt x="80" y="102"/>
                    </a:lnTo>
                    <a:lnTo>
                      <a:pt x="48" y="114"/>
                    </a:lnTo>
                    <a:lnTo>
                      <a:pt x="29" y="108"/>
                    </a:lnTo>
                    <a:lnTo>
                      <a:pt x="8" y="81"/>
                    </a:lnTo>
                    <a:lnTo>
                      <a:pt x="9" y="64"/>
                    </a:lnTo>
                    <a:lnTo>
                      <a:pt x="0" y="5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" name="Freeform 23">
                <a:extLst>
                  <a:ext uri="{FF2B5EF4-FFF2-40B4-BE49-F238E27FC236}">
                    <a16:creationId xmlns:a16="http://schemas.microsoft.com/office/drawing/2014/main" id="{7E645782-AFDC-64C9-DB5A-092320A86A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46463" y="2252663"/>
                <a:ext cx="1031875" cy="1474788"/>
              </a:xfrm>
              <a:custGeom>
                <a:avLst/>
                <a:gdLst>
                  <a:gd name="T0" fmla="*/ 509 w 650"/>
                  <a:gd name="T1" fmla="*/ 35 h 929"/>
                  <a:gd name="T2" fmla="*/ 498 w 650"/>
                  <a:gd name="T3" fmla="*/ 31 h 929"/>
                  <a:gd name="T4" fmla="*/ 502 w 650"/>
                  <a:gd name="T5" fmla="*/ 41 h 929"/>
                  <a:gd name="T6" fmla="*/ 500 w 650"/>
                  <a:gd name="T7" fmla="*/ 95 h 929"/>
                  <a:gd name="T8" fmla="*/ 481 w 650"/>
                  <a:gd name="T9" fmla="*/ 129 h 929"/>
                  <a:gd name="T10" fmla="*/ 533 w 650"/>
                  <a:gd name="T11" fmla="*/ 137 h 929"/>
                  <a:gd name="T12" fmla="*/ 543 w 650"/>
                  <a:gd name="T13" fmla="*/ 104 h 929"/>
                  <a:gd name="T14" fmla="*/ 575 w 650"/>
                  <a:gd name="T15" fmla="*/ 116 h 929"/>
                  <a:gd name="T16" fmla="*/ 648 w 650"/>
                  <a:gd name="T17" fmla="*/ 191 h 929"/>
                  <a:gd name="T18" fmla="*/ 633 w 650"/>
                  <a:gd name="T19" fmla="*/ 216 h 929"/>
                  <a:gd name="T20" fmla="*/ 600 w 650"/>
                  <a:gd name="T21" fmla="*/ 274 h 929"/>
                  <a:gd name="T22" fmla="*/ 593 w 650"/>
                  <a:gd name="T23" fmla="*/ 303 h 929"/>
                  <a:gd name="T24" fmla="*/ 575 w 650"/>
                  <a:gd name="T25" fmla="*/ 368 h 929"/>
                  <a:gd name="T26" fmla="*/ 580 w 650"/>
                  <a:gd name="T27" fmla="*/ 423 h 929"/>
                  <a:gd name="T28" fmla="*/ 612 w 650"/>
                  <a:gd name="T29" fmla="*/ 414 h 929"/>
                  <a:gd name="T30" fmla="*/ 596 w 650"/>
                  <a:gd name="T31" fmla="*/ 495 h 929"/>
                  <a:gd name="T32" fmla="*/ 533 w 650"/>
                  <a:gd name="T33" fmla="*/ 512 h 929"/>
                  <a:gd name="T34" fmla="*/ 523 w 650"/>
                  <a:gd name="T35" fmla="*/ 560 h 929"/>
                  <a:gd name="T36" fmla="*/ 464 w 650"/>
                  <a:gd name="T37" fmla="*/ 589 h 929"/>
                  <a:gd name="T38" fmla="*/ 435 w 650"/>
                  <a:gd name="T39" fmla="*/ 649 h 929"/>
                  <a:gd name="T40" fmla="*/ 388 w 650"/>
                  <a:gd name="T41" fmla="*/ 625 h 929"/>
                  <a:gd name="T42" fmla="*/ 325 w 650"/>
                  <a:gd name="T43" fmla="*/ 657 h 929"/>
                  <a:gd name="T44" fmla="*/ 331 w 650"/>
                  <a:gd name="T45" fmla="*/ 688 h 929"/>
                  <a:gd name="T46" fmla="*/ 335 w 650"/>
                  <a:gd name="T47" fmla="*/ 749 h 929"/>
                  <a:gd name="T48" fmla="*/ 363 w 650"/>
                  <a:gd name="T49" fmla="*/ 792 h 929"/>
                  <a:gd name="T50" fmla="*/ 352 w 650"/>
                  <a:gd name="T51" fmla="*/ 859 h 929"/>
                  <a:gd name="T52" fmla="*/ 305 w 650"/>
                  <a:gd name="T53" fmla="*/ 904 h 929"/>
                  <a:gd name="T54" fmla="*/ 275 w 650"/>
                  <a:gd name="T55" fmla="*/ 929 h 929"/>
                  <a:gd name="T56" fmla="*/ 247 w 650"/>
                  <a:gd name="T57" fmla="*/ 877 h 929"/>
                  <a:gd name="T58" fmla="*/ 218 w 650"/>
                  <a:gd name="T59" fmla="*/ 846 h 929"/>
                  <a:gd name="T60" fmla="*/ 212 w 650"/>
                  <a:gd name="T61" fmla="*/ 882 h 929"/>
                  <a:gd name="T62" fmla="*/ 167 w 650"/>
                  <a:gd name="T63" fmla="*/ 850 h 929"/>
                  <a:gd name="T64" fmla="*/ 176 w 650"/>
                  <a:gd name="T65" fmla="*/ 792 h 929"/>
                  <a:gd name="T66" fmla="*/ 181 w 650"/>
                  <a:gd name="T67" fmla="*/ 779 h 929"/>
                  <a:gd name="T68" fmla="*/ 151 w 650"/>
                  <a:gd name="T69" fmla="*/ 706 h 929"/>
                  <a:gd name="T70" fmla="*/ 131 w 650"/>
                  <a:gd name="T71" fmla="*/ 675 h 929"/>
                  <a:gd name="T72" fmla="*/ 110 w 650"/>
                  <a:gd name="T73" fmla="*/ 665 h 929"/>
                  <a:gd name="T74" fmla="*/ 33 w 650"/>
                  <a:gd name="T75" fmla="*/ 688 h 929"/>
                  <a:gd name="T76" fmla="*/ 24 w 650"/>
                  <a:gd name="T77" fmla="*/ 628 h 929"/>
                  <a:gd name="T78" fmla="*/ 33 w 650"/>
                  <a:gd name="T79" fmla="*/ 603 h 929"/>
                  <a:gd name="T80" fmla="*/ 95 w 650"/>
                  <a:gd name="T81" fmla="*/ 565 h 929"/>
                  <a:gd name="T82" fmla="*/ 56 w 650"/>
                  <a:gd name="T83" fmla="*/ 510 h 929"/>
                  <a:gd name="T84" fmla="*/ 76 w 650"/>
                  <a:gd name="T85" fmla="*/ 450 h 929"/>
                  <a:gd name="T86" fmla="*/ 106 w 650"/>
                  <a:gd name="T87" fmla="*/ 432 h 929"/>
                  <a:gd name="T88" fmla="*/ 109 w 650"/>
                  <a:gd name="T89" fmla="*/ 377 h 929"/>
                  <a:gd name="T90" fmla="*/ 138 w 650"/>
                  <a:gd name="T91" fmla="*/ 319 h 929"/>
                  <a:gd name="T92" fmla="*/ 195 w 650"/>
                  <a:gd name="T93" fmla="*/ 281 h 929"/>
                  <a:gd name="T94" fmla="*/ 206 w 650"/>
                  <a:gd name="T95" fmla="*/ 235 h 929"/>
                  <a:gd name="T96" fmla="*/ 249 w 650"/>
                  <a:gd name="T97" fmla="*/ 224 h 929"/>
                  <a:gd name="T98" fmla="*/ 260 w 650"/>
                  <a:gd name="T99" fmla="*/ 158 h 929"/>
                  <a:gd name="T100" fmla="*/ 224 w 650"/>
                  <a:gd name="T101" fmla="*/ 147 h 929"/>
                  <a:gd name="T102" fmla="*/ 317 w 650"/>
                  <a:gd name="T103" fmla="*/ 104 h 929"/>
                  <a:gd name="T104" fmla="*/ 327 w 650"/>
                  <a:gd name="T105" fmla="*/ 60 h 929"/>
                  <a:gd name="T106" fmla="*/ 360 w 650"/>
                  <a:gd name="T107" fmla="*/ 82 h 929"/>
                  <a:gd name="T108" fmla="*/ 414 w 650"/>
                  <a:gd name="T109" fmla="*/ 54 h 929"/>
                  <a:gd name="T110" fmla="*/ 450 w 650"/>
                  <a:gd name="T111" fmla="*/ 0 h 929"/>
                  <a:gd name="T112" fmla="*/ 513 w 650"/>
                  <a:gd name="T113" fmla="*/ 31 h 929"/>
                  <a:gd name="T114" fmla="*/ 288 w 650"/>
                  <a:gd name="T115" fmla="*/ 904 h 929"/>
                  <a:gd name="T116" fmla="*/ 297 w 650"/>
                  <a:gd name="T117" fmla="*/ 890 h 929"/>
                  <a:gd name="T118" fmla="*/ 281 w 650"/>
                  <a:gd name="T119" fmla="*/ 894 h 929"/>
                  <a:gd name="T120" fmla="*/ 352 w 650"/>
                  <a:gd name="T121" fmla="*/ 888 h 929"/>
                  <a:gd name="T122" fmla="*/ 356 w 650"/>
                  <a:gd name="T123" fmla="*/ 879 h 9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50" h="929">
                    <a:moveTo>
                      <a:pt x="513" y="31"/>
                    </a:moveTo>
                    <a:lnTo>
                      <a:pt x="509" y="35"/>
                    </a:lnTo>
                    <a:lnTo>
                      <a:pt x="501" y="31"/>
                    </a:lnTo>
                    <a:lnTo>
                      <a:pt x="498" y="31"/>
                    </a:lnTo>
                    <a:lnTo>
                      <a:pt x="498" y="35"/>
                    </a:lnTo>
                    <a:lnTo>
                      <a:pt x="502" y="41"/>
                    </a:lnTo>
                    <a:lnTo>
                      <a:pt x="491" y="57"/>
                    </a:lnTo>
                    <a:lnTo>
                      <a:pt x="500" y="95"/>
                    </a:lnTo>
                    <a:lnTo>
                      <a:pt x="479" y="125"/>
                    </a:lnTo>
                    <a:lnTo>
                      <a:pt x="481" y="129"/>
                    </a:lnTo>
                    <a:lnTo>
                      <a:pt x="525" y="149"/>
                    </a:lnTo>
                    <a:lnTo>
                      <a:pt x="533" y="137"/>
                    </a:lnTo>
                    <a:lnTo>
                      <a:pt x="521" y="120"/>
                    </a:lnTo>
                    <a:lnTo>
                      <a:pt x="543" y="104"/>
                    </a:lnTo>
                    <a:lnTo>
                      <a:pt x="568" y="100"/>
                    </a:lnTo>
                    <a:lnTo>
                      <a:pt x="575" y="116"/>
                    </a:lnTo>
                    <a:lnTo>
                      <a:pt x="584" y="149"/>
                    </a:lnTo>
                    <a:lnTo>
                      <a:pt x="648" y="191"/>
                    </a:lnTo>
                    <a:lnTo>
                      <a:pt x="650" y="212"/>
                    </a:lnTo>
                    <a:lnTo>
                      <a:pt x="633" y="216"/>
                    </a:lnTo>
                    <a:lnTo>
                      <a:pt x="642" y="269"/>
                    </a:lnTo>
                    <a:lnTo>
                      <a:pt x="600" y="274"/>
                    </a:lnTo>
                    <a:lnTo>
                      <a:pt x="600" y="290"/>
                    </a:lnTo>
                    <a:lnTo>
                      <a:pt x="593" y="303"/>
                    </a:lnTo>
                    <a:lnTo>
                      <a:pt x="600" y="321"/>
                    </a:lnTo>
                    <a:lnTo>
                      <a:pt x="575" y="368"/>
                    </a:lnTo>
                    <a:lnTo>
                      <a:pt x="564" y="417"/>
                    </a:lnTo>
                    <a:lnTo>
                      <a:pt x="580" y="423"/>
                    </a:lnTo>
                    <a:lnTo>
                      <a:pt x="595" y="407"/>
                    </a:lnTo>
                    <a:lnTo>
                      <a:pt x="612" y="414"/>
                    </a:lnTo>
                    <a:lnTo>
                      <a:pt x="605" y="473"/>
                    </a:lnTo>
                    <a:lnTo>
                      <a:pt x="596" y="495"/>
                    </a:lnTo>
                    <a:lnTo>
                      <a:pt x="577" y="512"/>
                    </a:lnTo>
                    <a:lnTo>
                      <a:pt x="533" y="512"/>
                    </a:lnTo>
                    <a:lnTo>
                      <a:pt x="523" y="537"/>
                    </a:lnTo>
                    <a:lnTo>
                      <a:pt x="523" y="560"/>
                    </a:lnTo>
                    <a:lnTo>
                      <a:pt x="495" y="591"/>
                    </a:lnTo>
                    <a:lnTo>
                      <a:pt x="464" y="589"/>
                    </a:lnTo>
                    <a:lnTo>
                      <a:pt x="463" y="641"/>
                    </a:lnTo>
                    <a:lnTo>
                      <a:pt x="435" y="649"/>
                    </a:lnTo>
                    <a:lnTo>
                      <a:pt x="423" y="632"/>
                    </a:lnTo>
                    <a:lnTo>
                      <a:pt x="388" y="625"/>
                    </a:lnTo>
                    <a:lnTo>
                      <a:pt x="337" y="638"/>
                    </a:lnTo>
                    <a:lnTo>
                      <a:pt x="325" y="657"/>
                    </a:lnTo>
                    <a:lnTo>
                      <a:pt x="335" y="674"/>
                    </a:lnTo>
                    <a:lnTo>
                      <a:pt x="331" y="688"/>
                    </a:lnTo>
                    <a:lnTo>
                      <a:pt x="339" y="740"/>
                    </a:lnTo>
                    <a:lnTo>
                      <a:pt x="335" y="749"/>
                    </a:lnTo>
                    <a:lnTo>
                      <a:pt x="356" y="773"/>
                    </a:lnTo>
                    <a:lnTo>
                      <a:pt x="363" y="792"/>
                    </a:lnTo>
                    <a:lnTo>
                      <a:pt x="345" y="842"/>
                    </a:lnTo>
                    <a:lnTo>
                      <a:pt x="352" y="859"/>
                    </a:lnTo>
                    <a:lnTo>
                      <a:pt x="346" y="882"/>
                    </a:lnTo>
                    <a:lnTo>
                      <a:pt x="305" y="904"/>
                    </a:lnTo>
                    <a:lnTo>
                      <a:pt x="291" y="927"/>
                    </a:lnTo>
                    <a:lnTo>
                      <a:pt x="275" y="929"/>
                    </a:lnTo>
                    <a:lnTo>
                      <a:pt x="277" y="894"/>
                    </a:lnTo>
                    <a:lnTo>
                      <a:pt x="247" y="877"/>
                    </a:lnTo>
                    <a:lnTo>
                      <a:pt x="233" y="842"/>
                    </a:lnTo>
                    <a:lnTo>
                      <a:pt x="218" y="846"/>
                    </a:lnTo>
                    <a:lnTo>
                      <a:pt x="220" y="870"/>
                    </a:lnTo>
                    <a:lnTo>
                      <a:pt x="212" y="882"/>
                    </a:lnTo>
                    <a:lnTo>
                      <a:pt x="168" y="854"/>
                    </a:lnTo>
                    <a:lnTo>
                      <a:pt x="167" y="850"/>
                    </a:lnTo>
                    <a:lnTo>
                      <a:pt x="152" y="812"/>
                    </a:lnTo>
                    <a:lnTo>
                      <a:pt x="176" y="792"/>
                    </a:lnTo>
                    <a:lnTo>
                      <a:pt x="177" y="791"/>
                    </a:lnTo>
                    <a:lnTo>
                      <a:pt x="181" y="779"/>
                    </a:lnTo>
                    <a:lnTo>
                      <a:pt x="164" y="762"/>
                    </a:lnTo>
                    <a:lnTo>
                      <a:pt x="151" y="706"/>
                    </a:lnTo>
                    <a:lnTo>
                      <a:pt x="137" y="683"/>
                    </a:lnTo>
                    <a:lnTo>
                      <a:pt x="131" y="675"/>
                    </a:lnTo>
                    <a:lnTo>
                      <a:pt x="125" y="669"/>
                    </a:lnTo>
                    <a:lnTo>
                      <a:pt x="110" y="665"/>
                    </a:lnTo>
                    <a:lnTo>
                      <a:pt x="106" y="665"/>
                    </a:lnTo>
                    <a:lnTo>
                      <a:pt x="33" y="688"/>
                    </a:lnTo>
                    <a:lnTo>
                      <a:pt x="0" y="650"/>
                    </a:lnTo>
                    <a:lnTo>
                      <a:pt x="24" y="628"/>
                    </a:lnTo>
                    <a:lnTo>
                      <a:pt x="39" y="625"/>
                    </a:lnTo>
                    <a:lnTo>
                      <a:pt x="33" y="603"/>
                    </a:lnTo>
                    <a:lnTo>
                      <a:pt x="38" y="595"/>
                    </a:lnTo>
                    <a:lnTo>
                      <a:pt x="95" y="565"/>
                    </a:lnTo>
                    <a:lnTo>
                      <a:pt x="77" y="525"/>
                    </a:lnTo>
                    <a:lnTo>
                      <a:pt x="56" y="510"/>
                    </a:lnTo>
                    <a:lnTo>
                      <a:pt x="64" y="462"/>
                    </a:lnTo>
                    <a:lnTo>
                      <a:pt x="76" y="450"/>
                    </a:lnTo>
                    <a:lnTo>
                      <a:pt x="96" y="454"/>
                    </a:lnTo>
                    <a:lnTo>
                      <a:pt x="106" y="432"/>
                    </a:lnTo>
                    <a:lnTo>
                      <a:pt x="100" y="395"/>
                    </a:lnTo>
                    <a:lnTo>
                      <a:pt x="109" y="377"/>
                    </a:lnTo>
                    <a:lnTo>
                      <a:pt x="106" y="350"/>
                    </a:lnTo>
                    <a:lnTo>
                      <a:pt x="138" y="319"/>
                    </a:lnTo>
                    <a:lnTo>
                      <a:pt x="162" y="324"/>
                    </a:lnTo>
                    <a:lnTo>
                      <a:pt x="195" y="281"/>
                    </a:lnTo>
                    <a:lnTo>
                      <a:pt x="208" y="260"/>
                    </a:lnTo>
                    <a:lnTo>
                      <a:pt x="206" y="235"/>
                    </a:lnTo>
                    <a:lnTo>
                      <a:pt x="216" y="225"/>
                    </a:lnTo>
                    <a:lnTo>
                      <a:pt x="249" y="224"/>
                    </a:lnTo>
                    <a:lnTo>
                      <a:pt x="268" y="190"/>
                    </a:lnTo>
                    <a:lnTo>
                      <a:pt x="260" y="158"/>
                    </a:lnTo>
                    <a:lnTo>
                      <a:pt x="227" y="161"/>
                    </a:lnTo>
                    <a:lnTo>
                      <a:pt x="224" y="147"/>
                    </a:lnTo>
                    <a:lnTo>
                      <a:pt x="255" y="115"/>
                    </a:lnTo>
                    <a:lnTo>
                      <a:pt x="317" y="104"/>
                    </a:lnTo>
                    <a:lnTo>
                      <a:pt x="310" y="70"/>
                    </a:lnTo>
                    <a:lnTo>
                      <a:pt x="327" y="60"/>
                    </a:lnTo>
                    <a:lnTo>
                      <a:pt x="348" y="60"/>
                    </a:lnTo>
                    <a:lnTo>
                      <a:pt x="360" y="82"/>
                    </a:lnTo>
                    <a:lnTo>
                      <a:pt x="375" y="87"/>
                    </a:lnTo>
                    <a:lnTo>
                      <a:pt x="414" y="54"/>
                    </a:lnTo>
                    <a:lnTo>
                      <a:pt x="430" y="16"/>
                    </a:lnTo>
                    <a:lnTo>
                      <a:pt x="450" y="0"/>
                    </a:lnTo>
                    <a:lnTo>
                      <a:pt x="496" y="10"/>
                    </a:lnTo>
                    <a:lnTo>
                      <a:pt x="513" y="31"/>
                    </a:lnTo>
                    <a:close/>
                    <a:moveTo>
                      <a:pt x="281" y="894"/>
                    </a:moveTo>
                    <a:lnTo>
                      <a:pt x="288" y="904"/>
                    </a:lnTo>
                    <a:lnTo>
                      <a:pt x="297" y="898"/>
                    </a:lnTo>
                    <a:lnTo>
                      <a:pt x="297" y="890"/>
                    </a:lnTo>
                    <a:lnTo>
                      <a:pt x="284" y="890"/>
                    </a:lnTo>
                    <a:lnTo>
                      <a:pt x="281" y="894"/>
                    </a:lnTo>
                    <a:close/>
                    <a:moveTo>
                      <a:pt x="358" y="886"/>
                    </a:moveTo>
                    <a:lnTo>
                      <a:pt x="352" y="888"/>
                    </a:lnTo>
                    <a:lnTo>
                      <a:pt x="348" y="881"/>
                    </a:lnTo>
                    <a:lnTo>
                      <a:pt x="356" y="879"/>
                    </a:lnTo>
                    <a:lnTo>
                      <a:pt x="358" y="886"/>
                    </a:lnTo>
                    <a:close/>
                  </a:path>
                </a:pathLst>
              </a:custGeom>
              <a:solidFill>
                <a:srgbClr val="8064A2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Freeform 24">
                <a:extLst>
                  <a:ext uri="{FF2B5EF4-FFF2-40B4-BE49-F238E27FC236}">
                    <a16:creationId xmlns:a16="http://schemas.microsoft.com/office/drawing/2014/main" id="{F530BFC4-5986-A67B-6FD7-A704389766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24388" y="242888"/>
                <a:ext cx="1504950" cy="1039813"/>
              </a:xfrm>
              <a:custGeom>
                <a:avLst/>
                <a:gdLst>
                  <a:gd name="T0" fmla="*/ 701 w 948"/>
                  <a:gd name="T1" fmla="*/ 69 h 655"/>
                  <a:gd name="T2" fmla="*/ 725 w 948"/>
                  <a:gd name="T3" fmla="*/ 83 h 655"/>
                  <a:gd name="T4" fmla="*/ 700 w 948"/>
                  <a:gd name="T5" fmla="*/ 138 h 655"/>
                  <a:gd name="T6" fmla="*/ 700 w 948"/>
                  <a:gd name="T7" fmla="*/ 229 h 655"/>
                  <a:gd name="T8" fmla="*/ 806 w 948"/>
                  <a:gd name="T9" fmla="*/ 239 h 655"/>
                  <a:gd name="T10" fmla="*/ 809 w 948"/>
                  <a:gd name="T11" fmla="*/ 309 h 655"/>
                  <a:gd name="T12" fmla="*/ 838 w 948"/>
                  <a:gd name="T13" fmla="*/ 252 h 655"/>
                  <a:gd name="T14" fmla="*/ 845 w 948"/>
                  <a:gd name="T15" fmla="*/ 321 h 655"/>
                  <a:gd name="T16" fmla="*/ 916 w 948"/>
                  <a:gd name="T17" fmla="*/ 429 h 655"/>
                  <a:gd name="T18" fmla="*/ 885 w 948"/>
                  <a:gd name="T19" fmla="*/ 568 h 655"/>
                  <a:gd name="T20" fmla="*/ 895 w 948"/>
                  <a:gd name="T21" fmla="*/ 504 h 655"/>
                  <a:gd name="T22" fmla="*/ 788 w 948"/>
                  <a:gd name="T23" fmla="*/ 480 h 655"/>
                  <a:gd name="T24" fmla="*/ 723 w 948"/>
                  <a:gd name="T25" fmla="*/ 559 h 655"/>
                  <a:gd name="T26" fmla="*/ 687 w 948"/>
                  <a:gd name="T27" fmla="*/ 573 h 655"/>
                  <a:gd name="T28" fmla="*/ 659 w 948"/>
                  <a:gd name="T29" fmla="*/ 593 h 655"/>
                  <a:gd name="T30" fmla="*/ 596 w 948"/>
                  <a:gd name="T31" fmla="*/ 625 h 655"/>
                  <a:gd name="T32" fmla="*/ 531 w 948"/>
                  <a:gd name="T33" fmla="*/ 605 h 655"/>
                  <a:gd name="T34" fmla="*/ 431 w 948"/>
                  <a:gd name="T35" fmla="*/ 567 h 655"/>
                  <a:gd name="T36" fmla="*/ 351 w 948"/>
                  <a:gd name="T37" fmla="*/ 575 h 655"/>
                  <a:gd name="T38" fmla="*/ 254 w 948"/>
                  <a:gd name="T39" fmla="*/ 605 h 655"/>
                  <a:gd name="T40" fmla="*/ 168 w 948"/>
                  <a:gd name="T41" fmla="*/ 655 h 655"/>
                  <a:gd name="T42" fmla="*/ 113 w 948"/>
                  <a:gd name="T43" fmla="*/ 601 h 655"/>
                  <a:gd name="T44" fmla="*/ 26 w 948"/>
                  <a:gd name="T45" fmla="*/ 555 h 655"/>
                  <a:gd name="T46" fmla="*/ 45 w 948"/>
                  <a:gd name="T47" fmla="*/ 500 h 655"/>
                  <a:gd name="T48" fmla="*/ 78 w 948"/>
                  <a:gd name="T49" fmla="*/ 459 h 655"/>
                  <a:gd name="T50" fmla="*/ 42 w 948"/>
                  <a:gd name="T51" fmla="*/ 392 h 655"/>
                  <a:gd name="T52" fmla="*/ 74 w 948"/>
                  <a:gd name="T53" fmla="*/ 309 h 655"/>
                  <a:gd name="T54" fmla="*/ 163 w 948"/>
                  <a:gd name="T55" fmla="*/ 315 h 655"/>
                  <a:gd name="T56" fmla="*/ 213 w 948"/>
                  <a:gd name="T57" fmla="*/ 307 h 655"/>
                  <a:gd name="T58" fmla="*/ 233 w 948"/>
                  <a:gd name="T59" fmla="*/ 277 h 655"/>
                  <a:gd name="T60" fmla="*/ 368 w 948"/>
                  <a:gd name="T61" fmla="*/ 217 h 655"/>
                  <a:gd name="T62" fmla="*/ 439 w 948"/>
                  <a:gd name="T63" fmla="*/ 167 h 655"/>
                  <a:gd name="T64" fmla="*/ 451 w 948"/>
                  <a:gd name="T65" fmla="*/ 113 h 655"/>
                  <a:gd name="T66" fmla="*/ 610 w 948"/>
                  <a:gd name="T67" fmla="*/ 136 h 655"/>
                  <a:gd name="T68" fmla="*/ 635 w 948"/>
                  <a:gd name="T69" fmla="*/ 80 h 655"/>
                  <a:gd name="T70" fmla="*/ 664 w 948"/>
                  <a:gd name="T71" fmla="*/ 1 h 655"/>
                  <a:gd name="T72" fmla="*/ 81 w 948"/>
                  <a:gd name="T73" fmla="*/ 318 h 655"/>
                  <a:gd name="T74" fmla="*/ 92 w 948"/>
                  <a:gd name="T75" fmla="*/ 329 h 655"/>
                  <a:gd name="T76" fmla="*/ 221 w 948"/>
                  <a:gd name="T77" fmla="*/ 258 h 655"/>
                  <a:gd name="T78" fmla="*/ 439 w 948"/>
                  <a:gd name="T79" fmla="*/ 142 h 655"/>
                  <a:gd name="T80" fmla="*/ 434 w 948"/>
                  <a:gd name="T81" fmla="*/ 130 h 655"/>
                  <a:gd name="T82" fmla="*/ 610 w 948"/>
                  <a:gd name="T83" fmla="*/ 47 h 655"/>
                  <a:gd name="T84" fmla="*/ 601 w 948"/>
                  <a:gd name="T85" fmla="*/ 37 h 6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48" h="655">
                    <a:moveTo>
                      <a:pt x="667" y="44"/>
                    </a:moveTo>
                    <a:lnTo>
                      <a:pt x="693" y="75"/>
                    </a:lnTo>
                    <a:lnTo>
                      <a:pt x="701" y="69"/>
                    </a:lnTo>
                    <a:lnTo>
                      <a:pt x="699" y="40"/>
                    </a:lnTo>
                    <a:lnTo>
                      <a:pt x="730" y="42"/>
                    </a:lnTo>
                    <a:lnTo>
                      <a:pt x="725" y="83"/>
                    </a:lnTo>
                    <a:lnTo>
                      <a:pt x="750" y="119"/>
                    </a:lnTo>
                    <a:lnTo>
                      <a:pt x="752" y="136"/>
                    </a:lnTo>
                    <a:lnTo>
                      <a:pt x="700" y="138"/>
                    </a:lnTo>
                    <a:lnTo>
                      <a:pt x="662" y="179"/>
                    </a:lnTo>
                    <a:lnTo>
                      <a:pt x="660" y="193"/>
                    </a:lnTo>
                    <a:lnTo>
                      <a:pt x="700" y="229"/>
                    </a:lnTo>
                    <a:lnTo>
                      <a:pt x="746" y="204"/>
                    </a:lnTo>
                    <a:lnTo>
                      <a:pt x="780" y="201"/>
                    </a:lnTo>
                    <a:lnTo>
                      <a:pt x="806" y="239"/>
                    </a:lnTo>
                    <a:lnTo>
                      <a:pt x="804" y="255"/>
                    </a:lnTo>
                    <a:lnTo>
                      <a:pt x="783" y="264"/>
                    </a:lnTo>
                    <a:lnTo>
                      <a:pt x="809" y="309"/>
                    </a:lnTo>
                    <a:lnTo>
                      <a:pt x="812" y="277"/>
                    </a:lnTo>
                    <a:lnTo>
                      <a:pt x="835" y="277"/>
                    </a:lnTo>
                    <a:lnTo>
                      <a:pt x="838" y="252"/>
                    </a:lnTo>
                    <a:lnTo>
                      <a:pt x="888" y="292"/>
                    </a:lnTo>
                    <a:lnTo>
                      <a:pt x="885" y="317"/>
                    </a:lnTo>
                    <a:lnTo>
                      <a:pt x="845" y="321"/>
                    </a:lnTo>
                    <a:lnTo>
                      <a:pt x="827" y="342"/>
                    </a:lnTo>
                    <a:lnTo>
                      <a:pt x="902" y="386"/>
                    </a:lnTo>
                    <a:lnTo>
                      <a:pt x="916" y="429"/>
                    </a:lnTo>
                    <a:lnTo>
                      <a:pt x="948" y="538"/>
                    </a:lnTo>
                    <a:lnTo>
                      <a:pt x="912" y="567"/>
                    </a:lnTo>
                    <a:lnTo>
                      <a:pt x="885" y="568"/>
                    </a:lnTo>
                    <a:lnTo>
                      <a:pt x="883" y="557"/>
                    </a:lnTo>
                    <a:lnTo>
                      <a:pt x="898" y="521"/>
                    </a:lnTo>
                    <a:lnTo>
                      <a:pt x="895" y="504"/>
                    </a:lnTo>
                    <a:lnTo>
                      <a:pt x="829" y="504"/>
                    </a:lnTo>
                    <a:lnTo>
                      <a:pt x="793" y="464"/>
                    </a:lnTo>
                    <a:lnTo>
                      <a:pt x="788" y="480"/>
                    </a:lnTo>
                    <a:lnTo>
                      <a:pt x="770" y="485"/>
                    </a:lnTo>
                    <a:lnTo>
                      <a:pt x="735" y="522"/>
                    </a:lnTo>
                    <a:lnTo>
                      <a:pt x="723" y="559"/>
                    </a:lnTo>
                    <a:lnTo>
                      <a:pt x="700" y="582"/>
                    </a:lnTo>
                    <a:lnTo>
                      <a:pt x="693" y="582"/>
                    </a:lnTo>
                    <a:lnTo>
                      <a:pt x="687" y="573"/>
                    </a:lnTo>
                    <a:lnTo>
                      <a:pt x="674" y="572"/>
                    </a:lnTo>
                    <a:lnTo>
                      <a:pt x="660" y="584"/>
                    </a:lnTo>
                    <a:lnTo>
                      <a:pt x="659" y="593"/>
                    </a:lnTo>
                    <a:lnTo>
                      <a:pt x="635" y="590"/>
                    </a:lnTo>
                    <a:lnTo>
                      <a:pt x="610" y="610"/>
                    </a:lnTo>
                    <a:lnTo>
                      <a:pt x="596" y="625"/>
                    </a:lnTo>
                    <a:lnTo>
                      <a:pt x="585" y="614"/>
                    </a:lnTo>
                    <a:lnTo>
                      <a:pt x="541" y="614"/>
                    </a:lnTo>
                    <a:lnTo>
                      <a:pt x="531" y="605"/>
                    </a:lnTo>
                    <a:lnTo>
                      <a:pt x="513" y="592"/>
                    </a:lnTo>
                    <a:lnTo>
                      <a:pt x="460" y="590"/>
                    </a:lnTo>
                    <a:lnTo>
                      <a:pt x="431" y="567"/>
                    </a:lnTo>
                    <a:lnTo>
                      <a:pt x="430" y="565"/>
                    </a:lnTo>
                    <a:lnTo>
                      <a:pt x="366" y="550"/>
                    </a:lnTo>
                    <a:lnTo>
                      <a:pt x="351" y="575"/>
                    </a:lnTo>
                    <a:lnTo>
                      <a:pt x="317" y="597"/>
                    </a:lnTo>
                    <a:lnTo>
                      <a:pt x="291" y="610"/>
                    </a:lnTo>
                    <a:lnTo>
                      <a:pt x="254" y="605"/>
                    </a:lnTo>
                    <a:lnTo>
                      <a:pt x="243" y="615"/>
                    </a:lnTo>
                    <a:lnTo>
                      <a:pt x="231" y="651"/>
                    </a:lnTo>
                    <a:lnTo>
                      <a:pt x="168" y="655"/>
                    </a:lnTo>
                    <a:lnTo>
                      <a:pt x="145" y="640"/>
                    </a:lnTo>
                    <a:lnTo>
                      <a:pt x="146" y="630"/>
                    </a:lnTo>
                    <a:lnTo>
                      <a:pt x="113" y="601"/>
                    </a:lnTo>
                    <a:lnTo>
                      <a:pt x="91" y="565"/>
                    </a:lnTo>
                    <a:lnTo>
                      <a:pt x="56" y="577"/>
                    </a:lnTo>
                    <a:lnTo>
                      <a:pt x="26" y="555"/>
                    </a:lnTo>
                    <a:lnTo>
                      <a:pt x="0" y="556"/>
                    </a:lnTo>
                    <a:lnTo>
                      <a:pt x="10" y="521"/>
                    </a:lnTo>
                    <a:lnTo>
                      <a:pt x="45" y="500"/>
                    </a:lnTo>
                    <a:lnTo>
                      <a:pt x="58" y="472"/>
                    </a:lnTo>
                    <a:lnTo>
                      <a:pt x="74" y="468"/>
                    </a:lnTo>
                    <a:lnTo>
                      <a:pt x="78" y="459"/>
                    </a:lnTo>
                    <a:lnTo>
                      <a:pt x="87" y="438"/>
                    </a:lnTo>
                    <a:lnTo>
                      <a:pt x="78" y="418"/>
                    </a:lnTo>
                    <a:lnTo>
                      <a:pt x="42" y="392"/>
                    </a:lnTo>
                    <a:lnTo>
                      <a:pt x="41" y="371"/>
                    </a:lnTo>
                    <a:lnTo>
                      <a:pt x="39" y="348"/>
                    </a:lnTo>
                    <a:lnTo>
                      <a:pt x="74" y="309"/>
                    </a:lnTo>
                    <a:lnTo>
                      <a:pt x="108" y="288"/>
                    </a:lnTo>
                    <a:lnTo>
                      <a:pt x="138" y="285"/>
                    </a:lnTo>
                    <a:lnTo>
                      <a:pt x="163" y="315"/>
                    </a:lnTo>
                    <a:lnTo>
                      <a:pt x="179" y="310"/>
                    </a:lnTo>
                    <a:lnTo>
                      <a:pt x="205" y="325"/>
                    </a:lnTo>
                    <a:lnTo>
                      <a:pt x="213" y="307"/>
                    </a:lnTo>
                    <a:lnTo>
                      <a:pt x="195" y="301"/>
                    </a:lnTo>
                    <a:lnTo>
                      <a:pt x="192" y="290"/>
                    </a:lnTo>
                    <a:lnTo>
                      <a:pt x="233" y="277"/>
                    </a:lnTo>
                    <a:lnTo>
                      <a:pt x="262" y="226"/>
                    </a:lnTo>
                    <a:lnTo>
                      <a:pt x="339" y="214"/>
                    </a:lnTo>
                    <a:lnTo>
                      <a:pt x="368" y="217"/>
                    </a:lnTo>
                    <a:lnTo>
                      <a:pt x="388" y="183"/>
                    </a:lnTo>
                    <a:lnTo>
                      <a:pt x="408" y="169"/>
                    </a:lnTo>
                    <a:lnTo>
                      <a:pt x="439" y="167"/>
                    </a:lnTo>
                    <a:lnTo>
                      <a:pt x="452" y="151"/>
                    </a:lnTo>
                    <a:lnTo>
                      <a:pt x="458" y="134"/>
                    </a:lnTo>
                    <a:lnTo>
                      <a:pt x="451" y="113"/>
                    </a:lnTo>
                    <a:lnTo>
                      <a:pt x="467" y="88"/>
                    </a:lnTo>
                    <a:lnTo>
                      <a:pt x="572" y="101"/>
                    </a:lnTo>
                    <a:lnTo>
                      <a:pt x="610" y="136"/>
                    </a:lnTo>
                    <a:lnTo>
                      <a:pt x="624" y="113"/>
                    </a:lnTo>
                    <a:lnTo>
                      <a:pt x="616" y="71"/>
                    </a:lnTo>
                    <a:lnTo>
                      <a:pt x="635" y="80"/>
                    </a:lnTo>
                    <a:lnTo>
                      <a:pt x="633" y="55"/>
                    </a:lnTo>
                    <a:lnTo>
                      <a:pt x="650" y="0"/>
                    </a:lnTo>
                    <a:lnTo>
                      <a:pt x="664" y="1"/>
                    </a:lnTo>
                    <a:lnTo>
                      <a:pt x="667" y="44"/>
                    </a:lnTo>
                    <a:close/>
                    <a:moveTo>
                      <a:pt x="92" y="329"/>
                    </a:moveTo>
                    <a:lnTo>
                      <a:pt x="81" y="318"/>
                    </a:lnTo>
                    <a:lnTo>
                      <a:pt x="70" y="326"/>
                    </a:lnTo>
                    <a:lnTo>
                      <a:pt x="83" y="338"/>
                    </a:lnTo>
                    <a:lnTo>
                      <a:pt x="92" y="329"/>
                    </a:lnTo>
                    <a:close/>
                    <a:moveTo>
                      <a:pt x="239" y="247"/>
                    </a:moveTo>
                    <a:lnTo>
                      <a:pt x="231" y="268"/>
                    </a:lnTo>
                    <a:lnTo>
                      <a:pt x="221" y="258"/>
                    </a:lnTo>
                    <a:lnTo>
                      <a:pt x="231" y="246"/>
                    </a:lnTo>
                    <a:lnTo>
                      <a:pt x="239" y="247"/>
                    </a:lnTo>
                    <a:close/>
                    <a:moveTo>
                      <a:pt x="439" y="142"/>
                    </a:moveTo>
                    <a:lnTo>
                      <a:pt x="430" y="156"/>
                    </a:lnTo>
                    <a:lnTo>
                      <a:pt x="424" y="152"/>
                    </a:lnTo>
                    <a:lnTo>
                      <a:pt x="434" y="130"/>
                    </a:lnTo>
                    <a:lnTo>
                      <a:pt x="438" y="129"/>
                    </a:lnTo>
                    <a:lnTo>
                      <a:pt x="439" y="142"/>
                    </a:lnTo>
                    <a:close/>
                    <a:moveTo>
                      <a:pt x="610" y="47"/>
                    </a:moveTo>
                    <a:lnTo>
                      <a:pt x="604" y="60"/>
                    </a:lnTo>
                    <a:lnTo>
                      <a:pt x="593" y="56"/>
                    </a:lnTo>
                    <a:lnTo>
                      <a:pt x="601" y="37"/>
                    </a:lnTo>
                    <a:lnTo>
                      <a:pt x="610" y="4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5C1F455-BCB0-10BB-029B-2143A74CC7C9}"/>
                </a:ext>
              </a:extLst>
            </p:cNvPr>
            <p:cNvGrpSpPr/>
            <p:nvPr/>
          </p:nvGrpSpPr>
          <p:grpSpPr>
            <a:xfrm>
              <a:off x="1174991" y="1663162"/>
              <a:ext cx="1977422" cy="2649591"/>
              <a:chOff x="1486772" y="1469429"/>
              <a:chExt cx="2141492" cy="2954593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8E8C02-DA87-DD56-ED37-40E4794B544B}"/>
                  </a:ext>
                </a:extLst>
              </p:cNvPr>
              <p:cNvSpPr txBox="1"/>
              <p:nvPr/>
            </p:nvSpPr>
            <p:spPr>
              <a:xfrm>
                <a:off x="3048682" y="4011625"/>
                <a:ext cx="161904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 dirty="0">
                    <a:ln/>
                    <a:solidFill>
                      <a:schemeClr val="bg1"/>
                    </a:solidFill>
                    <a:latin typeface="Calibri"/>
                    <a:cs typeface="Calibri"/>
                    <a:sym typeface="Calibri"/>
                    <a:rtl val="0"/>
                  </a:rPr>
                  <a:t>Bayern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70CE2AA-54A7-844E-D304-05AFF4F2F289}"/>
                  </a:ext>
                </a:extLst>
              </p:cNvPr>
              <p:cNvSpPr txBox="1"/>
              <p:nvPr/>
            </p:nvSpPr>
            <p:spPr>
              <a:xfrm>
                <a:off x="2061404" y="2153868"/>
                <a:ext cx="343043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 dirty="0">
                    <a:ln/>
                    <a:solidFill>
                      <a:schemeClr val="bg1"/>
                    </a:solidFill>
                    <a:latin typeface="Calibri"/>
                    <a:cs typeface="Calibri"/>
                    <a:sym typeface="Calibri"/>
                    <a:rtl val="0"/>
                  </a:rPr>
                  <a:t>Niedersachsen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4599C7A-4E4F-B78C-161D-6046E9F28D5A}"/>
                  </a:ext>
                </a:extLst>
              </p:cNvPr>
              <p:cNvSpPr txBox="1"/>
              <p:nvPr/>
            </p:nvSpPr>
            <p:spPr>
              <a:xfrm>
                <a:off x="2147532" y="3207189"/>
                <a:ext cx="168316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 dirty="0">
                    <a:ln/>
                    <a:solidFill>
                      <a:schemeClr val="bg1"/>
                    </a:solidFill>
                    <a:latin typeface="Calibri"/>
                    <a:cs typeface="Calibri"/>
                    <a:sym typeface="Calibri"/>
                    <a:rtl val="0"/>
                  </a:rPr>
                  <a:t>Hessen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529F2D2-76F5-3391-C8ED-07C823F082C1}"/>
                  </a:ext>
                </a:extLst>
              </p:cNvPr>
              <p:cNvSpPr txBox="1"/>
              <p:nvPr/>
            </p:nvSpPr>
            <p:spPr>
              <a:xfrm>
                <a:off x="3230356" y="2030906"/>
                <a:ext cx="304571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>
                    <a:ln/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  <a:rtl val="0"/>
                  </a:rPr>
                  <a:t>Brandenburg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32C0739-9FEF-9C9A-9E0C-20D901E4A71B}"/>
                  </a:ext>
                </a:extLst>
              </p:cNvPr>
              <p:cNvSpPr txBox="1"/>
              <p:nvPr/>
            </p:nvSpPr>
            <p:spPr>
              <a:xfrm>
                <a:off x="3439110" y="2965710"/>
                <a:ext cx="189154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>
                    <a:ln/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  <a:rtl val="0"/>
                  </a:rPr>
                  <a:t>Sachsen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3261844-CD83-907A-754E-23ECF35B6B83}"/>
                  </a:ext>
                </a:extLst>
              </p:cNvPr>
              <p:cNvSpPr txBox="1"/>
              <p:nvPr/>
            </p:nvSpPr>
            <p:spPr>
              <a:xfrm>
                <a:off x="1857039" y="4355414"/>
                <a:ext cx="485710" cy="686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 dirty="0">
                    <a:ln/>
                    <a:solidFill>
                      <a:schemeClr val="bg1"/>
                    </a:solidFill>
                    <a:latin typeface="Calibri"/>
                    <a:cs typeface="Calibri"/>
                    <a:sym typeface="Calibri"/>
                    <a:rtl val="0"/>
                  </a:rPr>
                  <a:t>Baden-Württemberg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0FC3B9-CA8B-F48E-C81C-2116C754B002}"/>
                  </a:ext>
                </a:extLst>
              </p:cNvPr>
              <p:cNvSpPr txBox="1"/>
              <p:nvPr/>
            </p:nvSpPr>
            <p:spPr>
              <a:xfrm>
                <a:off x="1569946" y="2686021"/>
                <a:ext cx="495328" cy="686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 dirty="0">
                    <a:ln/>
                    <a:solidFill>
                      <a:schemeClr val="bg1"/>
                    </a:solidFill>
                    <a:latin typeface="Calibri"/>
                    <a:cs typeface="Calibri"/>
                    <a:sym typeface="Calibri"/>
                    <a:rtl val="0"/>
                  </a:rPr>
                  <a:t>Nordrhein-Westfalen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71AEF99-65FC-99D0-57F3-CF4E9BA46B9A}"/>
                  </a:ext>
                </a:extLst>
              </p:cNvPr>
              <p:cNvSpPr txBox="1"/>
              <p:nvPr/>
            </p:nvSpPr>
            <p:spPr>
              <a:xfrm>
                <a:off x="2689020" y="3057351"/>
                <a:ext cx="237244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 dirty="0">
                    <a:ln/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  <a:rtl val="0"/>
                  </a:rPr>
                  <a:t>Thüringen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396DA66-1C01-34AC-D831-804E1616797F}"/>
                  </a:ext>
                </a:extLst>
              </p:cNvPr>
              <p:cNvSpPr txBox="1"/>
              <p:nvPr/>
            </p:nvSpPr>
            <p:spPr>
              <a:xfrm>
                <a:off x="2797925" y="2586889"/>
                <a:ext cx="360676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 dirty="0">
                    <a:ln/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  <a:rtl val="0"/>
                  </a:rPr>
                  <a:t>Sachsen-Anhalt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498CE20-A9FD-0625-9E68-910FF8D3098C}"/>
                  </a:ext>
                </a:extLst>
              </p:cNvPr>
              <p:cNvSpPr txBox="1"/>
              <p:nvPr/>
            </p:nvSpPr>
            <p:spPr>
              <a:xfrm>
                <a:off x="1506800" y="3530147"/>
                <a:ext cx="360676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 dirty="0">
                    <a:ln/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  <a:rtl val="0"/>
                  </a:rPr>
                  <a:t>Rheinland-Pfalz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AAC49F7-056C-EFCB-D2F4-9D5DE9697118}"/>
                  </a:ext>
                </a:extLst>
              </p:cNvPr>
              <p:cNvSpPr txBox="1"/>
              <p:nvPr/>
            </p:nvSpPr>
            <p:spPr>
              <a:xfrm>
                <a:off x="2933670" y="1660537"/>
                <a:ext cx="639599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 dirty="0">
                    <a:ln/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  <a:rtl val="0"/>
                  </a:rPr>
                  <a:t>Mecklenburg-Vorpommern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6B9BB4A-37D5-A4BC-1BFE-B8438BFE4231}"/>
                  </a:ext>
                </a:extLst>
              </p:cNvPr>
              <p:cNvSpPr txBox="1"/>
              <p:nvPr/>
            </p:nvSpPr>
            <p:spPr>
              <a:xfrm>
                <a:off x="2304249" y="1469429"/>
                <a:ext cx="436017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 dirty="0">
                    <a:ln/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  <a:rtl val="0"/>
                  </a:rPr>
                  <a:t>Schleswig-Holstein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EC1B462-D630-5759-38E6-A0D650A589C1}"/>
                  </a:ext>
                </a:extLst>
              </p:cNvPr>
              <p:cNvSpPr txBox="1"/>
              <p:nvPr/>
            </p:nvSpPr>
            <p:spPr>
              <a:xfrm>
                <a:off x="1486772" y="3779033"/>
                <a:ext cx="200376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>
                    <a:ln/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  <a:rtl val="0"/>
                  </a:rPr>
                  <a:t>Saarland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DF94083-F55D-FE2B-1A80-D307C1921A16}"/>
                  </a:ext>
                </a:extLst>
              </p:cNvPr>
              <p:cNvSpPr txBox="1"/>
              <p:nvPr/>
            </p:nvSpPr>
            <p:spPr>
              <a:xfrm>
                <a:off x="3418103" y="2260535"/>
                <a:ext cx="134652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>
                    <a:ln/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  <a:rtl val="0"/>
                  </a:rPr>
                  <a:t>Berlin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177675E-3C88-0175-6EC6-FED06E2097ED}"/>
                  </a:ext>
                </a:extLst>
              </p:cNvPr>
              <p:cNvSpPr txBox="1"/>
              <p:nvPr/>
            </p:nvSpPr>
            <p:spPr>
              <a:xfrm>
                <a:off x="2413117" y="1777573"/>
                <a:ext cx="216406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>
                    <a:ln/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  <a:rtl val="0"/>
                  </a:rPr>
                  <a:t>Hamburg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0B5C1BC-3C07-3FEE-FC35-C8F8F3B97BBF}"/>
                  </a:ext>
                </a:extLst>
              </p:cNvPr>
              <p:cNvSpPr txBox="1"/>
              <p:nvPr/>
            </p:nvSpPr>
            <p:spPr>
              <a:xfrm>
                <a:off x="2097969" y="1984979"/>
                <a:ext cx="184346" cy="686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noAutofit/>
              </a:bodyPr>
              <a:lstStyle/>
              <a:p>
                <a:pPr algn="l"/>
                <a:r>
                  <a:rPr lang="zh-CN" altLang="en-US" sz="600" spc="0" baseline="0">
                    <a:ln/>
                    <a:solidFill>
                      <a:srgbClr val="000000"/>
                    </a:solidFill>
                    <a:latin typeface="Calibri"/>
                    <a:cs typeface="Calibri"/>
                    <a:sym typeface="Calibri"/>
                    <a:rtl val="0"/>
                  </a:rPr>
                  <a:t>Bremen</a:t>
                </a:r>
              </a:p>
            </p:txBody>
          </p: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6F268A26-28C5-4DC8-F439-F29D50D274B6}"/>
              </a:ext>
            </a:extLst>
          </p:cNvPr>
          <p:cNvSpPr txBox="1"/>
          <p:nvPr/>
        </p:nvSpPr>
        <p:spPr>
          <a:xfrm>
            <a:off x="809128" y="4740187"/>
            <a:ext cx="2343285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fontAlgn="ctr">
              <a:buNone/>
            </a:pPr>
            <a:r>
              <a:rPr lang="en-US" altLang="zh-CN" sz="800" i="1" u="none" strike="noStrike" dirty="0">
                <a:effectLst/>
              </a:rPr>
              <a:t>Source: </a:t>
            </a:r>
            <a:r>
              <a:rPr lang="en-US" altLang="zh-CN" sz="800" i="1" u="none" strike="noStrike" dirty="0">
                <a:effectLst/>
                <a:hlinkClick r:id="rId3"/>
              </a:rPr>
              <a:t>https://ec.europa.eu/eurostat/data/database</a:t>
            </a:r>
            <a:r>
              <a:rPr lang="en-US" altLang="zh-CN" sz="800" i="1" u="none" strike="noStrike" dirty="0"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9070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2611E-D3F8-AE33-9C1F-8C4F972FD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31466-65EB-75DE-6AB1-6AA7CFBAF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zh-CN" dirty="0"/>
              <a:t>Germany </a:t>
            </a:r>
            <a:r>
              <a:rPr lang="en-US" altLang="zh-CN" dirty="0"/>
              <a:t>GDP</a:t>
            </a:r>
            <a:r>
              <a:rPr lang="zh-CN" altLang="zh-CN" dirty="0"/>
              <a:t> Maps</a:t>
            </a:r>
            <a:r>
              <a:rPr lang="en-US" altLang="zh-CN" dirty="0"/>
              <a:t>- by NUTS 2</a:t>
            </a:r>
          </a:p>
        </p:txBody>
      </p:sp>
      <p:grpSp>
        <p:nvGrpSpPr>
          <p:cNvPr id="1369" name="Group 1368">
            <a:extLst>
              <a:ext uri="{FF2B5EF4-FFF2-40B4-BE49-F238E27FC236}">
                <a16:creationId xmlns:a16="http://schemas.microsoft.com/office/drawing/2014/main" id="{4871200E-864E-D3AE-E78E-2C2F531CD1E1}"/>
              </a:ext>
            </a:extLst>
          </p:cNvPr>
          <p:cNvGrpSpPr/>
          <p:nvPr/>
        </p:nvGrpSpPr>
        <p:grpSpPr>
          <a:xfrm>
            <a:off x="709196" y="1059582"/>
            <a:ext cx="2764800" cy="3754800"/>
            <a:chOff x="2678113" y="1588"/>
            <a:chExt cx="3792537" cy="5140325"/>
          </a:xfrm>
          <a:solidFill>
            <a:srgbClr val="BFBFBF"/>
          </a:solidFill>
        </p:grpSpPr>
        <p:sp>
          <p:nvSpPr>
            <p:cNvPr id="1402" name="Freeform 28">
              <a:extLst>
                <a:ext uri="{FF2B5EF4-FFF2-40B4-BE49-F238E27FC236}">
                  <a16:creationId xmlns:a16="http://schemas.microsoft.com/office/drawing/2014/main" id="{E1671771-3FB1-705D-4844-1F0B4BBB5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6513" y="3479800"/>
              <a:ext cx="757238" cy="844550"/>
            </a:xfrm>
            <a:custGeom>
              <a:avLst/>
              <a:gdLst>
                <a:gd name="T0" fmla="*/ 247 w 477"/>
                <a:gd name="T1" fmla="*/ 38 h 532"/>
                <a:gd name="T2" fmla="*/ 305 w 477"/>
                <a:gd name="T3" fmla="*/ 73 h 532"/>
                <a:gd name="T4" fmla="*/ 319 w 477"/>
                <a:gd name="T5" fmla="*/ 94 h 532"/>
                <a:gd name="T6" fmla="*/ 348 w 477"/>
                <a:gd name="T7" fmla="*/ 125 h 532"/>
                <a:gd name="T8" fmla="*/ 376 w 477"/>
                <a:gd name="T9" fmla="*/ 133 h 532"/>
                <a:gd name="T10" fmla="*/ 385 w 477"/>
                <a:gd name="T11" fmla="*/ 163 h 532"/>
                <a:gd name="T12" fmla="*/ 385 w 477"/>
                <a:gd name="T13" fmla="*/ 208 h 532"/>
                <a:gd name="T14" fmla="*/ 410 w 477"/>
                <a:gd name="T15" fmla="*/ 271 h 532"/>
                <a:gd name="T16" fmla="*/ 414 w 477"/>
                <a:gd name="T17" fmla="*/ 305 h 532"/>
                <a:gd name="T18" fmla="*/ 466 w 477"/>
                <a:gd name="T19" fmla="*/ 363 h 532"/>
                <a:gd name="T20" fmla="*/ 477 w 477"/>
                <a:gd name="T21" fmla="*/ 454 h 532"/>
                <a:gd name="T22" fmla="*/ 419 w 477"/>
                <a:gd name="T23" fmla="*/ 457 h 532"/>
                <a:gd name="T24" fmla="*/ 421 w 477"/>
                <a:gd name="T25" fmla="*/ 530 h 532"/>
                <a:gd name="T26" fmla="*/ 329 w 477"/>
                <a:gd name="T27" fmla="*/ 482 h 532"/>
                <a:gd name="T28" fmla="*/ 230 w 477"/>
                <a:gd name="T29" fmla="*/ 521 h 532"/>
                <a:gd name="T30" fmla="*/ 174 w 477"/>
                <a:gd name="T31" fmla="*/ 521 h 532"/>
                <a:gd name="T32" fmla="*/ 105 w 477"/>
                <a:gd name="T33" fmla="*/ 494 h 532"/>
                <a:gd name="T34" fmla="*/ 21 w 477"/>
                <a:gd name="T35" fmla="*/ 532 h 532"/>
                <a:gd name="T36" fmla="*/ 0 w 477"/>
                <a:gd name="T37" fmla="*/ 496 h 532"/>
                <a:gd name="T38" fmla="*/ 16 w 477"/>
                <a:gd name="T39" fmla="*/ 418 h 532"/>
                <a:gd name="T40" fmla="*/ 39 w 477"/>
                <a:gd name="T41" fmla="*/ 393 h 532"/>
                <a:gd name="T42" fmla="*/ 47 w 477"/>
                <a:gd name="T43" fmla="*/ 355 h 532"/>
                <a:gd name="T44" fmla="*/ 37 w 477"/>
                <a:gd name="T45" fmla="*/ 312 h 532"/>
                <a:gd name="T46" fmla="*/ 40 w 477"/>
                <a:gd name="T47" fmla="*/ 283 h 532"/>
                <a:gd name="T48" fmla="*/ 21 w 477"/>
                <a:gd name="T49" fmla="*/ 246 h 532"/>
                <a:gd name="T50" fmla="*/ 85 w 477"/>
                <a:gd name="T51" fmla="*/ 206 h 532"/>
                <a:gd name="T52" fmla="*/ 122 w 477"/>
                <a:gd name="T53" fmla="*/ 193 h 532"/>
                <a:gd name="T54" fmla="*/ 164 w 477"/>
                <a:gd name="T55" fmla="*/ 172 h 532"/>
                <a:gd name="T56" fmla="*/ 201 w 477"/>
                <a:gd name="T57" fmla="*/ 167 h 532"/>
                <a:gd name="T58" fmla="*/ 238 w 477"/>
                <a:gd name="T59" fmla="*/ 151 h 532"/>
                <a:gd name="T60" fmla="*/ 217 w 477"/>
                <a:gd name="T61" fmla="*/ 110 h 532"/>
                <a:gd name="T62" fmla="*/ 219 w 477"/>
                <a:gd name="T63" fmla="*/ 67 h 532"/>
                <a:gd name="T64" fmla="*/ 185 w 477"/>
                <a:gd name="T65" fmla="*/ 33 h 532"/>
                <a:gd name="T66" fmla="*/ 162 w 477"/>
                <a:gd name="T67" fmla="*/ 13 h 532"/>
                <a:gd name="T68" fmla="*/ 249 w 477"/>
                <a:gd name="T69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77" h="532">
                  <a:moveTo>
                    <a:pt x="249" y="0"/>
                  </a:moveTo>
                  <a:lnTo>
                    <a:pt x="247" y="38"/>
                  </a:lnTo>
                  <a:lnTo>
                    <a:pt x="296" y="35"/>
                  </a:lnTo>
                  <a:lnTo>
                    <a:pt x="305" y="73"/>
                  </a:lnTo>
                  <a:lnTo>
                    <a:pt x="301" y="96"/>
                  </a:lnTo>
                  <a:lnTo>
                    <a:pt x="319" y="94"/>
                  </a:lnTo>
                  <a:lnTo>
                    <a:pt x="326" y="125"/>
                  </a:lnTo>
                  <a:lnTo>
                    <a:pt x="348" y="125"/>
                  </a:lnTo>
                  <a:lnTo>
                    <a:pt x="365" y="104"/>
                  </a:lnTo>
                  <a:lnTo>
                    <a:pt x="376" y="133"/>
                  </a:lnTo>
                  <a:lnTo>
                    <a:pt x="373" y="142"/>
                  </a:lnTo>
                  <a:lnTo>
                    <a:pt x="385" y="163"/>
                  </a:lnTo>
                  <a:lnTo>
                    <a:pt x="375" y="170"/>
                  </a:lnTo>
                  <a:lnTo>
                    <a:pt x="385" y="208"/>
                  </a:lnTo>
                  <a:lnTo>
                    <a:pt x="381" y="239"/>
                  </a:lnTo>
                  <a:lnTo>
                    <a:pt x="410" y="271"/>
                  </a:lnTo>
                  <a:lnTo>
                    <a:pt x="406" y="287"/>
                  </a:lnTo>
                  <a:lnTo>
                    <a:pt x="414" y="305"/>
                  </a:lnTo>
                  <a:lnTo>
                    <a:pt x="456" y="338"/>
                  </a:lnTo>
                  <a:lnTo>
                    <a:pt x="466" y="363"/>
                  </a:lnTo>
                  <a:lnTo>
                    <a:pt x="460" y="436"/>
                  </a:lnTo>
                  <a:lnTo>
                    <a:pt x="477" y="454"/>
                  </a:lnTo>
                  <a:lnTo>
                    <a:pt x="443" y="469"/>
                  </a:lnTo>
                  <a:lnTo>
                    <a:pt x="419" y="457"/>
                  </a:lnTo>
                  <a:lnTo>
                    <a:pt x="429" y="516"/>
                  </a:lnTo>
                  <a:lnTo>
                    <a:pt x="421" y="530"/>
                  </a:lnTo>
                  <a:lnTo>
                    <a:pt x="408" y="532"/>
                  </a:lnTo>
                  <a:lnTo>
                    <a:pt x="329" y="482"/>
                  </a:lnTo>
                  <a:lnTo>
                    <a:pt x="256" y="525"/>
                  </a:lnTo>
                  <a:lnTo>
                    <a:pt x="230" y="521"/>
                  </a:lnTo>
                  <a:lnTo>
                    <a:pt x="228" y="520"/>
                  </a:lnTo>
                  <a:lnTo>
                    <a:pt x="174" y="521"/>
                  </a:lnTo>
                  <a:lnTo>
                    <a:pt x="111" y="492"/>
                  </a:lnTo>
                  <a:lnTo>
                    <a:pt x="105" y="494"/>
                  </a:lnTo>
                  <a:lnTo>
                    <a:pt x="49" y="503"/>
                  </a:lnTo>
                  <a:lnTo>
                    <a:pt x="21" y="532"/>
                  </a:lnTo>
                  <a:lnTo>
                    <a:pt x="4" y="525"/>
                  </a:lnTo>
                  <a:lnTo>
                    <a:pt x="0" y="496"/>
                  </a:lnTo>
                  <a:lnTo>
                    <a:pt x="32" y="445"/>
                  </a:lnTo>
                  <a:lnTo>
                    <a:pt x="16" y="418"/>
                  </a:lnTo>
                  <a:lnTo>
                    <a:pt x="37" y="409"/>
                  </a:lnTo>
                  <a:lnTo>
                    <a:pt x="39" y="393"/>
                  </a:lnTo>
                  <a:lnTo>
                    <a:pt x="49" y="382"/>
                  </a:lnTo>
                  <a:lnTo>
                    <a:pt x="47" y="355"/>
                  </a:lnTo>
                  <a:lnTo>
                    <a:pt x="52" y="343"/>
                  </a:lnTo>
                  <a:lnTo>
                    <a:pt x="37" y="312"/>
                  </a:lnTo>
                  <a:lnTo>
                    <a:pt x="37" y="303"/>
                  </a:lnTo>
                  <a:lnTo>
                    <a:pt x="40" y="283"/>
                  </a:lnTo>
                  <a:lnTo>
                    <a:pt x="24" y="267"/>
                  </a:lnTo>
                  <a:lnTo>
                    <a:pt x="21" y="246"/>
                  </a:lnTo>
                  <a:lnTo>
                    <a:pt x="39" y="251"/>
                  </a:lnTo>
                  <a:lnTo>
                    <a:pt x="85" y="206"/>
                  </a:lnTo>
                  <a:lnTo>
                    <a:pt x="106" y="213"/>
                  </a:lnTo>
                  <a:lnTo>
                    <a:pt x="122" y="193"/>
                  </a:lnTo>
                  <a:lnTo>
                    <a:pt x="139" y="201"/>
                  </a:lnTo>
                  <a:lnTo>
                    <a:pt x="164" y="172"/>
                  </a:lnTo>
                  <a:lnTo>
                    <a:pt x="193" y="177"/>
                  </a:lnTo>
                  <a:lnTo>
                    <a:pt x="201" y="167"/>
                  </a:lnTo>
                  <a:lnTo>
                    <a:pt x="227" y="171"/>
                  </a:lnTo>
                  <a:lnTo>
                    <a:pt x="238" y="151"/>
                  </a:lnTo>
                  <a:lnTo>
                    <a:pt x="210" y="131"/>
                  </a:lnTo>
                  <a:lnTo>
                    <a:pt x="217" y="110"/>
                  </a:lnTo>
                  <a:lnTo>
                    <a:pt x="211" y="87"/>
                  </a:lnTo>
                  <a:lnTo>
                    <a:pt x="219" y="67"/>
                  </a:lnTo>
                  <a:lnTo>
                    <a:pt x="185" y="54"/>
                  </a:lnTo>
                  <a:lnTo>
                    <a:pt x="185" y="33"/>
                  </a:lnTo>
                  <a:lnTo>
                    <a:pt x="168" y="30"/>
                  </a:lnTo>
                  <a:lnTo>
                    <a:pt x="162" y="13"/>
                  </a:lnTo>
                  <a:lnTo>
                    <a:pt x="202" y="5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C3D69B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3" name="Freeform 29">
              <a:extLst>
                <a:ext uri="{FF2B5EF4-FFF2-40B4-BE49-F238E27FC236}">
                  <a16:creationId xmlns:a16="http://schemas.microsoft.com/office/drawing/2014/main" id="{7C343A9B-EBC6-5180-3085-88443ECE82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2025" y="3565525"/>
              <a:ext cx="722313" cy="885825"/>
            </a:xfrm>
            <a:custGeom>
              <a:avLst/>
              <a:gdLst>
                <a:gd name="T0" fmla="*/ 434 w 455"/>
                <a:gd name="T1" fmla="*/ 56 h 558"/>
                <a:gd name="T2" fmla="*/ 455 w 455"/>
                <a:gd name="T3" fmla="*/ 97 h 558"/>
                <a:gd name="T4" fmla="*/ 418 w 455"/>
                <a:gd name="T5" fmla="*/ 113 h 558"/>
                <a:gd name="T6" fmla="*/ 381 w 455"/>
                <a:gd name="T7" fmla="*/ 118 h 558"/>
                <a:gd name="T8" fmla="*/ 339 w 455"/>
                <a:gd name="T9" fmla="*/ 139 h 558"/>
                <a:gd name="T10" fmla="*/ 302 w 455"/>
                <a:gd name="T11" fmla="*/ 152 h 558"/>
                <a:gd name="T12" fmla="*/ 238 w 455"/>
                <a:gd name="T13" fmla="*/ 192 h 558"/>
                <a:gd name="T14" fmla="*/ 257 w 455"/>
                <a:gd name="T15" fmla="*/ 229 h 558"/>
                <a:gd name="T16" fmla="*/ 254 w 455"/>
                <a:gd name="T17" fmla="*/ 258 h 558"/>
                <a:gd name="T18" fmla="*/ 264 w 455"/>
                <a:gd name="T19" fmla="*/ 301 h 558"/>
                <a:gd name="T20" fmla="*/ 256 w 455"/>
                <a:gd name="T21" fmla="*/ 339 h 558"/>
                <a:gd name="T22" fmla="*/ 233 w 455"/>
                <a:gd name="T23" fmla="*/ 364 h 558"/>
                <a:gd name="T24" fmla="*/ 217 w 455"/>
                <a:gd name="T25" fmla="*/ 442 h 558"/>
                <a:gd name="T26" fmla="*/ 217 w 455"/>
                <a:gd name="T27" fmla="*/ 478 h 558"/>
                <a:gd name="T28" fmla="*/ 221 w 455"/>
                <a:gd name="T29" fmla="*/ 515 h 558"/>
                <a:gd name="T30" fmla="*/ 154 w 455"/>
                <a:gd name="T31" fmla="*/ 520 h 558"/>
                <a:gd name="T32" fmla="*/ 111 w 455"/>
                <a:gd name="T33" fmla="*/ 545 h 558"/>
                <a:gd name="T34" fmla="*/ 91 w 455"/>
                <a:gd name="T35" fmla="*/ 541 h 558"/>
                <a:gd name="T36" fmla="*/ 82 w 455"/>
                <a:gd name="T37" fmla="*/ 488 h 558"/>
                <a:gd name="T38" fmla="*/ 71 w 455"/>
                <a:gd name="T39" fmla="*/ 434 h 558"/>
                <a:gd name="T40" fmla="*/ 37 w 455"/>
                <a:gd name="T41" fmla="*/ 347 h 558"/>
                <a:gd name="T42" fmla="*/ 76 w 455"/>
                <a:gd name="T43" fmla="*/ 284 h 558"/>
                <a:gd name="T44" fmla="*/ 90 w 455"/>
                <a:gd name="T45" fmla="*/ 274 h 558"/>
                <a:gd name="T46" fmla="*/ 129 w 455"/>
                <a:gd name="T47" fmla="*/ 166 h 558"/>
                <a:gd name="T48" fmla="*/ 150 w 455"/>
                <a:gd name="T49" fmla="*/ 151 h 558"/>
                <a:gd name="T50" fmla="*/ 153 w 455"/>
                <a:gd name="T51" fmla="*/ 100 h 558"/>
                <a:gd name="T52" fmla="*/ 134 w 455"/>
                <a:gd name="T53" fmla="*/ 46 h 558"/>
                <a:gd name="T54" fmla="*/ 136 w 455"/>
                <a:gd name="T55" fmla="*/ 33 h 558"/>
                <a:gd name="T56" fmla="*/ 177 w 455"/>
                <a:gd name="T57" fmla="*/ 56 h 558"/>
                <a:gd name="T58" fmla="*/ 186 w 455"/>
                <a:gd name="T59" fmla="*/ 19 h 558"/>
                <a:gd name="T60" fmla="*/ 213 w 455"/>
                <a:gd name="T61" fmla="*/ 50 h 558"/>
                <a:gd name="T62" fmla="*/ 240 w 455"/>
                <a:gd name="T63" fmla="*/ 102 h 558"/>
                <a:gd name="T64" fmla="*/ 271 w 455"/>
                <a:gd name="T65" fmla="*/ 77 h 558"/>
                <a:gd name="T66" fmla="*/ 319 w 455"/>
                <a:gd name="T67" fmla="*/ 34 h 558"/>
                <a:gd name="T68" fmla="*/ 370 w 455"/>
                <a:gd name="T69" fmla="*/ 6 h 558"/>
                <a:gd name="T70" fmla="*/ 436 w 455"/>
                <a:gd name="T71" fmla="*/ 13 h 558"/>
                <a:gd name="T72" fmla="*/ 316 w 455"/>
                <a:gd name="T73" fmla="*/ 54 h 558"/>
                <a:gd name="T74" fmla="*/ 325 w 455"/>
                <a:gd name="T75" fmla="*/ 60 h 558"/>
                <a:gd name="T76" fmla="*/ 316 w 455"/>
                <a:gd name="T77" fmla="*/ 54 h 558"/>
                <a:gd name="T78" fmla="*/ 256 w 455"/>
                <a:gd name="T79" fmla="*/ 77 h 558"/>
                <a:gd name="T80" fmla="*/ 252 w 455"/>
                <a:gd name="T81" fmla="*/ 64 h 558"/>
                <a:gd name="T82" fmla="*/ 264 w 455"/>
                <a:gd name="T83" fmla="*/ 71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5" h="558">
                  <a:moveTo>
                    <a:pt x="428" y="33"/>
                  </a:moveTo>
                  <a:lnTo>
                    <a:pt x="434" y="56"/>
                  </a:lnTo>
                  <a:lnTo>
                    <a:pt x="427" y="77"/>
                  </a:lnTo>
                  <a:lnTo>
                    <a:pt x="455" y="97"/>
                  </a:lnTo>
                  <a:lnTo>
                    <a:pt x="444" y="117"/>
                  </a:lnTo>
                  <a:lnTo>
                    <a:pt x="418" y="113"/>
                  </a:lnTo>
                  <a:lnTo>
                    <a:pt x="410" y="123"/>
                  </a:lnTo>
                  <a:lnTo>
                    <a:pt x="381" y="118"/>
                  </a:lnTo>
                  <a:lnTo>
                    <a:pt x="356" y="147"/>
                  </a:lnTo>
                  <a:lnTo>
                    <a:pt x="339" y="139"/>
                  </a:lnTo>
                  <a:lnTo>
                    <a:pt x="323" y="159"/>
                  </a:lnTo>
                  <a:lnTo>
                    <a:pt x="302" y="152"/>
                  </a:lnTo>
                  <a:lnTo>
                    <a:pt x="256" y="197"/>
                  </a:lnTo>
                  <a:lnTo>
                    <a:pt x="238" y="192"/>
                  </a:lnTo>
                  <a:lnTo>
                    <a:pt x="241" y="213"/>
                  </a:lnTo>
                  <a:lnTo>
                    <a:pt x="257" y="229"/>
                  </a:lnTo>
                  <a:lnTo>
                    <a:pt x="254" y="249"/>
                  </a:lnTo>
                  <a:lnTo>
                    <a:pt x="254" y="258"/>
                  </a:lnTo>
                  <a:lnTo>
                    <a:pt x="269" y="289"/>
                  </a:lnTo>
                  <a:lnTo>
                    <a:pt x="264" y="301"/>
                  </a:lnTo>
                  <a:lnTo>
                    <a:pt x="266" y="328"/>
                  </a:lnTo>
                  <a:lnTo>
                    <a:pt x="256" y="339"/>
                  </a:lnTo>
                  <a:lnTo>
                    <a:pt x="254" y="355"/>
                  </a:lnTo>
                  <a:lnTo>
                    <a:pt x="233" y="364"/>
                  </a:lnTo>
                  <a:lnTo>
                    <a:pt x="249" y="391"/>
                  </a:lnTo>
                  <a:lnTo>
                    <a:pt x="217" y="442"/>
                  </a:lnTo>
                  <a:lnTo>
                    <a:pt x="221" y="471"/>
                  </a:lnTo>
                  <a:lnTo>
                    <a:pt x="217" y="478"/>
                  </a:lnTo>
                  <a:lnTo>
                    <a:pt x="233" y="494"/>
                  </a:lnTo>
                  <a:lnTo>
                    <a:pt x="221" y="515"/>
                  </a:lnTo>
                  <a:lnTo>
                    <a:pt x="211" y="530"/>
                  </a:lnTo>
                  <a:lnTo>
                    <a:pt x="154" y="520"/>
                  </a:lnTo>
                  <a:lnTo>
                    <a:pt x="134" y="558"/>
                  </a:lnTo>
                  <a:lnTo>
                    <a:pt x="111" y="545"/>
                  </a:lnTo>
                  <a:lnTo>
                    <a:pt x="103" y="528"/>
                  </a:lnTo>
                  <a:lnTo>
                    <a:pt x="91" y="541"/>
                  </a:lnTo>
                  <a:lnTo>
                    <a:pt x="75" y="520"/>
                  </a:lnTo>
                  <a:lnTo>
                    <a:pt x="82" y="488"/>
                  </a:lnTo>
                  <a:lnTo>
                    <a:pt x="70" y="467"/>
                  </a:lnTo>
                  <a:lnTo>
                    <a:pt x="71" y="434"/>
                  </a:lnTo>
                  <a:lnTo>
                    <a:pt x="0" y="383"/>
                  </a:lnTo>
                  <a:lnTo>
                    <a:pt x="37" y="347"/>
                  </a:lnTo>
                  <a:lnTo>
                    <a:pt x="59" y="299"/>
                  </a:lnTo>
                  <a:lnTo>
                    <a:pt x="76" y="284"/>
                  </a:lnTo>
                  <a:lnTo>
                    <a:pt x="86" y="278"/>
                  </a:lnTo>
                  <a:lnTo>
                    <a:pt x="90" y="274"/>
                  </a:lnTo>
                  <a:lnTo>
                    <a:pt x="107" y="237"/>
                  </a:lnTo>
                  <a:lnTo>
                    <a:pt x="129" y="166"/>
                  </a:lnTo>
                  <a:lnTo>
                    <a:pt x="144" y="154"/>
                  </a:lnTo>
                  <a:lnTo>
                    <a:pt x="150" y="151"/>
                  </a:lnTo>
                  <a:lnTo>
                    <a:pt x="145" y="129"/>
                  </a:lnTo>
                  <a:lnTo>
                    <a:pt x="153" y="100"/>
                  </a:lnTo>
                  <a:lnTo>
                    <a:pt x="146" y="87"/>
                  </a:lnTo>
                  <a:lnTo>
                    <a:pt x="134" y="46"/>
                  </a:lnTo>
                  <a:lnTo>
                    <a:pt x="133" y="38"/>
                  </a:lnTo>
                  <a:lnTo>
                    <a:pt x="136" y="33"/>
                  </a:lnTo>
                  <a:lnTo>
                    <a:pt x="136" y="29"/>
                  </a:lnTo>
                  <a:lnTo>
                    <a:pt x="177" y="56"/>
                  </a:lnTo>
                  <a:lnTo>
                    <a:pt x="186" y="43"/>
                  </a:lnTo>
                  <a:lnTo>
                    <a:pt x="186" y="19"/>
                  </a:lnTo>
                  <a:lnTo>
                    <a:pt x="199" y="15"/>
                  </a:lnTo>
                  <a:lnTo>
                    <a:pt x="213" y="50"/>
                  </a:lnTo>
                  <a:lnTo>
                    <a:pt x="242" y="67"/>
                  </a:lnTo>
                  <a:lnTo>
                    <a:pt x="240" y="102"/>
                  </a:lnTo>
                  <a:lnTo>
                    <a:pt x="258" y="100"/>
                  </a:lnTo>
                  <a:lnTo>
                    <a:pt x="271" y="77"/>
                  </a:lnTo>
                  <a:lnTo>
                    <a:pt x="314" y="55"/>
                  </a:lnTo>
                  <a:lnTo>
                    <a:pt x="319" y="34"/>
                  </a:lnTo>
                  <a:lnTo>
                    <a:pt x="353" y="33"/>
                  </a:lnTo>
                  <a:lnTo>
                    <a:pt x="370" y="6"/>
                  </a:lnTo>
                  <a:lnTo>
                    <a:pt x="402" y="0"/>
                  </a:lnTo>
                  <a:lnTo>
                    <a:pt x="436" y="13"/>
                  </a:lnTo>
                  <a:lnTo>
                    <a:pt x="428" y="33"/>
                  </a:lnTo>
                  <a:close/>
                  <a:moveTo>
                    <a:pt x="316" y="54"/>
                  </a:moveTo>
                  <a:lnTo>
                    <a:pt x="320" y="63"/>
                  </a:lnTo>
                  <a:lnTo>
                    <a:pt x="325" y="60"/>
                  </a:lnTo>
                  <a:lnTo>
                    <a:pt x="323" y="52"/>
                  </a:lnTo>
                  <a:lnTo>
                    <a:pt x="316" y="54"/>
                  </a:lnTo>
                  <a:close/>
                  <a:moveTo>
                    <a:pt x="264" y="71"/>
                  </a:moveTo>
                  <a:lnTo>
                    <a:pt x="256" y="77"/>
                  </a:lnTo>
                  <a:lnTo>
                    <a:pt x="248" y="68"/>
                  </a:lnTo>
                  <a:lnTo>
                    <a:pt x="252" y="64"/>
                  </a:lnTo>
                  <a:lnTo>
                    <a:pt x="264" y="64"/>
                  </a:lnTo>
                  <a:lnTo>
                    <a:pt x="264" y="71"/>
                  </a:lnTo>
                  <a:close/>
                </a:path>
              </a:pathLst>
            </a:custGeom>
            <a:solidFill>
              <a:srgbClr val="93CDDD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4" name="Freeform 30">
              <a:extLst>
                <a:ext uri="{FF2B5EF4-FFF2-40B4-BE49-F238E27FC236}">
                  <a16:creationId xmlns:a16="http://schemas.microsoft.com/office/drawing/2014/main" id="{85A55D90-239D-26B3-8C21-E45F4FF18E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25" y="4173538"/>
              <a:ext cx="750888" cy="776288"/>
            </a:xfrm>
            <a:custGeom>
              <a:avLst/>
              <a:gdLst>
                <a:gd name="T0" fmla="*/ 227 w 473"/>
                <a:gd name="T1" fmla="*/ 158 h 489"/>
                <a:gd name="T2" fmla="*/ 247 w 473"/>
                <a:gd name="T3" fmla="*/ 162 h 489"/>
                <a:gd name="T4" fmla="*/ 290 w 473"/>
                <a:gd name="T5" fmla="*/ 137 h 489"/>
                <a:gd name="T6" fmla="*/ 328 w 473"/>
                <a:gd name="T7" fmla="*/ 184 h 489"/>
                <a:gd name="T8" fmla="*/ 364 w 473"/>
                <a:gd name="T9" fmla="*/ 229 h 489"/>
                <a:gd name="T10" fmla="*/ 405 w 473"/>
                <a:gd name="T11" fmla="*/ 261 h 489"/>
                <a:gd name="T12" fmla="*/ 421 w 473"/>
                <a:gd name="T13" fmla="*/ 332 h 489"/>
                <a:gd name="T14" fmla="*/ 454 w 473"/>
                <a:gd name="T15" fmla="*/ 370 h 489"/>
                <a:gd name="T16" fmla="*/ 431 w 473"/>
                <a:gd name="T17" fmla="*/ 391 h 489"/>
                <a:gd name="T18" fmla="*/ 473 w 473"/>
                <a:gd name="T19" fmla="*/ 441 h 489"/>
                <a:gd name="T20" fmla="*/ 426 w 473"/>
                <a:gd name="T21" fmla="*/ 437 h 489"/>
                <a:gd name="T22" fmla="*/ 374 w 473"/>
                <a:gd name="T23" fmla="*/ 429 h 489"/>
                <a:gd name="T24" fmla="*/ 355 w 473"/>
                <a:gd name="T25" fmla="*/ 425 h 489"/>
                <a:gd name="T26" fmla="*/ 339 w 473"/>
                <a:gd name="T27" fmla="*/ 432 h 489"/>
                <a:gd name="T28" fmla="*/ 309 w 473"/>
                <a:gd name="T29" fmla="*/ 386 h 489"/>
                <a:gd name="T30" fmla="*/ 294 w 473"/>
                <a:gd name="T31" fmla="*/ 388 h 489"/>
                <a:gd name="T32" fmla="*/ 253 w 473"/>
                <a:gd name="T33" fmla="*/ 427 h 489"/>
                <a:gd name="T34" fmla="*/ 277 w 473"/>
                <a:gd name="T35" fmla="*/ 448 h 489"/>
                <a:gd name="T36" fmla="*/ 302 w 473"/>
                <a:gd name="T37" fmla="*/ 467 h 489"/>
                <a:gd name="T38" fmla="*/ 278 w 473"/>
                <a:gd name="T39" fmla="*/ 457 h 489"/>
                <a:gd name="T40" fmla="*/ 195 w 473"/>
                <a:gd name="T41" fmla="*/ 461 h 489"/>
                <a:gd name="T42" fmla="*/ 114 w 473"/>
                <a:gd name="T43" fmla="*/ 483 h 489"/>
                <a:gd name="T44" fmla="*/ 53 w 473"/>
                <a:gd name="T45" fmla="*/ 489 h 489"/>
                <a:gd name="T46" fmla="*/ 20 w 473"/>
                <a:gd name="T47" fmla="*/ 466 h 489"/>
                <a:gd name="T48" fmla="*/ 9 w 473"/>
                <a:gd name="T49" fmla="*/ 403 h 489"/>
                <a:gd name="T50" fmla="*/ 31 w 473"/>
                <a:gd name="T51" fmla="*/ 308 h 489"/>
                <a:gd name="T52" fmla="*/ 23 w 473"/>
                <a:gd name="T53" fmla="*/ 249 h 489"/>
                <a:gd name="T54" fmla="*/ 53 w 473"/>
                <a:gd name="T55" fmla="*/ 190 h 489"/>
                <a:gd name="T56" fmla="*/ 95 w 473"/>
                <a:gd name="T57" fmla="*/ 47 h 489"/>
                <a:gd name="T58" fmla="*/ 207 w 473"/>
                <a:gd name="T59" fmla="*/ 51 h 489"/>
                <a:gd name="T60" fmla="*/ 218 w 473"/>
                <a:gd name="T61" fmla="*/ 105 h 489"/>
                <a:gd name="T62" fmla="*/ 338 w 473"/>
                <a:gd name="T63" fmla="*/ 432 h 489"/>
                <a:gd name="T64" fmla="*/ 322 w 473"/>
                <a:gd name="T65" fmla="*/ 435 h 489"/>
                <a:gd name="T66" fmla="*/ 338 w 473"/>
                <a:gd name="T67" fmla="*/ 432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3" h="489">
                  <a:moveTo>
                    <a:pt x="211" y="137"/>
                  </a:moveTo>
                  <a:lnTo>
                    <a:pt x="227" y="158"/>
                  </a:lnTo>
                  <a:lnTo>
                    <a:pt x="239" y="145"/>
                  </a:lnTo>
                  <a:lnTo>
                    <a:pt x="247" y="162"/>
                  </a:lnTo>
                  <a:lnTo>
                    <a:pt x="270" y="175"/>
                  </a:lnTo>
                  <a:lnTo>
                    <a:pt x="290" y="137"/>
                  </a:lnTo>
                  <a:lnTo>
                    <a:pt x="347" y="147"/>
                  </a:lnTo>
                  <a:lnTo>
                    <a:pt x="328" y="184"/>
                  </a:lnTo>
                  <a:lnTo>
                    <a:pt x="349" y="238"/>
                  </a:lnTo>
                  <a:lnTo>
                    <a:pt x="364" y="229"/>
                  </a:lnTo>
                  <a:lnTo>
                    <a:pt x="388" y="258"/>
                  </a:lnTo>
                  <a:lnTo>
                    <a:pt x="405" y="261"/>
                  </a:lnTo>
                  <a:lnTo>
                    <a:pt x="422" y="303"/>
                  </a:lnTo>
                  <a:lnTo>
                    <a:pt x="421" y="332"/>
                  </a:lnTo>
                  <a:lnTo>
                    <a:pt x="455" y="348"/>
                  </a:lnTo>
                  <a:lnTo>
                    <a:pt x="454" y="370"/>
                  </a:lnTo>
                  <a:lnTo>
                    <a:pt x="438" y="369"/>
                  </a:lnTo>
                  <a:lnTo>
                    <a:pt x="431" y="391"/>
                  </a:lnTo>
                  <a:lnTo>
                    <a:pt x="464" y="419"/>
                  </a:lnTo>
                  <a:lnTo>
                    <a:pt x="473" y="441"/>
                  </a:lnTo>
                  <a:lnTo>
                    <a:pt x="467" y="448"/>
                  </a:lnTo>
                  <a:lnTo>
                    <a:pt x="426" y="437"/>
                  </a:lnTo>
                  <a:lnTo>
                    <a:pt x="381" y="448"/>
                  </a:lnTo>
                  <a:lnTo>
                    <a:pt x="374" y="429"/>
                  </a:lnTo>
                  <a:lnTo>
                    <a:pt x="364" y="420"/>
                  </a:lnTo>
                  <a:lnTo>
                    <a:pt x="355" y="425"/>
                  </a:lnTo>
                  <a:lnTo>
                    <a:pt x="359" y="440"/>
                  </a:lnTo>
                  <a:lnTo>
                    <a:pt x="339" y="432"/>
                  </a:lnTo>
                  <a:lnTo>
                    <a:pt x="335" y="406"/>
                  </a:lnTo>
                  <a:lnTo>
                    <a:pt x="309" y="386"/>
                  </a:lnTo>
                  <a:lnTo>
                    <a:pt x="299" y="384"/>
                  </a:lnTo>
                  <a:lnTo>
                    <a:pt x="294" y="388"/>
                  </a:lnTo>
                  <a:lnTo>
                    <a:pt x="280" y="396"/>
                  </a:lnTo>
                  <a:lnTo>
                    <a:pt x="253" y="427"/>
                  </a:lnTo>
                  <a:lnTo>
                    <a:pt x="256" y="438"/>
                  </a:lnTo>
                  <a:lnTo>
                    <a:pt x="277" y="448"/>
                  </a:lnTo>
                  <a:lnTo>
                    <a:pt x="306" y="441"/>
                  </a:lnTo>
                  <a:lnTo>
                    <a:pt x="302" y="467"/>
                  </a:lnTo>
                  <a:lnTo>
                    <a:pt x="293" y="470"/>
                  </a:lnTo>
                  <a:lnTo>
                    <a:pt x="278" y="457"/>
                  </a:lnTo>
                  <a:lnTo>
                    <a:pt x="255" y="482"/>
                  </a:lnTo>
                  <a:lnTo>
                    <a:pt x="195" y="461"/>
                  </a:lnTo>
                  <a:lnTo>
                    <a:pt x="144" y="485"/>
                  </a:lnTo>
                  <a:lnTo>
                    <a:pt x="114" y="483"/>
                  </a:lnTo>
                  <a:lnTo>
                    <a:pt x="106" y="470"/>
                  </a:lnTo>
                  <a:lnTo>
                    <a:pt x="53" y="489"/>
                  </a:lnTo>
                  <a:lnTo>
                    <a:pt x="31" y="478"/>
                  </a:lnTo>
                  <a:lnTo>
                    <a:pt x="20" y="466"/>
                  </a:lnTo>
                  <a:lnTo>
                    <a:pt x="0" y="428"/>
                  </a:lnTo>
                  <a:lnTo>
                    <a:pt x="9" y="403"/>
                  </a:lnTo>
                  <a:lnTo>
                    <a:pt x="7" y="381"/>
                  </a:lnTo>
                  <a:lnTo>
                    <a:pt x="31" y="308"/>
                  </a:lnTo>
                  <a:lnTo>
                    <a:pt x="21" y="279"/>
                  </a:lnTo>
                  <a:lnTo>
                    <a:pt x="23" y="249"/>
                  </a:lnTo>
                  <a:lnTo>
                    <a:pt x="23" y="248"/>
                  </a:lnTo>
                  <a:lnTo>
                    <a:pt x="53" y="190"/>
                  </a:lnTo>
                  <a:lnTo>
                    <a:pt x="70" y="158"/>
                  </a:lnTo>
                  <a:lnTo>
                    <a:pt x="95" y="47"/>
                  </a:lnTo>
                  <a:lnTo>
                    <a:pt x="136" y="0"/>
                  </a:lnTo>
                  <a:lnTo>
                    <a:pt x="207" y="51"/>
                  </a:lnTo>
                  <a:lnTo>
                    <a:pt x="206" y="84"/>
                  </a:lnTo>
                  <a:lnTo>
                    <a:pt x="218" y="105"/>
                  </a:lnTo>
                  <a:lnTo>
                    <a:pt x="211" y="137"/>
                  </a:lnTo>
                  <a:close/>
                  <a:moveTo>
                    <a:pt x="338" y="432"/>
                  </a:moveTo>
                  <a:lnTo>
                    <a:pt x="324" y="435"/>
                  </a:lnTo>
                  <a:lnTo>
                    <a:pt x="322" y="435"/>
                  </a:lnTo>
                  <a:lnTo>
                    <a:pt x="330" y="425"/>
                  </a:lnTo>
                  <a:lnTo>
                    <a:pt x="338" y="432"/>
                  </a:lnTo>
                  <a:close/>
                </a:path>
              </a:pathLst>
            </a:custGeom>
            <a:solidFill>
              <a:srgbClr val="93CDDD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5" name="Freeform 31">
              <a:extLst>
                <a:ext uri="{FF2B5EF4-FFF2-40B4-BE49-F238E27FC236}">
                  <a16:creationId xmlns:a16="http://schemas.microsoft.com/office/drawing/2014/main" id="{C61A3386-FE58-8E3F-5827-0011984ED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6825" y="4244975"/>
              <a:ext cx="687388" cy="715963"/>
            </a:xfrm>
            <a:custGeom>
              <a:avLst/>
              <a:gdLst>
                <a:gd name="T0" fmla="*/ 354 w 433"/>
                <a:gd name="T1" fmla="*/ 0 h 451"/>
                <a:gd name="T2" fmla="*/ 433 w 433"/>
                <a:gd name="T3" fmla="*/ 50 h 451"/>
                <a:gd name="T4" fmla="*/ 406 w 433"/>
                <a:gd name="T5" fmla="*/ 73 h 451"/>
                <a:gd name="T6" fmla="*/ 379 w 433"/>
                <a:gd name="T7" fmla="*/ 72 h 451"/>
                <a:gd name="T8" fmla="*/ 365 w 433"/>
                <a:gd name="T9" fmla="*/ 105 h 451"/>
                <a:gd name="T10" fmla="*/ 368 w 433"/>
                <a:gd name="T11" fmla="*/ 117 h 451"/>
                <a:gd name="T12" fmla="*/ 385 w 433"/>
                <a:gd name="T13" fmla="*/ 145 h 451"/>
                <a:gd name="T14" fmla="*/ 394 w 433"/>
                <a:gd name="T15" fmla="*/ 195 h 451"/>
                <a:gd name="T16" fmla="*/ 408 w 433"/>
                <a:gd name="T17" fmla="*/ 217 h 451"/>
                <a:gd name="T18" fmla="*/ 401 w 433"/>
                <a:gd name="T19" fmla="*/ 271 h 451"/>
                <a:gd name="T20" fmla="*/ 398 w 433"/>
                <a:gd name="T21" fmla="*/ 272 h 451"/>
                <a:gd name="T22" fmla="*/ 394 w 433"/>
                <a:gd name="T23" fmla="*/ 279 h 451"/>
                <a:gd name="T24" fmla="*/ 400 w 433"/>
                <a:gd name="T25" fmla="*/ 288 h 451"/>
                <a:gd name="T26" fmla="*/ 393 w 433"/>
                <a:gd name="T27" fmla="*/ 320 h 451"/>
                <a:gd name="T28" fmla="*/ 406 w 433"/>
                <a:gd name="T29" fmla="*/ 336 h 451"/>
                <a:gd name="T30" fmla="*/ 390 w 433"/>
                <a:gd name="T31" fmla="*/ 347 h 451"/>
                <a:gd name="T32" fmla="*/ 406 w 433"/>
                <a:gd name="T33" fmla="*/ 387 h 451"/>
                <a:gd name="T34" fmla="*/ 390 w 433"/>
                <a:gd name="T35" fmla="*/ 412 h 451"/>
                <a:gd name="T36" fmla="*/ 381 w 433"/>
                <a:gd name="T37" fmla="*/ 396 h 451"/>
                <a:gd name="T38" fmla="*/ 354 w 433"/>
                <a:gd name="T39" fmla="*/ 405 h 451"/>
                <a:gd name="T40" fmla="*/ 327 w 433"/>
                <a:gd name="T41" fmla="*/ 397 h 451"/>
                <a:gd name="T42" fmla="*/ 282 w 433"/>
                <a:gd name="T43" fmla="*/ 424 h 451"/>
                <a:gd name="T44" fmla="*/ 244 w 433"/>
                <a:gd name="T45" fmla="*/ 451 h 451"/>
                <a:gd name="T46" fmla="*/ 231 w 433"/>
                <a:gd name="T47" fmla="*/ 449 h 451"/>
                <a:gd name="T48" fmla="*/ 194 w 433"/>
                <a:gd name="T49" fmla="*/ 417 h 451"/>
                <a:gd name="T50" fmla="*/ 139 w 433"/>
                <a:gd name="T51" fmla="*/ 403 h 451"/>
                <a:gd name="T52" fmla="*/ 145 w 433"/>
                <a:gd name="T53" fmla="*/ 396 h 451"/>
                <a:gd name="T54" fmla="*/ 136 w 433"/>
                <a:gd name="T55" fmla="*/ 374 h 451"/>
                <a:gd name="T56" fmla="*/ 103 w 433"/>
                <a:gd name="T57" fmla="*/ 346 h 451"/>
                <a:gd name="T58" fmla="*/ 110 w 433"/>
                <a:gd name="T59" fmla="*/ 324 h 451"/>
                <a:gd name="T60" fmla="*/ 126 w 433"/>
                <a:gd name="T61" fmla="*/ 325 h 451"/>
                <a:gd name="T62" fmla="*/ 127 w 433"/>
                <a:gd name="T63" fmla="*/ 303 h 451"/>
                <a:gd name="T64" fmla="*/ 93 w 433"/>
                <a:gd name="T65" fmla="*/ 287 h 451"/>
                <a:gd name="T66" fmla="*/ 94 w 433"/>
                <a:gd name="T67" fmla="*/ 258 h 451"/>
                <a:gd name="T68" fmla="*/ 77 w 433"/>
                <a:gd name="T69" fmla="*/ 216 h 451"/>
                <a:gd name="T70" fmla="*/ 60 w 433"/>
                <a:gd name="T71" fmla="*/ 213 h 451"/>
                <a:gd name="T72" fmla="*/ 36 w 433"/>
                <a:gd name="T73" fmla="*/ 184 h 451"/>
                <a:gd name="T74" fmla="*/ 21 w 433"/>
                <a:gd name="T75" fmla="*/ 193 h 451"/>
                <a:gd name="T76" fmla="*/ 0 w 433"/>
                <a:gd name="T77" fmla="*/ 139 h 451"/>
                <a:gd name="T78" fmla="*/ 19 w 433"/>
                <a:gd name="T79" fmla="*/ 102 h 451"/>
                <a:gd name="T80" fmla="*/ 29 w 433"/>
                <a:gd name="T81" fmla="*/ 87 h 451"/>
                <a:gd name="T82" fmla="*/ 41 w 433"/>
                <a:gd name="T83" fmla="*/ 66 h 451"/>
                <a:gd name="T84" fmla="*/ 25 w 433"/>
                <a:gd name="T85" fmla="*/ 50 h 451"/>
                <a:gd name="T86" fmla="*/ 29 w 433"/>
                <a:gd name="T87" fmla="*/ 43 h 451"/>
                <a:gd name="T88" fmla="*/ 46 w 433"/>
                <a:gd name="T89" fmla="*/ 50 h 451"/>
                <a:gd name="T90" fmla="*/ 74 w 433"/>
                <a:gd name="T91" fmla="*/ 21 h 451"/>
                <a:gd name="T92" fmla="*/ 130 w 433"/>
                <a:gd name="T93" fmla="*/ 12 h 451"/>
                <a:gd name="T94" fmla="*/ 136 w 433"/>
                <a:gd name="T95" fmla="*/ 10 h 451"/>
                <a:gd name="T96" fmla="*/ 199 w 433"/>
                <a:gd name="T97" fmla="*/ 39 h 451"/>
                <a:gd name="T98" fmla="*/ 253 w 433"/>
                <a:gd name="T99" fmla="*/ 38 h 451"/>
                <a:gd name="T100" fmla="*/ 255 w 433"/>
                <a:gd name="T101" fmla="*/ 39 h 451"/>
                <a:gd name="T102" fmla="*/ 281 w 433"/>
                <a:gd name="T103" fmla="*/ 43 h 451"/>
                <a:gd name="T104" fmla="*/ 354 w 433"/>
                <a:gd name="T105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33" h="451">
                  <a:moveTo>
                    <a:pt x="354" y="0"/>
                  </a:moveTo>
                  <a:lnTo>
                    <a:pt x="433" y="50"/>
                  </a:lnTo>
                  <a:lnTo>
                    <a:pt x="406" y="73"/>
                  </a:lnTo>
                  <a:lnTo>
                    <a:pt x="379" y="72"/>
                  </a:lnTo>
                  <a:lnTo>
                    <a:pt x="365" y="105"/>
                  </a:lnTo>
                  <a:lnTo>
                    <a:pt x="368" y="117"/>
                  </a:lnTo>
                  <a:lnTo>
                    <a:pt x="385" y="145"/>
                  </a:lnTo>
                  <a:lnTo>
                    <a:pt x="394" y="195"/>
                  </a:lnTo>
                  <a:lnTo>
                    <a:pt x="408" y="217"/>
                  </a:lnTo>
                  <a:lnTo>
                    <a:pt x="401" y="271"/>
                  </a:lnTo>
                  <a:lnTo>
                    <a:pt x="398" y="272"/>
                  </a:lnTo>
                  <a:lnTo>
                    <a:pt x="394" y="279"/>
                  </a:lnTo>
                  <a:lnTo>
                    <a:pt x="400" y="288"/>
                  </a:lnTo>
                  <a:lnTo>
                    <a:pt x="393" y="320"/>
                  </a:lnTo>
                  <a:lnTo>
                    <a:pt x="406" y="336"/>
                  </a:lnTo>
                  <a:lnTo>
                    <a:pt x="390" y="347"/>
                  </a:lnTo>
                  <a:lnTo>
                    <a:pt x="406" y="387"/>
                  </a:lnTo>
                  <a:lnTo>
                    <a:pt x="390" y="412"/>
                  </a:lnTo>
                  <a:lnTo>
                    <a:pt x="381" y="396"/>
                  </a:lnTo>
                  <a:lnTo>
                    <a:pt x="354" y="405"/>
                  </a:lnTo>
                  <a:lnTo>
                    <a:pt x="327" y="397"/>
                  </a:lnTo>
                  <a:lnTo>
                    <a:pt x="282" y="424"/>
                  </a:lnTo>
                  <a:lnTo>
                    <a:pt x="244" y="451"/>
                  </a:lnTo>
                  <a:lnTo>
                    <a:pt x="231" y="449"/>
                  </a:lnTo>
                  <a:lnTo>
                    <a:pt x="194" y="417"/>
                  </a:lnTo>
                  <a:lnTo>
                    <a:pt x="139" y="403"/>
                  </a:lnTo>
                  <a:lnTo>
                    <a:pt x="145" y="396"/>
                  </a:lnTo>
                  <a:lnTo>
                    <a:pt x="136" y="374"/>
                  </a:lnTo>
                  <a:lnTo>
                    <a:pt x="103" y="346"/>
                  </a:lnTo>
                  <a:lnTo>
                    <a:pt x="110" y="324"/>
                  </a:lnTo>
                  <a:lnTo>
                    <a:pt x="126" y="325"/>
                  </a:lnTo>
                  <a:lnTo>
                    <a:pt x="127" y="303"/>
                  </a:lnTo>
                  <a:lnTo>
                    <a:pt x="93" y="287"/>
                  </a:lnTo>
                  <a:lnTo>
                    <a:pt x="94" y="258"/>
                  </a:lnTo>
                  <a:lnTo>
                    <a:pt x="77" y="216"/>
                  </a:lnTo>
                  <a:lnTo>
                    <a:pt x="60" y="213"/>
                  </a:lnTo>
                  <a:lnTo>
                    <a:pt x="36" y="184"/>
                  </a:lnTo>
                  <a:lnTo>
                    <a:pt x="21" y="193"/>
                  </a:lnTo>
                  <a:lnTo>
                    <a:pt x="0" y="139"/>
                  </a:lnTo>
                  <a:lnTo>
                    <a:pt x="19" y="102"/>
                  </a:lnTo>
                  <a:lnTo>
                    <a:pt x="29" y="87"/>
                  </a:lnTo>
                  <a:lnTo>
                    <a:pt x="41" y="66"/>
                  </a:lnTo>
                  <a:lnTo>
                    <a:pt x="25" y="50"/>
                  </a:lnTo>
                  <a:lnTo>
                    <a:pt x="29" y="43"/>
                  </a:lnTo>
                  <a:lnTo>
                    <a:pt x="46" y="50"/>
                  </a:lnTo>
                  <a:lnTo>
                    <a:pt x="74" y="21"/>
                  </a:lnTo>
                  <a:lnTo>
                    <a:pt x="130" y="12"/>
                  </a:lnTo>
                  <a:lnTo>
                    <a:pt x="136" y="10"/>
                  </a:lnTo>
                  <a:lnTo>
                    <a:pt x="199" y="39"/>
                  </a:lnTo>
                  <a:lnTo>
                    <a:pt x="253" y="38"/>
                  </a:lnTo>
                  <a:lnTo>
                    <a:pt x="255" y="39"/>
                  </a:lnTo>
                  <a:lnTo>
                    <a:pt x="281" y="43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93CDDD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6" name="Freeform 32">
              <a:extLst>
                <a:ext uri="{FF2B5EF4-FFF2-40B4-BE49-F238E27FC236}">
                  <a16:creationId xmlns:a16="http://schemas.microsoft.com/office/drawing/2014/main" id="{4D09718C-CEA3-6651-AABD-0784C4B2F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943350"/>
              <a:ext cx="1046163" cy="1112838"/>
            </a:xfrm>
            <a:custGeom>
              <a:avLst/>
              <a:gdLst>
                <a:gd name="T0" fmla="*/ 231 w 659"/>
                <a:gd name="T1" fmla="*/ 51 h 701"/>
                <a:gd name="T2" fmla="*/ 266 w 659"/>
                <a:gd name="T3" fmla="*/ 121 h 701"/>
                <a:gd name="T4" fmla="*/ 264 w 659"/>
                <a:gd name="T5" fmla="*/ 191 h 701"/>
                <a:gd name="T6" fmla="*/ 333 w 659"/>
                <a:gd name="T7" fmla="*/ 208 h 701"/>
                <a:gd name="T8" fmla="*/ 390 w 659"/>
                <a:gd name="T9" fmla="*/ 271 h 701"/>
                <a:gd name="T10" fmla="*/ 451 w 659"/>
                <a:gd name="T11" fmla="*/ 300 h 701"/>
                <a:gd name="T12" fmla="*/ 498 w 659"/>
                <a:gd name="T13" fmla="*/ 269 h 701"/>
                <a:gd name="T14" fmla="*/ 573 w 659"/>
                <a:gd name="T15" fmla="*/ 306 h 701"/>
                <a:gd name="T16" fmla="*/ 593 w 659"/>
                <a:gd name="T17" fmla="*/ 354 h 701"/>
                <a:gd name="T18" fmla="*/ 592 w 659"/>
                <a:gd name="T19" fmla="*/ 437 h 701"/>
                <a:gd name="T20" fmla="*/ 627 w 659"/>
                <a:gd name="T21" fmla="*/ 487 h 701"/>
                <a:gd name="T22" fmla="*/ 648 w 659"/>
                <a:gd name="T23" fmla="*/ 556 h 701"/>
                <a:gd name="T24" fmla="*/ 651 w 659"/>
                <a:gd name="T25" fmla="*/ 634 h 701"/>
                <a:gd name="T26" fmla="*/ 613 w 659"/>
                <a:gd name="T27" fmla="*/ 644 h 701"/>
                <a:gd name="T28" fmla="*/ 576 w 659"/>
                <a:gd name="T29" fmla="*/ 591 h 701"/>
                <a:gd name="T30" fmla="*/ 527 w 659"/>
                <a:gd name="T31" fmla="*/ 576 h 701"/>
                <a:gd name="T32" fmla="*/ 498 w 659"/>
                <a:gd name="T33" fmla="*/ 593 h 701"/>
                <a:gd name="T34" fmla="*/ 449 w 659"/>
                <a:gd name="T35" fmla="*/ 568 h 701"/>
                <a:gd name="T36" fmla="*/ 419 w 659"/>
                <a:gd name="T37" fmla="*/ 557 h 701"/>
                <a:gd name="T38" fmla="*/ 411 w 659"/>
                <a:gd name="T39" fmla="*/ 603 h 701"/>
                <a:gd name="T40" fmla="*/ 308 w 659"/>
                <a:gd name="T41" fmla="*/ 618 h 701"/>
                <a:gd name="T42" fmla="*/ 232 w 659"/>
                <a:gd name="T43" fmla="*/ 649 h 701"/>
                <a:gd name="T44" fmla="*/ 188 w 659"/>
                <a:gd name="T45" fmla="*/ 668 h 701"/>
                <a:gd name="T46" fmla="*/ 170 w 659"/>
                <a:gd name="T47" fmla="*/ 680 h 701"/>
                <a:gd name="T48" fmla="*/ 134 w 659"/>
                <a:gd name="T49" fmla="*/ 685 h 701"/>
                <a:gd name="T50" fmla="*/ 74 w 659"/>
                <a:gd name="T51" fmla="*/ 701 h 701"/>
                <a:gd name="T52" fmla="*/ 42 w 659"/>
                <a:gd name="T53" fmla="*/ 664 h 701"/>
                <a:gd name="T54" fmla="*/ 42 w 659"/>
                <a:gd name="T55" fmla="*/ 628 h 701"/>
                <a:gd name="T56" fmla="*/ 46 w 659"/>
                <a:gd name="T57" fmla="*/ 591 h 701"/>
                <a:gd name="T58" fmla="*/ 14 w 659"/>
                <a:gd name="T59" fmla="*/ 577 h 701"/>
                <a:gd name="T60" fmla="*/ 4 w 659"/>
                <a:gd name="T61" fmla="*/ 536 h 701"/>
                <a:gd name="T62" fmla="*/ 22 w 659"/>
                <a:gd name="T63" fmla="*/ 453 h 701"/>
                <a:gd name="T64" fmla="*/ 17 w 659"/>
                <a:gd name="T65" fmla="*/ 407 h 701"/>
                <a:gd name="T66" fmla="*/ 34 w 659"/>
                <a:gd name="T67" fmla="*/ 382 h 701"/>
                <a:gd name="T68" fmla="*/ 82 w 659"/>
                <a:gd name="T69" fmla="*/ 369 h 701"/>
                <a:gd name="T70" fmla="*/ 103 w 659"/>
                <a:gd name="T71" fmla="*/ 337 h 701"/>
                <a:gd name="T72" fmla="*/ 157 w 659"/>
                <a:gd name="T73" fmla="*/ 261 h 701"/>
                <a:gd name="T74" fmla="*/ 133 w 659"/>
                <a:gd name="T75" fmla="*/ 245 h 701"/>
                <a:gd name="T76" fmla="*/ 75 w 659"/>
                <a:gd name="T77" fmla="*/ 192 h 701"/>
                <a:gd name="T78" fmla="*/ 70 w 659"/>
                <a:gd name="T79" fmla="*/ 109 h 701"/>
                <a:gd name="T80" fmla="*/ 83 w 659"/>
                <a:gd name="T81" fmla="*/ 74 h 701"/>
                <a:gd name="T82" fmla="*/ 158 w 659"/>
                <a:gd name="T83" fmla="*/ 32 h 701"/>
                <a:gd name="T84" fmla="*/ 173 w 659"/>
                <a:gd name="T85" fmla="*/ 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59" h="701">
                  <a:moveTo>
                    <a:pt x="211" y="5"/>
                  </a:moveTo>
                  <a:lnTo>
                    <a:pt x="231" y="51"/>
                  </a:lnTo>
                  <a:lnTo>
                    <a:pt x="266" y="72"/>
                  </a:lnTo>
                  <a:lnTo>
                    <a:pt x="266" y="121"/>
                  </a:lnTo>
                  <a:lnTo>
                    <a:pt x="250" y="145"/>
                  </a:lnTo>
                  <a:lnTo>
                    <a:pt x="264" y="191"/>
                  </a:lnTo>
                  <a:lnTo>
                    <a:pt x="320" y="203"/>
                  </a:lnTo>
                  <a:lnTo>
                    <a:pt x="333" y="208"/>
                  </a:lnTo>
                  <a:lnTo>
                    <a:pt x="352" y="266"/>
                  </a:lnTo>
                  <a:lnTo>
                    <a:pt x="390" y="271"/>
                  </a:lnTo>
                  <a:lnTo>
                    <a:pt x="416" y="308"/>
                  </a:lnTo>
                  <a:lnTo>
                    <a:pt x="451" y="300"/>
                  </a:lnTo>
                  <a:lnTo>
                    <a:pt x="480" y="262"/>
                  </a:lnTo>
                  <a:lnTo>
                    <a:pt x="498" y="269"/>
                  </a:lnTo>
                  <a:lnTo>
                    <a:pt x="515" y="292"/>
                  </a:lnTo>
                  <a:lnTo>
                    <a:pt x="573" y="306"/>
                  </a:lnTo>
                  <a:lnTo>
                    <a:pt x="611" y="350"/>
                  </a:lnTo>
                  <a:lnTo>
                    <a:pt x="593" y="354"/>
                  </a:lnTo>
                  <a:lnTo>
                    <a:pt x="560" y="391"/>
                  </a:lnTo>
                  <a:lnTo>
                    <a:pt x="592" y="437"/>
                  </a:lnTo>
                  <a:lnTo>
                    <a:pt x="597" y="452"/>
                  </a:lnTo>
                  <a:lnTo>
                    <a:pt x="627" y="487"/>
                  </a:lnTo>
                  <a:lnTo>
                    <a:pt x="615" y="551"/>
                  </a:lnTo>
                  <a:lnTo>
                    <a:pt x="648" y="556"/>
                  </a:lnTo>
                  <a:lnTo>
                    <a:pt x="659" y="573"/>
                  </a:lnTo>
                  <a:lnTo>
                    <a:pt x="651" y="634"/>
                  </a:lnTo>
                  <a:lnTo>
                    <a:pt x="638" y="652"/>
                  </a:lnTo>
                  <a:lnTo>
                    <a:pt x="613" y="644"/>
                  </a:lnTo>
                  <a:lnTo>
                    <a:pt x="585" y="620"/>
                  </a:lnTo>
                  <a:lnTo>
                    <a:pt x="576" y="591"/>
                  </a:lnTo>
                  <a:lnTo>
                    <a:pt x="549" y="570"/>
                  </a:lnTo>
                  <a:lnTo>
                    <a:pt x="527" y="576"/>
                  </a:lnTo>
                  <a:lnTo>
                    <a:pt x="517" y="591"/>
                  </a:lnTo>
                  <a:lnTo>
                    <a:pt x="498" y="593"/>
                  </a:lnTo>
                  <a:lnTo>
                    <a:pt x="477" y="570"/>
                  </a:lnTo>
                  <a:lnTo>
                    <a:pt x="449" y="568"/>
                  </a:lnTo>
                  <a:lnTo>
                    <a:pt x="430" y="573"/>
                  </a:lnTo>
                  <a:lnTo>
                    <a:pt x="419" y="557"/>
                  </a:lnTo>
                  <a:lnTo>
                    <a:pt x="405" y="568"/>
                  </a:lnTo>
                  <a:lnTo>
                    <a:pt x="411" y="603"/>
                  </a:lnTo>
                  <a:lnTo>
                    <a:pt x="373" y="602"/>
                  </a:lnTo>
                  <a:lnTo>
                    <a:pt x="308" y="618"/>
                  </a:lnTo>
                  <a:lnTo>
                    <a:pt x="253" y="616"/>
                  </a:lnTo>
                  <a:lnTo>
                    <a:pt x="232" y="649"/>
                  </a:lnTo>
                  <a:lnTo>
                    <a:pt x="191" y="657"/>
                  </a:lnTo>
                  <a:lnTo>
                    <a:pt x="188" y="668"/>
                  </a:lnTo>
                  <a:lnTo>
                    <a:pt x="194" y="680"/>
                  </a:lnTo>
                  <a:lnTo>
                    <a:pt x="170" y="680"/>
                  </a:lnTo>
                  <a:lnTo>
                    <a:pt x="150" y="697"/>
                  </a:lnTo>
                  <a:lnTo>
                    <a:pt x="134" y="685"/>
                  </a:lnTo>
                  <a:lnTo>
                    <a:pt x="80" y="701"/>
                  </a:lnTo>
                  <a:lnTo>
                    <a:pt x="74" y="701"/>
                  </a:lnTo>
                  <a:lnTo>
                    <a:pt x="65" y="678"/>
                  </a:lnTo>
                  <a:lnTo>
                    <a:pt x="42" y="664"/>
                  </a:lnTo>
                  <a:lnTo>
                    <a:pt x="43" y="643"/>
                  </a:lnTo>
                  <a:lnTo>
                    <a:pt x="42" y="628"/>
                  </a:lnTo>
                  <a:lnTo>
                    <a:pt x="62" y="610"/>
                  </a:lnTo>
                  <a:lnTo>
                    <a:pt x="46" y="591"/>
                  </a:lnTo>
                  <a:lnTo>
                    <a:pt x="17" y="589"/>
                  </a:lnTo>
                  <a:lnTo>
                    <a:pt x="14" y="577"/>
                  </a:lnTo>
                  <a:lnTo>
                    <a:pt x="0" y="574"/>
                  </a:lnTo>
                  <a:lnTo>
                    <a:pt x="4" y="536"/>
                  </a:lnTo>
                  <a:lnTo>
                    <a:pt x="8" y="516"/>
                  </a:lnTo>
                  <a:lnTo>
                    <a:pt x="22" y="453"/>
                  </a:lnTo>
                  <a:lnTo>
                    <a:pt x="10" y="432"/>
                  </a:lnTo>
                  <a:lnTo>
                    <a:pt x="17" y="407"/>
                  </a:lnTo>
                  <a:lnTo>
                    <a:pt x="16" y="391"/>
                  </a:lnTo>
                  <a:lnTo>
                    <a:pt x="34" y="382"/>
                  </a:lnTo>
                  <a:lnTo>
                    <a:pt x="45" y="353"/>
                  </a:lnTo>
                  <a:lnTo>
                    <a:pt x="82" y="369"/>
                  </a:lnTo>
                  <a:lnTo>
                    <a:pt x="91" y="340"/>
                  </a:lnTo>
                  <a:lnTo>
                    <a:pt x="103" y="337"/>
                  </a:lnTo>
                  <a:lnTo>
                    <a:pt x="124" y="277"/>
                  </a:lnTo>
                  <a:lnTo>
                    <a:pt x="157" y="261"/>
                  </a:lnTo>
                  <a:lnTo>
                    <a:pt x="151" y="252"/>
                  </a:lnTo>
                  <a:lnTo>
                    <a:pt x="133" y="245"/>
                  </a:lnTo>
                  <a:lnTo>
                    <a:pt x="107" y="203"/>
                  </a:lnTo>
                  <a:lnTo>
                    <a:pt x="75" y="192"/>
                  </a:lnTo>
                  <a:lnTo>
                    <a:pt x="63" y="125"/>
                  </a:lnTo>
                  <a:lnTo>
                    <a:pt x="70" y="109"/>
                  </a:lnTo>
                  <a:lnTo>
                    <a:pt x="51" y="92"/>
                  </a:lnTo>
                  <a:lnTo>
                    <a:pt x="83" y="74"/>
                  </a:lnTo>
                  <a:lnTo>
                    <a:pt x="123" y="16"/>
                  </a:lnTo>
                  <a:lnTo>
                    <a:pt x="158" y="32"/>
                  </a:lnTo>
                  <a:lnTo>
                    <a:pt x="178" y="18"/>
                  </a:lnTo>
                  <a:lnTo>
                    <a:pt x="173" y="0"/>
                  </a:lnTo>
                  <a:lnTo>
                    <a:pt x="211" y="5"/>
                  </a:lnTo>
                  <a:close/>
                </a:path>
              </a:pathLst>
            </a:custGeom>
            <a:solidFill>
              <a:srgbClr val="C3D69B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7" name="Freeform 33">
              <a:extLst>
                <a:ext uri="{FF2B5EF4-FFF2-40B4-BE49-F238E27FC236}">
                  <a16:creationId xmlns:a16="http://schemas.microsoft.com/office/drawing/2014/main" id="{2F149F86-CCD8-FC12-8488-255F4BE02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6350" y="3857625"/>
              <a:ext cx="981075" cy="641350"/>
            </a:xfrm>
            <a:custGeom>
              <a:avLst/>
              <a:gdLst>
                <a:gd name="T0" fmla="*/ 436 w 618"/>
                <a:gd name="T1" fmla="*/ 17 h 404"/>
                <a:gd name="T2" fmla="*/ 477 w 618"/>
                <a:gd name="T3" fmla="*/ 37 h 404"/>
                <a:gd name="T4" fmla="*/ 498 w 618"/>
                <a:gd name="T5" fmla="*/ 78 h 404"/>
                <a:gd name="T6" fmla="*/ 519 w 618"/>
                <a:gd name="T7" fmla="*/ 88 h 404"/>
                <a:gd name="T8" fmla="*/ 533 w 618"/>
                <a:gd name="T9" fmla="*/ 80 h 404"/>
                <a:gd name="T10" fmla="*/ 586 w 618"/>
                <a:gd name="T11" fmla="*/ 116 h 404"/>
                <a:gd name="T12" fmla="*/ 618 w 618"/>
                <a:gd name="T13" fmla="*/ 158 h 404"/>
                <a:gd name="T14" fmla="*/ 606 w 618"/>
                <a:gd name="T15" fmla="*/ 183 h 404"/>
                <a:gd name="T16" fmla="*/ 615 w 618"/>
                <a:gd name="T17" fmla="*/ 228 h 404"/>
                <a:gd name="T18" fmla="*/ 593 w 618"/>
                <a:gd name="T19" fmla="*/ 266 h 404"/>
                <a:gd name="T20" fmla="*/ 532 w 618"/>
                <a:gd name="T21" fmla="*/ 237 h 404"/>
                <a:gd name="T22" fmla="*/ 511 w 618"/>
                <a:gd name="T23" fmla="*/ 257 h 404"/>
                <a:gd name="T24" fmla="*/ 515 w 618"/>
                <a:gd name="T25" fmla="*/ 274 h 404"/>
                <a:gd name="T26" fmla="*/ 504 w 618"/>
                <a:gd name="T27" fmla="*/ 329 h 404"/>
                <a:gd name="T28" fmla="*/ 471 w 618"/>
                <a:gd name="T29" fmla="*/ 360 h 404"/>
                <a:gd name="T30" fmla="*/ 444 w 618"/>
                <a:gd name="T31" fmla="*/ 365 h 404"/>
                <a:gd name="T32" fmla="*/ 407 w 618"/>
                <a:gd name="T33" fmla="*/ 379 h 404"/>
                <a:gd name="T34" fmla="*/ 380 w 618"/>
                <a:gd name="T35" fmla="*/ 404 h 404"/>
                <a:gd name="T36" fmla="*/ 342 w 618"/>
                <a:gd name="T37" fmla="*/ 360 h 404"/>
                <a:gd name="T38" fmla="*/ 284 w 618"/>
                <a:gd name="T39" fmla="*/ 346 h 404"/>
                <a:gd name="T40" fmla="*/ 267 w 618"/>
                <a:gd name="T41" fmla="*/ 323 h 404"/>
                <a:gd name="T42" fmla="*/ 249 w 618"/>
                <a:gd name="T43" fmla="*/ 316 h 404"/>
                <a:gd name="T44" fmla="*/ 220 w 618"/>
                <a:gd name="T45" fmla="*/ 354 h 404"/>
                <a:gd name="T46" fmla="*/ 185 w 618"/>
                <a:gd name="T47" fmla="*/ 362 h 404"/>
                <a:gd name="T48" fmla="*/ 159 w 618"/>
                <a:gd name="T49" fmla="*/ 325 h 404"/>
                <a:gd name="T50" fmla="*/ 121 w 618"/>
                <a:gd name="T51" fmla="*/ 320 h 404"/>
                <a:gd name="T52" fmla="*/ 102 w 618"/>
                <a:gd name="T53" fmla="*/ 262 h 404"/>
                <a:gd name="T54" fmla="*/ 89 w 618"/>
                <a:gd name="T55" fmla="*/ 257 h 404"/>
                <a:gd name="T56" fmla="*/ 33 w 618"/>
                <a:gd name="T57" fmla="*/ 245 h 404"/>
                <a:gd name="T58" fmla="*/ 19 w 618"/>
                <a:gd name="T59" fmla="*/ 199 h 404"/>
                <a:gd name="T60" fmla="*/ 35 w 618"/>
                <a:gd name="T61" fmla="*/ 175 h 404"/>
                <a:gd name="T62" fmla="*/ 35 w 618"/>
                <a:gd name="T63" fmla="*/ 126 h 404"/>
                <a:gd name="T64" fmla="*/ 0 w 618"/>
                <a:gd name="T65" fmla="*/ 105 h 404"/>
                <a:gd name="T66" fmla="*/ 17 w 618"/>
                <a:gd name="T67" fmla="*/ 79 h 404"/>
                <a:gd name="T68" fmla="*/ 46 w 618"/>
                <a:gd name="T69" fmla="*/ 90 h 404"/>
                <a:gd name="T70" fmla="*/ 75 w 618"/>
                <a:gd name="T71" fmla="*/ 79 h 404"/>
                <a:gd name="T72" fmla="*/ 96 w 618"/>
                <a:gd name="T73" fmla="*/ 103 h 404"/>
                <a:gd name="T74" fmla="*/ 127 w 618"/>
                <a:gd name="T75" fmla="*/ 105 h 404"/>
                <a:gd name="T76" fmla="*/ 145 w 618"/>
                <a:gd name="T77" fmla="*/ 132 h 404"/>
                <a:gd name="T78" fmla="*/ 139 w 618"/>
                <a:gd name="T79" fmla="*/ 178 h 404"/>
                <a:gd name="T80" fmla="*/ 150 w 618"/>
                <a:gd name="T81" fmla="*/ 179 h 404"/>
                <a:gd name="T82" fmla="*/ 180 w 618"/>
                <a:gd name="T83" fmla="*/ 150 h 404"/>
                <a:gd name="T84" fmla="*/ 221 w 618"/>
                <a:gd name="T85" fmla="*/ 136 h 404"/>
                <a:gd name="T86" fmla="*/ 233 w 618"/>
                <a:gd name="T87" fmla="*/ 92 h 404"/>
                <a:gd name="T88" fmla="*/ 242 w 618"/>
                <a:gd name="T89" fmla="*/ 84 h 404"/>
                <a:gd name="T90" fmla="*/ 241 w 618"/>
                <a:gd name="T91" fmla="*/ 67 h 404"/>
                <a:gd name="T92" fmla="*/ 267 w 618"/>
                <a:gd name="T93" fmla="*/ 40 h 404"/>
                <a:gd name="T94" fmla="*/ 317 w 618"/>
                <a:gd name="T95" fmla="*/ 29 h 404"/>
                <a:gd name="T96" fmla="*/ 392 w 618"/>
                <a:gd name="T97" fmla="*/ 9 h 404"/>
                <a:gd name="T98" fmla="*/ 415 w 618"/>
                <a:gd name="T99" fmla="*/ 24 h 404"/>
                <a:gd name="T100" fmla="*/ 427 w 618"/>
                <a:gd name="T101" fmla="*/ 0 h 404"/>
                <a:gd name="T102" fmla="*/ 436 w 618"/>
                <a:gd name="T103" fmla="*/ 17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18" h="404">
                  <a:moveTo>
                    <a:pt x="436" y="17"/>
                  </a:moveTo>
                  <a:lnTo>
                    <a:pt x="477" y="37"/>
                  </a:lnTo>
                  <a:lnTo>
                    <a:pt x="498" y="78"/>
                  </a:lnTo>
                  <a:lnTo>
                    <a:pt x="519" y="88"/>
                  </a:lnTo>
                  <a:lnTo>
                    <a:pt x="533" y="80"/>
                  </a:lnTo>
                  <a:lnTo>
                    <a:pt x="586" y="116"/>
                  </a:lnTo>
                  <a:lnTo>
                    <a:pt x="618" y="158"/>
                  </a:lnTo>
                  <a:lnTo>
                    <a:pt x="606" y="183"/>
                  </a:lnTo>
                  <a:lnTo>
                    <a:pt x="615" y="228"/>
                  </a:lnTo>
                  <a:lnTo>
                    <a:pt x="593" y="266"/>
                  </a:lnTo>
                  <a:lnTo>
                    <a:pt x="532" y="237"/>
                  </a:lnTo>
                  <a:lnTo>
                    <a:pt x="511" y="257"/>
                  </a:lnTo>
                  <a:lnTo>
                    <a:pt x="515" y="274"/>
                  </a:lnTo>
                  <a:lnTo>
                    <a:pt x="504" y="329"/>
                  </a:lnTo>
                  <a:lnTo>
                    <a:pt x="471" y="360"/>
                  </a:lnTo>
                  <a:lnTo>
                    <a:pt x="444" y="365"/>
                  </a:lnTo>
                  <a:lnTo>
                    <a:pt x="407" y="379"/>
                  </a:lnTo>
                  <a:lnTo>
                    <a:pt x="380" y="404"/>
                  </a:lnTo>
                  <a:lnTo>
                    <a:pt x="342" y="360"/>
                  </a:lnTo>
                  <a:lnTo>
                    <a:pt x="284" y="346"/>
                  </a:lnTo>
                  <a:lnTo>
                    <a:pt x="267" y="323"/>
                  </a:lnTo>
                  <a:lnTo>
                    <a:pt x="249" y="316"/>
                  </a:lnTo>
                  <a:lnTo>
                    <a:pt x="220" y="354"/>
                  </a:lnTo>
                  <a:lnTo>
                    <a:pt x="185" y="362"/>
                  </a:lnTo>
                  <a:lnTo>
                    <a:pt x="159" y="325"/>
                  </a:lnTo>
                  <a:lnTo>
                    <a:pt x="121" y="320"/>
                  </a:lnTo>
                  <a:lnTo>
                    <a:pt x="102" y="262"/>
                  </a:lnTo>
                  <a:lnTo>
                    <a:pt x="89" y="257"/>
                  </a:lnTo>
                  <a:lnTo>
                    <a:pt x="33" y="245"/>
                  </a:lnTo>
                  <a:lnTo>
                    <a:pt x="19" y="199"/>
                  </a:lnTo>
                  <a:lnTo>
                    <a:pt x="35" y="175"/>
                  </a:lnTo>
                  <a:lnTo>
                    <a:pt x="35" y="126"/>
                  </a:lnTo>
                  <a:lnTo>
                    <a:pt x="0" y="105"/>
                  </a:lnTo>
                  <a:lnTo>
                    <a:pt x="17" y="79"/>
                  </a:lnTo>
                  <a:lnTo>
                    <a:pt x="46" y="90"/>
                  </a:lnTo>
                  <a:lnTo>
                    <a:pt x="75" y="79"/>
                  </a:lnTo>
                  <a:lnTo>
                    <a:pt x="96" y="103"/>
                  </a:lnTo>
                  <a:lnTo>
                    <a:pt x="127" y="105"/>
                  </a:lnTo>
                  <a:lnTo>
                    <a:pt x="145" y="132"/>
                  </a:lnTo>
                  <a:lnTo>
                    <a:pt x="139" y="178"/>
                  </a:lnTo>
                  <a:lnTo>
                    <a:pt x="150" y="179"/>
                  </a:lnTo>
                  <a:lnTo>
                    <a:pt x="180" y="150"/>
                  </a:lnTo>
                  <a:lnTo>
                    <a:pt x="221" y="136"/>
                  </a:lnTo>
                  <a:lnTo>
                    <a:pt x="233" y="92"/>
                  </a:lnTo>
                  <a:lnTo>
                    <a:pt x="242" y="84"/>
                  </a:lnTo>
                  <a:lnTo>
                    <a:pt x="241" y="67"/>
                  </a:lnTo>
                  <a:lnTo>
                    <a:pt x="267" y="40"/>
                  </a:lnTo>
                  <a:lnTo>
                    <a:pt x="317" y="29"/>
                  </a:lnTo>
                  <a:lnTo>
                    <a:pt x="392" y="9"/>
                  </a:lnTo>
                  <a:lnTo>
                    <a:pt x="415" y="24"/>
                  </a:lnTo>
                  <a:lnTo>
                    <a:pt x="427" y="0"/>
                  </a:lnTo>
                  <a:lnTo>
                    <a:pt x="436" y="1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0" name="Freeform 34">
              <a:extLst>
                <a:ext uri="{FF2B5EF4-FFF2-40B4-BE49-F238E27FC236}">
                  <a16:creationId xmlns:a16="http://schemas.microsoft.com/office/drawing/2014/main" id="{F8B6E408-5CC4-CCF2-3E7E-2A7B649AE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900" y="3289300"/>
              <a:ext cx="849313" cy="852488"/>
            </a:xfrm>
            <a:custGeom>
              <a:avLst/>
              <a:gdLst>
                <a:gd name="T0" fmla="*/ 473 w 535"/>
                <a:gd name="T1" fmla="*/ 292 h 537"/>
                <a:gd name="T2" fmla="*/ 499 w 535"/>
                <a:gd name="T3" fmla="*/ 322 h 537"/>
                <a:gd name="T4" fmla="*/ 535 w 535"/>
                <a:gd name="T5" fmla="*/ 358 h 537"/>
                <a:gd name="T6" fmla="*/ 523 w 535"/>
                <a:gd name="T7" fmla="*/ 382 h 537"/>
                <a:gd name="T8" fmla="*/ 500 w 535"/>
                <a:gd name="T9" fmla="*/ 367 h 537"/>
                <a:gd name="T10" fmla="*/ 425 w 535"/>
                <a:gd name="T11" fmla="*/ 387 h 537"/>
                <a:gd name="T12" fmla="*/ 375 w 535"/>
                <a:gd name="T13" fmla="*/ 398 h 537"/>
                <a:gd name="T14" fmla="*/ 349 w 535"/>
                <a:gd name="T15" fmla="*/ 425 h 537"/>
                <a:gd name="T16" fmla="*/ 350 w 535"/>
                <a:gd name="T17" fmla="*/ 442 h 537"/>
                <a:gd name="T18" fmla="*/ 341 w 535"/>
                <a:gd name="T19" fmla="*/ 450 h 537"/>
                <a:gd name="T20" fmla="*/ 329 w 535"/>
                <a:gd name="T21" fmla="*/ 494 h 537"/>
                <a:gd name="T22" fmla="*/ 288 w 535"/>
                <a:gd name="T23" fmla="*/ 508 h 537"/>
                <a:gd name="T24" fmla="*/ 258 w 535"/>
                <a:gd name="T25" fmla="*/ 537 h 537"/>
                <a:gd name="T26" fmla="*/ 247 w 535"/>
                <a:gd name="T27" fmla="*/ 536 h 537"/>
                <a:gd name="T28" fmla="*/ 253 w 535"/>
                <a:gd name="T29" fmla="*/ 490 h 537"/>
                <a:gd name="T30" fmla="*/ 235 w 535"/>
                <a:gd name="T31" fmla="*/ 463 h 537"/>
                <a:gd name="T32" fmla="*/ 204 w 535"/>
                <a:gd name="T33" fmla="*/ 461 h 537"/>
                <a:gd name="T34" fmla="*/ 183 w 535"/>
                <a:gd name="T35" fmla="*/ 437 h 537"/>
                <a:gd name="T36" fmla="*/ 154 w 535"/>
                <a:gd name="T37" fmla="*/ 448 h 537"/>
                <a:gd name="T38" fmla="*/ 125 w 535"/>
                <a:gd name="T39" fmla="*/ 437 h 537"/>
                <a:gd name="T40" fmla="*/ 108 w 535"/>
                <a:gd name="T41" fmla="*/ 463 h 537"/>
                <a:gd name="T42" fmla="*/ 88 w 535"/>
                <a:gd name="T43" fmla="*/ 417 h 537"/>
                <a:gd name="T44" fmla="*/ 50 w 535"/>
                <a:gd name="T45" fmla="*/ 412 h 537"/>
                <a:gd name="T46" fmla="*/ 19 w 535"/>
                <a:gd name="T47" fmla="*/ 366 h 537"/>
                <a:gd name="T48" fmla="*/ 21 w 535"/>
                <a:gd name="T49" fmla="*/ 338 h 537"/>
                <a:gd name="T50" fmla="*/ 0 w 535"/>
                <a:gd name="T51" fmla="*/ 328 h 537"/>
                <a:gd name="T52" fmla="*/ 9 w 535"/>
                <a:gd name="T53" fmla="*/ 311 h 537"/>
                <a:gd name="T54" fmla="*/ 35 w 535"/>
                <a:gd name="T55" fmla="*/ 317 h 537"/>
                <a:gd name="T56" fmla="*/ 68 w 535"/>
                <a:gd name="T57" fmla="*/ 272 h 537"/>
                <a:gd name="T58" fmla="*/ 93 w 535"/>
                <a:gd name="T59" fmla="*/ 271 h 537"/>
                <a:gd name="T60" fmla="*/ 101 w 535"/>
                <a:gd name="T61" fmla="*/ 249 h 537"/>
                <a:gd name="T62" fmla="*/ 85 w 535"/>
                <a:gd name="T63" fmla="*/ 218 h 537"/>
                <a:gd name="T64" fmla="*/ 98 w 535"/>
                <a:gd name="T65" fmla="*/ 187 h 537"/>
                <a:gd name="T66" fmla="*/ 93 w 535"/>
                <a:gd name="T67" fmla="*/ 160 h 537"/>
                <a:gd name="T68" fmla="*/ 96 w 535"/>
                <a:gd name="T69" fmla="*/ 141 h 537"/>
                <a:gd name="T70" fmla="*/ 109 w 535"/>
                <a:gd name="T71" fmla="*/ 129 h 537"/>
                <a:gd name="T72" fmla="*/ 115 w 535"/>
                <a:gd name="T73" fmla="*/ 112 h 537"/>
                <a:gd name="T74" fmla="*/ 168 w 535"/>
                <a:gd name="T75" fmla="*/ 91 h 537"/>
                <a:gd name="T76" fmla="*/ 160 w 535"/>
                <a:gd name="T77" fmla="*/ 47 h 537"/>
                <a:gd name="T78" fmla="*/ 181 w 535"/>
                <a:gd name="T79" fmla="*/ 35 h 537"/>
                <a:gd name="T80" fmla="*/ 247 w 535"/>
                <a:gd name="T81" fmla="*/ 30 h 537"/>
                <a:gd name="T82" fmla="*/ 276 w 535"/>
                <a:gd name="T83" fmla="*/ 0 h 537"/>
                <a:gd name="T84" fmla="*/ 334 w 535"/>
                <a:gd name="T85" fmla="*/ 31 h 537"/>
                <a:gd name="T86" fmla="*/ 340 w 535"/>
                <a:gd name="T87" fmla="*/ 50 h 537"/>
                <a:gd name="T88" fmla="*/ 355 w 535"/>
                <a:gd name="T89" fmla="*/ 62 h 537"/>
                <a:gd name="T90" fmla="*/ 333 w 535"/>
                <a:gd name="T91" fmla="*/ 110 h 537"/>
                <a:gd name="T92" fmla="*/ 317 w 535"/>
                <a:gd name="T93" fmla="*/ 124 h 537"/>
                <a:gd name="T94" fmla="*/ 350 w 535"/>
                <a:gd name="T95" fmla="*/ 155 h 537"/>
                <a:gd name="T96" fmla="*/ 372 w 535"/>
                <a:gd name="T97" fmla="*/ 211 h 537"/>
                <a:gd name="T98" fmla="*/ 384 w 535"/>
                <a:gd name="T99" fmla="*/ 221 h 537"/>
                <a:gd name="T100" fmla="*/ 384 w 535"/>
                <a:gd name="T101" fmla="*/ 239 h 537"/>
                <a:gd name="T102" fmla="*/ 428 w 535"/>
                <a:gd name="T103" fmla="*/ 290 h 537"/>
                <a:gd name="T104" fmla="*/ 473 w 535"/>
                <a:gd name="T105" fmla="*/ 292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35" h="537">
                  <a:moveTo>
                    <a:pt x="473" y="292"/>
                  </a:moveTo>
                  <a:lnTo>
                    <a:pt x="499" y="322"/>
                  </a:lnTo>
                  <a:lnTo>
                    <a:pt x="535" y="358"/>
                  </a:lnTo>
                  <a:lnTo>
                    <a:pt x="523" y="382"/>
                  </a:lnTo>
                  <a:lnTo>
                    <a:pt x="500" y="367"/>
                  </a:lnTo>
                  <a:lnTo>
                    <a:pt x="425" y="387"/>
                  </a:lnTo>
                  <a:lnTo>
                    <a:pt x="375" y="398"/>
                  </a:lnTo>
                  <a:lnTo>
                    <a:pt x="349" y="425"/>
                  </a:lnTo>
                  <a:lnTo>
                    <a:pt x="350" y="442"/>
                  </a:lnTo>
                  <a:lnTo>
                    <a:pt x="341" y="450"/>
                  </a:lnTo>
                  <a:lnTo>
                    <a:pt x="329" y="494"/>
                  </a:lnTo>
                  <a:lnTo>
                    <a:pt x="288" y="508"/>
                  </a:lnTo>
                  <a:lnTo>
                    <a:pt x="258" y="537"/>
                  </a:lnTo>
                  <a:lnTo>
                    <a:pt x="247" y="536"/>
                  </a:lnTo>
                  <a:lnTo>
                    <a:pt x="253" y="490"/>
                  </a:lnTo>
                  <a:lnTo>
                    <a:pt x="235" y="463"/>
                  </a:lnTo>
                  <a:lnTo>
                    <a:pt x="204" y="461"/>
                  </a:lnTo>
                  <a:lnTo>
                    <a:pt x="183" y="437"/>
                  </a:lnTo>
                  <a:lnTo>
                    <a:pt x="154" y="448"/>
                  </a:lnTo>
                  <a:lnTo>
                    <a:pt x="125" y="437"/>
                  </a:lnTo>
                  <a:lnTo>
                    <a:pt x="108" y="463"/>
                  </a:lnTo>
                  <a:lnTo>
                    <a:pt x="88" y="417"/>
                  </a:lnTo>
                  <a:lnTo>
                    <a:pt x="50" y="412"/>
                  </a:lnTo>
                  <a:lnTo>
                    <a:pt x="19" y="366"/>
                  </a:lnTo>
                  <a:lnTo>
                    <a:pt x="21" y="338"/>
                  </a:lnTo>
                  <a:lnTo>
                    <a:pt x="0" y="328"/>
                  </a:lnTo>
                  <a:lnTo>
                    <a:pt x="9" y="311"/>
                  </a:lnTo>
                  <a:lnTo>
                    <a:pt x="35" y="317"/>
                  </a:lnTo>
                  <a:lnTo>
                    <a:pt x="68" y="272"/>
                  </a:lnTo>
                  <a:lnTo>
                    <a:pt x="93" y="271"/>
                  </a:lnTo>
                  <a:lnTo>
                    <a:pt x="101" y="249"/>
                  </a:lnTo>
                  <a:lnTo>
                    <a:pt x="85" y="218"/>
                  </a:lnTo>
                  <a:lnTo>
                    <a:pt x="98" y="187"/>
                  </a:lnTo>
                  <a:lnTo>
                    <a:pt x="93" y="160"/>
                  </a:lnTo>
                  <a:lnTo>
                    <a:pt x="96" y="141"/>
                  </a:lnTo>
                  <a:lnTo>
                    <a:pt x="109" y="129"/>
                  </a:lnTo>
                  <a:lnTo>
                    <a:pt x="115" y="112"/>
                  </a:lnTo>
                  <a:lnTo>
                    <a:pt x="168" y="91"/>
                  </a:lnTo>
                  <a:lnTo>
                    <a:pt x="160" y="47"/>
                  </a:lnTo>
                  <a:lnTo>
                    <a:pt x="181" y="35"/>
                  </a:lnTo>
                  <a:lnTo>
                    <a:pt x="247" y="30"/>
                  </a:lnTo>
                  <a:lnTo>
                    <a:pt x="276" y="0"/>
                  </a:lnTo>
                  <a:lnTo>
                    <a:pt x="334" y="31"/>
                  </a:lnTo>
                  <a:lnTo>
                    <a:pt x="340" y="50"/>
                  </a:lnTo>
                  <a:lnTo>
                    <a:pt x="355" y="62"/>
                  </a:lnTo>
                  <a:lnTo>
                    <a:pt x="333" y="110"/>
                  </a:lnTo>
                  <a:lnTo>
                    <a:pt x="317" y="124"/>
                  </a:lnTo>
                  <a:lnTo>
                    <a:pt x="350" y="155"/>
                  </a:lnTo>
                  <a:lnTo>
                    <a:pt x="372" y="211"/>
                  </a:lnTo>
                  <a:lnTo>
                    <a:pt x="384" y="221"/>
                  </a:lnTo>
                  <a:lnTo>
                    <a:pt x="384" y="239"/>
                  </a:lnTo>
                  <a:lnTo>
                    <a:pt x="428" y="290"/>
                  </a:lnTo>
                  <a:lnTo>
                    <a:pt x="473" y="29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1" name="Freeform 35">
              <a:extLst>
                <a:ext uri="{FF2B5EF4-FFF2-40B4-BE49-F238E27FC236}">
                  <a16:creationId xmlns:a16="http://schemas.microsoft.com/office/drawing/2014/main" id="{26B5C9A8-5C3C-EBD2-B509-1EFBA64B6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3113" y="2995613"/>
              <a:ext cx="769938" cy="609600"/>
            </a:xfrm>
            <a:custGeom>
              <a:avLst/>
              <a:gdLst>
                <a:gd name="T0" fmla="*/ 273 w 485"/>
                <a:gd name="T1" fmla="*/ 36 h 384"/>
                <a:gd name="T2" fmla="*/ 285 w 485"/>
                <a:gd name="T3" fmla="*/ 54 h 384"/>
                <a:gd name="T4" fmla="*/ 306 w 485"/>
                <a:gd name="T5" fmla="*/ 48 h 384"/>
                <a:gd name="T6" fmla="*/ 389 w 485"/>
                <a:gd name="T7" fmla="*/ 36 h 384"/>
                <a:gd name="T8" fmla="*/ 415 w 485"/>
                <a:gd name="T9" fmla="*/ 69 h 384"/>
                <a:gd name="T10" fmla="*/ 438 w 485"/>
                <a:gd name="T11" fmla="*/ 78 h 384"/>
                <a:gd name="T12" fmla="*/ 446 w 485"/>
                <a:gd name="T13" fmla="*/ 94 h 384"/>
                <a:gd name="T14" fmla="*/ 440 w 485"/>
                <a:gd name="T15" fmla="*/ 107 h 384"/>
                <a:gd name="T16" fmla="*/ 456 w 485"/>
                <a:gd name="T17" fmla="*/ 119 h 384"/>
                <a:gd name="T18" fmla="*/ 485 w 485"/>
                <a:gd name="T19" fmla="*/ 185 h 384"/>
                <a:gd name="T20" fmla="*/ 456 w 485"/>
                <a:gd name="T21" fmla="*/ 215 h 384"/>
                <a:gd name="T22" fmla="*/ 390 w 485"/>
                <a:gd name="T23" fmla="*/ 220 h 384"/>
                <a:gd name="T24" fmla="*/ 369 w 485"/>
                <a:gd name="T25" fmla="*/ 232 h 384"/>
                <a:gd name="T26" fmla="*/ 377 w 485"/>
                <a:gd name="T27" fmla="*/ 276 h 384"/>
                <a:gd name="T28" fmla="*/ 324 w 485"/>
                <a:gd name="T29" fmla="*/ 297 h 384"/>
                <a:gd name="T30" fmla="*/ 318 w 485"/>
                <a:gd name="T31" fmla="*/ 314 h 384"/>
                <a:gd name="T32" fmla="*/ 305 w 485"/>
                <a:gd name="T33" fmla="*/ 326 h 384"/>
                <a:gd name="T34" fmla="*/ 302 w 485"/>
                <a:gd name="T35" fmla="*/ 345 h 384"/>
                <a:gd name="T36" fmla="*/ 297 w 485"/>
                <a:gd name="T37" fmla="*/ 361 h 384"/>
                <a:gd name="T38" fmla="*/ 266 w 485"/>
                <a:gd name="T39" fmla="*/ 372 h 384"/>
                <a:gd name="T40" fmla="*/ 248 w 485"/>
                <a:gd name="T41" fmla="*/ 355 h 384"/>
                <a:gd name="T42" fmla="*/ 226 w 485"/>
                <a:gd name="T43" fmla="*/ 380 h 384"/>
                <a:gd name="T44" fmla="*/ 180 w 485"/>
                <a:gd name="T45" fmla="*/ 384 h 384"/>
                <a:gd name="T46" fmla="*/ 158 w 485"/>
                <a:gd name="T47" fmla="*/ 355 h 384"/>
                <a:gd name="T48" fmla="*/ 133 w 485"/>
                <a:gd name="T49" fmla="*/ 340 h 384"/>
                <a:gd name="T50" fmla="*/ 129 w 485"/>
                <a:gd name="T51" fmla="*/ 314 h 384"/>
                <a:gd name="T52" fmla="*/ 96 w 485"/>
                <a:gd name="T53" fmla="*/ 323 h 384"/>
                <a:gd name="T54" fmla="*/ 73 w 485"/>
                <a:gd name="T55" fmla="*/ 309 h 384"/>
                <a:gd name="T56" fmla="*/ 57 w 485"/>
                <a:gd name="T57" fmla="*/ 334 h 384"/>
                <a:gd name="T58" fmla="*/ 52 w 485"/>
                <a:gd name="T59" fmla="*/ 326 h 384"/>
                <a:gd name="T60" fmla="*/ 46 w 485"/>
                <a:gd name="T61" fmla="*/ 327 h 384"/>
                <a:gd name="T62" fmla="*/ 28 w 485"/>
                <a:gd name="T63" fmla="*/ 320 h 384"/>
                <a:gd name="T64" fmla="*/ 0 w 485"/>
                <a:gd name="T65" fmla="*/ 293 h 384"/>
                <a:gd name="T66" fmla="*/ 3 w 485"/>
                <a:gd name="T67" fmla="*/ 273 h 384"/>
                <a:gd name="T68" fmla="*/ 16 w 485"/>
                <a:gd name="T69" fmla="*/ 269 h 384"/>
                <a:gd name="T70" fmla="*/ 61 w 485"/>
                <a:gd name="T71" fmla="*/ 264 h 384"/>
                <a:gd name="T72" fmla="*/ 81 w 485"/>
                <a:gd name="T73" fmla="*/ 236 h 384"/>
                <a:gd name="T74" fmla="*/ 89 w 485"/>
                <a:gd name="T75" fmla="*/ 203 h 384"/>
                <a:gd name="T76" fmla="*/ 110 w 485"/>
                <a:gd name="T77" fmla="*/ 180 h 384"/>
                <a:gd name="T78" fmla="*/ 111 w 485"/>
                <a:gd name="T79" fmla="*/ 160 h 384"/>
                <a:gd name="T80" fmla="*/ 90 w 485"/>
                <a:gd name="T81" fmla="*/ 153 h 384"/>
                <a:gd name="T82" fmla="*/ 74 w 485"/>
                <a:gd name="T83" fmla="*/ 122 h 384"/>
                <a:gd name="T84" fmla="*/ 96 w 485"/>
                <a:gd name="T85" fmla="*/ 108 h 384"/>
                <a:gd name="T86" fmla="*/ 77 w 485"/>
                <a:gd name="T87" fmla="*/ 85 h 384"/>
                <a:gd name="T88" fmla="*/ 77 w 485"/>
                <a:gd name="T89" fmla="*/ 70 h 384"/>
                <a:gd name="T90" fmla="*/ 131 w 485"/>
                <a:gd name="T91" fmla="*/ 57 h 384"/>
                <a:gd name="T92" fmla="*/ 141 w 485"/>
                <a:gd name="T93" fmla="*/ 69 h 384"/>
                <a:gd name="T94" fmla="*/ 178 w 485"/>
                <a:gd name="T95" fmla="*/ 69 h 384"/>
                <a:gd name="T96" fmla="*/ 185 w 485"/>
                <a:gd name="T97" fmla="*/ 95 h 384"/>
                <a:gd name="T98" fmla="*/ 197 w 485"/>
                <a:gd name="T99" fmla="*/ 104 h 384"/>
                <a:gd name="T100" fmla="*/ 216 w 485"/>
                <a:gd name="T101" fmla="*/ 93 h 384"/>
                <a:gd name="T102" fmla="*/ 216 w 485"/>
                <a:gd name="T103" fmla="*/ 16 h 384"/>
                <a:gd name="T104" fmla="*/ 249 w 485"/>
                <a:gd name="T105" fmla="*/ 0 h 384"/>
                <a:gd name="T106" fmla="*/ 259 w 485"/>
                <a:gd name="T107" fmla="*/ 29 h 384"/>
                <a:gd name="T108" fmla="*/ 273 w 485"/>
                <a:gd name="T109" fmla="*/ 3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85" h="384">
                  <a:moveTo>
                    <a:pt x="273" y="36"/>
                  </a:moveTo>
                  <a:lnTo>
                    <a:pt x="285" y="54"/>
                  </a:lnTo>
                  <a:lnTo>
                    <a:pt x="306" y="48"/>
                  </a:lnTo>
                  <a:lnTo>
                    <a:pt x="389" y="36"/>
                  </a:lnTo>
                  <a:lnTo>
                    <a:pt x="415" y="69"/>
                  </a:lnTo>
                  <a:lnTo>
                    <a:pt x="438" y="78"/>
                  </a:lnTo>
                  <a:lnTo>
                    <a:pt x="446" y="94"/>
                  </a:lnTo>
                  <a:lnTo>
                    <a:pt x="440" y="107"/>
                  </a:lnTo>
                  <a:lnTo>
                    <a:pt x="456" y="119"/>
                  </a:lnTo>
                  <a:lnTo>
                    <a:pt x="485" y="185"/>
                  </a:lnTo>
                  <a:lnTo>
                    <a:pt x="456" y="215"/>
                  </a:lnTo>
                  <a:lnTo>
                    <a:pt x="390" y="220"/>
                  </a:lnTo>
                  <a:lnTo>
                    <a:pt x="369" y="232"/>
                  </a:lnTo>
                  <a:lnTo>
                    <a:pt x="377" y="276"/>
                  </a:lnTo>
                  <a:lnTo>
                    <a:pt x="324" y="297"/>
                  </a:lnTo>
                  <a:lnTo>
                    <a:pt x="318" y="314"/>
                  </a:lnTo>
                  <a:lnTo>
                    <a:pt x="305" y="326"/>
                  </a:lnTo>
                  <a:lnTo>
                    <a:pt x="302" y="345"/>
                  </a:lnTo>
                  <a:lnTo>
                    <a:pt x="297" y="361"/>
                  </a:lnTo>
                  <a:lnTo>
                    <a:pt x="266" y="372"/>
                  </a:lnTo>
                  <a:lnTo>
                    <a:pt x="248" y="355"/>
                  </a:lnTo>
                  <a:lnTo>
                    <a:pt x="226" y="380"/>
                  </a:lnTo>
                  <a:lnTo>
                    <a:pt x="180" y="384"/>
                  </a:lnTo>
                  <a:lnTo>
                    <a:pt x="158" y="355"/>
                  </a:lnTo>
                  <a:lnTo>
                    <a:pt x="133" y="340"/>
                  </a:lnTo>
                  <a:lnTo>
                    <a:pt x="129" y="314"/>
                  </a:lnTo>
                  <a:lnTo>
                    <a:pt x="96" y="323"/>
                  </a:lnTo>
                  <a:lnTo>
                    <a:pt x="73" y="309"/>
                  </a:lnTo>
                  <a:lnTo>
                    <a:pt x="57" y="334"/>
                  </a:lnTo>
                  <a:lnTo>
                    <a:pt x="52" y="326"/>
                  </a:lnTo>
                  <a:lnTo>
                    <a:pt x="46" y="327"/>
                  </a:lnTo>
                  <a:lnTo>
                    <a:pt x="28" y="320"/>
                  </a:lnTo>
                  <a:lnTo>
                    <a:pt x="0" y="293"/>
                  </a:lnTo>
                  <a:lnTo>
                    <a:pt x="3" y="273"/>
                  </a:lnTo>
                  <a:lnTo>
                    <a:pt x="16" y="269"/>
                  </a:lnTo>
                  <a:lnTo>
                    <a:pt x="61" y="264"/>
                  </a:lnTo>
                  <a:lnTo>
                    <a:pt x="81" y="236"/>
                  </a:lnTo>
                  <a:lnTo>
                    <a:pt x="89" y="203"/>
                  </a:lnTo>
                  <a:lnTo>
                    <a:pt x="110" y="180"/>
                  </a:lnTo>
                  <a:lnTo>
                    <a:pt x="111" y="160"/>
                  </a:lnTo>
                  <a:lnTo>
                    <a:pt x="90" y="153"/>
                  </a:lnTo>
                  <a:lnTo>
                    <a:pt x="74" y="122"/>
                  </a:lnTo>
                  <a:lnTo>
                    <a:pt x="96" y="108"/>
                  </a:lnTo>
                  <a:lnTo>
                    <a:pt x="77" y="85"/>
                  </a:lnTo>
                  <a:lnTo>
                    <a:pt x="77" y="70"/>
                  </a:lnTo>
                  <a:lnTo>
                    <a:pt x="131" y="57"/>
                  </a:lnTo>
                  <a:lnTo>
                    <a:pt x="141" y="69"/>
                  </a:lnTo>
                  <a:lnTo>
                    <a:pt x="178" y="69"/>
                  </a:lnTo>
                  <a:lnTo>
                    <a:pt x="185" y="95"/>
                  </a:lnTo>
                  <a:lnTo>
                    <a:pt x="197" y="104"/>
                  </a:lnTo>
                  <a:lnTo>
                    <a:pt x="216" y="93"/>
                  </a:lnTo>
                  <a:lnTo>
                    <a:pt x="216" y="16"/>
                  </a:lnTo>
                  <a:lnTo>
                    <a:pt x="249" y="0"/>
                  </a:lnTo>
                  <a:lnTo>
                    <a:pt x="259" y="29"/>
                  </a:lnTo>
                  <a:lnTo>
                    <a:pt x="273" y="3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" name="Freeform 36">
              <a:extLst>
                <a:ext uri="{FF2B5EF4-FFF2-40B4-BE49-F238E27FC236}">
                  <a16:creationId xmlns:a16="http://schemas.microsoft.com/office/drawing/2014/main" id="{06355259-5AB3-270B-C8A1-0F6103A86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363" y="3486150"/>
              <a:ext cx="650875" cy="603250"/>
            </a:xfrm>
            <a:custGeom>
              <a:avLst/>
              <a:gdLst>
                <a:gd name="T0" fmla="*/ 173 w 410"/>
                <a:gd name="T1" fmla="*/ 0 h 380"/>
                <a:gd name="T2" fmla="*/ 196 w 410"/>
                <a:gd name="T3" fmla="*/ 14 h 380"/>
                <a:gd name="T4" fmla="*/ 229 w 410"/>
                <a:gd name="T5" fmla="*/ 5 h 380"/>
                <a:gd name="T6" fmla="*/ 233 w 410"/>
                <a:gd name="T7" fmla="*/ 31 h 380"/>
                <a:gd name="T8" fmla="*/ 258 w 410"/>
                <a:gd name="T9" fmla="*/ 46 h 380"/>
                <a:gd name="T10" fmla="*/ 280 w 410"/>
                <a:gd name="T11" fmla="*/ 75 h 380"/>
                <a:gd name="T12" fmla="*/ 326 w 410"/>
                <a:gd name="T13" fmla="*/ 71 h 380"/>
                <a:gd name="T14" fmla="*/ 348 w 410"/>
                <a:gd name="T15" fmla="*/ 46 h 380"/>
                <a:gd name="T16" fmla="*/ 366 w 410"/>
                <a:gd name="T17" fmla="*/ 63 h 380"/>
                <a:gd name="T18" fmla="*/ 397 w 410"/>
                <a:gd name="T19" fmla="*/ 52 h 380"/>
                <a:gd name="T20" fmla="*/ 402 w 410"/>
                <a:gd name="T21" fmla="*/ 36 h 380"/>
                <a:gd name="T22" fmla="*/ 407 w 410"/>
                <a:gd name="T23" fmla="*/ 63 h 380"/>
                <a:gd name="T24" fmla="*/ 394 w 410"/>
                <a:gd name="T25" fmla="*/ 94 h 380"/>
                <a:gd name="T26" fmla="*/ 410 w 410"/>
                <a:gd name="T27" fmla="*/ 125 h 380"/>
                <a:gd name="T28" fmla="*/ 402 w 410"/>
                <a:gd name="T29" fmla="*/ 147 h 380"/>
                <a:gd name="T30" fmla="*/ 377 w 410"/>
                <a:gd name="T31" fmla="*/ 148 h 380"/>
                <a:gd name="T32" fmla="*/ 344 w 410"/>
                <a:gd name="T33" fmla="*/ 193 h 380"/>
                <a:gd name="T34" fmla="*/ 318 w 410"/>
                <a:gd name="T35" fmla="*/ 187 h 380"/>
                <a:gd name="T36" fmla="*/ 309 w 410"/>
                <a:gd name="T37" fmla="*/ 204 h 380"/>
                <a:gd name="T38" fmla="*/ 330 w 410"/>
                <a:gd name="T39" fmla="*/ 214 h 380"/>
                <a:gd name="T40" fmla="*/ 328 w 410"/>
                <a:gd name="T41" fmla="*/ 242 h 380"/>
                <a:gd name="T42" fmla="*/ 359 w 410"/>
                <a:gd name="T43" fmla="*/ 288 h 380"/>
                <a:gd name="T44" fmla="*/ 364 w 410"/>
                <a:gd name="T45" fmla="*/ 306 h 380"/>
                <a:gd name="T46" fmla="*/ 344 w 410"/>
                <a:gd name="T47" fmla="*/ 320 h 380"/>
                <a:gd name="T48" fmla="*/ 309 w 410"/>
                <a:gd name="T49" fmla="*/ 304 h 380"/>
                <a:gd name="T50" fmla="*/ 269 w 410"/>
                <a:gd name="T51" fmla="*/ 362 h 380"/>
                <a:gd name="T52" fmla="*/ 237 w 410"/>
                <a:gd name="T53" fmla="*/ 380 h 380"/>
                <a:gd name="T54" fmla="*/ 212 w 410"/>
                <a:gd name="T55" fmla="*/ 370 h 380"/>
                <a:gd name="T56" fmla="*/ 200 w 410"/>
                <a:gd name="T57" fmla="*/ 349 h 380"/>
                <a:gd name="T58" fmla="*/ 167 w 410"/>
                <a:gd name="T59" fmla="*/ 359 h 380"/>
                <a:gd name="T60" fmla="*/ 156 w 410"/>
                <a:gd name="T61" fmla="*/ 317 h 380"/>
                <a:gd name="T62" fmla="*/ 137 w 410"/>
                <a:gd name="T63" fmla="*/ 310 h 380"/>
                <a:gd name="T64" fmla="*/ 92 w 410"/>
                <a:gd name="T65" fmla="*/ 334 h 380"/>
                <a:gd name="T66" fmla="*/ 50 w 410"/>
                <a:gd name="T67" fmla="*/ 301 h 380"/>
                <a:gd name="T68" fmla="*/ 42 w 410"/>
                <a:gd name="T69" fmla="*/ 283 h 380"/>
                <a:gd name="T70" fmla="*/ 46 w 410"/>
                <a:gd name="T71" fmla="*/ 267 h 380"/>
                <a:gd name="T72" fmla="*/ 17 w 410"/>
                <a:gd name="T73" fmla="*/ 235 h 380"/>
                <a:gd name="T74" fmla="*/ 21 w 410"/>
                <a:gd name="T75" fmla="*/ 204 h 380"/>
                <a:gd name="T76" fmla="*/ 11 w 410"/>
                <a:gd name="T77" fmla="*/ 166 h 380"/>
                <a:gd name="T78" fmla="*/ 21 w 410"/>
                <a:gd name="T79" fmla="*/ 159 h 380"/>
                <a:gd name="T80" fmla="*/ 9 w 410"/>
                <a:gd name="T81" fmla="*/ 138 h 380"/>
                <a:gd name="T82" fmla="*/ 12 w 410"/>
                <a:gd name="T83" fmla="*/ 129 h 380"/>
                <a:gd name="T84" fmla="*/ 1 w 410"/>
                <a:gd name="T85" fmla="*/ 100 h 380"/>
                <a:gd name="T86" fmla="*/ 0 w 410"/>
                <a:gd name="T87" fmla="*/ 81 h 380"/>
                <a:gd name="T88" fmla="*/ 9 w 410"/>
                <a:gd name="T89" fmla="*/ 67 h 380"/>
                <a:gd name="T90" fmla="*/ 25 w 410"/>
                <a:gd name="T91" fmla="*/ 77 h 380"/>
                <a:gd name="T92" fmla="*/ 40 w 410"/>
                <a:gd name="T93" fmla="*/ 64 h 380"/>
                <a:gd name="T94" fmla="*/ 78 w 410"/>
                <a:gd name="T95" fmla="*/ 64 h 380"/>
                <a:gd name="T96" fmla="*/ 83 w 410"/>
                <a:gd name="T97" fmla="*/ 26 h 380"/>
                <a:gd name="T98" fmla="*/ 128 w 410"/>
                <a:gd name="T99" fmla="*/ 11 h 380"/>
                <a:gd name="T100" fmla="*/ 146 w 410"/>
                <a:gd name="T101" fmla="*/ 18 h 380"/>
                <a:gd name="T102" fmla="*/ 152 w 410"/>
                <a:gd name="T103" fmla="*/ 17 h 380"/>
                <a:gd name="T104" fmla="*/ 157 w 410"/>
                <a:gd name="T105" fmla="*/ 25 h 380"/>
                <a:gd name="T106" fmla="*/ 173 w 410"/>
                <a:gd name="T107" fmla="*/ 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0" h="380">
                  <a:moveTo>
                    <a:pt x="173" y="0"/>
                  </a:moveTo>
                  <a:lnTo>
                    <a:pt x="196" y="14"/>
                  </a:lnTo>
                  <a:lnTo>
                    <a:pt x="229" y="5"/>
                  </a:lnTo>
                  <a:lnTo>
                    <a:pt x="233" y="31"/>
                  </a:lnTo>
                  <a:lnTo>
                    <a:pt x="258" y="46"/>
                  </a:lnTo>
                  <a:lnTo>
                    <a:pt x="280" y="75"/>
                  </a:lnTo>
                  <a:lnTo>
                    <a:pt x="326" y="71"/>
                  </a:lnTo>
                  <a:lnTo>
                    <a:pt x="348" y="46"/>
                  </a:lnTo>
                  <a:lnTo>
                    <a:pt x="366" y="63"/>
                  </a:lnTo>
                  <a:lnTo>
                    <a:pt x="397" y="52"/>
                  </a:lnTo>
                  <a:lnTo>
                    <a:pt x="402" y="36"/>
                  </a:lnTo>
                  <a:lnTo>
                    <a:pt x="407" y="63"/>
                  </a:lnTo>
                  <a:lnTo>
                    <a:pt x="394" y="94"/>
                  </a:lnTo>
                  <a:lnTo>
                    <a:pt x="410" y="125"/>
                  </a:lnTo>
                  <a:lnTo>
                    <a:pt x="402" y="147"/>
                  </a:lnTo>
                  <a:lnTo>
                    <a:pt x="377" y="148"/>
                  </a:lnTo>
                  <a:lnTo>
                    <a:pt x="344" y="193"/>
                  </a:lnTo>
                  <a:lnTo>
                    <a:pt x="318" y="187"/>
                  </a:lnTo>
                  <a:lnTo>
                    <a:pt x="309" y="204"/>
                  </a:lnTo>
                  <a:lnTo>
                    <a:pt x="330" y="214"/>
                  </a:lnTo>
                  <a:lnTo>
                    <a:pt x="328" y="242"/>
                  </a:lnTo>
                  <a:lnTo>
                    <a:pt x="359" y="288"/>
                  </a:lnTo>
                  <a:lnTo>
                    <a:pt x="364" y="306"/>
                  </a:lnTo>
                  <a:lnTo>
                    <a:pt x="344" y="320"/>
                  </a:lnTo>
                  <a:lnTo>
                    <a:pt x="309" y="304"/>
                  </a:lnTo>
                  <a:lnTo>
                    <a:pt x="269" y="362"/>
                  </a:lnTo>
                  <a:lnTo>
                    <a:pt x="237" y="380"/>
                  </a:lnTo>
                  <a:lnTo>
                    <a:pt x="212" y="370"/>
                  </a:lnTo>
                  <a:lnTo>
                    <a:pt x="200" y="349"/>
                  </a:lnTo>
                  <a:lnTo>
                    <a:pt x="167" y="359"/>
                  </a:lnTo>
                  <a:lnTo>
                    <a:pt x="156" y="317"/>
                  </a:lnTo>
                  <a:lnTo>
                    <a:pt x="137" y="310"/>
                  </a:lnTo>
                  <a:lnTo>
                    <a:pt x="92" y="334"/>
                  </a:lnTo>
                  <a:lnTo>
                    <a:pt x="50" y="301"/>
                  </a:lnTo>
                  <a:lnTo>
                    <a:pt x="42" y="283"/>
                  </a:lnTo>
                  <a:lnTo>
                    <a:pt x="46" y="267"/>
                  </a:lnTo>
                  <a:lnTo>
                    <a:pt x="17" y="235"/>
                  </a:lnTo>
                  <a:lnTo>
                    <a:pt x="21" y="204"/>
                  </a:lnTo>
                  <a:lnTo>
                    <a:pt x="11" y="166"/>
                  </a:lnTo>
                  <a:lnTo>
                    <a:pt x="21" y="159"/>
                  </a:lnTo>
                  <a:lnTo>
                    <a:pt x="9" y="138"/>
                  </a:lnTo>
                  <a:lnTo>
                    <a:pt x="12" y="129"/>
                  </a:lnTo>
                  <a:lnTo>
                    <a:pt x="1" y="100"/>
                  </a:lnTo>
                  <a:lnTo>
                    <a:pt x="0" y="81"/>
                  </a:lnTo>
                  <a:lnTo>
                    <a:pt x="9" y="67"/>
                  </a:lnTo>
                  <a:lnTo>
                    <a:pt x="25" y="77"/>
                  </a:lnTo>
                  <a:lnTo>
                    <a:pt x="40" y="64"/>
                  </a:lnTo>
                  <a:lnTo>
                    <a:pt x="78" y="64"/>
                  </a:lnTo>
                  <a:lnTo>
                    <a:pt x="83" y="26"/>
                  </a:lnTo>
                  <a:lnTo>
                    <a:pt x="128" y="11"/>
                  </a:lnTo>
                  <a:lnTo>
                    <a:pt x="146" y="18"/>
                  </a:lnTo>
                  <a:lnTo>
                    <a:pt x="152" y="17"/>
                  </a:lnTo>
                  <a:lnTo>
                    <a:pt x="157" y="25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93CDDD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3" name="Freeform 37">
              <a:extLst>
                <a:ext uri="{FF2B5EF4-FFF2-40B4-BE49-F238E27FC236}">
                  <a16:creationId xmlns:a16="http://schemas.microsoft.com/office/drawing/2014/main" id="{E0AEDFCB-24BF-D49D-8DD9-60E596B66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3988" y="2974975"/>
              <a:ext cx="795338" cy="703263"/>
            </a:xfrm>
            <a:custGeom>
              <a:avLst/>
              <a:gdLst>
                <a:gd name="T0" fmla="*/ 427 w 501"/>
                <a:gd name="T1" fmla="*/ 94 h 443"/>
                <a:gd name="T2" fmla="*/ 432 w 501"/>
                <a:gd name="T3" fmla="*/ 136 h 443"/>
                <a:gd name="T4" fmla="*/ 464 w 501"/>
                <a:gd name="T5" fmla="*/ 135 h 443"/>
                <a:gd name="T6" fmla="*/ 480 w 501"/>
                <a:gd name="T7" fmla="*/ 166 h 443"/>
                <a:gd name="T8" fmla="*/ 501 w 501"/>
                <a:gd name="T9" fmla="*/ 173 h 443"/>
                <a:gd name="T10" fmla="*/ 500 w 501"/>
                <a:gd name="T11" fmla="*/ 193 h 443"/>
                <a:gd name="T12" fmla="*/ 479 w 501"/>
                <a:gd name="T13" fmla="*/ 216 h 443"/>
                <a:gd name="T14" fmla="*/ 471 w 501"/>
                <a:gd name="T15" fmla="*/ 249 h 443"/>
                <a:gd name="T16" fmla="*/ 451 w 501"/>
                <a:gd name="T17" fmla="*/ 277 h 443"/>
                <a:gd name="T18" fmla="*/ 406 w 501"/>
                <a:gd name="T19" fmla="*/ 282 h 443"/>
                <a:gd name="T20" fmla="*/ 393 w 501"/>
                <a:gd name="T21" fmla="*/ 286 h 443"/>
                <a:gd name="T22" fmla="*/ 390 w 501"/>
                <a:gd name="T23" fmla="*/ 306 h 443"/>
                <a:gd name="T24" fmla="*/ 418 w 501"/>
                <a:gd name="T25" fmla="*/ 333 h 443"/>
                <a:gd name="T26" fmla="*/ 373 w 501"/>
                <a:gd name="T27" fmla="*/ 348 h 443"/>
                <a:gd name="T28" fmla="*/ 368 w 501"/>
                <a:gd name="T29" fmla="*/ 386 h 443"/>
                <a:gd name="T30" fmla="*/ 330 w 501"/>
                <a:gd name="T31" fmla="*/ 386 h 443"/>
                <a:gd name="T32" fmla="*/ 315 w 501"/>
                <a:gd name="T33" fmla="*/ 399 h 443"/>
                <a:gd name="T34" fmla="*/ 299 w 501"/>
                <a:gd name="T35" fmla="*/ 389 h 443"/>
                <a:gd name="T36" fmla="*/ 290 w 501"/>
                <a:gd name="T37" fmla="*/ 403 h 443"/>
                <a:gd name="T38" fmla="*/ 291 w 501"/>
                <a:gd name="T39" fmla="*/ 422 h 443"/>
                <a:gd name="T40" fmla="*/ 274 w 501"/>
                <a:gd name="T41" fmla="*/ 443 h 443"/>
                <a:gd name="T42" fmla="*/ 252 w 501"/>
                <a:gd name="T43" fmla="*/ 443 h 443"/>
                <a:gd name="T44" fmla="*/ 245 w 501"/>
                <a:gd name="T45" fmla="*/ 412 h 443"/>
                <a:gd name="T46" fmla="*/ 227 w 501"/>
                <a:gd name="T47" fmla="*/ 414 h 443"/>
                <a:gd name="T48" fmla="*/ 231 w 501"/>
                <a:gd name="T49" fmla="*/ 391 h 443"/>
                <a:gd name="T50" fmla="*/ 222 w 501"/>
                <a:gd name="T51" fmla="*/ 353 h 443"/>
                <a:gd name="T52" fmla="*/ 173 w 501"/>
                <a:gd name="T53" fmla="*/ 356 h 443"/>
                <a:gd name="T54" fmla="*/ 175 w 501"/>
                <a:gd name="T55" fmla="*/ 318 h 443"/>
                <a:gd name="T56" fmla="*/ 128 w 501"/>
                <a:gd name="T57" fmla="*/ 323 h 443"/>
                <a:gd name="T58" fmla="*/ 88 w 501"/>
                <a:gd name="T59" fmla="*/ 331 h 443"/>
                <a:gd name="T60" fmla="*/ 94 w 501"/>
                <a:gd name="T61" fmla="*/ 348 h 443"/>
                <a:gd name="T62" fmla="*/ 111 w 501"/>
                <a:gd name="T63" fmla="*/ 351 h 443"/>
                <a:gd name="T64" fmla="*/ 111 w 501"/>
                <a:gd name="T65" fmla="*/ 372 h 443"/>
                <a:gd name="T66" fmla="*/ 79 w 501"/>
                <a:gd name="T67" fmla="*/ 378 h 443"/>
                <a:gd name="T68" fmla="*/ 62 w 501"/>
                <a:gd name="T69" fmla="*/ 405 h 443"/>
                <a:gd name="T70" fmla="*/ 28 w 501"/>
                <a:gd name="T71" fmla="*/ 406 h 443"/>
                <a:gd name="T72" fmla="*/ 21 w 501"/>
                <a:gd name="T73" fmla="*/ 387 h 443"/>
                <a:gd name="T74" fmla="*/ 38 w 501"/>
                <a:gd name="T75" fmla="*/ 339 h 443"/>
                <a:gd name="T76" fmla="*/ 33 w 501"/>
                <a:gd name="T77" fmla="*/ 318 h 443"/>
                <a:gd name="T78" fmla="*/ 11 w 501"/>
                <a:gd name="T79" fmla="*/ 294 h 443"/>
                <a:gd name="T80" fmla="*/ 15 w 501"/>
                <a:gd name="T81" fmla="*/ 285 h 443"/>
                <a:gd name="T82" fmla="*/ 5 w 501"/>
                <a:gd name="T83" fmla="*/ 233 h 443"/>
                <a:gd name="T84" fmla="*/ 9 w 501"/>
                <a:gd name="T85" fmla="*/ 219 h 443"/>
                <a:gd name="T86" fmla="*/ 0 w 501"/>
                <a:gd name="T87" fmla="*/ 202 h 443"/>
                <a:gd name="T88" fmla="*/ 11 w 501"/>
                <a:gd name="T89" fmla="*/ 185 h 443"/>
                <a:gd name="T90" fmla="*/ 63 w 501"/>
                <a:gd name="T91" fmla="*/ 170 h 443"/>
                <a:gd name="T92" fmla="*/ 100 w 501"/>
                <a:gd name="T93" fmla="*/ 178 h 443"/>
                <a:gd name="T94" fmla="*/ 111 w 501"/>
                <a:gd name="T95" fmla="*/ 195 h 443"/>
                <a:gd name="T96" fmla="*/ 139 w 501"/>
                <a:gd name="T97" fmla="*/ 186 h 443"/>
                <a:gd name="T98" fmla="*/ 139 w 501"/>
                <a:gd name="T99" fmla="*/ 135 h 443"/>
                <a:gd name="T100" fmla="*/ 169 w 501"/>
                <a:gd name="T101" fmla="*/ 136 h 443"/>
                <a:gd name="T102" fmla="*/ 198 w 501"/>
                <a:gd name="T103" fmla="*/ 106 h 443"/>
                <a:gd name="T104" fmla="*/ 198 w 501"/>
                <a:gd name="T105" fmla="*/ 85 h 443"/>
                <a:gd name="T106" fmla="*/ 210 w 501"/>
                <a:gd name="T107" fmla="*/ 57 h 443"/>
                <a:gd name="T108" fmla="*/ 253 w 501"/>
                <a:gd name="T109" fmla="*/ 57 h 443"/>
                <a:gd name="T110" fmla="*/ 272 w 501"/>
                <a:gd name="T111" fmla="*/ 40 h 443"/>
                <a:gd name="T112" fmla="*/ 281 w 501"/>
                <a:gd name="T113" fmla="*/ 17 h 443"/>
                <a:gd name="T114" fmla="*/ 297 w 501"/>
                <a:gd name="T115" fmla="*/ 0 h 443"/>
                <a:gd name="T116" fmla="*/ 323 w 501"/>
                <a:gd name="T117" fmla="*/ 4 h 443"/>
                <a:gd name="T118" fmla="*/ 355 w 501"/>
                <a:gd name="T119" fmla="*/ 27 h 443"/>
                <a:gd name="T120" fmla="*/ 377 w 501"/>
                <a:gd name="T121" fmla="*/ 65 h 443"/>
                <a:gd name="T122" fmla="*/ 389 w 501"/>
                <a:gd name="T123" fmla="*/ 65 h 443"/>
                <a:gd name="T124" fmla="*/ 427 w 501"/>
                <a:gd name="T125" fmla="*/ 94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1" h="443">
                  <a:moveTo>
                    <a:pt x="427" y="94"/>
                  </a:moveTo>
                  <a:lnTo>
                    <a:pt x="432" y="136"/>
                  </a:lnTo>
                  <a:lnTo>
                    <a:pt x="464" y="135"/>
                  </a:lnTo>
                  <a:lnTo>
                    <a:pt x="480" y="166"/>
                  </a:lnTo>
                  <a:lnTo>
                    <a:pt x="501" y="173"/>
                  </a:lnTo>
                  <a:lnTo>
                    <a:pt x="500" y="193"/>
                  </a:lnTo>
                  <a:lnTo>
                    <a:pt x="479" y="216"/>
                  </a:lnTo>
                  <a:lnTo>
                    <a:pt x="471" y="249"/>
                  </a:lnTo>
                  <a:lnTo>
                    <a:pt x="451" y="277"/>
                  </a:lnTo>
                  <a:lnTo>
                    <a:pt x="406" y="282"/>
                  </a:lnTo>
                  <a:lnTo>
                    <a:pt x="393" y="286"/>
                  </a:lnTo>
                  <a:lnTo>
                    <a:pt x="390" y="306"/>
                  </a:lnTo>
                  <a:lnTo>
                    <a:pt x="418" y="333"/>
                  </a:lnTo>
                  <a:lnTo>
                    <a:pt x="373" y="348"/>
                  </a:lnTo>
                  <a:lnTo>
                    <a:pt x="368" y="386"/>
                  </a:lnTo>
                  <a:lnTo>
                    <a:pt x="330" y="386"/>
                  </a:lnTo>
                  <a:lnTo>
                    <a:pt x="315" y="399"/>
                  </a:lnTo>
                  <a:lnTo>
                    <a:pt x="299" y="389"/>
                  </a:lnTo>
                  <a:lnTo>
                    <a:pt x="290" y="403"/>
                  </a:lnTo>
                  <a:lnTo>
                    <a:pt x="291" y="422"/>
                  </a:lnTo>
                  <a:lnTo>
                    <a:pt x="274" y="443"/>
                  </a:lnTo>
                  <a:lnTo>
                    <a:pt x="252" y="443"/>
                  </a:lnTo>
                  <a:lnTo>
                    <a:pt x="245" y="412"/>
                  </a:lnTo>
                  <a:lnTo>
                    <a:pt x="227" y="414"/>
                  </a:lnTo>
                  <a:lnTo>
                    <a:pt x="231" y="391"/>
                  </a:lnTo>
                  <a:lnTo>
                    <a:pt x="222" y="353"/>
                  </a:lnTo>
                  <a:lnTo>
                    <a:pt x="173" y="356"/>
                  </a:lnTo>
                  <a:lnTo>
                    <a:pt x="175" y="318"/>
                  </a:lnTo>
                  <a:lnTo>
                    <a:pt x="128" y="323"/>
                  </a:lnTo>
                  <a:lnTo>
                    <a:pt x="88" y="331"/>
                  </a:lnTo>
                  <a:lnTo>
                    <a:pt x="94" y="348"/>
                  </a:lnTo>
                  <a:lnTo>
                    <a:pt x="111" y="351"/>
                  </a:lnTo>
                  <a:lnTo>
                    <a:pt x="111" y="372"/>
                  </a:lnTo>
                  <a:lnTo>
                    <a:pt x="79" y="378"/>
                  </a:lnTo>
                  <a:lnTo>
                    <a:pt x="62" y="405"/>
                  </a:lnTo>
                  <a:lnTo>
                    <a:pt x="28" y="406"/>
                  </a:lnTo>
                  <a:lnTo>
                    <a:pt x="21" y="387"/>
                  </a:lnTo>
                  <a:lnTo>
                    <a:pt x="38" y="339"/>
                  </a:lnTo>
                  <a:lnTo>
                    <a:pt x="33" y="318"/>
                  </a:lnTo>
                  <a:lnTo>
                    <a:pt x="11" y="294"/>
                  </a:lnTo>
                  <a:lnTo>
                    <a:pt x="15" y="285"/>
                  </a:lnTo>
                  <a:lnTo>
                    <a:pt x="5" y="233"/>
                  </a:lnTo>
                  <a:lnTo>
                    <a:pt x="9" y="219"/>
                  </a:lnTo>
                  <a:lnTo>
                    <a:pt x="0" y="202"/>
                  </a:lnTo>
                  <a:lnTo>
                    <a:pt x="11" y="185"/>
                  </a:lnTo>
                  <a:lnTo>
                    <a:pt x="63" y="170"/>
                  </a:lnTo>
                  <a:lnTo>
                    <a:pt x="100" y="178"/>
                  </a:lnTo>
                  <a:lnTo>
                    <a:pt x="111" y="195"/>
                  </a:lnTo>
                  <a:lnTo>
                    <a:pt x="139" y="186"/>
                  </a:lnTo>
                  <a:lnTo>
                    <a:pt x="139" y="135"/>
                  </a:lnTo>
                  <a:lnTo>
                    <a:pt x="169" y="136"/>
                  </a:lnTo>
                  <a:lnTo>
                    <a:pt x="198" y="106"/>
                  </a:lnTo>
                  <a:lnTo>
                    <a:pt x="198" y="85"/>
                  </a:lnTo>
                  <a:lnTo>
                    <a:pt x="210" y="57"/>
                  </a:lnTo>
                  <a:lnTo>
                    <a:pt x="253" y="57"/>
                  </a:lnTo>
                  <a:lnTo>
                    <a:pt x="272" y="40"/>
                  </a:lnTo>
                  <a:lnTo>
                    <a:pt x="281" y="17"/>
                  </a:lnTo>
                  <a:lnTo>
                    <a:pt x="297" y="0"/>
                  </a:lnTo>
                  <a:lnTo>
                    <a:pt x="323" y="4"/>
                  </a:lnTo>
                  <a:lnTo>
                    <a:pt x="355" y="27"/>
                  </a:lnTo>
                  <a:lnTo>
                    <a:pt x="377" y="65"/>
                  </a:lnTo>
                  <a:lnTo>
                    <a:pt x="389" y="65"/>
                  </a:lnTo>
                  <a:lnTo>
                    <a:pt x="427" y="9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4" name="Freeform 38">
              <a:extLst>
                <a:ext uri="{FF2B5EF4-FFF2-40B4-BE49-F238E27FC236}">
                  <a16:creationId xmlns:a16="http://schemas.microsoft.com/office/drawing/2014/main" id="{294F852F-1AF5-E5B5-2C11-1B02F7AA0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175" y="3978275"/>
              <a:ext cx="774700" cy="1163638"/>
            </a:xfrm>
            <a:custGeom>
              <a:avLst/>
              <a:gdLst>
                <a:gd name="T0" fmla="*/ 253 w 488"/>
                <a:gd name="T1" fmla="*/ 614 h 733"/>
                <a:gd name="T2" fmla="*/ 220 w 488"/>
                <a:gd name="T3" fmla="*/ 714 h 733"/>
                <a:gd name="T4" fmla="*/ 187 w 488"/>
                <a:gd name="T5" fmla="*/ 691 h 733"/>
                <a:gd name="T6" fmla="*/ 148 w 488"/>
                <a:gd name="T7" fmla="*/ 660 h 733"/>
                <a:gd name="T8" fmla="*/ 115 w 488"/>
                <a:gd name="T9" fmla="*/ 618 h 733"/>
                <a:gd name="T10" fmla="*/ 66 w 488"/>
                <a:gd name="T11" fmla="*/ 600 h 733"/>
                <a:gd name="T12" fmla="*/ 0 w 488"/>
                <a:gd name="T13" fmla="*/ 619 h 733"/>
                <a:gd name="T14" fmla="*/ 83 w 488"/>
                <a:gd name="T15" fmla="*/ 565 h 733"/>
                <a:gd name="T16" fmla="*/ 137 w 488"/>
                <a:gd name="T17" fmla="*/ 564 h 733"/>
                <a:gd name="T18" fmla="*/ 162 w 488"/>
                <a:gd name="T19" fmla="*/ 555 h 733"/>
                <a:gd name="T20" fmla="*/ 162 w 488"/>
                <a:gd name="T21" fmla="*/ 504 h 733"/>
                <a:gd name="T22" fmla="*/ 156 w 488"/>
                <a:gd name="T23" fmla="*/ 456 h 733"/>
                <a:gd name="T24" fmla="*/ 154 w 488"/>
                <a:gd name="T25" fmla="*/ 440 h 733"/>
                <a:gd name="T26" fmla="*/ 164 w 488"/>
                <a:gd name="T27" fmla="*/ 385 h 733"/>
                <a:gd name="T28" fmla="*/ 141 w 488"/>
                <a:gd name="T29" fmla="*/ 313 h 733"/>
                <a:gd name="T30" fmla="*/ 121 w 488"/>
                <a:gd name="T31" fmla="*/ 273 h 733"/>
                <a:gd name="T32" fmla="*/ 162 w 488"/>
                <a:gd name="T33" fmla="*/ 241 h 733"/>
                <a:gd name="T34" fmla="*/ 202 w 488"/>
                <a:gd name="T35" fmla="*/ 216 h 733"/>
                <a:gd name="T36" fmla="*/ 200 w 488"/>
                <a:gd name="T37" fmla="*/ 143 h 733"/>
                <a:gd name="T38" fmla="*/ 258 w 488"/>
                <a:gd name="T39" fmla="*/ 140 h 733"/>
                <a:gd name="T40" fmla="*/ 247 w 488"/>
                <a:gd name="T41" fmla="*/ 49 h 733"/>
                <a:gd name="T42" fmla="*/ 282 w 488"/>
                <a:gd name="T43" fmla="*/ 0 h 733"/>
                <a:gd name="T44" fmla="*/ 312 w 488"/>
                <a:gd name="T45" fmla="*/ 49 h 733"/>
                <a:gd name="T46" fmla="*/ 357 w 488"/>
                <a:gd name="T47" fmla="*/ 60 h 733"/>
                <a:gd name="T48" fmla="*/ 401 w 488"/>
                <a:gd name="T49" fmla="*/ 87 h 733"/>
                <a:gd name="T50" fmla="*/ 406 w 488"/>
                <a:gd name="T51" fmla="*/ 170 h 733"/>
                <a:gd name="T52" fmla="*/ 464 w 488"/>
                <a:gd name="T53" fmla="*/ 223 h 733"/>
                <a:gd name="T54" fmla="*/ 488 w 488"/>
                <a:gd name="T55" fmla="*/ 239 h 733"/>
                <a:gd name="T56" fmla="*/ 434 w 488"/>
                <a:gd name="T57" fmla="*/ 315 h 733"/>
                <a:gd name="T58" fmla="*/ 413 w 488"/>
                <a:gd name="T59" fmla="*/ 347 h 733"/>
                <a:gd name="T60" fmla="*/ 365 w 488"/>
                <a:gd name="T61" fmla="*/ 360 h 733"/>
                <a:gd name="T62" fmla="*/ 348 w 488"/>
                <a:gd name="T63" fmla="*/ 385 h 733"/>
                <a:gd name="T64" fmla="*/ 353 w 488"/>
                <a:gd name="T65" fmla="*/ 431 h 733"/>
                <a:gd name="T66" fmla="*/ 335 w 488"/>
                <a:gd name="T67" fmla="*/ 514 h 733"/>
                <a:gd name="T68" fmla="*/ 345 w 488"/>
                <a:gd name="T69" fmla="*/ 555 h 733"/>
                <a:gd name="T70" fmla="*/ 377 w 488"/>
                <a:gd name="T71" fmla="*/ 569 h 733"/>
                <a:gd name="T72" fmla="*/ 373 w 488"/>
                <a:gd name="T73" fmla="*/ 606 h 733"/>
                <a:gd name="T74" fmla="*/ 347 w 488"/>
                <a:gd name="T75" fmla="*/ 629 h 733"/>
                <a:gd name="T76" fmla="*/ 280 w 488"/>
                <a:gd name="T77" fmla="*/ 622 h 733"/>
                <a:gd name="T78" fmla="*/ 258 w 488"/>
                <a:gd name="T79" fmla="*/ 601 h 733"/>
                <a:gd name="T80" fmla="*/ 249 w 488"/>
                <a:gd name="T81" fmla="*/ 60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88" h="733">
                  <a:moveTo>
                    <a:pt x="249" y="608"/>
                  </a:moveTo>
                  <a:lnTo>
                    <a:pt x="253" y="614"/>
                  </a:lnTo>
                  <a:lnTo>
                    <a:pt x="255" y="668"/>
                  </a:lnTo>
                  <a:lnTo>
                    <a:pt x="220" y="714"/>
                  </a:lnTo>
                  <a:lnTo>
                    <a:pt x="175" y="733"/>
                  </a:lnTo>
                  <a:lnTo>
                    <a:pt x="187" y="691"/>
                  </a:lnTo>
                  <a:lnTo>
                    <a:pt x="153" y="693"/>
                  </a:lnTo>
                  <a:lnTo>
                    <a:pt x="148" y="660"/>
                  </a:lnTo>
                  <a:lnTo>
                    <a:pt x="124" y="644"/>
                  </a:lnTo>
                  <a:lnTo>
                    <a:pt x="115" y="618"/>
                  </a:lnTo>
                  <a:lnTo>
                    <a:pt x="83" y="622"/>
                  </a:lnTo>
                  <a:lnTo>
                    <a:pt x="66" y="600"/>
                  </a:lnTo>
                  <a:lnTo>
                    <a:pt x="41" y="626"/>
                  </a:lnTo>
                  <a:lnTo>
                    <a:pt x="0" y="619"/>
                  </a:lnTo>
                  <a:lnTo>
                    <a:pt x="38" y="592"/>
                  </a:lnTo>
                  <a:lnTo>
                    <a:pt x="83" y="565"/>
                  </a:lnTo>
                  <a:lnTo>
                    <a:pt x="110" y="573"/>
                  </a:lnTo>
                  <a:lnTo>
                    <a:pt x="137" y="564"/>
                  </a:lnTo>
                  <a:lnTo>
                    <a:pt x="146" y="580"/>
                  </a:lnTo>
                  <a:lnTo>
                    <a:pt x="162" y="555"/>
                  </a:lnTo>
                  <a:lnTo>
                    <a:pt x="146" y="515"/>
                  </a:lnTo>
                  <a:lnTo>
                    <a:pt x="162" y="504"/>
                  </a:lnTo>
                  <a:lnTo>
                    <a:pt x="149" y="488"/>
                  </a:lnTo>
                  <a:lnTo>
                    <a:pt x="156" y="456"/>
                  </a:lnTo>
                  <a:lnTo>
                    <a:pt x="150" y="447"/>
                  </a:lnTo>
                  <a:lnTo>
                    <a:pt x="154" y="440"/>
                  </a:lnTo>
                  <a:lnTo>
                    <a:pt x="157" y="439"/>
                  </a:lnTo>
                  <a:lnTo>
                    <a:pt x="164" y="385"/>
                  </a:lnTo>
                  <a:lnTo>
                    <a:pt x="150" y="363"/>
                  </a:lnTo>
                  <a:lnTo>
                    <a:pt x="141" y="313"/>
                  </a:lnTo>
                  <a:lnTo>
                    <a:pt x="124" y="285"/>
                  </a:lnTo>
                  <a:lnTo>
                    <a:pt x="121" y="273"/>
                  </a:lnTo>
                  <a:lnTo>
                    <a:pt x="135" y="240"/>
                  </a:lnTo>
                  <a:lnTo>
                    <a:pt x="162" y="241"/>
                  </a:lnTo>
                  <a:lnTo>
                    <a:pt x="189" y="218"/>
                  </a:lnTo>
                  <a:lnTo>
                    <a:pt x="202" y="216"/>
                  </a:lnTo>
                  <a:lnTo>
                    <a:pt x="210" y="202"/>
                  </a:lnTo>
                  <a:lnTo>
                    <a:pt x="200" y="143"/>
                  </a:lnTo>
                  <a:lnTo>
                    <a:pt x="224" y="155"/>
                  </a:lnTo>
                  <a:lnTo>
                    <a:pt x="258" y="140"/>
                  </a:lnTo>
                  <a:lnTo>
                    <a:pt x="241" y="122"/>
                  </a:lnTo>
                  <a:lnTo>
                    <a:pt x="247" y="49"/>
                  </a:lnTo>
                  <a:lnTo>
                    <a:pt x="237" y="24"/>
                  </a:lnTo>
                  <a:lnTo>
                    <a:pt x="282" y="0"/>
                  </a:lnTo>
                  <a:lnTo>
                    <a:pt x="301" y="7"/>
                  </a:lnTo>
                  <a:lnTo>
                    <a:pt x="312" y="49"/>
                  </a:lnTo>
                  <a:lnTo>
                    <a:pt x="345" y="39"/>
                  </a:lnTo>
                  <a:lnTo>
                    <a:pt x="357" y="60"/>
                  </a:lnTo>
                  <a:lnTo>
                    <a:pt x="382" y="70"/>
                  </a:lnTo>
                  <a:lnTo>
                    <a:pt x="401" y="87"/>
                  </a:lnTo>
                  <a:lnTo>
                    <a:pt x="394" y="103"/>
                  </a:lnTo>
                  <a:lnTo>
                    <a:pt x="406" y="170"/>
                  </a:lnTo>
                  <a:lnTo>
                    <a:pt x="438" y="181"/>
                  </a:lnTo>
                  <a:lnTo>
                    <a:pt x="464" y="223"/>
                  </a:lnTo>
                  <a:lnTo>
                    <a:pt x="482" y="230"/>
                  </a:lnTo>
                  <a:lnTo>
                    <a:pt x="488" y="239"/>
                  </a:lnTo>
                  <a:lnTo>
                    <a:pt x="455" y="255"/>
                  </a:lnTo>
                  <a:lnTo>
                    <a:pt x="434" y="315"/>
                  </a:lnTo>
                  <a:lnTo>
                    <a:pt x="422" y="318"/>
                  </a:lnTo>
                  <a:lnTo>
                    <a:pt x="413" y="347"/>
                  </a:lnTo>
                  <a:lnTo>
                    <a:pt x="376" y="331"/>
                  </a:lnTo>
                  <a:lnTo>
                    <a:pt x="365" y="360"/>
                  </a:lnTo>
                  <a:lnTo>
                    <a:pt x="347" y="369"/>
                  </a:lnTo>
                  <a:lnTo>
                    <a:pt x="348" y="385"/>
                  </a:lnTo>
                  <a:lnTo>
                    <a:pt x="341" y="410"/>
                  </a:lnTo>
                  <a:lnTo>
                    <a:pt x="353" y="431"/>
                  </a:lnTo>
                  <a:lnTo>
                    <a:pt x="339" y="494"/>
                  </a:lnTo>
                  <a:lnTo>
                    <a:pt x="335" y="514"/>
                  </a:lnTo>
                  <a:lnTo>
                    <a:pt x="331" y="552"/>
                  </a:lnTo>
                  <a:lnTo>
                    <a:pt x="345" y="555"/>
                  </a:lnTo>
                  <a:lnTo>
                    <a:pt x="348" y="567"/>
                  </a:lnTo>
                  <a:lnTo>
                    <a:pt x="377" y="569"/>
                  </a:lnTo>
                  <a:lnTo>
                    <a:pt x="393" y="588"/>
                  </a:lnTo>
                  <a:lnTo>
                    <a:pt x="373" y="606"/>
                  </a:lnTo>
                  <a:lnTo>
                    <a:pt x="374" y="621"/>
                  </a:lnTo>
                  <a:lnTo>
                    <a:pt x="347" y="629"/>
                  </a:lnTo>
                  <a:lnTo>
                    <a:pt x="303" y="610"/>
                  </a:lnTo>
                  <a:lnTo>
                    <a:pt x="280" y="622"/>
                  </a:lnTo>
                  <a:lnTo>
                    <a:pt x="253" y="614"/>
                  </a:lnTo>
                  <a:lnTo>
                    <a:pt x="258" y="601"/>
                  </a:lnTo>
                  <a:lnTo>
                    <a:pt x="249" y="605"/>
                  </a:lnTo>
                  <a:lnTo>
                    <a:pt x="249" y="60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6" name="Freeform 39">
              <a:extLst>
                <a:ext uri="{FF2B5EF4-FFF2-40B4-BE49-F238E27FC236}">
                  <a16:creationId xmlns:a16="http://schemas.microsoft.com/office/drawing/2014/main" id="{F8A101A0-1FB7-7732-89EE-F45C83EBB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738" y="1555750"/>
              <a:ext cx="246063" cy="200025"/>
            </a:xfrm>
            <a:custGeom>
              <a:avLst/>
              <a:gdLst>
                <a:gd name="T0" fmla="*/ 141 w 155"/>
                <a:gd name="T1" fmla="*/ 74 h 126"/>
                <a:gd name="T2" fmla="*/ 155 w 155"/>
                <a:gd name="T3" fmla="*/ 91 h 126"/>
                <a:gd name="T4" fmla="*/ 150 w 155"/>
                <a:gd name="T5" fmla="*/ 115 h 126"/>
                <a:gd name="T6" fmla="*/ 141 w 155"/>
                <a:gd name="T7" fmla="*/ 126 h 126"/>
                <a:gd name="T8" fmla="*/ 117 w 155"/>
                <a:gd name="T9" fmla="*/ 116 h 126"/>
                <a:gd name="T10" fmla="*/ 85 w 155"/>
                <a:gd name="T11" fmla="*/ 101 h 126"/>
                <a:gd name="T12" fmla="*/ 80 w 155"/>
                <a:gd name="T13" fmla="*/ 118 h 126"/>
                <a:gd name="T14" fmla="*/ 52 w 155"/>
                <a:gd name="T15" fmla="*/ 111 h 126"/>
                <a:gd name="T16" fmla="*/ 16 w 155"/>
                <a:gd name="T17" fmla="*/ 113 h 126"/>
                <a:gd name="T18" fmla="*/ 0 w 155"/>
                <a:gd name="T19" fmla="*/ 97 h 126"/>
                <a:gd name="T20" fmla="*/ 10 w 155"/>
                <a:gd name="T21" fmla="*/ 68 h 126"/>
                <a:gd name="T22" fmla="*/ 2 w 155"/>
                <a:gd name="T23" fmla="*/ 59 h 126"/>
                <a:gd name="T24" fmla="*/ 10 w 155"/>
                <a:gd name="T25" fmla="*/ 29 h 126"/>
                <a:gd name="T26" fmla="*/ 39 w 155"/>
                <a:gd name="T27" fmla="*/ 7 h 126"/>
                <a:gd name="T28" fmla="*/ 55 w 155"/>
                <a:gd name="T29" fmla="*/ 14 h 126"/>
                <a:gd name="T30" fmla="*/ 68 w 155"/>
                <a:gd name="T31" fmla="*/ 5 h 126"/>
                <a:gd name="T32" fmla="*/ 92 w 155"/>
                <a:gd name="T33" fmla="*/ 0 h 126"/>
                <a:gd name="T34" fmla="*/ 99 w 155"/>
                <a:gd name="T35" fmla="*/ 24 h 126"/>
                <a:gd name="T36" fmla="*/ 125 w 155"/>
                <a:gd name="T37" fmla="*/ 46 h 126"/>
                <a:gd name="T38" fmla="*/ 141 w 155"/>
                <a:gd name="T39" fmla="*/ 7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26">
                  <a:moveTo>
                    <a:pt x="141" y="74"/>
                  </a:moveTo>
                  <a:lnTo>
                    <a:pt x="155" y="91"/>
                  </a:lnTo>
                  <a:lnTo>
                    <a:pt x="150" y="115"/>
                  </a:lnTo>
                  <a:lnTo>
                    <a:pt x="141" y="126"/>
                  </a:lnTo>
                  <a:lnTo>
                    <a:pt x="117" y="116"/>
                  </a:lnTo>
                  <a:lnTo>
                    <a:pt x="85" y="101"/>
                  </a:lnTo>
                  <a:lnTo>
                    <a:pt x="80" y="118"/>
                  </a:lnTo>
                  <a:lnTo>
                    <a:pt x="52" y="111"/>
                  </a:lnTo>
                  <a:lnTo>
                    <a:pt x="16" y="113"/>
                  </a:lnTo>
                  <a:lnTo>
                    <a:pt x="0" y="97"/>
                  </a:lnTo>
                  <a:lnTo>
                    <a:pt x="10" y="68"/>
                  </a:lnTo>
                  <a:lnTo>
                    <a:pt x="2" y="59"/>
                  </a:lnTo>
                  <a:lnTo>
                    <a:pt x="10" y="29"/>
                  </a:lnTo>
                  <a:lnTo>
                    <a:pt x="39" y="7"/>
                  </a:lnTo>
                  <a:lnTo>
                    <a:pt x="55" y="14"/>
                  </a:lnTo>
                  <a:lnTo>
                    <a:pt x="68" y="5"/>
                  </a:lnTo>
                  <a:lnTo>
                    <a:pt x="92" y="0"/>
                  </a:lnTo>
                  <a:lnTo>
                    <a:pt x="99" y="24"/>
                  </a:lnTo>
                  <a:lnTo>
                    <a:pt x="125" y="46"/>
                  </a:lnTo>
                  <a:lnTo>
                    <a:pt x="141" y="74"/>
                  </a:lnTo>
                  <a:close/>
                </a:path>
              </a:pathLst>
            </a:custGeom>
            <a:solidFill>
              <a:srgbClr val="C3D69B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7" name="Freeform 40">
              <a:extLst>
                <a:ext uri="{FF2B5EF4-FFF2-40B4-BE49-F238E27FC236}">
                  <a16:creationId xmlns:a16="http://schemas.microsoft.com/office/drawing/2014/main" id="{6FA2F281-7EB7-5F63-7E5C-2C480A3FE3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5850" y="976313"/>
              <a:ext cx="1449388" cy="1422400"/>
            </a:xfrm>
            <a:custGeom>
              <a:avLst/>
              <a:gdLst>
                <a:gd name="T0" fmla="*/ 744 w 913"/>
                <a:gd name="T1" fmla="*/ 104 h 896"/>
                <a:gd name="T2" fmla="*/ 789 w 913"/>
                <a:gd name="T3" fmla="*/ 105 h 896"/>
                <a:gd name="T4" fmla="*/ 771 w 913"/>
                <a:gd name="T5" fmla="*/ 190 h 896"/>
                <a:gd name="T6" fmla="*/ 727 w 913"/>
                <a:gd name="T7" fmla="*/ 258 h 896"/>
                <a:gd name="T8" fmla="*/ 778 w 913"/>
                <a:gd name="T9" fmla="*/ 316 h 896"/>
                <a:gd name="T10" fmla="*/ 838 w 913"/>
                <a:gd name="T11" fmla="*/ 365 h 896"/>
                <a:gd name="T12" fmla="*/ 855 w 913"/>
                <a:gd name="T13" fmla="*/ 420 h 896"/>
                <a:gd name="T14" fmla="*/ 839 w 913"/>
                <a:gd name="T15" fmla="*/ 466 h 896"/>
                <a:gd name="T16" fmla="*/ 881 w 913"/>
                <a:gd name="T17" fmla="*/ 520 h 896"/>
                <a:gd name="T18" fmla="*/ 901 w 913"/>
                <a:gd name="T19" fmla="*/ 590 h 896"/>
                <a:gd name="T20" fmla="*/ 891 w 913"/>
                <a:gd name="T21" fmla="*/ 655 h 896"/>
                <a:gd name="T22" fmla="*/ 909 w 913"/>
                <a:gd name="T23" fmla="*/ 759 h 896"/>
                <a:gd name="T24" fmla="*/ 906 w 913"/>
                <a:gd name="T25" fmla="*/ 794 h 896"/>
                <a:gd name="T26" fmla="*/ 864 w 913"/>
                <a:gd name="T27" fmla="*/ 801 h 896"/>
                <a:gd name="T28" fmla="*/ 805 w 913"/>
                <a:gd name="T29" fmla="*/ 827 h 896"/>
                <a:gd name="T30" fmla="*/ 747 w 913"/>
                <a:gd name="T31" fmla="*/ 831 h 896"/>
                <a:gd name="T32" fmla="*/ 681 w 913"/>
                <a:gd name="T33" fmla="*/ 893 h 896"/>
                <a:gd name="T34" fmla="*/ 606 w 913"/>
                <a:gd name="T35" fmla="*/ 896 h 896"/>
                <a:gd name="T36" fmla="*/ 518 w 913"/>
                <a:gd name="T37" fmla="*/ 889 h 896"/>
                <a:gd name="T38" fmla="*/ 471 w 913"/>
                <a:gd name="T39" fmla="*/ 790 h 896"/>
                <a:gd name="T40" fmla="*/ 494 w 913"/>
                <a:gd name="T41" fmla="*/ 701 h 896"/>
                <a:gd name="T42" fmla="*/ 370 w 913"/>
                <a:gd name="T43" fmla="*/ 645 h 896"/>
                <a:gd name="T44" fmla="*/ 292 w 913"/>
                <a:gd name="T45" fmla="*/ 631 h 896"/>
                <a:gd name="T46" fmla="*/ 253 w 913"/>
                <a:gd name="T47" fmla="*/ 581 h 896"/>
                <a:gd name="T48" fmla="*/ 272 w 913"/>
                <a:gd name="T49" fmla="*/ 461 h 896"/>
                <a:gd name="T50" fmla="*/ 234 w 913"/>
                <a:gd name="T51" fmla="*/ 441 h 896"/>
                <a:gd name="T52" fmla="*/ 247 w 913"/>
                <a:gd name="T53" fmla="*/ 382 h 896"/>
                <a:gd name="T54" fmla="*/ 249 w 913"/>
                <a:gd name="T55" fmla="*/ 323 h 896"/>
                <a:gd name="T56" fmla="*/ 221 w 913"/>
                <a:gd name="T57" fmla="*/ 294 h 896"/>
                <a:gd name="T58" fmla="*/ 153 w 913"/>
                <a:gd name="T59" fmla="*/ 278 h 896"/>
                <a:gd name="T60" fmla="*/ 83 w 913"/>
                <a:gd name="T61" fmla="*/ 225 h 896"/>
                <a:gd name="T62" fmla="*/ 18 w 913"/>
                <a:gd name="T63" fmla="*/ 216 h 896"/>
                <a:gd name="T64" fmla="*/ 63 w 913"/>
                <a:gd name="T65" fmla="*/ 187 h 896"/>
                <a:gd name="T66" fmla="*/ 85 w 913"/>
                <a:gd name="T67" fmla="*/ 144 h 896"/>
                <a:gd name="T68" fmla="*/ 147 w 913"/>
                <a:gd name="T69" fmla="*/ 133 h 896"/>
                <a:gd name="T70" fmla="*/ 199 w 913"/>
                <a:gd name="T71" fmla="*/ 87 h 896"/>
                <a:gd name="T72" fmla="*/ 263 w 913"/>
                <a:gd name="T73" fmla="*/ 103 h 896"/>
                <a:gd name="T74" fmla="*/ 345 w 913"/>
                <a:gd name="T75" fmla="*/ 129 h 896"/>
                <a:gd name="T76" fmla="*/ 373 w 913"/>
                <a:gd name="T77" fmla="*/ 150 h 896"/>
                <a:gd name="T78" fmla="*/ 429 w 913"/>
                <a:gd name="T79" fmla="*/ 161 h 896"/>
                <a:gd name="T80" fmla="*/ 467 w 913"/>
                <a:gd name="T81" fmla="*/ 127 h 896"/>
                <a:gd name="T82" fmla="*/ 493 w 913"/>
                <a:gd name="T83" fmla="*/ 120 h 896"/>
                <a:gd name="T84" fmla="*/ 520 w 913"/>
                <a:gd name="T85" fmla="*/ 112 h 896"/>
                <a:gd name="T86" fmla="*/ 532 w 913"/>
                <a:gd name="T87" fmla="*/ 119 h 896"/>
                <a:gd name="T88" fmla="*/ 568 w 913"/>
                <a:gd name="T89" fmla="*/ 58 h 896"/>
                <a:gd name="T90" fmla="*/ 620 w 913"/>
                <a:gd name="T91" fmla="*/ 17 h 896"/>
                <a:gd name="T92" fmla="*/ 660 w 913"/>
                <a:gd name="T93" fmla="*/ 40 h 896"/>
                <a:gd name="T94" fmla="*/ 732 w 913"/>
                <a:gd name="T95" fmla="*/ 58 h 896"/>
                <a:gd name="T96" fmla="*/ 717 w 913"/>
                <a:gd name="T97" fmla="*/ 105 h 896"/>
                <a:gd name="T98" fmla="*/ 541 w 913"/>
                <a:gd name="T99" fmla="*/ 370 h 896"/>
                <a:gd name="T100" fmla="*/ 512 w 913"/>
                <a:gd name="T101" fmla="*/ 372 h 896"/>
                <a:gd name="T102" fmla="*/ 475 w 913"/>
                <a:gd name="T103" fmla="*/ 424 h 896"/>
                <a:gd name="T104" fmla="*/ 473 w 913"/>
                <a:gd name="T105" fmla="*/ 462 h 896"/>
                <a:gd name="T106" fmla="*/ 525 w 913"/>
                <a:gd name="T107" fmla="*/ 476 h 896"/>
                <a:gd name="T108" fmla="*/ 558 w 913"/>
                <a:gd name="T109" fmla="*/ 466 h 896"/>
                <a:gd name="T110" fmla="*/ 614 w 913"/>
                <a:gd name="T111" fmla="*/ 491 h 896"/>
                <a:gd name="T112" fmla="*/ 628 w 913"/>
                <a:gd name="T113" fmla="*/ 456 h 896"/>
                <a:gd name="T114" fmla="*/ 598 w 913"/>
                <a:gd name="T115" fmla="*/ 411 h 896"/>
                <a:gd name="T116" fmla="*/ 565 w 913"/>
                <a:gd name="T117" fmla="*/ 365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3" h="896">
                  <a:moveTo>
                    <a:pt x="717" y="105"/>
                  </a:moveTo>
                  <a:lnTo>
                    <a:pt x="744" y="104"/>
                  </a:lnTo>
                  <a:lnTo>
                    <a:pt x="780" y="75"/>
                  </a:lnTo>
                  <a:lnTo>
                    <a:pt x="789" y="105"/>
                  </a:lnTo>
                  <a:lnTo>
                    <a:pt x="776" y="136"/>
                  </a:lnTo>
                  <a:lnTo>
                    <a:pt x="771" y="190"/>
                  </a:lnTo>
                  <a:lnTo>
                    <a:pt x="722" y="232"/>
                  </a:lnTo>
                  <a:lnTo>
                    <a:pt x="727" y="258"/>
                  </a:lnTo>
                  <a:lnTo>
                    <a:pt x="726" y="285"/>
                  </a:lnTo>
                  <a:lnTo>
                    <a:pt x="778" y="316"/>
                  </a:lnTo>
                  <a:lnTo>
                    <a:pt x="804" y="343"/>
                  </a:lnTo>
                  <a:lnTo>
                    <a:pt x="838" y="365"/>
                  </a:lnTo>
                  <a:lnTo>
                    <a:pt x="854" y="383"/>
                  </a:lnTo>
                  <a:lnTo>
                    <a:pt x="855" y="420"/>
                  </a:lnTo>
                  <a:lnTo>
                    <a:pt x="835" y="461"/>
                  </a:lnTo>
                  <a:lnTo>
                    <a:pt x="839" y="466"/>
                  </a:lnTo>
                  <a:lnTo>
                    <a:pt x="855" y="510"/>
                  </a:lnTo>
                  <a:lnTo>
                    <a:pt x="881" y="520"/>
                  </a:lnTo>
                  <a:lnTo>
                    <a:pt x="880" y="569"/>
                  </a:lnTo>
                  <a:lnTo>
                    <a:pt x="901" y="590"/>
                  </a:lnTo>
                  <a:lnTo>
                    <a:pt x="892" y="620"/>
                  </a:lnTo>
                  <a:lnTo>
                    <a:pt x="891" y="655"/>
                  </a:lnTo>
                  <a:lnTo>
                    <a:pt x="867" y="693"/>
                  </a:lnTo>
                  <a:lnTo>
                    <a:pt x="909" y="759"/>
                  </a:lnTo>
                  <a:lnTo>
                    <a:pt x="913" y="780"/>
                  </a:lnTo>
                  <a:lnTo>
                    <a:pt x="906" y="794"/>
                  </a:lnTo>
                  <a:lnTo>
                    <a:pt x="889" y="807"/>
                  </a:lnTo>
                  <a:lnTo>
                    <a:pt x="864" y="801"/>
                  </a:lnTo>
                  <a:lnTo>
                    <a:pt x="835" y="815"/>
                  </a:lnTo>
                  <a:lnTo>
                    <a:pt x="805" y="827"/>
                  </a:lnTo>
                  <a:lnTo>
                    <a:pt x="761" y="819"/>
                  </a:lnTo>
                  <a:lnTo>
                    <a:pt x="747" y="831"/>
                  </a:lnTo>
                  <a:lnTo>
                    <a:pt x="723" y="888"/>
                  </a:lnTo>
                  <a:lnTo>
                    <a:pt x="681" y="893"/>
                  </a:lnTo>
                  <a:lnTo>
                    <a:pt x="643" y="896"/>
                  </a:lnTo>
                  <a:lnTo>
                    <a:pt x="606" y="896"/>
                  </a:lnTo>
                  <a:lnTo>
                    <a:pt x="566" y="871"/>
                  </a:lnTo>
                  <a:lnTo>
                    <a:pt x="518" y="889"/>
                  </a:lnTo>
                  <a:lnTo>
                    <a:pt x="510" y="832"/>
                  </a:lnTo>
                  <a:lnTo>
                    <a:pt x="471" y="790"/>
                  </a:lnTo>
                  <a:lnTo>
                    <a:pt x="499" y="764"/>
                  </a:lnTo>
                  <a:lnTo>
                    <a:pt x="494" y="701"/>
                  </a:lnTo>
                  <a:lnTo>
                    <a:pt x="394" y="655"/>
                  </a:lnTo>
                  <a:lnTo>
                    <a:pt x="370" y="645"/>
                  </a:lnTo>
                  <a:lnTo>
                    <a:pt x="340" y="655"/>
                  </a:lnTo>
                  <a:lnTo>
                    <a:pt x="292" y="631"/>
                  </a:lnTo>
                  <a:lnTo>
                    <a:pt x="266" y="607"/>
                  </a:lnTo>
                  <a:lnTo>
                    <a:pt x="253" y="581"/>
                  </a:lnTo>
                  <a:lnTo>
                    <a:pt x="267" y="494"/>
                  </a:lnTo>
                  <a:lnTo>
                    <a:pt x="272" y="461"/>
                  </a:lnTo>
                  <a:lnTo>
                    <a:pt x="271" y="448"/>
                  </a:lnTo>
                  <a:lnTo>
                    <a:pt x="234" y="441"/>
                  </a:lnTo>
                  <a:lnTo>
                    <a:pt x="234" y="398"/>
                  </a:lnTo>
                  <a:lnTo>
                    <a:pt x="247" y="382"/>
                  </a:lnTo>
                  <a:lnTo>
                    <a:pt x="241" y="333"/>
                  </a:lnTo>
                  <a:lnTo>
                    <a:pt x="249" y="323"/>
                  </a:lnTo>
                  <a:lnTo>
                    <a:pt x="242" y="295"/>
                  </a:lnTo>
                  <a:lnTo>
                    <a:pt x="221" y="294"/>
                  </a:lnTo>
                  <a:lnTo>
                    <a:pt x="217" y="282"/>
                  </a:lnTo>
                  <a:lnTo>
                    <a:pt x="153" y="278"/>
                  </a:lnTo>
                  <a:lnTo>
                    <a:pt x="142" y="258"/>
                  </a:lnTo>
                  <a:lnTo>
                    <a:pt x="83" y="225"/>
                  </a:lnTo>
                  <a:lnTo>
                    <a:pt x="46" y="210"/>
                  </a:lnTo>
                  <a:lnTo>
                    <a:pt x="18" y="216"/>
                  </a:lnTo>
                  <a:lnTo>
                    <a:pt x="0" y="191"/>
                  </a:lnTo>
                  <a:lnTo>
                    <a:pt x="63" y="187"/>
                  </a:lnTo>
                  <a:lnTo>
                    <a:pt x="75" y="153"/>
                  </a:lnTo>
                  <a:lnTo>
                    <a:pt x="85" y="144"/>
                  </a:lnTo>
                  <a:lnTo>
                    <a:pt x="122" y="146"/>
                  </a:lnTo>
                  <a:lnTo>
                    <a:pt x="147" y="133"/>
                  </a:lnTo>
                  <a:lnTo>
                    <a:pt x="183" y="112"/>
                  </a:lnTo>
                  <a:lnTo>
                    <a:pt x="199" y="87"/>
                  </a:lnTo>
                  <a:lnTo>
                    <a:pt x="262" y="102"/>
                  </a:lnTo>
                  <a:lnTo>
                    <a:pt x="263" y="103"/>
                  </a:lnTo>
                  <a:lnTo>
                    <a:pt x="292" y="127"/>
                  </a:lnTo>
                  <a:lnTo>
                    <a:pt x="345" y="129"/>
                  </a:lnTo>
                  <a:lnTo>
                    <a:pt x="363" y="144"/>
                  </a:lnTo>
                  <a:lnTo>
                    <a:pt x="373" y="150"/>
                  </a:lnTo>
                  <a:lnTo>
                    <a:pt x="417" y="150"/>
                  </a:lnTo>
                  <a:lnTo>
                    <a:pt x="429" y="161"/>
                  </a:lnTo>
                  <a:lnTo>
                    <a:pt x="442" y="146"/>
                  </a:lnTo>
                  <a:lnTo>
                    <a:pt x="467" y="127"/>
                  </a:lnTo>
                  <a:lnTo>
                    <a:pt x="491" y="130"/>
                  </a:lnTo>
                  <a:lnTo>
                    <a:pt x="493" y="120"/>
                  </a:lnTo>
                  <a:lnTo>
                    <a:pt x="506" y="111"/>
                  </a:lnTo>
                  <a:lnTo>
                    <a:pt x="520" y="112"/>
                  </a:lnTo>
                  <a:lnTo>
                    <a:pt x="525" y="119"/>
                  </a:lnTo>
                  <a:lnTo>
                    <a:pt x="532" y="119"/>
                  </a:lnTo>
                  <a:lnTo>
                    <a:pt x="556" y="95"/>
                  </a:lnTo>
                  <a:lnTo>
                    <a:pt x="568" y="58"/>
                  </a:lnTo>
                  <a:lnTo>
                    <a:pt x="603" y="21"/>
                  </a:lnTo>
                  <a:lnTo>
                    <a:pt x="620" y="17"/>
                  </a:lnTo>
                  <a:lnTo>
                    <a:pt x="626" y="0"/>
                  </a:lnTo>
                  <a:lnTo>
                    <a:pt x="660" y="40"/>
                  </a:lnTo>
                  <a:lnTo>
                    <a:pt x="728" y="40"/>
                  </a:lnTo>
                  <a:lnTo>
                    <a:pt x="732" y="58"/>
                  </a:lnTo>
                  <a:lnTo>
                    <a:pt x="715" y="94"/>
                  </a:lnTo>
                  <a:lnTo>
                    <a:pt x="717" y="105"/>
                  </a:lnTo>
                  <a:close/>
                  <a:moveTo>
                    <a:pt x="565" y="365"/>
                  </a:moveTo>
                  <a:lnTo>
                    <a:pt x="541" y="370"/>
                  </a:lnTo>
                  <a:lnTo>
                    <a:pt x="528" y="379"/>
                  </a:lnTo>
                  <a:lnTo>
                    <a:pt x="512" y="372"/>
                  </a:lnTo>
                  <a:lnTo>
                    <a:pt x="483" y="394"/>
                  </a:lnTo>
                  <a:lnTo>
                    <a:pt x="475" y="424"/>
                  </a:lnTo>
                  <a:lnTo>
                    <a:pt x="483" y="433"/>
                  </a:lnTo>
                  <a:lnTo>
                    <a:pt x="473" y="462"/>
                  </a:lnTo>
                  <a:lnTo>
                    <a:pt x="489" y="478"/>
                  </a:lnTo>
                  <a:lnTo>
                    <a:pt x="525" y="476"/>
                  </a:lnTo>
                  <a:lnTo>
                    <a:pt x="553" y="483"/>
                  </a:lnTo>
                  <a:lnTo>
                    <a:pt x="558" y="466"/>
                  </a:lnTo>
                  <a:lnTo>
                    <a:pt x="590" y="481"/>
                  </a:lnTo>
                  <a:lnTo>
                    <a:pt x="614" y="491"/>
                  </a:lnTo>
                  <a:lnTo>
                    <a:pt x="623" y="480"/>
                  </a:lnTo>
                  <a:lnTo>
                    <a:pt x="628" y="456"/>
                  </a:lnTo>
                  <a:lnTo>
                    <a:pt x="614" y="439"/>
                  </a:lnTo>
                  <a:lnTo>
                    <a:pt x="598" y="411"/>
                  </a:lnTo>
                  <a:lnTo>
                    <a:pt x="572" y="389"/>
                  </a:lnTo>
                  <a:lnTo>
                    <a:pt x="565" y="36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41">
              <a:extLst>
                <a:ext uri="{FF2B5EF4-FFF2-40B4-BE49-F238E27FC236}">
                  <a16:creationId xmlns:a16="http://schemas.microsoft.com/office/drawing/2014/main" id="{C40359FD-7BAB-D819-23CE-95CB314DD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957263"/>
              <a:ext cx="196850" cy="396875"/>
            </a:xfrm>
            <a:custGeom>
              <a:avLst/>
              <a:gdLst>
                <a:gd name="T0" fmla="*/ 119 w 124"/>
                <a:gd name="T1" fmla="*/ 237 h 250"/>
                <a:gd name="T2" fmla="*/ 107 w 124"/>
                <a:gd name="T3" fmla="*/ 250 h 250"/>
                <a:gd name="T4" fmla="*/ 54 w 124"/>
                <a:gd name="T5" fmla="*/ 235 h 250"/>
                <a:gd name="T6" fmla="*/ 42 w 124"/>
                <a:gd name="T7" fmla="*/ 208 h 250"/>
                <a:gd name="T8" fmla="*/ 32 w 124"/>
                <a:gd name="T9" fmla="*/ 186 h 250"/>
                <a:gd name="T10" fmla="*/ 0 w 124"/>
                <a:gd name="T11" fmla="*/ 158 h 250"/>
                <a:gd name="T12" fmla="*/ 124 w 124"/>
                <a:gd name="T13" fmla="*/ 202 h 250"/>
                <a:gd name="T14" fmla="*/ 116 w 124"/>
                <a:gd name="T15" fmla="*/ 211 h 250"/>
                <a:gd name="T16" fmla="*/ 119 w 124"/>
                <a:gd name="T17" fmla="*/ 237 h 250"/>
                <a:gd name="T18" fmla="*/ 42 w 124"/>
                <a:gd name="T19" fmla="*/ 37 h 250"/>
                <a:gd name="T20" fmla="*/ 4 w 124"/>
                <a:gd name="T21" fmla="*/ 57 h 250"/>
                <a:gd name="T22" fmla="*/ 19 w 124"/>
                <a:gd name="T23" fmla="*/ 38 h 250"/>
                <a:gd name="T24" fmla="*/ 23 w 124"/>
                <a:gd name="T25" fmla="*/ 25 h 250"/>
                <a:gd name="T26" fmla="*/ 13 w 124"/>
                <a:gd name="T27" fmla="*/ 7 h 250"/>
                <a:gd name="T28" fmla="*/ 12 w 124"/>
                <a:gd name="T29" fmla="*/ 0 h 250"/>
                <a:gd name="T30" fmla="*/ 28 w 124"/>
                <a:gd name="T31" fmla="*/ 4 h 250"/>
                <a:gd name="T32" fmla="*/ 38 w 124"/>
                <a:gd name="T33" fmla="*/ 8 h 250"/>
                <a:gd name="T34" fmla="*/ 42 w 124"/>
                <a:gd name="T35" fmla="*/ 3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4" h="250">
                  <a:moveTo>
                    <a:pt x="119" y="237"/>
                  </a:moveTo>
                  <a:lnTo>
                    <a:pt x="107" y="250"/>
                  </a:lnTo>
                  <a:lnTo>
                    <a:pt x="54" y="235"/>
                  </a:lnTo>
                  <a:lnTo>
                    <a:pt x="42" y="208"/>
                  </a:lnTo>
                  <a:lnTo>
                    <a:pt x="32" y="186"/>
                  </a:lnTo>
                  <a:lnTo>
                    <a:pt x="0" y="158"/>
                  </a:lnTo>
                  <a:lnTo>
                    <a:pt x="124" y="202"/>
                  </a:lnTo>
                  <a:lnTo>
                    <a:pt x="116" y="211"/>
                  </a:lnTo>
                  <a:lnTo>
                    <a:pt x="119" y="237"/>
                  </a:lnTo>
                  <a:close/>
                  <a:moveTo>
                    <a:pt x="42" y="37"/>
                  </a:moveTo>
                  <a:lnTo>
                    <a:pt x="4" y="57"/>
                  </a:lnTo>
                  <a:lnTo>
                    <a:pt x="19" y="38"/>
                  </a:lnTo>
                  <a:lnTo>
                    <a:pt x="23" y="25"/>
                  </a:lnTo>
                  <a:lnTo>
                    <a:pt x="13" y="7"/>
                  </a:lnTo>
                  <a:lnTo>
                    <a:pt x="12" y="0"/>
                  </a:lnTo>
                  <a:lnTo>
                    <a:pt x="28" y="4"/>
                  </a:lnTo>
                  <a:lnTo>
                    <a:pt x="38" y="8"/>
                  </a:lnTo>
                  <a:lnTo>
                    <a:pt x="42" y="3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42">
              <a:extLst>
                <a:ext uri="{FF2B5EF4-FFF2-40B4-BE49-F238E27FC236}">
                  <a16:creationId xmlns:a16="http://schemas.microsoft.com/office/drawing/2014/main" id="{CCF0EF5C-BEB0-84E9-E75F-5FC8479FB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838" y="903288"/>
              <a:ext cx="227013" cy="200025"/>
            </a:xfrm>
            <a:custGeom>
              <a:avLst/>
              <a:gdLst>
                <a:gd name="T0" fmla="*/ 0 w 143"/>
                <a:gd name="T1" fmla="*/ 55 h 126"/>
                <a:gd name="T2" fmla="*/ 10 w 143"/>
                <a:gd name="T3" fmla="*/ 41 h 126"/>
                <a:gd name="T4" fmla="*/ 28 w 143"/>
                <a:gd name="T5" fmla="*/ 40 h 126"/>
                <a:gd name="T6" fmla="*/ 53 w 143"/>
                <a:gd name="T7" fmla="*/ 20 h 126"/>
                <a:gd name="T8" fmla="*/ 83 w 143"/>
                <a:gd name="T9" fmla="*/ 0 h 126"/>
                <a:gd name="T10" fmla="*/ 103 w 143"/>
                <a:gd name="T11" fmla="*/ 0 h 126"/>
                <a:gd name="T12" fmla="*/ 112 w 143"/>
                <a:gd name="T13" fmla="*/ 42 h 126"/>
                <a:gd name="T14" fmla="*/ 107 w 143"/>
                <a:gd name="T15" fmla="*/ 63 h 126"/>
                <a:gd name="T16" fmla="*/ 124 w 143"/>
                <a:gd name="T17" fmla="*/ 84 h 126"/>
                <a:gd name="T18" fmla="*/ 143 w 143"/>
                <a:gd name="T19" fmla="*/ 111 h 126"/>
                <a:gd name="T20" fmla="*/ 118 w 143"/>
                <a:gd name="T21" fmla="*/ 126 h 126"/>
                <a:gd name="T22" fmla="*/ 81 w 143"/>
                <a:gd name="T23" fmla="*/ 101 h 126"/>
                <a:gd name="T24" fmla="*/ 51 w 143"/>
                <a:gd name="T25" fmla="*/ 113 h 126"/>
                <a:gd name="T26" fmla="*/ 29 w 143"/>
                <a:gd name="T27" fmla="*/ 107 h 126"/>
                <a:gd name="T28" fmla="*/ 8 w 143"/>
                <a:gd name="T29" fmla="*/ 80 h 126"/>
                <a:gd name="T30" fmla="*/ 10 w 143"/>
                <a:gd name="T31" fmla="*/ 65 h 126"/>
                <a:gd name="T32" fmla="*/ 0 w 143"/>
                <a:gd name="T33" fmla="*/ 55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3" h="126">
                  <a:moveTo>
                    <a:pt x="0" y="55"/>
                  </a:moveTo>
                  <a:lnTo>
                    <a:pt x="10" y="41"/>
                  </a:lnTo>
                  <a:lnTo>
                    <a:pt x="28" y="40"/>
                  </a:lnTo>
                  <a:lnTo>
                    <a:pt x="53" y="20"/>
                  </a:lnTo>
                  <a:lnTo>
                    <a:pt x="83" y="0"/>
                  </a:lnTo>
                  <a:lnTo>
                    <a:pt x="103" y="0"/>
                  </a:lnTo>
                  <a:lnTo>
                    <a:pt x="112" y="42"/>
                  </a:lnTo>
                  <a:lnTo>
                    <a:pt x="107" y="63"/>
                  </a:lnTo>
                  <a:lnTo>
                    <a:pt x="124" y="84"/>
                  </a:lnTo>
                  <a:lnTo>
                    <a:pt x="143" y="111"/>
                  </a:lnTo>
                  <a:lnTo>
                    <a:pt x="118" y="126"/>
                  </a:lnTo>
                  <a:lnTo>
                    <a:pt x="81" y="101"/>
                  </a:lnTo>
                  <a:lnTo>
                    <a:pt x="51" y="113"/>
                  </a:lnTo>
                  <a:lnTo>
                    <a:pt x="29" y="107"/>
                  </a:lnTo>
                  <a:lnTo>
                    <a:pt x="8" y="80"/>
                  </a:lnTo>
                  <a:lnTo>
                    <a:pt x="10" y="65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93CDDD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43">
              <a:extLst>
                <a:ext uri="{FF2B5EF4-FFF2-40B4-BE49-F238E27FC236}">
                  <a16:creationId xmlns:a16="http://schemas.microsoft.com/office/drawing/2014/main" id="{738FC9F4-86C4-4A8F-BF19-5EF6BD69C6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8050" y="3013075"/>
              <a:ext cx="830263" cy="714375"/>
            </a:xfrm>
            <a:custGeom>
              <a:avLst/>
              <a:gdLst>
                <a:gd name="T0" fmla="*/ 357 w 523"/>
                <a:gd name="T1" fmla="*/ 24 h 450"/>
                <a:gd name="T2" fmla="*/ 406 w 523"/>
                <a:gd name="T3" fmla="*/ 25 h 450"/>
                <a:gd name="T4" fmla="*/ 428 w 523"/>
                <a:gd name="T5" fmla="*/ 45 h 450"/>
                <a:gd name="T6" fmla="*/ 474 w 523"/>
                <a:gd name="T7" fmla="*/ 46 h 450"/>
                <a:gd name="T8" fmla="*/ 523 w 523"/>
                <a:gd name="T9" fmla="*/ 82 h 450"/>
                <a:gd name="T10" fmla="*/ 464 w 523"/>
                <a:gd name="T11" fmla="*/ 111 h 450"/>
                <a:gd name="T12" fmla="*/ 436 w 523"/>
                <a:gd name="T13" fmla="*/ 171 h 450"/>
                <a:gd name="T14" fmla="*/ 388 w 523"/>
                <a:gd name="T15" fmla="*/ 146 h 450"/>
                <a:gd name="T16" fmla="*/ 325 w 523"/>
                <a:gd name="T17" fmla="*/ 178 h 450"/>
                <a:gd name="T18" fmla="*/ 330 w 523"/>
                <a:gd name="T19" fmla="*/ 209 h 450"/>
                <a:gd name="T20" fmla="*/ 336 w 523"/>
                <a:gd name="T21" fmla="*/ 270 h 450"/>
                <a:gd name="T22" fmla="*/ 363 w 523"/>
                <a:gd name="T23" fmla="*/ 315 h 450"/>
                <a:gd name="T24" fmla="*/ 353 w 523"/>
                <a:gd name="T25" fmla="*/ 382 h 450"/>
                <a:gd name="T26" fmla="*/ 305 w 523"/>
                <a:gd name="T27" fmla="*/ 425 h 450"/>
                <a:gd name="T28" fmla="*/ 274 w 523"/>
                <a:gd name="T29" fmla="*/ 450 h 450"/>
                <a:gd name="T30" fmla="*/ 247 w 523"/>
                <a:gd name="T31" fmla="*/ 398 h 450"/>
                <a:gd name="T32" fmla="*/ 220 w 523"/>
                <a:gd name="T33" fmla="*/ 367 h 450"/>
                <a:gd name="T34" fmla="*/ 211 w 523"/>
                <a:gd name="T35" fmla="*/ 404 h 450"/>
                <a:gd name="T36" fmla="*/ 167 w 523"/>
                <a:gd name="T37" fmla="*/ 371 h 450"/>
                <a:gd name="T38" fmla="*/ 176 w 523"/>
                <a:gd name="T39" fmla="*/ 316 h 450"/>
                <a:gd name="T40" fmla="*/ 180 w 523"/>
                <a:gd name="T41" fmla="*/ 302 h 450"/>
                <a:gd name="T42" fmla="*/ 150 w 523"/>
                <a:gd name="T43" fmla="*/ 226 h 450"/>
                <a:gd name="T44" fmla="*/ 133 w 523"/>
                <a:gd name="T45" fmla="*/ 197 h 450"/>
                <a:gd name="T46" fmla="*/ 110 w 523"/>
                <a:gd name="T47" fmla="*/ 188 h 450"/>
                <a:gd name="T48" fmla="*/ 33 w 523"/>
                <a:gd name="T49" fmla="*/ 211 h 450"/>
                <a:gd name="T50" fmla="*/ 22 w 523"/>
                <a:gd name="T51" fmla="*/ 149 h 450"/>
                <a:gd name="T52" fmla="*/ 33 w 523"/>
                <a:gd name="T53" fmla="*/ 125 h 450"/>
                <a:gd name="T54" fmla="*/ 95 w 523"/>
                <a:gd name="T55" fmla="*/ 87 h 450"/>
                <a:gd name="T56" fmla="*/ 157 w 523"/>
                <a:gd name="T57" fmla="*/ 80 h 450"/>
                <a:gd name="T58" fmla="*/ 188 w 523"/>
                <a:gd name="T59" fmla="*/ 32 h 450"/>
                <a:gd name="T60" fmla="*/ 217 w 523"/>
                <a:gd name="T61" fmla="*/ 33 h 450"/>
                <a:gd name="T62" fmla="*/ 305 w 523"/>
                <a:gd name="T63" fmla="*/ 28 h 450"/>
                <a:gd name="T64" fmla="*/ 282 w 523"/>
                <a:gd name="T65" fmla="*/ 416 h 450"/>
                <a:gd name="T66" fmla="*/ 298 w 523"/>
                <a:gd name="T67" fmla="*/ 419 h 450"/>
                <a:gd name="T68" fmla="*/ 286 w 523"/>
                <a:gd name="T69" fmla="*/ 412 h 450"/>
                <a:gd name="T70" fmla="*/ 359 w 523"/>
                <a:gd name="T71" fmla="*/ 408 h 450"/>
                <a:gd name="T72" fmla="*/ 350 w 523"/>
                <a:gd name="T73" fmla="*/ 402 h 450"/>
                <a:gd name="T74" fmla="*/ 359 w 523"/>
                <a:gd name="T75" fmla="*/ 408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23" h="450">
                  <a:moveTo>
                    <a:pt x="341" y="0"/>
                  </a:moveTo>
                  <a:lnTo>
                    <a:pt x="357" y="24"/>
                  </a:lnTo>
                  <a:lnTo>
                    <a:pt x="395" y="17"/>
                  </a:lnTo>
                  <a:lnTo>
                    <a:pt x="406" y="25"/>
                  </a:lnTo>
                  <a:lnTo>
                    <a:pt x="416" y="22"/>
                  </a:lnTo>
                  <a:lnTo>
                    <a:pt x="428" y="45"/>
                  </a:lnTo>
                  <a:lnTo>
                    <a:pt x="457" y="25"/>
                  </a:lnTo>
                  <a:lnTo>
                    <a:pt x="474" y="46"/>
                  </a:lnTo>
                  <a:lnTo>
                    <a:pt x="523" y="61"/>
                  </a:lnTo>
                  <a:lnTo>
                    <a:pt x="523" y="82"/>
                  </a:lnTo>
                  <a:lnTo>
                    <a:pt x="494" y="112"/>
                  </a:lnTo>
                  <a:lnTo>
                    <a:pt x="464" y="111"/>
                  </a:lnTo>
                  <a:lnTo>
                    <a:pt x="464" y="162"/>
                  </a:lnTo>
                  <a:lnTo>
                    <a:pt x="436" y="171"/>
                  </a:lnTo>
                  <a:lnTo>
                    <a:pt x="425" y="154"/>
                  </a:lnTo>
                  <a:lnTo>
                    <a:pt x="388" y="146"/>
                  </a:lnTo>
                  <a:lnTo>
                    <a:pt x="336" y="161"/>
                  </a:lnTo>
                  <a:lnTo>
                    <a:pt x="325" y="178"/>
                  </a:lnTo>
                  <a:lnTo>
                    <a:pt x="334" y="195"/>
                  </a:lnTo>
                  <a:lnTo>
                    <a:pt x="330" y="209"/>
                  </a:lnTo>
                  <a:lnTo>
                    <a:pt x="340" y="261"/>
                  </a:lnTo>
                  <a:lnTo>
                    <a:pt x="336" y="270"/>
                  </a:lnTo>
                  <a:lnTo>
                    <a:pt x="358" y="294"/>
                  </a:lnTo>
                  <a:lnTo>
                    <a:pt x="363" y="315"/>
                  </a:lnTo>
                  <a:lnTo>
                    <a:pt x="346" y="363"/>
                  </a:lnTo>
                  <a:lnTo>
                    <a:pt x="353" y="382"/>
                  </a:lnTo>
                  <a:lnTo>
                    <a:pt x="348" y="403"/>
                  </a:lnTo>
                  <a:lnTo>
                    <a:pt x="305" y="425"/>
                  </a:lnTo>
                  <a:lnTo>
                    <a:pt x="292" y="448"/>
                  </a:lnTo>
                  <a:lnTo>
                    <a:pt x="274" y="450"/>
                  </a:lnTo>
                  <a:lnTo>
                    <a:pt x="276" y="415"/>
                  </a:lnTo>
                  <a:lnTo>
                    <a:pt x="247" y="398"/>
                  </a:lnTo>
                  <a:lnTo>
                    <a:pt x="233" y="363"/>
                  </a:lnTo>
                  <a:lnTo>
                    <a:pt x="220" y="367"/>
                  </a:lnTo>
                  <a:lnTo>
                    <a:pt x="220" y="391"/>
                  </a:lnTo>
                  <a:lnTo>
                    <a:pt x="211" y="404"/>
                  </a:lnTo>
                  <a:lnTo>
                    <a:pt x="170" y="377"/>
                  </a:lnTo>
                  <a:lnTo>
                    <a:pt x="167" y="371"/>
                  </a:lnTo>
                  <a:lnTo>
                    <a:pt x="154" y="333"/>
                  </a:lnTo>
                  <a:lnTo>
                    <a:pt x="176" y="316"/>
                  </a:lnTo>
                  <a:lnTo>
                    <a:pt x="176" y="315"/>
                  </a:lnTo>
                  <a:lnTo>
                    <a:pt x="180" y="302"/>
                  </a:lnTo>
                  <a:lnTo>
                    <a:pt x="164" y="286"/>
                  </a:lnTo>
                  <a:lnTo>
                    <a:pt x="150" y="226"/>
                  </a:lnTo>
                  <a:lnTo>
                    <a:pt x="137" y="204"/>
                  </a:lnTo>
                  <a:lnTo>
                    <a:pt x="133" y="197"/>
                  </a:lnTo>
                  <a:lnTo>
                    <a:pt x="125" y="191"/>
                  </a:lnTo>
                  <a:lnTo>
                    <a:pt x="110" y="188"/>
                  </a:lnTo>
                  <a:lnTo>
                    <a:pt x="106" y="188"/>
                  </a:lnTo>
                  <a:lnTo>
                    <a:pt x="33" y="211"/>
                  </a:lnTo>
                  <a:lnTo>
                    <a:pt x="0" y="171"/>
                  </a:lnTo>
                  <a:lnTo>
                    <a:pt x="22" y="149"/>
                  </a:lnTo>
                  <a:lnTo>
                    <a:pt x="39" y="146"/>
                  </a:lnTo>
                  <a:lnTo>
                    <a:pt x="33" y="125"/>
                  </a:lnTo>
                  <a:lnTo>
                    <a:pt x="39" y="116"/>
                  </a:lnTo>
                  <a:lnTo>
                    <a:pt x="95" y="87"/>
                  </a:lnTo>
                  <a:lnTo>
                    <a:pt x="137" y="91"/>
                  </a:lnTo>
                  <a:lnTo>
                    <a:pt x="157" y="80"/>
                  </a:lnTo>
                  <a:lnTo>
                    <a:pt x="155" y="53"/>
                  </a:lnTo>
                  <a:lnTo>
                    <a:pt x="188" y="32"/>
                  </a:lnTo>
                  <a:lnTo>
                    <a:pt x="201" y="38"/>
                  </a:lnTo>
                  <a:lnTo>
                    <a:pt x="217" y="33"/>
                  </a:lnTo>
                  <a:lnTo>
                    <a:pt x="237" y="5"/>
                  </a:lnTo>
                  <a:lnTo>
                    <a:pt x="305" y="28"/>
                  </a:lnTo>
                  <a:lnTo>
                    <a:pt x="341" y="0"/>
                  </a:lnTo>
                  <a:close/>
                  <a:moveTo>
                    <a:pt x="282" y="416"/>
                  </a:moveTo>
                  <a:lnTo>
                    <a:pt x="290" y="425"/>
                  </a:lnTo>
                  <a:lnTo>
                    <a:pt x="298" y="419"/>
                  </a:lnTo>
                  <a:lnTo>
                    <a:pt x="298" y="412"/>
                  </a:lnTo>
                  <a:lnTo>
                    <a:pt x="286" y="412"/>
                  </a:lnTo>
                  <a:lnTo>
                    <a:pt x="282" y="416"/>
                  </a:lnTo>
                  <a:close/>
                  <a:moveTo>
                    <a:pt x="359" y="408"/>
                  </a:moveTo>
                  <a:lnTo>
                    <a:pt x="354" y="411"/>
                  </a:lnTo>
                  <a:lnTo>
                    <a:pt x="350" y="402"/>
                  </a:lnTo>
                  <a:lnTo>
                    <a:pt x="357" y="400"/>
                  </a:lnTo>
                  <a:lnTo>
                    <a:pt x="359" y="408"/>
                  </a:lnTo>
                  <a:close/>
                </a:path>
              </a:pathLst>
            </a:custGeom>
            <a:solidFill>
              <a:srgbClr val="C3D69B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44">
              <a:extLst>
                <a:ext uri="{FF2B5EF4-FFF2-40B4-BE49-F238E27FC236}">
                  <a16:creationId xmlns:a16="http://schemas.microsoft.com/office/drawing/2014/main" id="{351E3D89-CC13-F12C-AC9D-6298B593C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950" y="2682875"/>
              <a:ext cx="703263" cy="474663"/>
            </a:xfrm>
            <a:custGeom>
              <a:avLst/>
              <a:gdLst>
                <a:gd name="T0" fmla="*/ 195 w 443"/>
                <a:gd name="T1" fmla="*/ 0 h 299"/>
                <a:gd name="T2" fmla="*/ 271 w 443"/>
                <a:gd name="T3" fmla="*/ 24 h 299"/>
                <a:gd name="T4" fmla="*/ 305 w 443"/>
                <a:gd name="T5" fmla="*/ 35 h 299"/>
                <a:gd name="T6" fmla="*/ 314 w 443"/>
                <a:gd name="T7" fmla="*/ 67 h 299"/>
                <a:gd name="T8" fmla="*/ 379 w 443"/>
                <a:gd name="T9" fmla="*/ 91 h 299"/>
                <a:gd name="T10" fmla="*/ 392 w 443"/>
                <a:gd name="T11" fmla="*/ 84 h 299"/>
                <a:gd name="T12" fmla="*/ 406 w 443"/>
                <a:gd name="T13" fmla="*/ 107 h 299"/>
                <a:gd name="T14" fmla="*/ 427 w 443"/>
                <a:gd name="T15" fmla="*/ 100 h 299"/>
                <a:gd name="T16" fmla="*/ 437 w 443"/>
                <a:gd name="T17" fmla="*/ 110 h 299"/>
                <a:gd name="T18" fmla="*/ 443 w 443"/>
                <a:gd name="T19" fmla="*/ 134 h 299"/>
                <a:gd name="T20" fmla="*/ 439 w 443"/>
                <a:gd name="T21" fmla="*/ 158 h 299"/>
                <a:gd name="T22" fmla="*/ 402 w 443"/>
                <a:gd name="T23" fmla="*/ 154 h 299"/>
                <a:gd name="T24" fmla="*/ 390 w 443"/>
                <a:gd name="T25" fmla="*/ 211 h 299"/>
                <a:gd name="T26" fmla="*/ 401 w 443"/>
                <a:gd name="T27" fmla="*/ 233 h 299"/>
                <a:gd name="T28" fmla="*/ 372 w 443"/>
                <a:gd name="T29" fmla="*/ 253 h 299"/>
                <a:gd name="T30" fmla="*/ 360 w 443"/>
                <a:gd name="T31" fmla="*/ 230 h 299"/>
                <a:gd name="T32" fmla="*/ 350 w 443"/>
                <a:gd name="T33" fmla="*/ 233 h 299"/>
                <a:gd name="T34" fmla="*/ 339 w 443"/>
                <a:gd name="T35" fmla="*/ 225 h 299"/>
                <a:gd name="T36" fmla="*/ 301 w 443"/>
                <a:gd name="T37" fmla="*/ 232 h 299"/>
                <a:gd name="T38" fmla="*/ 285 w 443"/>
                <a:gd name="T39" fmla="*/ 208 h 299"/>
                <a:gd name="T40" fmla="*/ 249 w 443"/>
                <a:gd name="T41" fmla="*/ 236 h 299"/>
                <a:gd name="T42" fmla="*/ 181 w 443"/>
                <a:gd name="T43" fmla="*/ 213 h 299"/>
                <a:gd name="T44" fmla="*/ 161 w 443"/>
                <a:gd name="T45" fmla="*/ 241 h 299"/>
                <a:gd name="T46" fmla="*/ 145 w 443"/>
                <a:gd name="T47" fmla="*/ 246 h 299"/>
                <a:gd name="T48" fmla="*/ 132 w 443"/>
                <a:gd name="T49" fmla="*/ 240 h 299"/>
                <a:gd name="T50" fmla="*/ 99 w 443"/>
                <a:gd name="T51" fmla="*/ 261 h 299"/>
                <a:gd name="T52" fmla="*/ 101 w 443"/>
                <a:gd name="T53" fmla="*/ 288 h 299"/>
                <a:gd name="T54" fmla="*/ 81 w 443"/>
                <a:gd name="T55" fmla="*/ 299 h 299"/>
                <a:gd name="T56" fmla="*/ 39 w 443"/>
                <a:gd name="T57" fmla="*/ 295 h 299"/>
                <a:gd name="T58" fmla="*/ 21 w 443"/>
                <a:gd name="T59" fmla="*/ 254 h 299"/>
                <a:gd name="T60" fmla="*/ 0 w 443"/>
                <a:gd name="T61" fmla="*/ 241 h 299"/>
                <a:gd name="T62" fmla="*/ 10 w 443"/>
                <a:gd name="T63" fmla="*/ 191 h 299"/>
                <a:gd name="T64" fmla="*/ 21 w 443"/>
                <a:gd name="T65" fmla="*/ 180 h 299"/>
                <a:gd name="T66" fmla="*/ 40 w 443"/>
                <a:gd name="T67" fmla="*/ 183 h 299"/>
                <a:gd name="T68" fmla="*/ 50 w 443"/>
                <a:gd name="T69" fmla="*/ 161 h 299"/>
                <a:gd name="T70" fmla="*/ 44 w 443"/>
                <a:gd name="T71" fmla="*/ 125 h 299"/>
                <a:gd name="T72" fmla="*/ 53 w 443"/>
                <a:gd name="T73" fmla="*/ 107 h 299"/>
                <a:gd name="T74" fmla="*/ 50 w 443"/>
                <a:gd name="T75" fmla="*/ 80 h 299"/>
                <a:gd name="T76" fmla="*/ 82 w 443"/>
                <a:gd name="T77" fmla="*/ 49 h 299"/>
                <a:gd name="T78" fmla="*/ 107 w 443"/>
                <a:gd name="T79" fmla="*/ 53 h 299"/>
                <a:gd name="T80" fmla="*/ 140 w 443"/>
                <a:gd name="T81" fmla="*/ 9 h 299"/>
                <a:gd name="T82" fmla="*/ 170 w 443"/>
                <a:gd name="T83" fmla="*/ 17 h 299"/>
                <a:gd name="T84" fmla="*/ 195 w 443"/>
                <a:gd name="T85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3" h="299">
                  <a:moveTo>
                    <a:pt x="195" y="0"/>
                  </a:moveTo>
                  <a:lnTo>
                    <a:pt x="271" y="24"/>
                  </a:lnTo>
                  <a:lnTo>
                    <a:pt x="305" y="35"/>
                  </a:lnTo>
                  <a:lnTo>
                    <a:pt x="314" y="67"/>
                  </a:lnTo>
                  <a:lnTo>
                    <a:pt x="379" y="91"/>
                  </a:lnTo>
                  <a:lnTo>
                    <a:pt x="392" y="84"/>
                  </a:lnTo>
                  <a:lnTo>
                    <a:pt x="406" y="107"/>
                  </a:lnTo>
                  <a:lnTo>
                    <a:pt x="427" y="100"/>
                  </a:lnTo>
                  <a:lnTo>
                    <a:pt x="437" y="110"/>
                  </a:lnTo>
                  <a:lnTo>
                    <a:pt x="443" y="134"/>
                  </a:lnTo>
                  <a:lnTo>
                    <a:pt x="439" y="158"/>
                  </a:lnTo>
                  <a:lnTo>
                    <a:pt x="402" y="154"/>
                  </a:lnTo>
                  <a:lnTo>
                    <a:pt x="390" y="211"/>
                  </a:lnTo>
                  <a:lnTo>
                    <a:pt x="401" y="233"/>
                  </a:lnTo>
                  <a:lnTo>
                    <a:pt x="372" y="253"/>
                  </a:lnTo>
                  <a:lnTo>
                    <a:pt x="360" y="230"/>
                  </a:lnTo>
                  <a:lnTo>
                    <a:pt x="350" y="233"/>
                  </a:lnTo>
                  <a:lnTo>
                    <a:pt x="339" y="225"/>
                  </a:lnTo>
                  <a:lnTo>
                    <a:pt x="301" y="232"/>
                  </a:lnTo>
                  <a:lnTo>
                    <a:pt x="285" y="208"/>
                  </a:lnTo>
                  <a:lnTo>
                    <a:pt x="249" y="236"/>
                  </a:lnTo>
                  <a:lnTo>
                    <a:pt x="181" y="213"/>
                  </a:lnTo>
                  <a:lnTo>
                    <a:pt x="161" y="241"/>
                  </a:lnTo>
                  <a:lnTo>
                    <a:pt x="145" y="246"/>
                  </a:lnTo>
                  <a:lnTo>
                    <a:pt x="132" y="240"/>
                  </a:lnTo>
                  <a:lnTo>
                    <a:pt x="99" y="261"/>
                  </a:lnTo>
                  <a:lnTo>
                    <a:pt x="101" y="288"/>
                  </a:lnTo>
                  <a:lnTo>
                    <a:pt x="81" y="299"/>
                  </a:lnTo>
                  <a:lnTo>
                    <a:pt x="39" y="295"/>
                  </a:lnTo>
                  <a:lnTo>
                    <a:pt x="21" y="254"/>
                  </a:lnTo>
                  <a:lnTo>
                    <a:pt x="0" y="241"/>
                  </a:lnTo>
                  <a:lnTo>
                    <a:pt x="10" y="191"/>
                  </a:lnTo>
                  <a:lnTo>
                    <a:pt x="21" y="180"/>
                  </a:lnTo>
                  <a:lnTo>
                    <a:pt x="40" y="183"/>
                  </a:lnTo>
                  <a:lnTo>
                    <a:pt x="50" y="161"/>
                  </a:lnTo>
                  <a:lnTo>
                    <a:pt x="44" y="125"/>
                  </a:lnTo>
                  <a:lnTo>
                    <a:pt x="53" y="107"/>
                  </a:lnTo>
                  <a:lnTo>
                    <a:pt x="50" y="80"/>
                  </a:lnTo>
                  <a:lnTo>
                    <a:pt x="82" y="49"/>
                  </a:lnTo>
                  <a:lnTo>
                    <a:pt x="107" y="53"/>
                  </a:lnTo>
                  <a:lnTo>
                    <a:pt x="140" y="9"/>
                  </a:lnTo>
                  <a:lnTo>
                    <a:pt x="170" y="17"/>
                  </a:lnTo>
                  <a:lnTo>
                    <a:pt x="19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45">
              <a:extLst>
                <a:ext uri="{FF2B5EF4-FFF2-40B4-BE49-F238E27FC236}">
                  <a16:creationId xmlns:a16="http://schemas.microsoft.com/office/drawing/2014/main" id="{DCA2F76E-87A4-0FCB-A3C6-F67374B12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254250"/>
              <a:ext cx="719138" cy="855663"/>
            </a:xfrm>
            <a:custGeom>
              <a:avLst/>
              <a:gdLst>
                <a:gd name="T0" fmla="*/ 314 w 453"/>
                <a:gd name="T1" fmla="*/ 34 h 539"/>
                <a:gd name="T2" fmla="*/ 303 w 453"/>
                <a:gd name="T3" fmla="*/ 29 h 539"/>
                <a:gd name="T4" fmla="*/ 307 w 453"/>
                <a:gd name="T5" fmla="*/ 41 h 539"/>
                <a:gd name="T6" fmla="*/ 303 w 453"/>
                <a:gd name="T7" fmla="*/ 96 h 539"/>
                <a:gd name="T8" fmla="*/ 287 w 453"/>
                <a:gd name="T9" fmla="*/ 129 h 539"/>
                <a:gd name="T10" fmla="*/ 337 w 453"/>
                <a:gd name="T11" fmla="*/ 135 h 539"/>
                <a:gd name="T12" fmla="*/ 348 w 453"/>
                <a:gd name="T13" fmla="*/ 103 h 539"/>
                <a:gd name="T14" fmla="*/ 381 w 453"/>
                <a:gd name="T15" fmla="*/ 114 h 539"/>
                <a:gd name="T16" fmla="*/ 452 w 453"/>
                <a:gd name="T17" fmla="*/ 192 h 539"/>
                <a:gd name="T18" fmla="*/ 438 w 453"/>
                <a:gd name="T19" fmla="*/ 215 h 539"/>
                <a:gd name="T20" fmla="*/ 405 w 453"/>
                <a:gd name="T21" fmla="*/ 274 h 539"/>
                <a:gd name="T22" fmla="*/ 397 w 453"/>
                <a:gd name="T23" fmla="*/ 303 h 539"/>
                <a:gd name="T24" fmla="*/ 380 w 453"/>
                <a:gd name="T25" fmla="*/ 367 h 539"/>
                <a:gd name="T26" fmla="*/ 386 w 453"/>
                <a:gd name="T27" fmla="*/ 421 h 539"/>
                <a:gd name="T28" fmla="*/ 418 w 453"/>
                <a:gd name="T29" fmla="*/ 413 h 539"/>
                <a:gd name="T30" fmla="*/ 401 w 453"/>
                <a:gd name="T31" fmla="*/ 494 h 539"/>
                <a:gd name="T32" fmla="*/ 339 w 453"/>
                <a:gd name="T33" fmla="*/ 511 h 539"/>
                <a:gd name="T34" fmla="*/ 278 w 453"/>
                <a:gd name="T35" fmla="*/ 524 h 539"/>
                <a:gd name="T36" fmla="*/ 250 w 453"/>
                <a:gd name="T37" fmla="*/ 481 h 539"/>
                <a:gd name="T38" fmla="*/ 299 w 453"/>
                <a:gd name="T39" fmla="*/ 428 h 539"/>
                <a:gd name="T40" fmla="*/ 297 w 453"/>
                <a:gd name="T41" fmla="*/ 380 h 539"/>
                <a:gd name="T42" fmla="*/ 266 w 453"/>
                <a:gd name="T43" fmla="*/ 377 h 539"/>
                <a:gd name="T44" fmla="*/ 239 w 453"/>
                <a:gd name="T45" fmla="*/ 361 h 539"/>
                <a:gd name="T46" fmla="*/ 165 w 453"/>
                <a:gd name="T47" fmla="*/ 305 h 539"/>
                <a:gd name="T48" fmla="*/ 55 w 453"/>
                <a:gd name="T49" fmla="*/ 270 h 539"/>
                <a:gd name="T50" fmla="*/ 0 w 453"/>
                <a:gd name="T51" fmla="*/ 279 h 539"/>
                <a:gd name="T52" fmla="*/ 9 w 453"/>
                <a:gd name="T53" fmla="*/ 233 h 539"/>
                <a:gd name="T54" fmla="*/ 53 w 453"/>
                <a:gd name="T55" fmla="*/ 224 h 539"/>
                <a:gd name="T56" fmla="*/ 65 w 453"/>
                <a:gd name="T57" fmla="*/ 158 h 539"/>
                <a:gd name="T58" fmla="*/ 28 w 453"/>
                <a:gd name="T59" fmla="*/ 145 h 539"/>
                <a:gd name="T60" fmla="*/ 121 w 453"/>
                <a:gd name="T61" fmla="*/ 104 h 539"/>
                <a:gd name="T62" fmla="*/ 133 w 453"/>
                <a:gd name="T63" fmla="*/ 58 h 539"/>
                <a:gd name="T64" fmla="*/ 165 w 453"/>
                <a:gd name="T65" fmla="*/ 81 h 539"/>
                <a:gd name="T66" fmla="*/ 219 w 453"/>
                <a:gd name="T67" fmla="*/ 54 h 539"/>
                <a:gd name="T68" fmla="*/ 254 w 453"/>
                <a:gd name="T69" fmla="*/ 0 h 539"/>
                <a:gd name="T70" fmla="*/ 318 w 453"/>
                <a:gd name="T71" fmla="*/ 29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53" h="539">
                  <a:moveTo>
                    <a:pt x="318" y="29"/>
                  </a:moveTo>
                  <a:lnTo>
                    <a:pt x="314" y="34"/>
                  </a:lnTo>
                  <a:lnTo>
                    <a:pt x="306" y="29"/>
                  </a:lnTo>
                  <a:lnTo>
                    <a:pt x="303" y="29"/>
                  </a:lnTo>
                  <a:lnTo>
                    <a:pt x="303" y="35"/>
                  </a:lnTo>
                  <a:lnTo>
                    <a:pt x="307" y="41"/>
                  </a:lnTo>
                  <a:lnTo>
                    <a:pt x="294" y="56"/>
                  </a:lnTo>
                  <a:lnTo>
                    <a:pt x="303" y="96"/>
                  </a:lnTo>
                  <a:lnTo>
                    <a:pt x="283" y="125"/>
                  </a:lnTo>
                  <a:lnTo>
                    <a:pt x="287" y="129"/>
                  </a:lnTo>
                  <a:lnTo>
                    <a:pt x="328" y="147"/>
                  </a:lnTo>
                  <a:lnTo>
                    <a:pt x="337" y="135"/>
                  </a:lnTo>
                  <a:lnTo>
                    <a:pt x="324" y="120"/>
                  </a:lnTo>
                  <a:lnTo>
                    <a:pt x="348" y="103"/>
                  </a:lnTo>
                  <a:lnTo>
                    <a:pt x="373" y="99"/>
                  </a:lnTo>
                  <a:lnTo>
                    <a:pt x="381" y="114"/>
                  </a:lnTo>
                  <a:lnTo>
                    <a:pt x="389" y="147"/>
                  </a:lnTo>
                  <a:lnTo>
                    <a:pt x="452" y="192"/>
                  </a:lnTo>
                  <a:lnTo>
                    <a:pt x="453" y="211"/>
                  </a:lnTo>
                  <a:lnTo>
                    <a:pt x="438" y="215"/>
                  </a:lnTo>
                  <a:lnTo>
                    <a:pt x="448" y="269"/>
                  </a:lnTo>
                  <a:lnTo>
                    <a:pt x="405" y="274"/>
                  </a:lnTo>
                  <a:lnTo>
                    <a:pt x="406" y="290"/>
                  </a:lnTo>
                  <a:lnTo>
                    <a:pt x="397" y="303"/>
                  </a:lnTo>
                  <a:lnTo>
                    <a:pt x="406" y="321"/>
                  </a:lnTo>
                  <a:lnTo>
                    <a:pt x="380" y="367"/>
                  </a:lnTo>
                  <a:lnTo>
                    <a:pt x="369" y="417"/>
                  </a:lnTo>
                  <a:lnTo>
                    <a:pt x="386" y="421"/>
                  </a:lnTo>
                  <a:lnTo>
                    <a:pt x="401" y="405"/>
                  </a:lnTo>
                  <a:lnTo>
                    <a:pt x="418" y="413"/>
                  </a:lnTo>
                  <a:lnTo>
                    <a:pt x="410" y="471"/>
                  </a:lnTo>
                  <a:lnTo>
                    <a:pt x="401" y="494"/>
                  </a:lnTo>
                  <a:lnTo>
                    <a:pt x="382" y="511"/>
                  </a:lnTo>
                  <a:lnTo>
                    <a:pt x="339" y="511"/>
                  </a:lnTo>
                  <a:lnTo>
                    <a:pt x="327" y="539"/>
                  </a:lnTo>
                  <a:lnTo>
                    <a:pt x="278" y="524"/>
                  </a:lnTo>
                  <a:lnTo>
                    <a:pt x="261" y="503"/>
                  </a:lnTo>
                  <a:lnTo>
                    <a:pt x="250" y="481"/>
                  </a:lnTo>
                  <a:lnTo>
                    <a:pt x="262" y="424"/>
                  </a:lnTo>
                  <a:lnTo>
                    <a:pt x="299" y="428"/>
                  </a:lnTo>
                  <a:lnTo>
                    <a:pt x="303" y="404"/>
                  </a:lnTo>
                  <a:lnTo>
                    <a:pt x="297" y="380"/>
                  </a:lnTo>
                  <a:lnTo>
                    <a:pt x="287" y="370"/>
                  </a:lnTo>
                  <a:lnTo>
                    <a:pt x="266" y="377"/>
                  </a:lnTo>
                  <a:lnTo>
                    <a:pt x="252" y="354"/>
                  </a:lnTo>
                  <a:lnTo>
                    <a:pt x="239" y="361"/>
                  </a:lnTo>
                  <a:lnTo>
                    <a:pt x="174" y="337"/>
                  </a:lnTo>
                  <a:lnTo>
                    <a:pt x="165" y="305"/>
                  </a:lnTo>
                  <a:lnTo>
                    <a:pt x="131" y="294"/>
                  </a:lnTo>
                  <a:lnTo>
                    <a:pt x="55" y="270"/>
                  </a:lnTo>
                  <a:lnTo>
                    <a:pt x="30" y="287"/>
                  </a:lnTo>
                  <a:lnTo>
                    <a:pt x="0" y="279"/>
                  </a:lnTo>
                  <a:lnTo>
                    <a:pt x="12" y="258"/>
                  </a:lnTo>
                  <a:lnTo>
                    <a:pt x="9" y="233"/>
                  </a:lnTo>
                  <a:lnTo>
                    <a:pt x="19" y="225"/>
                  </a:lnTo>
                  <a:lnTo>
                    <a:pt x="53" y="224"/>
                  </a:lnTo>
                  <a:lnTo>
                    <a:pt x="71" y="188"/>
                  </a:lnTo>
                  <a:lnTo>
                    <a:pt x="65" y="158"/>
                  </a:lnTo>
                  <a:lnTo>
                    <a:pt x="32" y="161"/>
                  </a:lnTo>
                  <a:lnTo>
                    <a:pt x="28" y="145"/>
                  </a:lnTo>
                  <a:lnTo>
                    <a:pt x="59" y="113"/>
                  </a:lnTo>
                  <a:lnTo>
                    <a:pt x="121" y="104"/>
                  </a:lnTo>
                  <a:lnTo>
                    <a:pt x="115" y="68"/>
                  </a:lnTo>
                  <a:lnTo>
                    <a:pt x="133" y="58"/>
                  </a:lnTo>
                  <a:lnTo>
                    <a:pt x="153" y="59"/>
                  </a:lnTo>
                  <a:lnTo>
                    <a:pt x="165" y="81"/>
                  </a:lnTo>
                  <a:lnTo>
                    <a:pt x="179" y="85"/>
                  </a:lnTo>
                  <a:lnTo>
                    <a:pt x="219" y="54"/>
                  </a:lnTo>
                  <a:lnTo>
                    <a:pt x="233" y="14"/>
                  </a:lnTo>
                  <a:lnTo>
                    <a:pt x="254" y="0"/>
                  </a:lnTo>
                  <a:lnTo>
                    <a:pt x="299" y="8"/>
                  </a:lnTo>
                  <a:lnTo>
                    <a:pt x="318" y="2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46">
              <a:extLst>
                <a:ext uri="{FF2B5EF4-FFF2-40B4-BE49-F238E27FC236}">
                  <a16:creationId xmlns:a16="http://schemas.microsoft.com/office/drawing/2014/main" id="{1A1FFFF8-142D-1EB7-AB94-D9D26075F2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5975" y="239713"/>
              <a:ext cx="1508125" cy="1039813"/>
            </a:xfrm>
            <a:custGeom>
              <a:avLst/>
              <a:gdLst>
                <a:gd name="T0" fmla="*/ 702 w 950"/>
                <a:gd name="T1" fmla="*/ 69 h 655"/>
                <a:gd name="T2" fmla="*/ 727 w 950"/>
                <a:gd name="T3" fmla="*/ 83 h 655"/>
                <a:gd name="T4" fmla="*/ 701 w 950"/>
                <a:gd name="T5" fmla="*/ 137 h 655"/>
                <a:gd name="T6" fmla="*/ 701 w 950"/>
                <a:gd name="T7" fmla="*/ 230 h 655"/>
                <a:gd name="T8" fmla="*/ 810 w 950"/>
                <a:gd name="T9" fmla="*/ 239 h 655"/>
                <a:gd name="T10" fmla="*/ 811 w 950"/>
                <a:gd name="T11" fmla="*/ 309 h 655"/>
                <a:gd name="T12" fmla="*/ 840 w 950"/>
                <a:gd name="T13" fmla="*/ 255 h 655"/>
                <a:gd name="T14" fmla="*/ 847 w 950"/>
                <a:gd name="T15" fmla="*/ 322 h 655"/>
                <a:gd name="T16" fmla="*/ 917 w 950"/>
                <a:gd name="T17" fmla="*/ 429 h 655"/>
                <a:gd name="T18" fmla="*/ 887 w 950"/>
                <a:gd name="T19" fmla="*/ 569 h 655"/>
                <a:gd name="T20" fmla="*/ 898 w 950"/>
                <a:gd name="T21" fmla="*/ 504 h 655"/>
                <a:gd name="T22" fmla="*/ 790 w 950"/>
                <a:gd name="T23" fmla="*/ 481 h 655"/>
                <a:gd name="T24" fmla="*/ 726 w 950"/>
                <a:gd name="T25" fmla="*/ 559 h 655"/>
                <a:gd name="T26" fmla="*/ 690 w 950"/>
                <a:gd name="T27" fmla="*/ 576 h 655"/>
                <a:gd name="T28" fmla="*/ 661 w 950"/>
                <a:gd name="T29" fmla="*/ 594 h 655"/>
                <a:gd name="T30" fmla="*/ 599 w 950"/>
                <a:gd name="T31" fmla="*/ 625 h 655"/>
                <a:gd name="T32" fmla="*/ 533 w 950"/>
                <a:gd name="T33" fmla="*/ 608 h 655"/>
                <a:gd name="T34" fmla="*/ 433 w 950"/>
                <a:gd name="T35" fmla="*/ 567 h 655"/>
                <a:gd name="T36" fmla="*/ 353 w 950"/>
                <a:gd name="T37" fmla="*/ 576 h 655"/>
                <a:gd name="T38" fmla="*/ 255 w 950"/>
                <a:gd name="T39" fmla="*/ 608 h 655"/>
                <a:gd name="T40" fmla="*/ 170 w 950"/>
                <a:gd name="T41" fmla="*/ 655 h 655"/>
                <a:gd name="T42" fmla="*/ 114 w 950"/>
                <a:gd name="T43" fmla="*/ 601 h 655"/>
                <a:gd name="T44" fmla="*/ 27 w 950"/>
                <a:gd name="T45" fmla="*/ 555 h 655"/>
                <a:gd name="T46" fmla="*/ 47 w 950"/>
                <a:gd name="T47" fmla="*/ 500 h 655"/>
                <a:gd name="T48" fmla="*/ 80 w 950"/>
                <a:gd name="T49" fmla="*/ 459 h 655"/>
                <a:gd name="T50" fmla="*/ 42 w 950"/>
                <a:gd name="T51" fmla="*/ 392 h 655"/>
                <a:gd name="T52" fmla="*/ 75 w 950"/>
                <a:gd name="T53" fmla="*/ 310 h 655"/>
                <a:gd name="T54" fmla="*/ 163 w 950"/>
                <a:gd name="T55" fmla="*/ 317 h 655"/>
                <a:gd name="T56" fmla="*/ 216 w 950"/>
                <a:gd name="T57" fmla="*/ 307 h 655"/>
                <a:gd name="T58" fmla="*/ 236 w 950"/>
                <a:gd name="T59" fmla="*/ 277 h 655"/>
                <a:gd name="T60" fmla="*/ 371 w 950"/>
                <a:gd name="T61" fmla="*/ 216 h 655"/>
                <a:gd name="T62" fmla="*/ 441 w 950"/>
                <a:gd name="T63" fmla="*/ 166 h 655"/>
                <a:gd name="T64" fmla="*/ 452 w 950"/>
                <a:gd name="T65" fmla="*/ 112 h 655"/>
                <a:gd name="T66" fmla="*/ 612 w 950"/>
                <a:gd name="T67" fmla="*/ 136 h 655"/>
                <a:gd name="T68" fmla="*/ 636 w 950"/>
                <a:gd name="T69" fmla="*/ 81 h 655"/>
                <a:gd name="T70" fmla="*/ 666 w 950"/>
                <a:gd name="T71" fmla="*/ 2 h 655"/>
                <a:gd name="T72" fmla="*/ 83 w 950"/>
                <a:gd name="T73" fmla="*/ 319 h 655"/>
                <a:gd name="T74" fmla="*/ 93 w 950"/>
                <a:gd name="T75" fmla="*/ 328 h 655"/>
                <a:gd name="T76" fmla="*/ 222 w 950"/>
                <a:gd name="T77" fmla="*/ 259 h 655"/>
                <a:gd name="T78" fmla="*/ 441 w 950"/>
                <a:gd name="T79" fmla="*/ 141 h 655"/>
                <a:gd name="T80" fmla="*/ 436 w 950"/>
                <a:gd name="T81" fmla="*/ 131 h 655"/>
                <a:gd name="T82" fmla="*/ 611 w 950"/>
                <a:gd name="T83" fmla="*/ 47 h 655"/>
                <a:gd name="T84" fmla="*/ 602 w 950"/>
                <a:gd name="T85" fmla="*/ 37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50" h="655">
                  <a:moveTo>
                    <a:pt x="669" y="44"/>
                  </a:moveTo>
                  <a:lnTo>
                    <a:pt x="695" y="76"/>
                  </a:lnTo>
                  <a:lnTo>
                    <a:pt x="702" y="69"/>
                  </a:lnTo>
                  <a:lnTo>
                    <a:pt x="701" y="40"/>
                  </a:lnTo>
                  <a:lnTo>
                    <a:pt x="731" y="43"/>
                  </a:lnTo>
                  <a:lnTo>
                    <a:pt x="727" y="83"/>
                  </a:lnTo>
                  <a:lnTo>
                    <a:pt x="753" y="119"/>
                  </a:lnTo>
                  <a:lnTo>
                    <a:pt x="755" y="136"/>
                  </a:lnTo>
                  <a:lnTo>
                    <a:pt x="701" y="137"/>
                  </a:lnTo>
                  <a:lnTo>
                    <a:pt x="664" y="180"/>
                  </a:lnTo>
                  <a:lnTo>
                    <a:pt x="663" y="194"/>
                  </a:lnTo>
                  <a:lnTo>
                    <a:pt x="701" y="230"/>
                  </a:lnTo>
                  <a:lnTo>
                    <a:pt x="748" y="203"/>
                  </a:lnTo>
                  <a:lnTo>
                    <a:pt x="782" y="201"/>
                  </a:lnTo>
                  <a:lnTo>
                    <a:pt x="810" y="239"/>
                  </a:lnTo>
                  <a:lnTo>
                    <a:pt x="806" y="256"/>
                  </a:lnTo>
                  <a:lnTo>
                    <a:pt x="785" y="264"/>
                  </a:lnTo>
                  <a:lnTo>
                    <a:pt x="811" y="309"/>
                  </a:lnTo>
                  <a:lnTo>
                    <a:pt x="815" y="278"/>
                  </a:lnTo>
                  <a:lnTo>
                    <a:pt x="839" y="278"/>
                  </a:lnTo>
                  <a:lnTo>
                    <a:pt x="840" y="255"/>
                  </a:lnTo>
                  <a:lnTo>
                    <a:pt x="889" y="292"/>
                  </a:lnTo>
                  <a:lnTo>
                    <a:pt x="888" y="319"/>
                  </a:lnTo>
                  <a:lnTo>
                    <a:pt x="847" y="322"/>
                  </a:lnTo>
                  <a:lnTo>
                    <a:pt x="829" y="342"/>
                  </a:lnTo>
                  <a:lnTo>
                    <a:pt x="905" y="386"/>
                  </a:lnTo>
                  <a:lnTo>
                    <a:pt x="917" y="429"/>
                  </a:lnTo>
                  <a:lnTo>
                    <a:pt x="950" y="539"/>
                  </a:lnTo>
                  <a:lnTo>
                    <a:pt x="914" y="568"/>
                  </a:lnTo>
                  <a:lnTo>
                    <a:pt x="887" y="569"/>
                  </a:lnTo>
                  <a:lnTo>
                    <a:pt x="885" y="558"/>
                  </a:lnTo>
                  <a:lnTo>
                    <a:pt x="902" y="522"/>
                  </a:lnTo>
                  <a:lnTo>
                    <a:pt x="898" y="504"/>
                  </a:lnTo>
                  <a:lnTo>
                    <a:pt x="830" y="504"/>
                  </a:lnTo>
                  <a:lnTo>
                    <a:pt x="796" y="464"/>
                  </a:lnTo>
                  <a:lnTo>
                    <a:pt x="790" y="481"/>
                  </a:lnTo>
                  <a:lnTo>
                    <a:pt x="773" y="485"/>
                  </a:lnTo>
                  <a:lnTo>
                    <a:pt x="738" y="522"/>
                  </a:lnTo>
                  <a:lnTo>
                    <a:pt x="726" y="559"/>
                  </a:lnTo>
                  <a:lnTo>
                    <a:pt x="702" y="583"/>
                  </a:lnTo>
                  <a:lnTo>
                    <a:pt x="695" y="583"/>
                  </a:lnTo>
                  <a:lnTo>
                    <a:pt x="690" y="576"/>
                  </a:lnTo>
                  <a:lnTo>
                    <a:pt x="676" y="575"/>
                  </a:lnTo>
                  <a:lnTo>
                    <a:pt x="663" y="584"/>
                  </a:lnTo>
                  <a:lnTo>
                    <a:pt x="661" y="594"/>
                  </a:lnTo>
                  <a:lnTo>
                    <a:pt x="637" y="591"/>
                  </a:lnTo>
                  <a:lnTo>
                    <a:pt x="612" y="610"/>
                  </a:lnTo>
                  <a:lnTo>
                    <a:pt x="599" y="625"/>
                  </a:lnTo>
                  <a:lnTo>
                    <a:pt x="587" y="614"/>
                  </a:lnTo>
                  <a:lnTo>
                    <a:pt x="543" y="614"/>
                  </a:lnTo>
                  <a:lnTo>
                    <a:pt x="533" y="608"/>
                  </a:lnTo>
                  <a:lnTo>
                    <a:pt x="515" y="593"/>
                  </a:lnTo>
                  <a:lnTo>
                    <a:pt x="462" y="591"/>
                  </a:lnTo>
                  <a:lnTo>
                    <a:pt x="433" y="567"/>
                  </a:lnTo>
                  <a:lnTo>
                    <a:pt x="432" y="566"/>
                  </a:lnTo>
                  <a:lnTo>
                    <a:pt x="369" y="551"/>
                  </a:lnTo>
                  <a:lnTo>
                    <a:pt x="353" y="576"/>
                  </a:lnTo>
                  <a:lnTo>
                    <a:pt x="317" y="597"/>
                  </a:lnTo>
                  <a:lnTo>
                    <a:pt x="292" y="610"/>
                  </a:lnTo>
                  <a:lnTo>
                    <a:pt x="255" y="608"/>
                  </a:lnTo>
                  <a:lnTo>
                    <a:pt x="245" y="617"/>
                  </a:lnTo>
                  <a:lnTo>
                    <a:pt x="233" y="651"/>
                  </a:lnTo>
                  <a:lnTo>
                    <a:pt x="170" y="655"/>
                  </a:lnTo>
                  <a:lnTo>
                    <a:pt x="146" y="641"/>
                  </a:lnTo>
                  <a:lnTo>
                    <a:pt x="147" y="631"/>
                  </a:lnTo>
                  <a:lnTo>
                    <a:pt x="114" y="601"/>
                  </a:lnTo>
                  <a:lnTo>
                    <a:pt x="92" y="567"/>
                  </a:lnTo>
                  <a:lnTo>
                    <a:pt x="58" y="577"/>
                  </a:lnTo>
                  <a:lnTo>
                    <a:pt x="27" y="555"/>
                  </a:lnTo>
                  <a:lnTo>
                    <a:pt x="0" y="556"/>
                  </a:lnTo>
                  <a:lnTo>
                    <a:pt x="12" y="521"/>
                  </a:lnTo>
                  <a:lnTo>
                    <a:pt x="47" y="500"/>
                  </a:lnTo>
                  <a:lnTo>
                    <a:pt x="60" y="472"/>
                  </a:lnTo>
                  <a:lnTo>
                    <a:pt x="76" y="468"/>
                  </a:lnTo>
                  <a:lnTo>
                    <a:pt x="80" y="459"/>
                  </a:lnTo>
                  <a:lnTo>
                    <a:pt x="88" y="438"/>
                  </a:lnTo>
                  <a:lnTo>
                    <a:pt x="80" y="418"/>
                  </a:lnTo>
                  <a:lnTo>
                    <a:pt x="42" y="392"/>
                  </a:lnTo>
                  <a:lnTo>
                    <a:pt x="40" y="371"/>
                  </a:lnTo>
                  <a:lnTo>
                    <a:pt x="40" y="350"/>
                  </a:lnTo>
                  <a:lnTo>
                    <a:pt x="75" y="310"/>
                  </a:lnTo>
                  <a:lnTo>
                    <a:pt x="109" y="290"/>
                  </a:lnTo>
                  <a:lnTo>
                    <a:pt x="139" y="286"/>
                  </a:lnTo>
                  <a:lnTo>
                    <a:pt x="163" y="317"/>
                  </a:lnTo>
                  <a:lnTo>
                    <a:pt x="180" y="310"/>
                  </a:lnTo>
                  <a:lnTo>
                    <a:pt x="207" y="324"/>
                  </a:lnTo>
                  <a:lnTo>
                    <a:pt x="216" y="307"/>
                  </a:lnTo>
                  <a:lnTo>
                    <a:pt x="195" y="302"/>
                  </a:lnTo>
                  <a:lnTo>
                    <a:pt x="192" y="290"/>
                  </a:lnTo>
                  <a:lnTo>
                    <a:pt x="236" y="277"/>
                  </a:lnTo>
                  <a:lnTo>
                    <a:pt x="262" y="227"/>
                  </a:lnTo>
                  <a:lnTo>
                    <a:pt x="341" y="214"/>
                  </a:lnTo>
                  <a:lnTo>
                    <a:pt x="371" y="216"/>
                  </a:lnTo>
                  <a:lnTo>
                    <a:pt x="388" y="184"/>
                  </a:lnTo>
                  <a:lnTo>
                    <a:pt x="409" y="169"/>
                  </a:lnTo>
                  <a:lnTo>
                    <a:pt x="441" y="166"/>
                  </a:lnTo>
                  <a:lnTo>
                    <a:pt x="454" y="152"/>
                  </a:lnTo>
                  <a:lnTo>
                    <a:pt x="461" y="134"/>
                  </a:lnTo>
                  <a:lnTo>
                    <a:pt x="452" y="112"/>
                  </a:lnTo>
                  <a:lnTo>
                    <a:pt x="469" y="89"/>
                  </a:lnTo>
                  <a:lnTo>
                    <a:pt x="574" y="101"/>
                  </a:lnTo>
                  <a:lnTo>
                    <a:pt x="612" y="136"/>
                  </a:lnTo>
                  <a:lnTo>
                    <a:pt x="626" y="112"/>
                  </a:lnTo>
                  <a:lnTo>
                    <a:pt x="618" y="70"/>
                  </a:lnTo>
                  <a:lnTo>
                    <a:pt x="636" y="81"/>
                  </a:lnTo>
                  <a:lnTo>
                    <a:pt x="635" y="56"/>
                  </a:lnTo>
                  <a:lnTo>
                    <a:pt x="653" y="0"/>
                  </a:lnTo>
                  <a:lnTo>
                    <a:pt x="666" y="2"/>
                  </a:lnTo>
                  <a:lnTo>
                    <a:pt x="669" y="44"/>
                  </a:lnTo>
                  <a:close/>
                  <a:moveTo>
                    <a:pt x="93" y="328"/>
                  </a:moveTo>
                  <a:lnTo>
                    <a:pt x="83" y="319"/>
                  </a:lnTo>
                  <a:lnTo>
                    <a:pt x="71" y="327"/>
                  </a:lnTo>
                  <a:lnTo>
                    <a:pt x="84" y="338"/>
                  </a:lnTo>
                  <a:lnTo>
                    <a:pt x="93" y="328"/>
                  </a:lnTo>
                  <a:close/>
                  <a:moveTo>
                    <a:pt x="242" y="247"/>
                  </a:moveTo>
                  <a:lnTo>
                    <a:pt x="232" y="268"/>
                  </a:lnTo>
                  <a:lnTo>
                    <a:pt x="222" y="259"/>
                  </a:lnTo>
                  <a:lnTo>
                    <a:pt x="232" y="247"/>
                  </a:lnTo>
                  <a:lnTo>
                    <a:pt x="242" y="247"/>
                  </a:lnTo>
                  <a:close/>
                  <a:moveTo>
                    <a:pt x="441" y="141"/>
                  </a:moveTo>
                  <a:lnTo>
                    <a:pt x="432" y="156"/>
                  </a:lnTo>
                  <a:lnTo>
                    <a:pt x="425" y="153"/>
                  </a:lnTo>
                  <a:lnTo>
                    <a:pt x="436" y="131"/>
                  </a:lnTo>
                  <a:lnTo>
                    <a:pt x="441" y="131"/>
                  </a:lnTo>
                  <a:lnTo>
                    <a:pt x="441" y="141"/>
                  </a:lnTo>
                  <a:close/>
                  <a:moveTo>
                    <a:pt x="611" y="47"/>
                  </a:moveTo>
                  <a:lnTo>
                    <a:pt x="605" y="61"/>
                  </a:lnTo>
                  <a:lnTo>
                    <a:pt x="595" y="57"/>
                  </a:lnTo>
                  <a:lnTo>
                    <a:pt x="602" y="37"/>
                  </a:lnTo>
                  <a:lnTo>
                    <a:pt x="611" y="4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47">
              <a:extLst>
                <a:ext uri="{FF2B5EF4-FFF2-40B4-BE49-F238E27FC236}">
                  <a16:creationId xmlns:a16="http://schemas.microsoft.com/office/drawing/2014/main" id="{21DED883-D49B-02CA-6731-96ACEA4A3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900" y="1476375"/>
              <a:ext cx="669925" cy="1011238"/>
            </a:xfrm>
            <a:custGeom>
              <a:avLst/>
              <a:gdLst>
                <a:gd name="T0" fmla="*/ 317 w 422"/>
                <a:gd name="T1" fmla="*/ 24 h 637"/>
                <a:gd name="T2" fmla="*/ 382 w 422"/>
                <a:gd name="T3" fmla="*/ 83 h 637"/>
                <a:gd name="T4" fmla="*/ 393 w 422"/>
                <a:gd name="T5" fmla="*/ 113 h 637"/>
                <a:gd name="T6" fmla="*/ 389 w 422"/>
                <a:gd name="T7" fmla="*/ 147 h 637"/>
                <a:gd name="T8" fmla="*/ 411 w 422"/>
                <a:gd name="T9" fmla="*/ 208 h 637"/>
                <a:gd name="T10" fmla="*/ 418 w 422"/>
                <a:gd name="T11" fmla="*/ 276 h 637"/>
                <a:gd name="T12" fmla="*/ 357 w 422"/>
                <a:gd name="T13" fmla="*/ 324 h 637"/>
                <a:gd name="T14" fmla="*/ 295 w 422"/>
                <a:gd name="T15" fmla="*/ 342 h 637"/>
                <a:gd name="T16" fmla="*/ 315 w 422"/>
                <a:gd name="T17" fmla="*/ 388 h 637"/>
                <a:gd name="T18" fmla="*/ 302 w 422"/>
                <a:gd name="T19" fmla="*/ 431 h 637"/>
                <a:gd name="T20" fmla="*/ 327 w 422"/>
                <a:gd name="T21" fmla="*/ 494 h 637"/>
                <a:gd name="T22" fmla="*/ 278 w 422"/>
                <a:gd name="T23" fmla="*/ 521 h 637"/>
                <a:gd name="T24" fmla="*/ 229 w 422"/>
                <a:gd name="T25" fmla="*/ 554 h 637"/>
                <a:gd name="T26" fmla="*/ 125 w 422"/>
                <a:gd name="T27" fmla="*/ 589 h 637"/>
                <a:gd name="T28" fmla="*/ 76 w 422"/>
                <a:gd name="T29" fmla="*/ 610 h 637"/>
                <a:gd name="T30" fmla="*/ 80 w 422"/>
                <a:gd name="T31" fmla="*/ 637 h 637"/>
                <a:gd name="T32" fmla="*/ 35 w 422"/>
                <a:gd name="T33" fmla="*/ 615 h 637"/>
                <a:gd name="T34" fmla="*/ 46 w 422"/>
                <a:gd name="T35" fmla="*/ 546 h 637"/>
                <a:gd name="T36" fmla="*/ 55 w 422"/>
                <a:gd name="T37" fmla="*/ 525 h 637"/>
                <a:gd name="T38" fmla="*/ 58 w 422"/>
                <a:gd name="T39" fmla="*/ 519 h 637"/>
                <a:gd name="T40" fmla="*/ 70 w 422"/>
                <a:gd name="T41" fmla="*/ 519 h 637"/>
                <a:gd name="T42" fmla="*/ 6 w 422"/>
                <a:gd name="T43" fmla="*/ 490 h 637"/>
                <a:gd name="T44" fmla="*/ 12 w 422"/>
                <a:gd name="T45" fmla="*/ 467 h 637"/>
                <a:gd name="T46" fmla="*/ 124 w 422"/>
                <a:gd name="T47" fmla="*/ 384 h 637"/>
                <a:gd name="T48" fmla="*/ 155 w 422"/>
                <a:gd name="T49" fmla="*/ 369 h 637"/>
                <a:gd name="T50" fmla="*/ 174 w 422"/>
                <a:gd name="T51" fmla="*/ 365 h 637"/>
                <a:gd name="T52" fmla="*/ 203 w 422"/>
                <a:gd name="T53" fmla="*/ 341 h 637"/>
                <a:gd name="T54" fmla="*/ 211 w 422"/>
                <a:gd name="T55" fmla="*/ 274 h 637"/>
                <a:gd name="T56" fmla="*/ 200 w 422"/>
                <a:gd name="T57" fmla="*/ 249 h 637"/>
                <a:gd name="T58" fmla="*/ 159 w 422"/>
                <a:gd name="T59" fmla="*/ 228 h 637"/>
                <a:gd name="T60" fmla="*/ 187 w 422"/>
                <a:gd name="T61" fmla="*/ 188 h 637"/>
                <a:gd name="T62" fmla="*/ 220 w 422"/>
                <a:gd name="T63" fmla="*/ 133 h 637"/>
                <a:gd name="T64" fmla="*/ 253 w 422"/>
                <a:gd name="T65" fmla="*/ 95 h 637"/>
                <a:gd name="T66" fmla="*/ 263 w 422"/>
                <a:gd name="T67" fmla="*/ 6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2" h="637">
                  <a:moveTo>
                    <a:pt x="288" y="0"/>
                  </a:moveTo>
                  <a:lnTo>
                    <a:pt x="317" y="24"/>
                  </a:lnTo>
                  <a:lnTo>
                    <a:pt x="342" y="14"/>
                  </a:lnTo>
                  <a:lnTo>
                    <a:pt x="382" y="83"/>
                  </a:lnTo>
                  <a:lnTo>
                    <a:pt x="394" y="87"/>
                  </a:lnTo>
                  <a:lnTo>
                    <a:pt x="393" y="113"/>
                  </a:lnTo>
                  <a:lnTo>
                    <a:pt x="407" y="137"/>
                  </a:lnTo>
                  <a:lnTo>
                    <a:pt x="389" y="147"/>
                  </a:lnTo>
                  <a:lnTo>
                    <a:pt x="419" y="186"/>
                  </a:lnTo>
                  <a:lnTo>
                    <a:pt x="411" y="208"/>
                  </a:lnTo>
                  <a:lnTo>
                    <a:pt x="422" y="242"/>
                  </a:lnTo>
                  <a:lnTo>
                    <a:pt x="418" y="276"/>
                  </a:lnTo>
                  <a:lnTo>
                    <a:pt x="398" y="320"/>
                  </a:lnTo>
                  <a:lnTo>
                    <a:pt x="357" y="324"/>
                  </a:lnTo>
                  <a:lnTo>
                    <a:pt x="324" y="325"/>
                  </a:lnTo>
                  <a:lnTo>
                    <a:pt x="295" y="342"/>
                  </a:lnTo>
                  <a:lnTo>
                    <a:pt x="307" y="358"/>
                  </a:lnTo>
                  <a:lnTo>
                    <a:pt x="315" y="388"/>
                  </a:lnTo>
                  <a:lnTo>
                    <a:pt x="300" y="411"/>
                  </a:lnTo>
                  <a:lnTo>
                    <a:pt x="302" y="431"/>
                  </a:lnTo>
                  <a:lnTo>
                    <a:pt x="332" y="494"/>
                  </a:lnTo>
                  <a:lnTo>
                    <a:pt x="327" y="494"/>
                  </a:lnTo>
                  <a:lnTo>
                    <a:pt x="319" y="524"/>
                  </a:lnTo>
                  <a:lnTo>
                    <a:pt x="278" y="521"/>
                  </a:lnTo>
                  <a:lnTo>
                    <a:pt x="253" y="516"/>
                  </a:lnTo>
                  <a:lnTo>
                    <a:pt x="229" y="554"/>
                  </a:lnTo>
                  <a:lnTo>
                    <a:pt x="133" y="604"/>
                  </a:lnTo>
                  <a:lnTo>
                    <a:pt x="125" y="589"/>
                  </a:lnTo>
                  <a:lnTo>
                    <a:pt x="100" y="593"/>
                  </a:lnTo>
                  <a:lnTo>
                    <a:pt x="76" y="610"/>
                  </a:lnTo>
                  <a:lnTo>
                    <a:pt x="89" y="625"/>
                  </a:lnTo>
                  <a:lnTo>
                    <a:pt x="80" y="637"/>
                  </a:lnTo>
                  <a:lnTo>
                    <a:pt x="39" y="619"/>
                  </a:lnTo>
                  <a:lnTo>
                    <a:pt x="35" y="615"/>
                  </a:lnTo>
                  <a:lnTo>
                    <a:pt x="55" y="586"/>
                  </a:lnTo>
                  <a:lnTo>
                    <a:pt x="46" y="546"/>
                  </a:lnTo>
                  <a:lnTo>
                    <a:pt x="59" y="531"/>
                  </a:lnTo>
                  <a:lnTo>
                    <a:pt x="55" y="525"/>
                  </a:lnTo>
                  <a:lnTo>
                    <a:pt x="55" y="519"/>
                  </a:lnTo>
                  <a:lnTo>
                    <a:pt x="58" y="519"/>
                  </a:lnTo>
                  <a:lnTo>
                    <a:pt x="66" y="524"/>
                  </a:lnTo>
                  <a:lnTo>
                    <a:pt x="70" y="519"/>
                  </a:lnTo>
                  <a:lnTo>
                    <a:pt x="51" y="498"/>
                  </a:lnTo>
                  <a:lnTo>
                    <a:pt x="6" y="490"/>
                  </a:lnTo>
                  <a:lnTo>
                    <a:pt x="0" y="491"/>
                  </a:lnTo>
                  <a:lnTo>
                    <a:pt x="12" y="467"/>
                  </a:lnTo>
                  <a:lnTo>
                    <a:pt x="76" y="399"/>
                  </a:lnTo>
                  <a:lnTo>
                    <a:pt x="124" y="384"/>
                  </a:lnTo>
                  <a:lnTo>
                    <a:pt x="146" y="384"/>
                  </a:lnTo>
                  <a:lnTo>
                    <a:pt x="155" y="369"/>
                  </a:lnTo>
                  <a:lnTo>
                    <a:pt x="168" y="375"/>
                  </a:lnTo>
                  <a:lnTo>
                    <a:pt x="174" y="365"/>
                  </a:lnTo>
                  <a:lnTo>
                    <a:pt x="197" y="362"/>
                  </a:lnTo>
                  <a:lnTo>
                    <a:pt x="203" y="341"/>
                  </a:lnTo>
                  <a:lnTo>
                    <a:pt x="200" y="284"/>
                  </a:lnTo>
                  <a:lnTo>
                    <a:pt x="211" y="274"/>
                  </a:lnTo>
                  <a:lnTo>
                    <a:pt x="217" y="270"/>
                  </a:lnTo>
                  <a:lnTo>
                    <a:pt x="200" y="249"/>
                  </a:lnTo>
                  <a:lnTo>
                    <a:pt x="154" y="249"/>
                  </a:lnTo>
                  <a:lnTo>
                    <a:pt x="159" y="228"/>
                  </a:lnTo>
                  <a:lnTo>
                    <a:pt x="183" y="205"/>
                  </a:lnTo>
                  <a:lnTo>
                    <a:pt x="187" y="188"/>
                  </a:lnTo>
                  <a:lnTo>
                    <a:pt x="225" y="159"/>
                  </a:lnTo>
                  <a:lnTo>
                    <a:pt x="220" y="133"/>
                  </a:lnTo>
                  <a:lnTo>
                    <a:pt x="244" y="114"/>
                  </a:lnTo>
                  <a:lnTo>
                    <a:pt x="253" y="95"/>
                  </a:lnTo>
                  <a:lnTo>
                    <a:pt x="245" y="45"/>
                  </a:lnTo>
                  <a:lnTo>
                    <a:pt x="263" y="6"/>
                  </a:lnTo>
                  <a:lnTo>
                    <a:pt x="288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48">
              <a:extLst>
                <a:ext uri="{FF2B5EF4-FFF2-40B4-BE49-F238E27FC236}">
                  <a16:creationId xmlns:a16="http://schemas.microsoft.com/office/drawing/2014/main" id="{4747D019-BA09-C92E-8B3E-51798FA01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6813" y="1330325"/>
              <a:ext cx="803275" cy="925513"/>
            </a:xfrm>
            <a:custGeom>
              <a:avLst/>
              <a:gdLst>
                <a:gd name="T0" fmla="*/ 169 w 506"/>
                <a:gd name="T1" fmla="*/ 63 h 583"/>
                <a:gd name="T2" fmla="*/ 210 w 506"/>
                <a:gd name="T3" fmla="*/ 63 h 583"/>
                <a:gd name="T4" fmla="*/ 231 w 506"/>
                <a:gd name="T5" fmla="*/ 95 h 583"/>
                <a:gd name="T6" fmla="*/ 262 w 506"/>
                <a:gd name="T7" fmla="*/ 117 h 583"/>
                <a:gd name="T8" fmla="*/ 301 w 506"/>
                <a:gd name="T9" fmla="*/ 137 h 583"/>
                <a:gd name="T10" fmla="*/ 327 w 506"/>
                <a:gd name="T11" fmla="*/ 159 h 583"/>
                <a:gd name="T12" fmla="*/ 364 w 506"/>
                <a:gd name="T13" fmla="*/ 172 h 583"/>
                <a:gd name="T14" fmla="*/ 432 w 506"/>
                <a:gd name="T15" fmla="*/ 212 h 583"/>
                <a:gd name="T16" fmla="*/ 501 w 506"/>
                <a:gd name="T17" fmla="*/ 225 h 583"/>
                <a:gd name="T18" fmla="*/ 468 w 506"/>
                <a:gd name="T19" fmla="*/ 280 h 583"/>
                <a:gd name="T20" fmla="*/ 440 w 506"/>
                <a:gd name="T21" fmla="*/ 320 h 583"/>
                <a:gd name="T22" fmla="*/ 481 w 506"/>
                <a:gd name="T23" fmla="*/ 341 h 583"/>
                <a:gd name="T24" fmla="*/ 492 w 506"/>
                <a:gd name="T25" fmla="*/ 366 h 583"/>
                <a:gd name="T26" fmla="*/ 484 w 506"/>
                <a:gd name="T27" fmla="*/ 433 h 583"/>
                <a:gd name="T28" fmla="*/ 455 w 506"/>
                <a:gd name="T29" fmla="*/ 457 h 583"/>
                <a:gd name="T30" fmla="*/ 436 w 506"/>
                <a:gd name="T31" fmla="*/ 461 h 583"/>
                <a:gd name="T32" fmla="*/ 405 w 506"/>
                <a:gd name="T33" fmla="*/ 476 h 583"/>
                <a:gd name="T34" fmla="*/ 293 w 506"/>
                <a:gd name="T35" fmla="*/ 559 h 583"/>
                <a:gd name="T36" fmla="*/ 273 w 506"/>
                <a:gd name="T37" fmla="*/ 579 h 583"/>
                <a:gd name="T38" fmla="*/ 286 w 506"/>
                <a:gd name="T39" fmla="*/ 523 h 583"/>
                <a:gd name="T40" fmla="*/ 258 w 506"/>
                <a:gd name="T41" fmla="*/ 496 h 583"/>
                <a:gd name="T42" fmla="*/ 254 w 506"/>
                <a:gd name="T43" fmla="*/ 467 h 583"/>
                <a:gd name="T44" fmla="*/ 227 w 506"/>
                <a:gd name="T45" fmla="*/ 447 h 583"/>
                <a:gd name="T46" fmla="*/ 210 w 506"/>
                <a:gd name="T47" fmla="*/ 382 h 583"/>
                <a:gd name="T48" fmla="*/ 174 w 506"/>
                <a:gd name="T49" fmla="*/ 357 h 583"/>
                <a:gd name="T50" fmla="*/ 191 w 506"/>
                <a:gd name="T51" fmla="*/ 345 h 583"/>
                <a:gd name="T52" fmla="*/ 175 w 506"/>
                <a:gd name="T53" fmla="*/ 304 h 583"/>
                <a:gd name="T54" fmla="*/ 210 w 506"/>
                <a:gd name="T55" fmla="*/ 264 h 583"/>
                <a:gd name="T56" fmla="*/ 196 w 506"/>
                <a:gd name="T57" fmla="*/ 229 h 583"/>
                <a:gd name="T58" fmla="*/ 109 w 506"/>
                <a:gd name="T59" fmla="*/ 271 h 583"/>
                <a:gd name="T60" fmla="*/ 103 w 506"/>
                <a:gd name="T61" fmla="*/ 226 h 583"/>
                <a:gd name="T62" fmla="*/ 49 w 506"/>
                <a:gd name="T63" fmla="*/ 224 h 583"/>
                <a:gd name="T64" fmla="*/ 0 w 506"/>
                <a:gd name="T65" fmla="*/ 242 h 583"/>
                <a:gd name="T66" fmla="*/ 9 w 506"/>
                <a:gd name="T67" fmla="*/ 201 h 583"/>
                <a:gd name="T68" fmla="*/ 42 w 506"/>
                <a:gd name="T69" fmla="*/ 127 h 583"/>
                <a:gd name="T70" fmla="*/ 87 w 506"/>
                <a:gd name="T71" fmla="*/ 77 h 583"/>
                <a:gd name="T72" fmla="*/ 95 w 506"/>
                <a:gd name="T73" fmla="*/ 15 h 583"/>
                <a:gd name="T74" fmla="*/ 161 w 506"/>
                <a:gd name="T75" fmla="*/ 15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06" h="583">
                  <a:moveTo>
                    <a:pt x="161" y="43"/>
                  </a:moveTo>
                  <a:lnTo>
                    <a:pt x="169" y="63"/>
                  </a:lnTo>
                  <a:lnTo>
                    <a:pt x="187" y="51"/>
                  </a:lnTo>
                  <a:lnTo>
                    <a:pt x="210" y="63"/>
                  </a:lnTo>
                  <a:lnTo>
                    <a:pt x="225" y="68"/>
                  </a:lnTo>
                  <a:lnTo>
                    <a:pt x="231" y="95"/>
                  </a:lnTo>
                  <a:lnTo>
                    <a:pt x="254" y="101"/>
                  </a:lnTo>
                  <a:lnTo>
                    <a:pt x="262" y="117"/>
                  </a:lnTo>
                  <a:lnTo>
                    <a:pt x="272" y="134"/>
                  </a:lnTo>
                  <a:lnTo>
                    <a:pt x="301" y="137"/>
                  </a:lnTo>
                  <a:lnTo>
                    <a:pt x="315" y="163"/>
                  </a:lnTo>
                  <a:lnTo>
                    <a:pt x="327" y="159"/>
                  </a:lnTo>
                  <a:lnTo>
                    <a:pt x="349" y="185"/>
                  </a:lnTo>
                  <a:lnTo>
                    <a:pt x="364" y="172"/>
                  </a:lnTo>
                  <a:lnTo>
                    <a:pt x="422" y="195"/>
                  </a:lnTo>
                  <a:lnTo>
                    <a:pt x="432" y="212"/>
                  </a:lnTo>
                  <a:lnTo>
                    <a:pt x="467" y="228"/>
                  </a:lnTo>
                  <a:lnTo>
                    <a:pt x="501" y="225"/>
                  </a:lnTo>
                  <a:lnTo>
                    <a:pt x="506" y="251"/>
                  </a:lnTo>
                  <a:lnTo>
                    <a:pt x="468" y="280"/>
                  </a:lnTo>
                  <a:lnTo>
                    <a:pt x="464" y="297"/>
                  </a:lnTo>
                  <a:lnTo>
                    <a:pt x="440" y="320"/>
                  </a:lnTo>
                  <a:lnTo>
                    <a:pt x="435" y="341"/>
                  </a:lnTo>
                  <a:lnTo>
                    <a:pt x="481" y="341"/>
                  </a:lnTo>
                  <a:lnTo>
                    <a:pt x="498" y="362"/>
                  </a:lnTo>
                  <a:lnTo>
                    <a:pt x="492" y="366"/>
                  </a:lnTo>
                  <a:lnTo>
                    <a:pt x="481" y="376"/>
                  </a:lnTo>
                  <a:lnTo>
                    <a:pt x="484" y="433"/>
                  </a:lnTo>
                  <a:lnTo>
                    <a:pt x="478" y="454"/>
                  </a:lnTo>
                  <a:lnTo>
                    <a:pt x="455" y="457"/>
                  </a:lnTo>
                  <a:lnTo>
                    <a:pt x="449" y="467"/>
                  </a:lnTo>
                  <a:lnTo>
                    <a:pt x="436" y="461"/>
                  </a:lnTo>
                  <a:lnTo>
                    <a:pt x="427" y="476"/>
                  </a:lnTo>
                  <a:lnTo>
                    <a:pt x="405" y="476"/>
                  </a:lnTo>
                  <a:lnTo>
                    <a:pt x="357" y="491"/>
                  </a:lnTo>
                  <a:lnTo>
                    <a:pt x="293" y="559"/>
                  </a:lnTo>
                  <a:lnTo>
                    <a:pt x="281" y="583"/>
                  </a:lnTo>
                  <a:lnTo>
                    <a:pt x="273" y="579"/>
                  </a:lnTo>
                  <a:lnTo>
                    <a:pt x="274" y="542"/>
                  </a:lnTo>
                  <a:lnTo>
                    <a:pt x="286" y="523"/>
                  </a:lnTo>
                  <a:lnTo>
                    <a:pt x="286" y="503"/>
                  </a:lnTo>
                  <a:lnTo>
                    <a:pt x="258" y="496"/>
                  </a:lnTo>
                  <a:lnTo>
                    <a:pt x="261" y="483"/>
                  </a:lnTo>
                  <a:lnTo>
                    <a:pt x="254" y="467"/>
                  </a:lnTo>
                  <a:lnTo>
                    <a:pt x="243" y="449"/>
                  </a:lnTo>
                  <a:lnTo>
                    <a:pt x="227" y="447"/>
                  </a:lnTo>
                  <a:lnTo>
                    <a:pt x="216" y="396"/>
                  </a:lnTo>
                  <a:lnTo>
                    <a:pt x="210" y="382"/>
                  </a:lnTo>
                  <a:lnTo>
                    <a:pt x="181" y="375"/>
                  </a:lnTo>
                  <a:lnTo>
                    <a:pt x="174" y="357"/>
                  </a:lnTo>
                  <a:lnTo>
                    <a:pt x="186" y="357"/>
                  </a:lnTo>
                  <a:lnTo>
                    <a:pt x="191" y="345"/>
                  </a:lnTo>
                  <a:lnTo>
                    <a:pt x="173" y="325"/>
                  </a:lnTo>
                  <a:lnTo>
                    <a:pt x="175" y="304"/>
                  </a:lnTo>
                  <a:lnTo>
                    <a:pt x="198" y="279"/>
                  </a:lnTo>
                  <a:lnTo>
                    <a:pt x="210" y="264"/>
                  </a:lnTo>
                  <a:lnTo>
                    <a:pt x="206" y="237"/>
                  </a:lnTo>
                  <a:lnTo>
                    <a:pt x="196" y="229"/>
                  </a:lnTo>
                  <a:lnTo>
                    <a:pt x="164" y="266"/>
                  </a:lnTo>
                  <a:lnTo>
                    <a:pt x="109" y="271"/>
                  </a:lnTo>
                  <a:lnTo>
                    <a:pt x="104" y="263"/>
                  </a:lnTo>
                  <a:lnTo>
                    <a:pt x="103" y="226"/>
                  </a:lnTo>
                  <a:lnTo>
                    <a:pt x="87" y="216"/>
                  </a:lnTo>
                  <a:lnTo>
                    <a:pt x="49" y="224"/>
                  </a:lnTo>
                  <a:lnTo>
                    <a:pt x="29" y="246"/>
                  </a:lnTo>
                  <a:lnTo>
                    <a:pt x="0" y="242"/>
                  </a:lnTo>
                  <a:lnTo>
                    <a:pt x="3" y="225"/>
                  </a:lnTo>
                  <a:lnTo>
                    <a:pt x="9" y="201"/>
                  </a:lnTo>
                  <a:lnTo>
                    <a:pt x="4" y="152"/>
                  </a:lnTo>
                  <a:lnTo>
                    <a:pt x="42" y="127"/>
                  </a:lnTo>
                  <a:lnTo>
                    <a:pt x="44" y="100"/>
                  </a:lnTo>
                  <a:lnTo>
                    <a:pt x="87" y="77"/>
                  </a:lnTo>
                  <a:lnTo>
                    <a:pt x="103" y="47"/>
                  </a:lnTo>
                  <a:lnTo>
                    <a:pt x="95" y="15"/>
                  </a:lnTo>
                  <a:lnTo>
                    <a:pt x="108" y="0"/>
                  </a:lnTo>
                  <a:lnTo>
                    <a:pt x="161" y="15"/>
                  </a:lnTo>
                  <a:lnTo>
                    <a:pt x="161" y="43"/>
                  </a:lnTo>
                  <a:close/>
                </a:path>
              </a:pathLst>
            </a:custGeom>
            <a:solidFill>
              <a:srgbClr val="93CDDD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49">
              <a:extLst>
                <a:ext uri="{FF2B5EF4-FFF2-40B4-BE49-F238E27FC236}">
                  <a16:creationId xmlns:a16="http://schemas.microsoft.com/office/drawing/2014/main" id="{789AA2DD-2EA8-5E68-3B30-F44D526022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773113"/>
              <a:ext cx="1236663" cy="919163"/>
            </a:xfrm>
            <a:custGeom>
              <a:avLst/>
              <a:gdLst>
                <a:gd name="T0" fmla="*/ 141 w 779"/>
                <a:gd name="T1" fmla="*/ 28 h 579"/>
                <a:gd name="T2" fmla="*/ 200 w 779"/>
                <a:gd name="T3" fmla="*/ 17 h 579"/>
                <a:gd name="T4" fmla="*/ 275 w 779"/>
                <a:gd name="T5" fmla="*/ 124 h 579"/>
                <a:gd name="T6" fmla="*/ 321 w 779"/>
                <a:gd name="T7" fmla="*/ 162 h 579"/>
                <a:gd name="T8" fmla="*/ 364 w 779"/>
                <a:gd name="T9" fmla="*/ 195 h 579"/>
                <a:gd name="T10" fmla="*/ 431 w 779"/>
                <a:gd name="T11" fmla="*/ 208 h 579"/>
                <a:gd name="T12" fmla="*/ 464 w 779"/>
                <a:gd name="T13" fmla="*/ 195 h 579"/>
                <a:gd name="T14" fmla="*/ 526 w 779"/>
                <a:gd name="T15" fmla="*/ 220 h 579"/>
                <a:gd name="T16" fmla="*/ 584 w 779"/>
                <a:gd name="T17" fmla="*/ 241 h 579"/>
                <a:gd name="T18" fmla="*/ 640 w 779"/>
                <a:gd name="T19" fmla="*/ 265 h 579"/>
                <a:gd name="T20" fmla="*/ 672 w 779"/>
                <a:gd name="T21" fmla="*/ 305 h 579"/>
                <a:gd name="T22" fmla="*/ 714 w 779"/>
                <a:gd name="T23" fmla="*/ 344 h 579"/>
                <a:gd name="T24" fmla="*/ 779 w 779"/>
                <a:gd name="T25" fmla="*/ 353 h 579"/>
                <a:gd name="T26" fmla="*/ 756 w 779"/>
                <a:gd name="T27" fmla="*/ 394 h 579"/>
                <a:gd name="T28" fmla="*/ 639 w 779"/>
                <a:gd name="T29" fmla="*/ 409 h 579"/>
                <a:gd name="T30" fmla="*/ 590 w 779"/>
                <a:gd name="T31" fmla="*/ 432 h 579"/>
                <a:gd name="T32" fmla="*/ 570 w 779"/>
                <a:gd name="T33" fmla="*/ 457 h 579"/>
                <a:gd name="T34" fmla="*/ 516 w 779"/>
                <a:gd name="T35" fmla="*/ 443 h 579"/>
                <a:gd name="T36" fmla="*/ 473 w 779"/>
                <a:gd name="T37" fmla="*/ 488 h 579"/>
                <a:gd name="T38" fmla="*/ 472 w 779"/>
                <a:gd name="T39" fmla="*/ 557 h 579"/>
                <a:gd name="T40" fmla="*/ 414 w 779"/>
                <a:gd name="T41" fmla="*/ 579 h 579"/>
                <a:gd name="T42" fmla="*/ 369 w 779"/>
                <a:gd name="T43" fmla="*/ 546 h 579"/>
                <a:gd name="T44" fmla="*/ 296 w 779"/>
                <a:gd name="T45" fmla="*/ 536 h 579"/>
                <a:gd name="T46" fmla="*/ 262 w 779"/>
                <a:gd name="T47" fmla="*/ 514 h 579"/>
                <a:gd name="T48" fmla="*/ 219 w 779"/>
                <a:gd name="T49" fmla="*/ 485 h 579"/>
                <a:gd name="T50" fmla="*/ 201 w 779"/>
                <a:gd name="T51" fmla="*/ 452 h 579"/>
                <a:gd name="T52" fmla="*/ 172 w 779"/>
                <a:gd name="T53" fmla="*/ 419 h 579"/>
                <a:gd name="T54" fmla="*/ 134 w 779"/>
                <a:gd name="T55" fmla="*/ 402 h 579"/>
                <a:gd name="T56" fmla="*/ 108 w 779"/>
                <a:gd name="T57" fmla="*/ 394 h 579"/>
                <a:gd name="T58" fmla="*/ 120 w 779"/>
                <a:gd name="T59" fmla="*/ 353 h 579"/>
                <a:gd name="T60" fmla="*/ 125 w 779"/>
                <a:gd name="T61" fmla="*/ 318 h 579"/>
                <a:gd name="T62" fmla="*/ 0 w 779"/>
                <a:gd name="T63" fmla="*/ 262 h 579"/>
                <a:gd name="T64" fmla="*/ 5 w 779"/>
                <a:gd name="T65" fmla="*/ 173 h 579"/>
                <a:gd name="T66" fmla="*/ 39 w 779"/>
                <a:gd name="T67" fmla="*/ 124 h 579"/>
                <a:gd name="T68" fmla="*/ 13 w 779"/>
                <a:gd name="T69" fmla="*/ 116 h 579"/>
                <a:gd name="T70" fmla="*/ 24 w 779"/>
                <a:gd name="T71" fmla="*/ 25 h 579"/>
                <a:gd name="T72" fmla="*/ 53 w 779"/>
                <a:gd name="T73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79" h="579">
                  <a:moveTo>
                    <a:pt x="84" y="23"/>
                  </a:moveTo>
                  <a:lnTo>
                    <a:pt x="141" y="28"/>
                  </a:lnTo>
                  <a:lnTo>
                    <a:pt x="157" y="14"/>
                  </a:lnTo>
                  <a:lnTo>
                    <a:pt x="200" y="17"/>
                  </a:lnTo>
                  <a:lnTo>
                    <a:pt x="270" y="120"/>
                  </a:lnTo>
                  <a:lnTo>
                    <a:pt x="275" y="124"/>
                  </a:lnTo>
                  <a:lnTo>
                    <a:pt x="323" y="147"/>
                  </a:lnTo>
                  <a:lnTo>
                    <a:pt x="321" y="162"/>
                  </a:lnTo>
                  <a:lnTo>
                    <a:pt x="342" y="189"/>
                  </a:lnTo>
                  <a:lnTo>
                    <a:pt x="364" y="195"/>
                  </a:lnTo>
                  <a:lnTo>
                    <a:pt x="394" y="183"/>
                  </a:lnTo>
                  <a:lnTo>
                    <a:pt x="431" y="208"/>
                  </a:lnTo>
                  <a:lnTo>
                    <a:pt x="456" y="193"/>
                  </a:lnTo>
                  <a:lnTo>
                    <a:pt x="464" y="195"/>
                  </a:lnTo>
                  <a:lnTo>
                    <a:pt x="495" y="211"/>
                  </a:lnTo>
                  <a:lnTo>
                    <a:pt x="526" y="220"/>
                  </a:lnTo>
                  <a:lnTo>
                    <a:pt x="553" y="219"/>
                  </a:lnTo>
                  <a:lnTo>
                    <a:pt x="584" y="241"/>
                  </a:lnTo>
                  <a:lnTo>
                    <a:pt x="618" y="231"/>
                  </a:lnTo>
                  <a:lnTo>
                    <a:pt x="640" y="265"/>
                  </a:lnTo>
                  <a:lnTo>
                    <a:pt x="673" y="295"/>
                  </a:lnTo>
                  <a:lnTo>
                    <a:pt x="672" y="305"/>
                  </a:lnTo>
                  <a:lnTo>
                    <a:pt x="696" y="319"/>
                  </a:lnTo>
                  <a:lnTo>
                    <a:pt x="714" y="344"/>
                  </a:lnTo>
                  <a:lnTo>
                    <a:pt x="742" y="338"/>
                  </a:lnTo>
                  <a:lnTo>
                    <a:pt x="779" y="353"/>
                  </a:lnTo>
                  <a:lnTo>
                    <a:pt x="758" y="369"/>
                  </a:lnTo>
                  <a:lnTo>
                    <a:pt x="756" y="394"/>
                  </a:lnTo>
                  <a:lnTo>
                    <a:pt x="706" y="420"/>
                  </a:lnTo>
                  <a:lnTo>
                    <a:pt x="639" y="409"/>
                  </a:lnTo>
                  <a:lnTo>
                    <a:pt x="615" y="430"/>
                  </a:lnTo>
                  <a:lnTo>
                    <a:pt x="590" y="432"/>
                  </a:lnTo>
                  <a:lnTo>
                    <a:pt x="574" y="439"/>
                  </a:lnTo>
                  <a:lnTo>
                    <a:pt x="570" y="457"/>
                  </a:lnTo>
                  <a:lnTo>
                    <a:pt x="545" y="467"/>
                  </a:lnTo>
                  <a:lnTo>
                    <a:pt x="516" y="443"/>
                  </a:lnTo>
                  <a:lnTo>
                    <a:pt x="491" y="449"/>
                  </a:lnTo>
                  <a:lnTo>
                    <a:pt x="473" y="488"/>
                  </a:lnTo>
                  <a:lnTo>
                    <a:pt x="481" y="538"/>
                  </a:lnTo>
                  <a:lnTo>
                    <a:pt x="472" y="557"/>
                  </a:lnTo>
                  <a:lnTo>
                    <a:pt x="448" y="576"/>
                  </a:lnTo>
                  <a:lnTo>
                    <a:pt x="414" y="579"/>
                  </a:lnTo>
                  <a:lnTo>
                    <a:pt x="379" y="563"/>
                  </a:lnTo>
                  <a:lnTo>
                    <a:pt x="369" y="546"/>
                  </a:lnTo>
                  <a:lnTo>
                    <a:pt x="311" y="523"/>
                  </a:lnTo>
                  <a:lnTo>
                    <a:pt x="296" y="536"/>
                  </a:lnTo>
                  <a:lnTo>
                    <a:pt x="274" y="510"/>
                  </a:lnTo>
                  <a:lnTo>
                    <a:pt x="262" y="514"/>
                  </a:lnTo>
                  <a:lnTo>
                    <a:pt x="248" y="488"/>
                  </a:lnTo>
                  <a:lnTo>
                    <a:pt x="219" y="485"/>
                  </a:lnTo>
                  <a:lnTo>
                    <a:pt x="209" y="468"/>
                  </a:lnTo>
                  <a:lnTo>
                    <a:pt x="201" y="452"/>
                  </a:lnTo>
                  <a:lnTo>
                    <a:pt x="178" y="446"/>
                  </a:lnTo>
                  <a:lnTo>
                    <a:pt x="172" y="419"/>
                  </a:lnTo>
                  <a:lnTo>
                    <a:pt x="157" y="414"/>
                  </a:lnTo>
                  <a:lnTo>
                    <a:pt x="134" y="402"/>
                  </a:lnTo>
                  <a:lnTo>
                    <a:pt x="116" y="414"/>
                  </a:lnTo>
                  <a:lnTo>
                    <a:pt x="108" y="394"/>
                  </a:lnTo>
                  <a:lnTo>
                    <a:pt x="108" y="366"/>
                  </a:lnTo>
                  <a:lnTo>
                    <a:pt x="120" y="353"/>
                  </a:lnTo>
                  <a:lnTo>
                    <a:pt x="117" y="327"/>
                  </a:lnTo>
                  <a:lnTo>
                    <a:pt x="125" y="318"/>
                  </a:lnTo>
                  <a:lnTo>
                    <a:pt x="1" y="274"/>
                  </a:lnTo>
                  <a:lnTo>
                    <a:pt x="0" y="262"/>
                  </a:lnTo>
                  <a:lnTo>
                    <a:pt x="6" y="216"/>
                  </a:lnTo>
                  <a:lnTo>
                    <a:pt x="5" y="173"/>
                  </a:lnTo>
                  <a:lnTo>
                    <a:pt x="43" y="153"/>
                  </a:lnTo>
                  <a:lnTo>
                    <a:pt x="39" y="124"/>
                  </a:lnTo>
                  <a:lnTo>
                    <a:pt x="29" y="120"/>
                  </a:lnTo>
                  <a:lnTo>
                    <a:pt x="13" y="116"/>
                  </a:lnTo>
                  <a:lnTo>
                    <a:pt x="6" y="78"/>
                  </a:lnTo>
                  <a:lnTo>
                    <a:pt x="24" y="25"/>
                  </a:lnTo>
                  <a:lnTo>
                    <a:pt x="39" y="4"/>
                  </a:lnTo>
                  <a:lnTo>
                    <a:pt x="53" y="0"/>
                  </a:lnTo>
                  <a:lnTo>
                    <a:pt x="84" y="2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50">
              <a:extLst>
                <a:ext uri="{FF2B5EF4-FFF2-40B4-BE49-F238E27FC236}">
                  <a16:creationId xmlns:a16="http://schemas.microsoft.com/office/drawing/2014/main" id="{5FF68A13-B989-8EAC-63F4-41A7E32538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2288" y="828675"/>
              <a:ext cx="815975" cy="1157288"/>
            </a:xfrm>
            <a:custGeom>
              <a:avLst/>
              <a:gdLst>
                <a:gd name="T0" fmla="*/ 367 w 514"/>
                <a:gd name="T1" fmla="*/ 67 h 729"/>
                <a:gd name="T2" fmla="*/ 378 w 514"/>
                <a:gd name="T3" fmla="*/ 113 h 729"/>
                <a:gd name="T4" fmla="*/ 364 w 514"/>
                <a:gd name="T5" fmla="*/ 142 h 729"/>
                <a:gd name="T6" fmla="*/ 405 w 514"/>
                <a:gd name="T7" fmla="*/ 162 h 729"/>
                <a:gd name="T8" fmla="*/ 415 w 514"/>
                <a:gd name="T9" fmla="*/ 122 h 729"/>
                <a:gd name="T10" fmla="*/ 418 w 514"/>
                <a:gd name="T11" fmla="*/ 83 h 729"/>
                <a:gd name="T12" fmla="*/ 464 w 514"/>
                <a:gd name="T13" fmla="*/ 138 h 729"/>
                <a:gd name="T14" fmla="*/ 459 w 514"/>
                <a:gd name="T15" fmla="*/ 227 h 729"/>
                <a:gd name="T16" fmla="*/ 492 w 514"/>
                <a:gd name="T17" fmla="*/ 267 h 729"/>
                <a:gd name="T18" fmla="*/ 514 w 514"/>
                <a:gd name="T19" fmla="*/ 316 h 729"/>
                <a:gd name="T20" fmla="*/ 509 w 514"/>
                <a:gd name="T21" fmla="*/ 363 h 729"/>
                <a:gd name="T22" fmla="*/ 450 w 514"/>
                <a:gd name="T23" fmla="*/ 416 h 729"/>
                <a:gd name="T24" fmla="*/ 410 w 514"/>
                <a:gd name="T25" fmla="*/ 468 h 729"/>
                <a:gd name="T26" fmla="*/ 409 w 514"/>
                <a:gd name="T27" fmla="*/ 541 h 729"/>
                <a:gd name="T28" fmla="*/ 414 w 514"/>
                <a:gd name="T29" fmla="*/ 582 h 729"/>
                <a:gd name="T30" fmla="*/ 442 w 514"/>
                <a:gd name="T31" fmla="*/ 601 h 729"/>
                <a:gd name="T32" fmla="*/ 451 w 514"/>
                <a:gd name="T33" fmla="*/ 677 h 729"/>
                <a:gd name="T34" fmla="*/ 396 w 514"/>
                <a:gd name="T35" fmla="*/ 695 h 729"/>
                <a:gd name="T36" fmla="*/ 316 w 514"/>
                <a:gd name="T37" fmla="*/ 729 h 729"/>
                <a:gd name="T38" fmla="*/ 327 w 514"/>
                <a:gd name="T39" fmla="*/ 695 h 729"/>
                <a:gd name="T40" fmla="*/ 305 w 514"/>
                <a:gd name="T41" fmla="*/ 659 h 729"/>
                <a:gd name="T42" fmla="*/ 320 w 514"/>
                <a:gd name="T43" fmla="*/ 611 h 729"/>
                <a:gd name="T44" fmla="*/ 293 w 514"/>
                <a:gd name="T45" fmla="*/ 588 h 729"/>
                <a:gd name="T46" fmla="*/ 248 w 514"/>
                <a:gd name="T47" fmla="*/ 554 h 729"/>
                <a:gd name="T48" fmla="*/ 218 w 514"/>
                <a:gd name="T49" fmla="*/ 586 h 729"/>
                <a:gd name="T50" fmla="*/ 99 w 514"/>
                <a:gd name="T51" fmla="*/ 637 h 729"/>
                <a:gd name="T52" fmla="*/ 82 w 514"/>
                <a:gd name="T53" fmla="*/ 617 h 729"/>
                <a:gd name="T54" fmla="*/ 73 w 514"/>
                <a:gd name="T55" fmla="*/ 550 h 729"/>
                <a:gd name="T56" fmla="*/ 2 w 514"/>
                <a:gd name="T57" fmla="*/ 508 h 729"/>
                <a:gd name="T58" fmla="*/ 5 w 514"/>
                <a:gd name="T59" fmla="*/ 474 h 729"/>
                <a:gd name="T60" fmla="*/ 81 w 514"/>
                <a:gd name="T61" fmla="*/ 472 h 729"/>
                <a:gd name="T62" fmla="*/ 106 w 514"/>
                <a:gd name="T63" fmla="*/ 391 h 729"/>
                <a:gd name="T64" fmla="*/ 139 w 514"/>
                <a:gd name="T65" fmla="*/ 276 h 729"/>
                <a:gd name="T66" fmla="*/ 154 w 514"/>
                <a:gd name="T67" fmla="*/ 197 h 729"/>
                <a:gd name="T68" fmla="*/ 100 w 514"/>
                <a:gd name="T69" fmla="*/ 181 h 729"/>
                <a:gd name="T70" fmla="*/ 106 w 514"/>
                <a:gd name="T71" fmla="*/ 108 h 729"/>
                <a:gd name="T72" fmla="*/ 121 w 514"/>
                <a:gd name="T73" fmla="*/ 84 h 729"/>
                <a:gd name="T74" fmla="*/ 137 w 514"/>
                <a:gd name="T75" fmla="*/ 61 h 729"/>
                <a:gd name="T76" fmla="*/ 232 w 514"/>
                <a:gd name="T77" fmla="*/ 47 h 729"/>
                <a:gd name="T78" fmla="*/ 248 w 514"/>
                <a:gd name="T79" fmla="*/ 43 h 729"/>
                <a:gd name="T80" fmla="*/ 297 w 514"/>
                <a:gd name="T81" fmla="*/ 35 h 729"/>
                <a:gd name="T82" fmla="*/ 40 w 514"/>
                <a:gd name="T83" fmla="*/ 68 h 729"/>
                <a:gd name="T84" fmla="*/ 11 w 514"/>
                <a:gd name="T85" fmla="*/ 75 h 729"/>
                <a:gd name="T86" fmla="*/ 40 w 514"/>
                <a:gd name="T87" fmla="*/ 68 h 729"/>
                <a:gd name="T88" fmla="*/ 69 w 514"/>
                <a:gd name="T89" fmla="*/ 65 h 729"/>
                <a:gd name="T90" fmla="*/ 71 w 514"/>
                <a:gd name="T91" fmla="*/ 46 h 729"/>
                <a:gd name="T92" fmla="*/ 162 w 514"/>
                <a:gd name="T93" fmla="*/ 27 h 729"/>
                <a:gd name="T94" fmla="*/ 139 w 514"/>
                <a:gd name="T95" fmla="*/ 29 h 729"/>
                <a:gd name="T96" fmla="*/ 162 w 514"/>
                <a:gd name="T97" fmla="*/ 27 h 729"/>
                <a:gd name="T98" fmla="*/ 220 w 514"/>
                <a:gd name="T99" fmla="*/ 27 h 729"/>
                <a:gd name="T100" fmla="*/ 220 w 514"/>
                <a:gd name="T101" fmla="*/ 9 h 729"/>
                <a:gd name="T102" fmla="*/ 285 w 514"/>
                <a:gd name="T103" fmla="*/ 9 h 729"/>
                <a:gd name="T104" fmla="*/ 261 w 514"/>
                <a:gd name="T105" fmla="*/ 9 h 729"/>
                <a:gd name="T106" fmla="*/ 285 w 514"/>
                <a:gd name="T107" fmla="*/ 9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14" h="729">
                  <a:moveTo>
                    <a:pt x="343" y="35"/>
                  </a:moveTo>
                  <a:lnTo>
                    <a:pt x="367" y="67"/>
                  </a:lnTo>
                  <a:lnTo>
                    <a:pt x="378" y="83"/>
                  </a:lnTo>
                  <a:lnTo>
                    <a:pt x="378" y="113"/>
                  </a:lnTo>
                  <a:lnTo>
                    <a:pt x="357" y="121"/>
                  </a:lnTo>
                  <a:lnTo>
                    <a:pt x="364" y="142"/>
                  </a:lnTo>
                  <a:lnTo>
                    <a:pt x="389" y="162"/>
                  </a:lnTo>
                  <a:lnTo>
                    <a:pt x="405" y="162"/>
                  </a:lnTo>
                  <a:lnTo>
                    <a:pt x="415" y="146"/>
                  </a:lnTo>
                  <a:lnTo>
                    <a:pt x="415" y="122"/>
                  </a:lnTo>
                  <a:lnTo>
                    <a:pt x="405" y="106"/>
                  </a:lnTo>
                  <a:lnTo>
                    <a:pt x="418" y="83"/>
                  </a:lnTo>
                  <a:lnTo>
                    <a:pt x="479" y="119"/>
                  </a:lnTo>
                  <a:lnTo>
                    <a:pt x="464" y="138"/>
                  </a:lnTo>
                  <a:lnTo>
                    <a:pt x="465" y="181"/>
                  </a:lnTo>
                  <a:lnTo>
                    <a:pt x="459" y="227"/>
                  </a:lnTo>
                  <a:lnTo>
                    <a:pt x="460" y="239"/>
                  </a:lnTo>
                  <a:lnTo>
                    <a:pt x="492" y="267"/>
                  </a:lnTo>
                  <a:lnTo>
                    <a:pt x="502" y="289"/>
                  </a:lnTo>
                  <a:lnTo>
                    <a:pt x="514" y="316"/>
                  </a:lnTo>
                  <a:lnTo>
                    <a:pt x="501" y="331"/>
                  </a:lnTo>
                  <a:lnTo>
                    <a:pt x="509" y="363"/>
                  </a:lnTo>
                  <a:lnTo>
                    <a:pt x="493" y="393"/>
                  </a:lnTo>
                  <a:lnTo>
                    <a:pt x="450" y="416"/>
                  </a:lnTo>
                  <a:lnTo>
                    <a:pt x="448" y="443"/>
                  </a:lnTo>
                  <a:lnTo>
                    <a:pt x="410" y="468"/>
                  </a:lnTo>
                  <a:lnTo>
                    <a:pt x="415" y="517"/>
                  </a:lnTo>
                  <a:lnTo>
                    <a:pt x="409" y="541"/>
                  </a:lnTo>
                  <a:lnTo>
                    <a:pt x="406" y="558"/>
                  </a:lnTo>
                  <a:lnTo>
                    <a:pt x="414" y="582"/>
                  </a:lnTo>
                  <a:lnTo>
                    <a:pt x="427" y="591"/>
                  </a:lnTo>
                  <a:lnTo>
                    <a:pt x="442" y="601"/>
                  </a:lnTo>
                  <a:lnTo>
                    <a:pt x="447" y="638"/>
                  </a:lnTo>
                  <a:lnTo>
                    <a:pt x="451" y="677"/>
                  </a:lnTo>
                  <a:lnTo>
                    <a:pt x="431" y="702"/>
                  </a:lnTo>
                  <a:lnTo>
                    <a:pt x="396" y="695"/>
                  </a:lnTo>
                  <a:lnTo>
                    <a:pt x="351" y="723"/>
                  </a:lnTo>
                  <a:lnTo>
                    <a:pt x="316" y="729"/>
                  </a:lnTo>
                  <a:lnTo>
                    <a:pt x="295" y="711"/>
                  </a:lnTo>
                  <a:lnTo>
                    <a:pt x="327" y="695"/>
                  </a:lnTo>
                  <a:lnTo>
                    <a:pt x="326" y="678"/>
                  </a:lnTo>
                  <a:lnTo>
                    <a:pt x="305" y="659"/>
                  </a:lnTo>
                  <a:lnTo>
                    <a:pt x="318" y="633"/>
                  </a:lnTo>
                  <a:lnTo>
                    <a:pt x="320" y="611"/>
                  </a:lnTo>
                  <a:lnTo>
                    <a:pt x="309" y="591"/>
                  </a:lnTo>
                  <a:lnTo>
                    <a:pt x="293" y="588"/>
                  </a:lnTo>
                  <a:lnTo>
                    <a:pt x="265" y="582"/>
                  </a:lnTo>
                  <a:lnTo>
                    <a:pt x="248" y="554"/>
                  </a:lnTo>
                  <a:lnTo>
                    <a:pt x="231" y="546"/>
                  </a:lnTo>
                  <a:lnTo>
                    <a:pt x="218" y="586"/>
                  </a:lnTo>
                  <a:lnTo>
                    <a:pt x="154" y="624"/>
                  </a:lnTo>
                  <a:lnTo>
                    <a:pt x="99" y="637"/>
                  </a:lnTo>
                  <a:lnTo>
                    <a:pt x="90" y="638"/>
                  </a:lnTo>
                  <a:lnTo>
                    <a:pt x="82" y="617"/>
                  </a:lnTo>
                  <a:lnTo>
                    <a:pt x="91" y="582"/>
                  </a:lnTo>
                  <a:lnTo>
                    <a:pt x="73" y="550"/>
                  </a:lnTo>
                  <a:lnTo>
                    <a:pt x="0" y="532"/>
                  </a:lnTo>
                  <a:lnTo>
                    <a:pt x="2" y="508"/>
                  </a:lnTo>
                  <a:lnTo>
                    <a:pt x="9" y="496"/>
                  </a:lnTo>
                  <a:lnTo>
                    <a:pt x="5" y="474"/>
                  </a:lnTo>
                  <a:lnTo>
                    <a:pt x="31" y="465"/>
                  </a:lnTo>
                  <a:lnTo>
                    <a:pt x="81" y="472"/>
                  </a:lnTo>
                  <a:lnTo>
                    <a:pt x="94" y="465"/>
                  </a:lnTo>
                  <a:lnTo>
                    <a:pt x="106" y="391"/>
                  </a:lnTo>
                  <a:lnTo>
                    <a:pt x="136" y="330"/>
                  </a:lnTo>
                  <a:lnTo>
                    <a:pt x="139" y="276"/>
                  </a:lnTo>
                  <a:lnTo>
                    <a:pt x="141" y="223"/>
                  </a:lnTo>
                  <a:lnTo>
                    <a:pt x="154" y="197"/>
                  </a:lnTo>
                  <a:lnTo>
                    <a:pt x="166" y="191"/>
                  </a:lnTo>
                  <a:lnTo>
                    <a:pt x="100" y="181"/>
                  </a:lnTo>
                  <a:lnTo>
                    <a:pt x="92" y="173"/>
                  </a:lnTo>
                  <a:lnTo>
                    <a:pt x="106" y="108"/>
                  </a:lnTo>
                  <a:lnTo>
                    <a:pt x="124" y="101"/>
                  </a:lnTo>
                  <a:lnTo>
                    <a:pt x="121" y="84"/>
                  </a:lnTo>
                  <a:lnTo>
                    <a:pt x="128" y="76"/>
                  </a:lnTo>
                  <a:lnTo>
                    <a:pt x="137" y="61"/>
                  </a:lnTo>
                  <a:lnTo>
                    <a:pt x="182" y="42"/>
                  </a:lnTo>
                  <a:lnTo>
                    <a:pt x="232" y="47"/>
                  </a:lnTo>
                  <a:lnTo>
                    <a:pt x="243" y="46"/>
                  </a:lnTo>
                  <a:lnTo>
                    <a:pt x="248" y="43"/>
                  </a:lnTo>
                  <a:lnTo>
                    <a:pt x="268" y="38"/>
                  </a:lnTo>
                  <a:lnTo>
                    <a:pt x="297" y="35"/>
                  </a:lnTo>
                  <a:lnTo>
                    <a:pt x="343" y="35"/>
                  </a:lnTo>
                  <a:close/>
                  <a:moveTo>
                    <a:pt x="40" y="68"/>
                  </a:moveTo>
                  <a:lnTo>
                    <a:pt x="28" y="83"/>
                  </a:lnTo>
                  <a:lnTo>
                    <a:pt x="11" y="75"/>
                  </a:lnTo>
                  <a:lnTo>
                    <a:pt x="28" y="61"/>
                  </a:lnTo>
                  <a:lnTo>
                    <a:pt x="40" y="68"/>
                  </a:lnTo>
                  <a:close/>
                  <a:moveTo>
                    <a:pt x="78" y="51"/>
                  </a:moveTo>
                  <a:lnTo>
                    <a:pt x="69" y="65"/>
                  </a:lnTo>
                  <a:lnTo>
                    <a:pt x="60" y="52"/>
                  </a:lnTo>
                  <a:lnTo>
                    <a:pt x="71" y="46"/>
                  </a:lnTo>
                  <a:lnTo>
                    <a:pt x="78" y="51"/>
                  </a:lnTo>
                  <a:close/>
                  <a:moveTo>
                    <a:pt x="162" y="27"/>
                  </a:moveTo>
                  <a:lnTo>
                    <a:pt x="152" y="38"/>
                  </a:lnTo>
                  <a:lnTo>
                    <a:pt x="139" y="29"/>
                  </a:lnTo>
                  <a:lnTo>
                    <a:pt x="152" y="18"/>
                  </a:lnTo>
                  <a:lnTo>
                    <a:pt x="162" y="27"/>
                  </a:lnTo>
                  <a:close/>
                  <a:moveTo>
                    <a:pt x="231" y="14"/>
                  </a:moveTo>
                  <a:lnTo>
                    <a:pt x="220" y="27"/>
                  </a:lnTo>
                  <a:lnTo>
                    <a:pt x="208" y="19"/>
                  </a:lnTo>
                  <a:lnTo>
                    <a:pt x="220" y="9"/>
                  </a:lnTo>
                  <a:lnTo>
                    <a:pt x="231" y="14"/>
                  </a:lnTo>
                  <a:close/>
                  <a:moveTo>
                    <a:pt x="285" y="9"/>
                  </a:moveTo>
                  <a:lnTo>
                    <a:pt x="274" y="17"/>
                  </a:lnTo>
                  <a:lnTo>
                    <a:pt x="261" y="9"/>
                  </a:lnTo>
                  <a:lnTo>
                    <a:pt x="274" y="0"/>
                  </a:lnTo>
                  <a:lnTo>
                    <a:pt x="285" y="9"/>
                  </a:lnTo>
                  <a:close/>
                </a:path>
              </a:pathLst>
            </a:custGeom>
            <a:solidFill>
              <a:srgbClr val="93CDDD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51">
              <a:extLst>
                <a:ext uri="{FF2B5EF4-FFF2-40B4-BE49-F238E27FC236}">
                  <a16:creationId xmlns:a16="http://schemas.microsoft.com/office/drawing/2014/main" id="{D16EE88B-40EE-C461-9FBE-86AB510D5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50" y="2049463"/>
              <a:ext cx="539750" cy="590550"/>
            </a:xfrm>
            <a:custGeom>
              <a:avLst/>
              <a:gdLst>
                <a:gd name="T0" fmla="*/ 58 w 340"/>
                <a:gd name="T1" fmla="*/ 0 h 372"/>
                <a:gd name="T2" fmla="*/ 118 w 340"/>
                <a:gd name="T3" fmla="*/ 33 h 372"/>
                <a:gd name="T4" fmla="*/ 139 w 340"/>
                <a:gd name="T5" fmla="*/ 41 h 372"/>
                <a:gd name="T6" fmla="*/ 226 w 340"/>
                <a:gd name="T7" fmla="*/ 76 h 372"/>
                <a:gd name="T8" fmla="*/ 246 w 340"/>
                <a:gd name="T9" fmla="*/ 72 h 372"/>
                <a:gd name="T10" fmla="*/ 250 w 340"/>
                <a:gd name="T11" fmla="*/ 88 h 372"/>
                <a:gd name="T12" fmla="*/ 241 w 340"/>
                <a:gd name="T13" fmla="*/ 118 h 372"/>
                <a:gd name="T14" fmla="*/ 224 w 340"/>
                <a:gd name="T15" fmla="*/ 141 h 372"/>
                <a:gd name="T16" fmla="*/ 246 w 340"/>
                <a:gd name="T17" fmla="*/ 176 h 372"/>
                <a:gd name="T18" fmla="*/ 266 w 340"/>
                <a:gd name="T19" fmla="*/ 162 h 372"/>
                <a:gd name="T20" fmla="*/ 268 w 340"/>
                <a:gd name="T21" fmla="*/ 163 h 372"/>
                <a:gd name="T22" fmla="*/ 292 w 340"/>
                <a:gd name="T23" fmla="*/ 184 h 372"/>
                <a:gd name="T24" fmla="*/ 299 w 340"/>
                <a:gd name="T25" fmla="*/ 208 h 372"/>
                <a:gd name="T26" fmla="*/ 294 w 340"/>
                <a:gd name="T27" fmla="*/ 228 h 372"/>
                <a:gd name="T28" fmla="*/ 304 w 340"/>
                <a:gd name="T29" fmla="*/ 255 h 372"/>
                <a:gd name="T30" fmla="*/ 328 w 340"/>
                <a:gd name="T31" fmla="*/ 259 h 372"/>
                <a:gd name="T32" fmla="*/ 340 w 340"/>
                <a:gd name="T33" fmla="*/ 288 h 372"/>
                <a:gd name="T34" fmla="*/ 337 w 340"/>
                <a:gd name="T35" fmla="*/ 301 h 372"/>
                <a:gd name="T36" fmla="*/ 337 w 340"/>
                <a:gd name="T37" fmla="*/ 317 h 372"/>
                <a:gd name="T38" fmla="*/ 329 w 340"/>
                <a:gd name="T39" fmla="*/ 325 h 372"/>
                <a:gd name="T40" fmla="*/ 303 w 340"/>
                <a:gd name="T41" fmla="*/ 321 h 372"/>
                <a:gd name="T42" fmla="*/ 299 w 340"/>
                <a:gd name="T43" fmla="*/ 333 h 372"/>
                <a:gd name="T44" fmla="*/ 258 w 340"/>
                <a:gd name="T45" fmla="*/ 334 h 372"/>
                <a:gd name="T46" fmla="*/ 255 w 340"/>
                <a:gd name="T47" fmla="*/ 345 h 372"/>
                <a:gd name="T48" fmla="*/ 232 w 340"/>
                <a:gd name="T49" fmla="*/ 355 h 372"/>
                <a:gd name="T50" fmla="*/ 220 w 340"/>
                <a:gd name="T51" fmla="*/ 347 h 372"/>
                <a:gd name="T52" fmla="*/ 199 w 340"/>
                <a:gd name="T53" fmla="*/ 354 h 372"/>
                <a:gd name="T54" fmla="*/ 179 w 340"/>
                <a:gd name="T55" fmla="*/ 372 h 372"/>
                <a:gd name="T56" fmla="*/ 146 w 340"/>
                <a:gd name="T57" fmla="*/ 370 h 372"/>
                <a:gd name="T58" fmla="*/ 134 w 340"/>
                <a:gd name="T59" fmla="*/ 355 h 372"/>
                <a:gd name="T60" fmla="*/ 121 w 340"/>
                <a:gd name="T61" fmla="*/ 363 h 372"/>
                <a:gd name="T62" fmla="*/ 116 w 340"/>
                <a:gd name="T63" fmla="*/ 358 h 372"/>
                <a:gd name="T64" fmla="*/ 113 w 340"/>
                <a:gd name="T65" fmla="*/ 340 h 372"/>
                <a:gd name="T66" fmla="*/ 93 w 340"/>
                <a:gd name="T67" fmla="*/ 334 h 372"/>
                <a:gd name="T68" fmla="*/ 75 w 340"/>
                <a:gd name="T69" fmla="*/ 301 h 372"/>
                <a:gd name="T70" fmla="*/ 44 w 340"/>
                <a:gd name="T71" fmla="*/ 296 h 372"/>
                <a:gd name="T72" fmla="*/ 21 w 340"/>
                <a:gd name="T73" fmla="*/ 296 h 372"/>
                <a:gd name="T74" fmla="*/ 19 w 340"/>
                <a:gd name="T75" fmla="*/ 271 h 372"/>
                <a:gd name="T76" fmla="*/ 60 w 340"/>
                <a:gd name="T77" fmla="*/ 222 h 372"/>
                <a:gd name="T78" fmla="*/ 59 w 340"/>
                <a:gd name="T79" fmla="*/ 160 h 372"/>
                <a:gd name="T80" fmla="*/ 35 w 340"/>
                <a:gd name="T81" fmla="*/ 122 h 372"/>
                <a:gd name="T82" fmla="*/ 37 w 340"/>
                <a:gd name="T83" fmla="*/ 101 h 372"/>
                <a:gd name="T84" fmla="*/ 0 w 340"/>
                <a:gd name="T85" fmla="*/ 60 h 372"/>
                <a:gd name="T86" fmla="*/ 6 w 340"/>
                <a:gd name="T87" fmla="*/ 50 h 372"/>
                <a:gd name="T88" fmla="*/ 5 w 340"/>
                <a:gd name="T89" fmla="*/ 27 h 372"/>
                <a:gd name="T90" fmla="*/ 30 w 340"/>
                <a:gd name="T91" fmla="*/ 14 h 372"/>
                <a:gd name="T92" fmla="*/ 52 w 340"/>
                <a:gd name="T93" fmla="*/ 22 h 372"/>
                <a:gd name="T94" fmla="*/ 51 w 340"/>
                <a:gd name="T95" fmla="*/ 4 h 372"/>
                <a:gd name="T96" fmla="*/ 58 w 340"/>
                <a:gd name="T97" fmla="*/ 0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40" h="372">
                  <a:moveTo>
                    <a:pt x="58" y="0"/>
                  </a:moveTo>
                  <a:lnTo>
                    <a:pt x="118" y="33"/>
                  </a:lnTo>
                  <a:lnTo>
                    <a:pt x="139" y="41"/>
                  </a:lnTo>
                  <a:lnTo>
                    <a:pt x="226" y="76"/>
                  </a:lnTo>
                  <a:lnTo>
                    <a:pt x="246" y="72"/>
                  </a:lnTo>
                  <a:lnTo>
                    <a:pt x="250" y="88"/>
                  </a:lnTo>
                  <a:lnTo>
                    <a:pt x="241" y="118"/>
                  </a:lnTo>
                  <a:lnTo>
                    <a:pt x="224" y="141"/>
                  </a:lnTo>
                  <a:lnTo>
                    <a:pt x="246" y="176"/>
                  </a:lnTo>
                  <a:lnTo>
                    <a:pt x="266" y="162"/>
                  </a:lnTo>
                  <a:lnTo>
                    <a:pt x="268" y="163"/>
                  </a:lnTo>
                  <a:lnTo>
                    <a:pt x="292" y="184"/>
                  </a:lnTo>
                  <a:lnTo>
                    <a:pt x="299" y="208"/>
                  </a:lnTo>
                  <a:lnTo>
                    <a:pt x="294" y="228"/>
                  </a:lnTo>
                  <a:lnTo>
                    <a:pt x="304" y="255"/>
                  </a:lnTo>
                  <a:lnTo>
                    <a:pt x="328" y="259"/>
                  </a:lnTo>
                  <a:lnTo>
                    <a:pt x="340" y="288"/>
                  </a:lnTo>
                  <a:lnTo>
                    <a:pt x="337" y="301"/>
                  </a:lnTo>
                  <a:lnTo>
                    <a:pt x="337" y="317"/>
                  </a:lnTo>
                  <a:lnTo>
                    <a:pt x="329" y="325"/>
                  </a:lnTo>
                  <a:lnTo>
                    <a:pt x="303" y="321"/>
                  </a:lnTo>
                  <a:lnTo>
                    <a:pt x="299" y="333"/>
                  </a:lnTo>
                  <a:lnTo>
                    <a:pt x="258" y="334"/>
                  </a:lnTo>
                  <a:lnTo>
                    <a:pt x="255" y="345"/>
                  </a:lnTo>
                  <a:lnTo>
                    <a:pt x="232" y="355"/>
                  </a:lnTo>
                  <a:lnTo>
                    <a:pt x="220" y="347"/>
                  </a:lnTo>
                  <a:lnTo>
                    <a:pt x="199" y="354"/>
                  </a:lnTo>
                  <a:lnTo>
                    <a:pt x="179" y="372"/>
                  </a:lnTo>
                  <a:lnTo>
                    <a:pt x="146" y="370"/>
                  </a:lnTo>
                  <a:lnTo>
                    <a:pt x="134" y="355"/>
                  </a:lnTo>
                  <a:lnTo>
                    <a:pt x="121" y="363"/>
                  </a:lnTo>
                  <a:lnTo>
                    <a:pt x="116" y="358"/>
                  </a:lnTo>
                  <a:lnTo>
                    <a:pt x="113" y="340"/>
                  </a:lnTo>
                  <a:lnTo>
                    <a:pt x="93" y="334"/>
                  </a:lnTo>
                  <a:lnTo>
                    <a:pt x="75" y="301"/>
                  </a:lnTo>
                  <a:lnTo>
                    <a:pt x="44" y="296"/>
                  </a:lnTo>
                  <a:lnTo>
                    <a:pt x="21" y="296"/>
                  </a:lnTo>
                  <a:lnTo>
                    <a:pt x="19" y="271"/>
                  </a:lnTo>
                  <a:lnTo>
                    <a:pt x="60" y="222"/>
                  </a:lnTo>
                  <a:lnTo>
                    <a:pt x="59" y="160"/>
                  </a:lnTo>
                  <a:lnTo>
                    <a:pt x="35" y="122"/>
                  </a:lnTo>
                  <a:lnTo>
                    <a:pt x="37" y="101"/>
                  </a:lnTo>
                  <a:lnTo>
                    <a:pt x="0" y="60"/>
                  </a:lnTo>
                  <a:lnTo>
                    <a:pt x="6" y="50"/>
                  </a:lnTo>
                  <a:lnTo>
                    <a:pt x="5" y="27"/>
                  </a:lnTo>
                  <a:lnTo>
                    <a:pt x="30" y="14"/>
                  </a:lnTo>
                  <a:lnTo>
                    <a:pt x="52" y="22"/>
                  </a:lnTo>
                  <a:lnTo>
                    <a:pt x="51" y="4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C3D69B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52">
              <a:extLst>
                <a:ext uri="{FF2B5EF4-FFF2-40B4-BE49-F238E27FC236}">
                  <a16:creationId xmlns:a16="http://schemas.microsoft.com/office/drawing/2014/main" id="{97308C70-4D56-14A3-A7C8-519AA1C0B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113" y="2505075"/>
              <a:ext cx="792163" cy="587375"/>
            </a:xfrm>
            <a:custGeom>
              <a:avLst/>
              <a:gdLst>
                <a:gd name="T0" fmla="*/ 410 w 499"/>
                <a:gd name="T1" fmla="*/ 12 h 370"/>
                <a:gd name="T2" fmla="*/ 427 w 499"/>
                <a:gd name="T3" fmla="*/ 55 h 370"/>
                <a:gd name="T4" fmla="*/ 482 w 499"/>
                <a:gd name="T5" fmla="*/ 72 h 370"/>
                <a:gd name="T6" fmla="*/ 485 w 499"/>
                <a:gd name="T7" fmla="*/ 100 h 370"/>
                <a:gd name="T8" fmla="*/ 499 w 499"/>
                <a:gd name="T9" fmla="*/ 129 h 370"/>
                <a:gd name="T10" fmla="*/ 489 w 499"/>
                <a:gd name="T11" fmla="*/ 165 h 370"/>
                <a:gd name="T12" fmla="*/ 465 w 499"/>
                <a:gd name="T13" fmla="*/ 178 h 370"/>
                <a:gd name="T14" fmla="*/ 464 w 499"/>
                <a:gd name="T15" fmla="*/ 195 h 370"/>
                <a:gd name="T16" fmla="*/ 404 w 499"/>
                <a:gd name="T17" fmla="*/ 221 h 370"/>
                <a:gd name="T18" fmla="*/ 388 w 499"/>
                <a:gd name="T19" fmla="*/ 221 h 370"/>
                <a:gd name="T20" fmla="*/ 375 w 499"/>
                <a:gd name="T21" fmla="*/ 247 h 370"/>
                <a:gd name="T22" fmla="*/ 342 w 499"/>
                <a:gd name="T23" fmla="*/ 255 h 370"/>
                <a:gd name="T24" fmla="*/ 267 w 499"/>
                <a:gd name="T25" fmla="*/ 279 h 370"/>
                <a:gd name="T26" fmla="*/ 253 w 499"/>
                <a:gd name="T27" fmla="*/ 317 h 370"/>
                <a:gd name="T28" fmla="*/ 224 w 499"/>
                <a:gd name="T29" fmla="*/ 311 h 370"/>
                <a:gd name="T30" fmla="*/ 229 w 499"/>
                <a:gd name="T31" fmla="*/ 358 h 370"/>
                <a:gd name="T32" fmla="*/ 132 w 499"/>
                <a:gd name="T33" fmla="*/ 354 h 370"/>
                <a:gd name="T34" fmla="*/ 129 w 499"/>
                <a:gd name="T35" fmla="*/ 370 h 370"/>
                <a:gd name="T36" fmla="*/ 124 w 499"/>
                <a:gd name="T37" fmla="*/ 370 h 370"/>
                <a:gd name="T38" fmla="*/ 112 w 499"/>
                <a:gd name="T39" fmla="*/ 346 h 370"/>
                <a:gd name="T40" fmla="*/ 117 w 499"/>
                <a:gd name="T41" fmla="*/ 319 h 370"/>
                <a:gd name="T42" fmla="*/ 104 w 499"/>
                <a:gd name="T43" fmla="*/ 296 h 370"/>
                <a:gd name="T44" fmla="*/ 71 w 499"/>
                <a:gd name="T45" fmla="*/ 286 h 370"/>
                <a:gd name="T46" fmla="*/ 72 w 499"/>
                <a:gd name="T47" fmla="*/ 266 h 370"/>
                <a:gd name="T48" fmla="*/ 89 w 499"/>
                <a:gd name="T49" fmla="*/ 244 h 370"/>
                <a:gd name="T50" fmla="*/ 31 w 499"/>
                <a:gd name="T51" fmla="*/ 187 h 370"/>
                <a:gd name="T52" fmla="*/ 33 w 499"/>
                <a:gd name="T53" fmla="*/ 154 h 370"/>
                <a:gd name="T54" fmla="*/ 50 w 499"/>
                <a:gd name="T55" fmla="*/ 137 h 370"/>
                <a:gd name="T56" fmla="*/ 52 w 499"/>
                <a:gd name="T57" fmla="*/ 121 h 370"/>
                <a:gd name="T58" fmla="*/ 38 w 499"/>
                <a:gd name="T59" fmla="*/ 111 h 370"/>
                <a:gd name="T60" fmla="*/ 35 w 499"/>
                <a:gd name="T61" fmla="*/ 93 h 370"/>
                <a:gd name="T62" fmla="*/ 10 w 499"/>
                <a:gd name="T63" fmla="*/ 89 h 370"/>
                <a:gd name="T64" fmla="*/ 0 w 499"/>
                <a:gd name="T65" fmla="*/ 68 h 370"/>
                <a:gd name="T66" fmla="*/ 6 w 499"/>
                <a:gd name="T67" fmla="*/ 58 h 370"/>
                <a:gd name="T68" fmla="*/ 23 w 499"/>
                <a:gd name="T69" fmla="*/ 63 h 370"/>
                <a:gd name="T70" fmla="*/ 81 w 499"/>
                <a:gd name="T71" fmla="*/ 9 h 370"/>
                <a:gd name="T72" fmla="*/ 112 w 499"/>
                <a:gd name="T73" fmla="*/ 14 h 370"/>
                <a:gd name="T74" fmla="*/ 130 w 499"/>
                <a:gd name="T75" fmla="*/ 47 h 370"/>
                <a:gd name="T76" fmla="*/ 150 w 499"/>
                <a:gd name="T77" fmla="*/ 53 h 370"/>
                <a:gd name="T78" fmla="*/ 153 w 499"/>
                <a:gd name="T79" fmla="*/ 71 h 370"/>
                <a:gd name="T80" fmla="*/ 158 w 499"/>
                <a:gd name="T81" fmla="*/ 76 h 370"/>
                <a:gd name="T82" fmla="*/ 171 w 499"/>
                <a:gd name="T83" fmla="*/ 68 h 370"/>
                <a:gd name="T84" fmla="*/ 183 w 499"/>
                <a:gd name="T85" fmla="*/ 83 h 370"/>
                <a:gd name="T86" fmla="*/ 216 w 499"/>
                <a:gd name="T87" fmla="*/ 85 h 370"/>
                <a:gd name="T88" fmla="*/ 236 w 499"/>
                <a:gd name="T89" fmla="*/ 67 h 370"/>
                <a:gd name="T90" fmla="*/ 257 w 499"/>
                <a:gd name="T91" fmla="*/ 60 h 370"/>
                <a:gd name="T92" fmla="*/ 269 w 499"/>
                <a:gd name="T93" fmla="*/ 68 h 370"/>
                <a:gd name="T94" fmla="*/ 292 w 499"/>
                <a:gd name="T95" fmla="*/ 58 h 370"/>
                <a:gd name="T96" fmla="*/ 295 w 499"/>
                <a:gd name="T97" fmla="*/ 47 h 370"/>
                <a:gd name="T98" fmla="*/ 336 w 499"/>
                <a:gd name="T99" fmla="*/ 46 h 370"/>
                <a:gd name="T100" fmla="*/ 340 w 499"/>
                <a:gd name="T101" fmla="*/ 34 h 370"/>
                <a:gd name="T102" fmla="*/ 366 w 499"/>
                <a:gd name="T103" fmla="*/ 38 h 370"/>
                <a:gd name="T104" fmla="*/ 374 w 499"/>
                <a:gd name="T105" fmla="*/ 30 h 370"/>
                <a:gd name="T106" fmla="*/ 374 w 499"/>
                <a:gd name="T107" fmla="*/ 14 h 370"/>
                <a:gd name="T108" fmla="*/ 377 w 499"/>
                <a:gd name="T109" fmla="*/ 1 h 370"/>
                <a:gd name="T110" fmla="*/ 398 w 499"/>
                <a:gd name="T111" fmla="*/ 0 h 370"/>
                <a:gd name="T112" fmla="*/ 410 w 499"/>
                <a:gd name="T113" fmla="*/ 12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9" h="370">
                  <a:moveTo>
                    <a:pt x="410" y="12"/>
                  </a:moveTo>
                  <a:lnTo>
                    <a:pt x="427" y="55"/>
                  </a:lnTo>
                  <a:lnTo>
                    <a:pt x="482" y="72"/>
                  </a:lnTo>
                  <a:lnTo>
                    <a:pt x="485" y="100"/>
                  </a:lnTo>
                  <a:lnTo>
                    <a:pt x="499" y="129"/>
                  </a:lnTo>
                  <a:lnTo>
                    <a:pt x="489" y="165"/>
                  </a:lnTo>
                  <a:lnTo>
                    <a:pt x="465" y="178"/>
                  </a:lnTo>
                  <a:lnTo>
                    <a:pt x="464" y="195"/>
                  </a:lnTo>
                  <a:lnTo>
                    <a:pt x="404" y="221"/>
                  </a:lnTo>
                  <a:lnTo>
                    <a:pt x="388" y="221"/>
                  </a:lnTo>
                  <a:lnTo>
                    <a:pt x="375" y="247"/>
                  </a:lnTo>
                  <a:lnTo>
                    <a:pt x="342" y="255"/>
                  </a:lnTo>
                  <a:lnTo>
                    <a:pt x="267" y="279"/>
                  </a:lnTo>
                  <a:lnTo>
                    <a:pt x="253" y="317"/>
                  </a:lnTo>
                  <a:lnTo>
                    <a:pt x="224" y="311"/>
                  </a:lnTo>
                  <a:lnTo>
                    <a:pt x="229" y="358"/>
                  </a:lnTo>
                  <a:lnTo>
                    <a:pt x="132" y="354"/>
                  </a:lnTo>
                  <a:lnTo>
                    <a:pt x="129" y="370"/>
                  </a:lnTo>
                  <a:lnTo>
                    <a:pt x="124" y="370"/>
                  </a:lnTo>
                  <a:lnTo>
                    <a:pt x="112" y="346"/>
                  </a:lnTo>
                  <a:lnTo>
                    <a:pt x="117" y="319"/>
                  </a:lnTo>
                  <a:lnTo>
                    <a:pt x="104" y="296"/>
                  </a:lnTo>
                  <a:lnTo>
                    <a:pt x="71" y="286"/>
                  </a:lnTo>
                  <a:lnTo>
                    <a:pt x="72" y="266"/>
                  </a:lnTo>
                  <a:lnTo>
                    <a:pt x="89" y="244"/>
                  </a:lnTo>
                  <a:lnTo>
                    <a:pt x="31" y="187"/>
                  </a:lnTo>
                  <a:lnTo>
                    <a:pt x="33" y="154"/>
                  </a:lnTo>
                  <a:lnTo>
                    <a:pt x="50" y="137"/>
                  </a:lnTo>
                  <a:lnTo>
                    <a:pt x="52" y="121"/>
                  </a:lnTo>
                  <a:lnTo>
                    <a:pt x="38" y="111"/>
                  </a:lnTo>
                  <a:lnTo>
                    <a:pt x="35" y="93"/>
                  </a:lnTo>
                  <a:lnTo>
                    <a:pt x="10" y="89"/>
                  </a:lnTo>
                  <a:lnTo>
                    <a:pt x="0" y="68"/>
                  </a:lnTo>
                  <a:lnTo>
                    <a:pt x="6" y="58"/>
                  </a:lnTo>
                  <a:lnTo>
                    <a:pt x="23" y="63"/>
                  </a:lnTo>
                  <a:lnTo>
                    <a:pt x="81" y="9"/>
                  </a:lnTo>
                  <a:lnTo>
                    <a:pt x="112" y="14"/>
                  </a:lnTo>
                  <a:lnTo>
                    <a:pt x="130" y="47"/>
                  </a:lnTo>
                  <a:lnTo>
                    <a:pt x="150" y="53"/>
                  </a:lnTo>
                  <a:lnTo>
                    <a:pt x="153" y="71"/>
                  </a:lnTo>
                  <a:lnTo>
                    <a:pt x="158" y="76"/>
                  </a:lnTo>
                  <a:lnTo>
                    <a:pt x="171" y="68"/>
                  </a:lnTo>
                  <a:lnTo>
                    <a:pt x="183" y="83"/>
                  </a:lnTo>
                  <a:lnTo>
                    <a:pt x="216" y="85"/>
                  </a:lnTo>
                  <a:lnTo>
                    <a:pt x="236" y="67"/>
                  </a:lnTo>
                  <a:lnTo>
                    <a:pt x="257" y="60"/>
                  </a:lnTo>
                  <a:lnTo>
                    <a:pt x="269" y="68"/>
                  </a:lnTo>
                  <a:lnTo>
                    <a:pt x="292" y="58"/>
                  </a:lnTo>
                  <a:lnTo>
                    <a:pt x="295" y="47"/>
                  </a:lnTo>
                  <a:lnTo>
                    <a:pt x="336" y="46"/>
                  </a:lnTo>
                  <a:lnTo>
                    <a:pt x="340" y="34"/>
                  </a:lnTo>
                  <a:lnTo>
                    <a:pt x="366" y="38"/>
                  </a:lnTo>
                  <a:lnTo>
                    <a:pt x="374" y="30"/>
                  </a:lnTo>
                  <a:lnTo>
                    <a:pt x="374" y="14"/>
                  </a:lnTo>
                  <a:lnTo>
                    <a:pt x="377" y="1"/>
                  </a:lnTo>
                  <a:lnTo>
                    <a:pt x="398" y="0"/>
                  </a:lnTo>
                  <a:lnTo>
                    <a:pt x="410" y="12"/>
                  </a:lnTo>
                  <a:close/>
                </a:path>
              </a:pathLst>
            </a:custGeom>
            <a:solidFill>
              <a:srgbClr val="C3D69B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53">
              <a:extLst>
                <a:ext uri="{FF2B5EF4-FFF2-40B4-BE49-F238E27FC236}">
                  <a16:creationId xmlns:a16="http://schemas.microsoft.com/office/drawing/2014/main" id="{51B5291C-3BEB-DC6F-1F39-DACEE78B0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1695450"/>
              <a:ext cx="781050" cy="646113"/>
            </a:xfrm>
            <a:custGeom>
              <a:avLst/>
              <a:gdLst>
                <a:gd name="T0" fmla="*/ 382 w 492"/>
                <a:gd name="T1" fmla="*/ 165 h 407"/>
                <a:gd name="T2" fmla="*/ 403 w 492"/>
                <a:gd name="T3" fmla="*/ 183 h 407"/>
                <a:gd name="T4" fmla="*/ 438 w 492"/>
                <a:gd name="T5" fmla="*/ 177 h 407"/>
                <a:gd name="T6" fmla="*/ 434 w 492"/>
                <a:gd name="T7" fmla="*/ 194 h 407"/>
                <a:gd name="T8" fmla="*/ 452 w 492"/>
                <a:gd name="T9" fmla="*/ 245 h 407"/>
                <a:gd name="T10" fmla="*/ 492 w 492"/>
                <a:gd name="T11" fmla="*/ 316 h 407"/>
                <a:gd name="T12" fmla="*/ 471 w 492"/>
                <a:gd name="T13" fmla="*/ 343 h 407"/>
                <a:gd name="T14" fmla="*/ 446 w 492"/>
                <a:gd name="T15" fmla="*/ 323 h 407"/>
                <a:gd name="T16" fmla="*/ 394 w 492"/>
                <a:gd name="T17" fmla="*/ 324 h 407"/>
                <a:gd name="T18" fmla="*/ 368 w 492"/>
                <a:gd name="T19" fmla="*/ 307 h 407"/>
                <a:gd name="T20" fmla="*/ 342 w 492"/>
                <a:gd name="T21" fmla="*/ 307 h 407"/>
                <a:gd name="T22" fmla="*/ 332 w 492"/>
                <a:gd name="T23" fmla="*/ 318 h 407"/>
                <a:gd name="T24" fmla="*/ 293 w 492"/>
                <a:gd name="T25" fmla="*/ 324 h 407"/>
                <a:gd name="T26" fmla="*/ 270 w 492"/>
                <a:gd name="T27" fmla="*/ 308 h 407"/>
                <a:gd name="T28" fmla="*/ 255 w 492"/>
                <a:gd name="T29" fmla="*/ 335 h 407"/>
                <a:gd name="T30" fmla="*/ 266 w 492"/>
                <a:gd name="T31" fmla="*/ 348 h 407"/>
                <a:gd name="T32" fmla="*/ 256 w 492"/>
                <a:gd name="T33" fmla="*/ 361 h 407"/>
                <a:gd name="T34" fmla="*/ 240 w 492"/>
                <a:gd name="T35" fmla="*/ 370 h 407"/>
                <a:gd name="T36" fmla="*/ 239 w 492"/>
                <a:gd name="T37" fmla="*/ 387 h 407"/>
                <a:gd name="T38" fmla="*/ 228 w 492"/>
                <a:gd name="T39" fmla="*/ 393 h 407"/>
                <a:gd name="T40" fmla="*/ 223 w 492"/>
                <a:gd name="T41" fmla="*/ 387 h 407"/>
                <a:gd name="T42" fmla="*/ 212 w 492"/>
                <a:gd name="T43" fmla="*/ 373 h 407"/>
                <a:gd name="T44" fmla="*/ 186 w 492"/>
                <a:gd name="T45" fmla="*/ 379 h 407"/>
                <a:gd name="T46" fmla="*/ 183 w 492"/>
                <a:gd name="T47" fmla="*/ 398 h 407"/>
                <a:gd name="T48" fmla="*/ 174 w 492"/>
                <a:gd name="T49" fmla="*/ 407 h 407"/>
                <a:gd name="T50" fmla="*/ 150 w 492"/>
                <a:gd name="T51" fmla="*/ 386 h 407"/>
                <a:gd name="T52" fmla="*/ 148 w 492"/>
                <a:gd name="T53" fmla="*/ 385 h 407"/>
                <a:gd name="T54" fmla="*/ 128 w 492"/>
                <a:gd name="T55" fmla="*/ 399 h 407"/>
                <a:gd name="T56" fmla="*/ 106 w 492"/>
                <a:gd name="T57" fmla="*/ 364 h 407"/>
                <a:gd name="T58" fmla="*/ 123 w 492"/>
                <a:gd name="T59" fmla="*/ 341 h 407"/>
                <a:gd name="T60" fmla="*/ 132 w 492"/>
                <a:gd name="T61" fmla="*/ 311 h 407"/>
                <a:gd name="T62" fmla="*/ 128 w 492"/>
                <a:gd name="T63" fmla="*/ 295 h 407"/>
                <a:gd name="T64" fmla="*/ 108 w 492"/>
                <a:gd name="T65" fmla="*/ 299 h 407"/>
                <a:gd name="T66" fmla="*/ 21 w 492"/>
                <a:gd name="T67" fmla="*/ 264 h 407"/>
                <a:gd name="T68" fmla="*/ 0 w 492"/>
                <a:gd name="T69" fmla="*/ 256 h 407"/>
                <a:gd name="T70" fmla="*/ 3 w 492"/>
                <a:gd name="T71" fmla="*/ 243 h 407"/>
                <a:gd name="T72" fmla="*/ 95 w 492"/>
                <a:gd name="T73" fmla="*/ 221 h 407"/>
                <a:gd name="T74" fmla="*/ 110 w 492"/>
                <a:gd name="T75" fmla="*/ 194 h 407"/>
                <a:gd name="T76" fmla="*/ 78 w 492"/>
                <a:gd name="T77" fmla="*/ 166 h 407"/>
                <a:gd name="T78" fmla="*/ 96 w 492"/>
                <a:gd name="T79" fmla="*/ 138 h 407"/>
                <a:gd name="T80" fmla="*/ 120 w 492"/>
                <a:gd name="T81" fmla="*/ 137 h 407"/>
                <a:gd name="T82" fmla="*/ 157 w 492"/>
                <a:gd name="T83" fmla="*/ 99 h 407"/>
                <a:gd name="T84" fmla="*/ 177 w 492"/>
                <a:gd name="T85" fmla="*/ 92 h 407"/>
                <a:gd name="T86" fmla="*/ 186 w 492"/>
                <a:gd name="T87" fmla="*/ 91 h 407"/>
                <a:gd name="T88" fmla="*/ 241 w 492"/>
                <a:gd name="T89" fmla="*/ 78 h 407"/>
                <a:gd name="T90" fmla="*/ 305 w 492"/>
                <a:gd name="T91" fmla="*/ 40 h 407"/>
                <a:gd name="T92" fmla="*/ 318 w 492"/>
                <a:gd name="T93" fmla="*/ 0 h 407"/>
                <a:gd name="T94" fmla="*/ 335 w 492"/>
                <a:gd name="T95" fmla="*/ 8 h 407"/>
                <a:gd name="T96" fmla="*/ 352 w 492"/>
                <a:gd name="T97" fmla="*/ 36 h 407"/>
                <a:gd name="T98" fmla="*/ 380 w 492"/>
                <a:gd name="T99" fmla="*/ 42 h 407"/>
                <a:gd name="T100" fmla="*/ 396 w 492"/>
                <a:gd name="T101" fmla="*/ 45 h 407"/>
                <a:gd name="T102" fmla="*/ 407 w 492"/>
                <a:gd name="T103" fmla="*/ 65 h 407"/>
                <a:gd name="T104" fmla="*/ 405 w 492"/>
                <a:gd name="T105" fmla="*/ 87 h 407"/>
                <a:gd name="T106" fmla="*/ 392 w 492"/>
                <a:gd name="T107" fmla="*/ 113 h 407"/>
                <a:gd name="T108" fmla="*/ 413 w 492"/>
                <a:gd name="T109" fmla="*/ 132 h 407"/>
                <a:gd name="T110" fmla="*/ 414 w 492"/>
                <a:gd name="T111" fmla="*/ 149 h 407"/>
                <a:gd name="T112" fmla="*/ 382 w 492"/>
                <a:gd name="T113" fmla="*/ 165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2" h="407">
                  <a:moveTo>
                    <a:pt x="382" y="165"/>
                  </a:moveTo>
                  <a:lnTo>
                    <a:pt x="403" y="183"/>
                  </a:lnTo>
                  <a:lnTo>
                    <a:pt x="438" y="177"/>
                  </a:lnTo>
                  <a:lnTo>
                    <a:pt x="434" y="194"/>
                  </a:lnTo>
                  <a:lnTo>
                    <a:pt x="452" y="245"/>
                  </a:lnTo>
                  <a:lnTo>
                    <a:pt x="492" y="316"/>
                  </a:lnTo>
                  <a:lnTo>
                    <a:pt x="471" y="343"/>
                  </a:lnTo>
                  <a:lnTo>
                    <a:pt x="446" y="323"/>
                  </a:lnTo>
                  <a:lnTo>
                    <a:pt x="394" y="324"/>
                  </a:lnTo>
                  <a:lnTo>
                    <a:pt x="368" y="307"/>
                  </a:lnTo>
                  <a:lnTo>
                    <a:pt x="342" y="307"/>
                  </a:lnTo>
                  <a:lnTo>
                    <a:pt x="332" y="318"/>
                  </a:lnTo>
                  <a:lnTo>
                    <a:pt x="293" y="324"/>
                  </a:lnTo>
                  <a:lnTo>
                    <a:pt x="270" y="308"/>
                  </a:lnTo>
                  <a:lnTo>
                    <a:pt x="255" y="335"/>
                  </a:lnTo>
                  <a:lnTo>
                    <a:pt x="266" y="348"/>
                  </a:lnTo>
                  <a:lnTo>
                    <a:pt x="256" y="361"/>
                  </a:lnTo>
                  <a:lnTo>
                    <a:pt x="240" y="370"/>
                  </a:lnTo>
                  <a:lnTo>
                    <a:pt x="239" y="387"/>
                  </a:lnTo>
                  <a:lnTo>
                    <a:pt x="228" y="393"/>
                  </a:lnTo>
                  <a:lnTo>
                    <a:pt x="223" y="387"/>
                  </a:lnTo>
                  <a:lnTo>
                    <a:pt x="212" y="373"/>
                  </a:lnTo>
                  <a:lnTo>
                    <a:pt x="186" y="379"/>
                  </a:lnTo>
                  <a:lnTo>
                    <a:pt x="183" y="398"/>
                  </a:lnTo>
                  <a:lnTo>
                    <a:pt x="174" y="407"/>
                  </a:lnTo>
                  <a:lnTo>
                    <a:pt x="150" y="386"/>
                  </a:lnTo>
                  <a:lnTo>
                    <a:pt x="148" y="385"/>
                  </a:lnTo>
                  <a:lnTo>
                    <a:pt x="128" y="399"/>
                  </a:lnTo>
                  <a:lnTo>
                    <a:pt x="106" y="364"/>
                  </a:lnTo>
                  <a:lnTo>
                    <a:pt x="123" y="341"/>
                  </a:lnTo>
                  <a:lnTo>
                    <a:pt x="132" y="311"/>
                  </a:lnTo>
                  <a:lnTo>
                    <a:pt x="128" y="295"/>
                  </a:lnTo>
                  <a:lnTo>
                    <a:pt x="108" y="299"/>
                  </a:lnTo>
                  <a:lnTo>
                    <a:pt x="21" y="264"/>
                  </a:lnTo>
                  <a:lnTo>
                    <a:pt x="0" y="256"/>
                  </a:lnTo>
                  <a:lnTo>
                    <a:pt x="3" y="243"/>
                  </a:lnTo>
                  <a:lnTo>
                    <a:pt x="95" y="221"/>
                  </a:lnTo>
                  <a:lnTo>
                    <a:pt x="110" y="194"/>
                  </a:lnTo>
                  <a:lnTo>
                    <a:pt x="78" y="166"/>
                  </a:lnTo>
                  <a:lnTo>
                    <a:pt x="96" y="138"/>
                  </a:lnTo>
                  <a:lnTo>
                    <a:pt x="120" y="137"/>
                  </a:lnTo>
                  <a:lnTo>
                    <a:pt x="157" y="99"/>
                  </a:lnTo>
                  <a:lnTo>
                    <a:pt x="177" y="92"/>
                  </a:lnTo>
                  <a:lnTo>
                    <a:pt x="186" y="91"/>
                  </a:lnTo>
                  <a:lnTo>
                    <a:pt x="241" y="78"/>
                  </a:lnTo>
                  <a:lnTo>
                    <a:pt x="305" y="40"/>
                  </a:lnTo>
                  <a:lnTo>
                    <a:pt x="318" y="0"/>
                  </a:lnTo>
                  <a:lnTo>
                    <a:pt x="335" y="8"/>
                  </a:lnTo>
                  <a:lnTo>
                    <a:pt x="352" y="36"/>
                  </a:lnTo>
                  <a:lnTo>
                    <a:pt x="380" y="42"/>
                  </a:lnTo>
                  <a:lnTo>
                    <a:pt x="396" y="45"/>
                  </a:lnTo>
                  <a:lnTo>
                    <a:pt x="407" y="65"/>
                  </a:lnTo>
                  <a:lnTo>
                    <a:pt x="405" y="87"/>
                  </a:lnTo>
                  <a:lnTo>
                    <a:pt x="392" y="113"/>
                  </a:lnTo>
                  <a:lnTo>
                    <a:pt x="413" y="132"/>
                  </a:lnTo>
                  <a:lnTo>
                    <a:pt x="414" y="149"/>
                  </a:lnTo>
                  <a:lnTo>
                    <a:pt x="382" y="165"/>
                  </a:lnTo>
                  <a:close/>
                </a:path>
              </a:pathLst>
            </a:custGeom>
            <a:solidFill>
              <a:srgbClr val="93CDDD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54">
              <a:extLst>
                <a:ext uri="{FF2B5EF4-FFF2-40B4-BE49-F238E27FC236}">
                  <a16:creationId xmlns:a16="http://schemas.microsoft.com/office/drawing/2014/main" id="{3C0DE2F8-2C05-F893-B43F-DD724D19F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3150" y="1673225"/>
              <a:ext cx="549275" cy="715963"/>
            </a:xfrm>
            <a:custGeom>
              <a:avLst/>
              <a:gdLst>
                <a:gd name="T0" fmla="*/ 162 w 346"/>
                <a:gd name="T1" fmla="*/ 10 h 451"/>
                <a:gd name="T2" fmla="*/ 163 w 346"/>
                <a:gd name="T3" fmla="*/ 47 h 451"/>
                <a:gd name="T4" fmla="*/ 168 w 346"/>
                <a:gd name="T5" fmla="*/ 55 h 451"/>
                <a:gd name="T6" fmla="*/ 223 w 346"/>
                <a:gd name="T7" fmla="*/ 50 h 451"/>
                <a:gd name="T8" fmla="*/ 255 w 346"/>
                <a:gd name="T9" fmla="*/ 13 h 451"/>
                <a:gd name="T10" fmla="*/ 265 w 346"/>
                <a:gd name="T11" fmla="*/ 21 h 451"/>
                <a:gd name="T12" fmla="*/ 269 w 346"/>
                <a:gd name="T13" fmla="*/ 48 h 451"/>
                <a:gd name="T14" fmla="*/ 257 w 346"/>
                <a:gd name="T15" fmla="*/ 63 h 451"/>
                <a:gd name="T16" fmla="*/ 234 w 346"/>
                <a:gd name="T17" fmla="*/ 88 h 451"/>
                <a:gd name="T18" fmla="*/ 232 w 346"/>
                <a:gd name="T19" fmla="*/ 109 h 451"/>
                <a:gd name="T20" fmla="*/ 250 w 346"/>
                <a:gd name="T21" fmla="*/ 129 h 451"/>
                <a:gd name="T22" fmla="*/ 245 w 346"/>
                <a:gd name="T23" fmla="*/ 141 h 451"/>
                <a:gd name="T24" fmla="*/ 233 w 346"/>
                <a:gd name="T25" fmla="*/ 141 h 451"/>
                <a:gd name="T26" fmla="*/ 240 w 346"/>
                <a:gd name="T27" fmla="*/ 159 h 451"/>
                <a:gd name="T28" fmla="*/ 269 w 346"/>
                <a:gd name="T29" fmla="*/ 166 h 451"/>
                <a:gd name="T30" fmla="*/ 275 w 346"/>
                <a:gd name="T31" fmla="*/ 180 h 451"/>
                <a:gd name="T32" fmla="*/ 286 w 346"/>
                <a:gd name="T33" fmla="*/ 231 h 451"/>
                <a:gd name="T34" fmla="*/ 302 w 346"/>
                <a:gd name="T35" fmla="*/ 233 h 451"/>
                <a:gd name="T36" fmla="*/ 313 w 346"/>
                <a:gd name="T37" fmla="*/ 251 h 451"/>
                <a:gd name="T38" fmla="*/ 320 w 346"/>
                <a:gd name="T39" fmla="*/ 267 h 451"/>
                <a:gd name="T40" fmla="*/ 317 w 346"/>
                <a:gd name="T41" fmla="*/ 280 h 451"/>
                <a:gd name="T42" fmla="*/ 345 w 346"/>
                <a:gd name="T43" fmla="*/ 287 h 451"/>
                <a:gd name="T44" fmla="*/ 345 w 346"/>
                <a:gd name="T45" fmla="*/ 307 h 451"/>
                <a:gd name="T46" fmla="*/ 333 w 346"/>
                <a:gd name="T47" fmla="*/ 326 h 451"/>
                <a:gd name="T48" fmla="*/ 332 w 346"/>
                <a:gd name="T49" fmla="*/ 363 h 451"/>
                <a:gd name="T50" fmla="*/ 340 w 346"/>
                <a:gd name="T51" fmla="*/ 367 h 451"/>
                <a:gd name="T52" fmla="*/ 346 w 346"/>
                <a:gd name="T53" fmla="*/ 366 h 451"/>
                <a:gd name="T54" fmla="*/ 325 w 346"/>
                <a:gd name="T55" fmla="*/ 380 h 451"/>
                <a:gd name="T56" fmla="*/ 311 w 346"/>
                <a:gd name="T57" fmla="*/ 420 h 451"/>
                <a:gd name="T58" fmla="*/ 271 w 346"/>
                <a:gd name="T59" fmla="*/ 451 h 451"/>
                <a:gd name="T60" fmla="*/ 257 w 346"/>
                <a:gd name="T61" fmla="*/ 447 h 451"/>
                <a:gd name="T62" fmla="*/ 245 w 346"/>
                <a:gd name="T63" fmla="*/ 425 h 451"/>
                <a:gd name="T64" fmla="*/ 225 w 346"/>
                <a:gd name="T65" fmla="*/ 424 h 451"/>
                <a:gd name="T66" fmla="*/ 207 w 346"/>
                <a:gd name="T67" fmla="*/ 413 h 451"/>
                <a:gd name="T68" fmla="*/ 188 w 346"/>
                <a:gd name="T69" fmla="*/ 411 h 451"/>
                <a:gd name="T70" fmla="*/ 184 w 346"/>
                <a:gd name="T71" fmla="*/ 432 h 451"/>
                <a:gd name="T72" fmla="*/ 171 w 346"/>
                <a:gd name="T73" fmla="*/ 445 h 451"/>
                <a:gd name="T74" fmla="*/ 137 w 346"/>
                <a:gd name="T75" fmla="*/ 433 h 451"/>
                <a:gd name="T76" fmla="*/ 114 w 346"/>
                <a:gd name="T77" fmla="*/ 438 h 451"/>
                <a:gd name="T78" fmla="*/ 99 w 346"/>
                <a:gd name="T79" fmla="*/ 399 h 451"/>
                <a:gd name="T80" fmla="*/ 121 w 346"/>
                <a:gd name="T81" fmla="*/ 375 h 451"/>
                <a:gd name="T82" fmla="*/ 122 w 346"/>
                <a:gd name="T83" fmla="*/ 363 h 451"/>
                <a:gd name="T84" fmla="*/ 79 w 346"/>
                <a:gd name="T85" fmla="*/ 333 h 451"/>
                <a:gd name="T86" fmla="*/ 58 w 346"/>
                <a:gd name="T87" fmla="*/ 330 h 451"/>
                <a:gd name="T88" fmla="*/ 18 w 346"/>
                <a:gd name="T89" fmla="*/ 259 h 451"/>
                <a:gd name="T90" fmla="*/ 0 w 346"/>
                <a:gd name="T91" fmla="*/ 208 h 451"/>
                <a:gd name="T92" fmla="*/ 4 w 346"/>
                <a:gd name="T93" fmla="*/ 191 h 451"/>
                <a:gd name="T94" fmla="*/ 49 w 346"/>
                <a:gd name="T95" fmla="*/ 163 h 451"/>
                <a:gd name="T96" fmla="*/ 84 w 346"/>
                <a:gd name="T97" fmla="*/ 170 h 451"/>
                <a:gd name="T98" fmla="*/ 104 w 346"/>
                <a:gd name="T99" fmla="*/ 145 h 451"/>
                <a:gd name="T100" fmla="*/ 100 w 346"/>
                <a:gd name="T101" fmla="*/ 106 h 451"/>
                <a:gd name="T102" fmla="*/ 95 w 346"/>
                <a:gd name="T103" fmla="*/ 69 h 451"/>
                <a:gd name="T104" fmla="*/ 80 w 346"/>
                <a:gd name="T105" fmla="*/ 59 h 451"/>
                <a:gd name="T106" fmla="*/ 67 w 346"/>
                <a:gd name="T107" fmla="*/ 50 h 451"/>
                <a:gd name="T108" fmla="*/ 59 w 346"/>
                <a:gd name="T109" fmla="*/ 26 h 451"/>
                <a:gd name="T110" fmla="*/ 88 w 346"/>
                <a:gd name="T111" fmla="*/ 30 h 451"/>
                <a:gd name="T112" fmla="*/ 108 w 346"/>
                <a:gd name="T113" fmla="*/ 8 h 451"/>
                <a:gd name="T114" fmla="*/ 146 w 346"/>
                <a:gd name="T115" fmla="*/ 0 h 451"/>
                <a:gd name="T116" fmla="*/ 162 w 346"/>
                <a:gd name="T117" fmla="*/ 1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46" h="451">
                  <a:moveTo>
                    <a:pt x="162" y="10"/>
                  </a:moveTo>
                  <a:lnTo>
                    <a:pt x="163" y="47"/>
                  </a:lnTo>
                  <a:lnTo>
                    <a:pt x="168" y="55"/>
                  </a:lnTo>
                  <a:lnTo>
                    <a:pt x="223" y="50"/>
                  </a:lnTo>
                  <a:lnTo>
                    <a:pt x="255" y="13"/>
                  </a:lnTo>
                  <a:lnTo>
                    <a:pt x="265" y="21"/>
                  </a:lnTo>
                  <a:lnTo>
                    <a:pt x="269" y="48"/>
                  </a:lnTo>
                  <a:lnTo>
                    <a:pt x="257" y="63"/>
                  </a:lnTo>
                  <a:lnTo>
                    <a:pt x="234" y="88"/>
                  </a:lnTo>
                  <a:lnTo>
                    <a:pt x="232" y="109"/>
                  </a:lnTo>
                  <a:lnTo>
                    <a:pt x="250" y="129"/>
                  </a:lnTo>
                  <a:lnTo>
                    <a:pt x="245" y="141"/>
                  </a:lnTo>
                  <a:lnTo>
                    <a:pt x="233" y="141"/>
                  </a:lnTo>
                  <a:lnTo>
                    <a:pt x="240" y="159"/>
                  </a:lnTo>
                  <a:lnTo>
                    <a:pt x="269" y="166"/>
                  </a:lnTo>
                  <a:lnTo>
                    <a:pt x="275" y="180"/>
                  </a:lnTo>
                  <a:lnTo>
                    <a:pt x="286" y="231"/>
                  </a:lnTo>
                  <a:lnTo>
                    <a:pt x="302" y="233"/>
                  </a:lnTo>
                  <a:lnTo>
                    <a:pt x="313" y="251"/>
                  </a:lnTo>
                  <a:lnTo>
                    <a:pt x="320" y="267"/>
                  </a:lnTo>
                  <a:lnTo>
                    <a:pt x="317" y="280"/>
                  </a:lnTo>
                  <a:lnTo>
                    <a:pt x="345" y="287"/>
                  </a:lnTo>
                  <a:lnTo>
                    <a:pt x="345" y="307"/>
                  </a:lnTo>
                  <a:lnTo>
                    <a:pt x="333" y="326"/>
                  </a:lnTo>
                  <a:lnTo>
                    <a:pt x="332" y="363"/>
                  </a:lnTo>
                  <a:lnTo>
                    <a:pt x="340" y="367"/>
                  </a:lnTo>
                  <a:lnTo>
                    <a:pt x="346" y="366"/>
                  </a:lnTo>
                  <a:lnTo>
                    <a:pt x="325" y="380"/>
                  </a:lnTo>
                  <a:lnTo>
                    <a:pt x="311" y="420"/>
                  </a:lnTo>
                  <a:lnTo>
                    <a:pt x="271" y="451"/>
                  </a:lnTo>
                  <a:lnTo>
                    <a:pt x="257" y="447"/>
                  </a:lnTo>
                  <a:lnTo>
                    <a:pt x="245" y="425"/>
                  </a:lnTo>
                  <a:lnTo>
                    <a:pt x="225" y="424"/>
                  </a:lnTo>
                  <a:lnTo>
                    <a:pt x="207" y="413"/>
                  </a:lnTo>
                  <a:lnTo>
                    <a:pt x="188" y="411"/>
                  </a:lnTo>
                  <a:lnTo>
                    <a:pt x="184" y="432"/>
                  </a:lnTo>
                  <a:lnTo>
                    <a:pt x="171" y="445"/>
                  </a:lnTo>
                  <a:lnTo>
                    <a:pt x="137" y="433"/>
                  </a:lnTo>
                  <a:lnTo>
                    <a:pt x="114" y="438"/>
                  </a:lnTo>
                  <a:lnTo>
                    <a:pt x="99" y="399"/>
                  </a:lnTo>
                  <a:lnTo>
                    <a:pt x="121" y="375"/>
                  </a:lnTo>
                  <a:lnTo>
                    <a:pt x="122" y="363"/>
                  </a:lnTo>
                  <a:lnTo>
                    <a:pt x="79" y="333"/>
                  </a:lnTo>
                  <a:lnTo>
                    <a:pt x="58" y="330"/>
                  </a:lnTo>
                  <a:lnTo>
                    <a:pt x="18" y="259"/>
                  </a:lnTo>
                  <a:lnTo>
                    <a:pt x="0" y="208"/>
                  </a:lnTo>
                  <a:lnTo>
                    <a:pt x="4" y="191"/>
                  </a:lnTo>
                  <a:lnTo>
                    <a:pt x="49" y="163"/>
                  </a:lnTo>
                  <a:lnTo>
                    <a:pt x="84" y="170"/>
                  </a:lnTo>
                  <a:lnTo>
                    <a:pt x="104" y="145"/>
                  </a:lnTo>
                  <a:lnTo>
                    <a:pt x="100" y="106"/>
                  </a:lnTo>
                  <a:lnTo>
                    <a:pt x="95" y="69"/>
                  </a:lnTo>
                  <a:lnTo>
                    <a:pt x="80" y="59"/>
                  </a:lnTo>
                  <a:lnTo>
                    <a:pt x="67" y="50"/>
                  </a:lnTo>
                  <a:lnTo>
                    <a:pt x="59" y="26"/>
                  </a:lnTo>
                  <a:lnTo>
                    <a:pt x="88" y="30"/>
                  </a:lnTo>
                  <a:lnTo>
                    <a:pt x="108" y="8"/>
                  </a:lnTo>
                  <a:lnTo>
                    <a:pt x="146" y="0"/>
                  </a:lnTo>
                  <a:lnTo>
                    <a:pt x="162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55">
              <a:extLst>
                <a:ext uri="{FF2B5EF4-FFF2-40B4-BE49-F238E27FC236}">
                  <a16:creationId xmlns:a16="http://schemas.microsoft.com/office/drawing/2014/main" id="{CAB07693-4933-AF95-1C0B-993DE2CAE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0400" y="2182813"/>
              <a:ext cx="769938" cy="698500"/>
            </a:xfrm>
            <a:custGeom>
              <a:avLst/>
              <a:gdLst>
                <a:gd name="T0" fmla="*/ 220 w 485"/>
                <a:gd name="T1" fmla="*/ 17 h 440"/>
                <a:gd name="T2" fmla="*/ 297 w 485"/>
                <a:gd name="T3" fmla="*/ 36 h 440"/>
                <a:gd name="T4" fmla="*/ 339 w 485"/>
                <a:gd name="T5" fmla="*/ 12 h 440"/>
                <a:gd name="T6" fmla="*/ 381 w 485"/>
                <a:gd name="T7" fmla="*/ 54 h 440"/>
                <a:gd name="T8" fmla="*/ 374 w 485"/>
                <a:gd name="T9" fmla="*/ 117 h 440"/>
                <a:gd name="T10" fmla="*/ 431 w 485"/>
                <a:gd name="T11" fmla="*/ 124 h 440"/>
                <a:gd name="T12" fmla="*/ 448 w 485"/>
                <a:gd name="T13" fmla="*/ 90 h 440"/>
                <a:gd name="T14" fmla="*/ 485 w 485"/>
                <a:gd name="T15" fmla="*/ 103 h 440"/>
                <a:gd name="T16" fmla="*/ 473 w 485"/>
                <a:gd name="T17" fmla="*/ 149 h 440"/>
                <a:gd name="T18" fmla="*/ 380 w 485"/>
                <a:gd name="T19" fmla="*/ 190 h 440"/>
                <a:gd name="T20" fmla="*/ 417 w 485"/>
                <a:gd name="T21" fmla="*/ 203 h 440"/>
                <a:gd name="T22" fmla="*/ 405 w 485"/>
                <a:gd name="T23" fmla="*/ 269 h 440"/>
                <a:gd name="T24" fmla="*/ 361 w 485"/>
                <a:gd name="T25" fmla="*/ 278 h 440"/>
                <a:gd name="T26" fmla="*/ 352 w 485"/>
                <a:gd name="T27" fmla="*/ 324 h 440"/>
                <a:gd name="T28" fmla="*/ 294 w 485"/>
                <a:gd name="T29" fmla="*/ 364 h 440"/>
                <a:gd name="T30" fmla="*/ 265 w 485"/>
                <a:gd name="T31" fmla="*/ 422 h 440"/>
                <a:gd name="T32" fmla="*/ 233 w 485"/>
                <a:gd name="T33" fmla="*/ 433 h 440"/>
                <a:gd name="T34" fmla="*/ 183 w 485"/>
                <a:gd name="T35" fmla="*/ 354 h 440"/>
                <a:gd name="T36" fmla="*/ 170 w 485"/>
                <a:gd name="T37" fmla="*/ 332 h 440"/>
                <a:gd name="T38" fmla="*/ 153 w 485"/>
                <a:gd name="T39" fmla="*/ 275 h 440"/>
                <a:gd name="T40" fmla="*/ 81 w 485"/>
                <a:gd name="T41" fmla="*/ 215 h 440"/>
                <a:gd name="T42" fmla="*/ 48 w 485"/>
                <a:gd name="T43" fmla="*/ 204 h 440"/>
                <a:gd name="T44" fmla="*/ 12 w 485"/>
                <a:gd name="T45" fmla="*/ 171 h 440"/>
                <a:gd name="T46" fmla="*/ 7 w 485"/>
                <a:gd name="T47" fmla="*/ 124 h 440"/>
                <a:gd name="T48" fmla="*/ 9 w 485"/>
                <a:gd name="T49" fmla="*/ 91 h 440"/>
                <a:gd name="T50" fmla="*/ 38 w 485"/>
                <a:gd name="T51" fmla="*/ 66 h 440"/>
                <a:gd name="T52" fmla="*/ 54 w 485"/>
                <a:gd name="T53" fmla="*/ 86 h 440"/>
                <a:gd name="T54" fmla="*/ 66 w 485"/>
                <a:gd name="T55" fmla="*/ 63 h 440"/>
                <a:gd name="T56" fmla="*/ 92 w 485"/>
                <a:gd name="T57" fmla="*/ 41 h 440"/>
                <a:gd name="T58" fmla="*/ 96 w 485"/>
                <a:gd name="T59" fmla="*/ 1 h 440"/>
                <a:gd name="T60" fmla="*/ 158 w 485"/>
                <a:gd name="T61" fmla="*/ 11 h 440"/>
                <a:gd name="T62" fmla="*/ 194 w 485"/>
                <a:gd name="T63" fmla="*/ 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5" h="440">
                  <a:moveTo>
                    <a:pt x="194" y="0"/>
                  </a:moveTo>
                  <a:lnTo>
                    <a:pt x="220" y="17"/>
                  </a:lnTo>
                  <a:lnTo>
                    <a:pt x="272" y="16"/>
                  </a:lnTo>
                  <a:lnTo>
                    <a:pt x="297" y="36"/>
                  </a:lnTo>
                  <a:lnTo>
                    <a:pt x="318" y="9"/>
                  </a:lnTo>
                  <a:lnTo>
                    <a:pt x="339" y="12"/>
                  </a:lnTo>
                  <a:lnTo>
                    <a:pt x="382" y="42"/>
                  </a:lnTo>
                  <a:lnTo>
                    <a:pt x="381" y="54"/>
                  </a:lnTo>
                  <a:lnTo>
                    <a:pt x="359" y="78"/>
                  </a:lnTo>
                  <a:lnTo>
                    <a:pt x="374" y="117"/>
                  </a:lnTo>
                  <a:lnTo>
                    <a:pt x="397" y="112"/>
                  </a:lnTo>
                  <a:lnTo>
                    <a:pt x="431" y="124"/>
                  </a:lnTo>
                  <a:lnTo>
                    <a:pt x="444" y="111"/>
                  </a:lnTo>
                  <a:lnTo>
                    <a:pt x="448" y="90"/>
                  </a:lnTo>
                  <a:lnTo>
                    <a:pt x="467" y="92"/>
                  </a:lnTo>
                  <a:lnTo>
                    <a:pt x="485" y="103"/>
                  </a:lnTo>
                  <a:lnTo>
                    <a:pt x="467" y="113"/>
                  </a:lnTo>
                  <a:lnTo>
                    <a:pt x="473" y="149"/>
                  </a:lnTo>
                  <a:lnTo>
                    <a:pt x="411" y="158"/>
                  </a:lnTo>
                  <a:lnTo>
                    <a:pt x="380" y="190"/>
                  </a:lnTo>
                  <a:lnTo>
                    <a:pt x="384" y="206"/>
                  </a:lnTo>
                  <a:lnTo>
                    <a:pt x="417" y="203"/>
                  </a:lnTo>
                  <a:lnTo>
                    <a:pt x="423" y="233"/>
                  </a:lnTo>
                  <a:lnTo>
                    <a:pt x="405" y="269"/>
                  </a:lnTo>
                  <a:lnTo>
                    <a:pt x="371" y="270"/>
                  </a:lnTo>
                  <a:lnTo>
                    <a:pt x="361" y="278"/>
                  </a:lnTo>
                  <a:lnTo>
                    <a:pt x="364" y="303"/>
                  </a:lnTo>
                  <a:lnTo>
                    <a:pt x="352" y="324"/>
                  </a:lnTo>
                  <a:lnTo>
                    <a:pt x="319" y="368"/>
                  </a:lnTo>
                  <a:lnTo>
                    <a:pt x="294" y="364"/>
                  </a:lnTo>
                  <a:lnTo>
                    <a:pt x="262" y="395"/>
                  </a:lnTo>
                  <a:lnTo>
                    <a:pt x="265" y="422"/>
                  </a:lnTo>
                  <a:lnTo>
                    <a:pt x="256" y="440"/>
                  </a:lnTo>
                  <a:lnTo>
                    <a:pt x="233" y="433"/>
                  </a:lnTo>
                  <a:lnTo>
                    <a:pt x="215" y="378"/>
                  </a:lnTo>
                  <a:lnTo>
                    <a:pt x="183" y="354"/>
                  </a:lnTo>
                  <a:lnTo>
                    <a:pt x="187" y="337"/>
                  </a:lnTo>
                  <a:lnTo>
                    <a:pt x="170" y="332"/>
                  </a:lnTo>
                  <a:lnTo>
                    <a:pt x="156" y="303"/>
                  </a:lnTo>
                  <a:lnTo>
                    <a:pt x="153" y="275"/>
                  </a:lnTo>
                  <a:lnTo>
                    <a:pt x="98" y="258"/>
                  </a:lnTo>
                  <a:lnTo>
                    <a:pt x="81" y="215"/>
                  </a:lnTo>
                  <a:lnTo>
                    <a:pt x="69" y="203"/>
                  </a:lnTo>
                  <a:lnTo>
                    <a:pt x="48" y="204"/>
                  </a:lnTo>
                  <a:lnTo>
                    <a:pt x="36" y="175"/>
                  </a:lnTo>
                  <a:lnTo>
                    <a:pt x="12" y="171"/>
                  </a:lnTo>
                  <a:lnTo>
                    <a:pt x="2" y="144"/>
                  </a:lnTo>
                  <a:lnTo>
                    <a:pt x="7" y="124"/>
                  </a:lnTo>
                  <a:lnTo>
                    <a:pt x="0" y="100"/>
                  </a:lnTo>
                  <a:lnTo>
                    <a:pt x="9" y="91"/>
                  </a:lnTo>
                  <a:lnTo>
                    <a:pt x="12" y="72"/>
                  </a:lnTo>
                  <a:lnTo>
                    <a:pt x="38" y="66"/>
                  </a:lnTo>
                  <a:lnTo>
                    <a:pt x="49" y="80"/>
                  </a:lnTo>
                  <a:lnTo>
                    <a:pt x="54" y="86"/>
                  </a:lnTo>
                  <a:lnTo>
                    <a:pt x="65" y="80"/>
                  </a:lnTo>
                  <a:lnTo>
                    <a:pt x="66" y="63"/>
                  </a:lnTo>
                  <a:lnTo>
                    <a:pt x="82" y="54"/>
                  </a:lnTo>
                  <a:lnTo>
                    <a:pt x="92" y="41"/>
                  </a:lnTo>
                  <a:lnTo>
                    <a:pt x="81" y="28"/>
                  </a:lnTo>
                  <a:lnTo>
                    <a:pt x="96" y="1"/>
                  </a:lnTo>
                  <a:lnTo>
                    <a:pt x="119" y="17"/>
                  </a:lnTo>
                  <a:lnTo>
                    <a:pt x="158" y="11"/>
                  </a:lnTo>
                  <a:lnTo>
                    <a:pt x="168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93CDDD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56">
              <a:extLst>
                <a:ext uri="{FF2B5EF4-FFF2-40B4-BE49-F238E27FC236}">
                  <a16:creationId xmlns:a16="http://schemas.microsoft.com/office/drawing/2014/main" id="{84622056-072D-8BB7-FF94-D7D246621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713" y="2709863"/>
              <a:ext cx="582613" cy="909638"/>
            </a:xfrm>
            <a:custGeom>
              <a:avLst/>
              <a:gdLst>
                <a:gd name="T0" fmla="*/ 367 w 367"/>
                <a:gd name="T1" fmla="*/ 144 h 573"/>
                <a:gd name="T2" fmla="*/ 357 w 367"/>
                <a:gd name="T3" fmla="*/ 166 h 573"/>
                <a:gd name="T4" fmla="*/ 338 w 367"/>
                <a:gd name="T5" fmla="*/ 163 h 573"/>
                <a:gd name="T6" fmla="*/ 327 w 367"/>
                <a:gd name="T7" fmla="*/ 174 h 573"/>
                <a:gd name="T8" fmla="*/ 317 w 367"/>
                <a:gd name="T9" fmla="*/ 224 h 573"/>
                <a:gd name="T10" fmla="*/ 338 w 367"/>
                <a:gd name="T11" fmla="*/ 237 h 573"/>
                <a:gd name="T12" fmla="*/ 356 w 367"/>
                <a:gd name="T13" fmla="*/ 278 h 573"/>
                <a:gd name="T14" fmla="*/ 300 w 367"/>
                <a:gd name="T15" fmla="*/ 307 h 573"/>
                <a:gd name="T16" fmla="*/ 294 w 367"/>
                <a:gd name="T17" fmla="*/ 316 h 573"/>
                <a:gd name="T18" fmla="*/ 300 w 367"/>
                <a:gd name="T19" fmla="*/ 337 h 573"/>
                <a:gd name="T20" fmla="*/ 283 w 367"/>
                <a:gd name="T21" fmla="*/ 340 h 573"/>
                <a:gd name="T22" fmla="*/ 261 w 367"/>
                <a:gd name="T23" fmla="*/ 362 h 573"/>
                <a:gd name="T24" fmla="*/ 258 w 367"/>
                <a:gd name="T25" fmla="*/ 356 h 573"/>
                <a:gd name="T26" fmla="*/ 240 w 367"/>
                <a:gd name="T27" fmla="*/ 370 h 573"/>
                <a:gd name="T28" fmla="*/ 249 w 367"/>
                <a:gd name="T29" fmla="*/ 390 h 573"/>
                <a:gd name="T30" fmla="*/ 291 w 367"/>
                <a:gd name="T31" fmla="*/ 421 h 573"/>
                <a:gd name="T32" fmla="*/ 308 w 367"/>
                <a:gd name="T33" fmla="*/ 461 h 573"/>
                <a:gd name="T34" fmla="*/ 292 w 367"/>
                <a:gd name="T35" fmla="*/ 494 h 573"/>
                <a:gd name="T36" fmla="*/ 253 w 367"/>
                <a:gd name="T37" fmla="*/ 496 h 573"/>
                <a:gd name="T38" fmla="*/ 237 w 367"/>
                <a:gd name="T39" fmla="*/ 533 h 573"/>
                <a:gd name="T40" fmla="*/ 188 w 367"/>
                <a:gd name="T41" fmla="*/ 510 h 573"/>
                <a:gd name="T42" fmla="*/ 164 w 367"/>
                <a:gd name="T43" fmla="*/ 528 h 573"/>
                <a:gd name="T44" fmla="*/ 162 w 367"/>
                <a:gd name="T45" fmla="*/ 553 h 573"/>
                <a:gd name="T46" fmla="*/ 120 w 367"/>
                <a:gd name="T47" fmla="*/ 573 h 573"/>
                <a:gd name="T48" fmla="*/ 117 w 367"/>
                <a:gd name="T49" fmla="*/ 561 h 573"/>
                <a:gd name="T50" fmla="*/ 54 w 367"/>
                <a:gd name="T51" fmla="*/ 532 h 573"/>
                <a:gd name="T52" fmla="*/ 59 w 367"/>
                <a:gd name="T53" fmla="*/ 511 h 573"/>
                <a:gd name="T54" fmla="*/ 117 w 367"/>
                <a:gd name="T55" fmla="*/ 448 h 573"/>
                <a:gd name="T56" fmla="*/ 110 w 367"/>
                <a:gd name="T57" fmla="*/ 432 h 573"/>
                <a:gd name="T58" fmla="*/ 117 w 367"/>
                <a:gd name="T59" fmla="*/ 410 h 573"/>
                <a:gd name="T60" fmla="*/ 107 w 367"/>
                <a:gd name="T61" fmla="*/ 399 h 573"/>
                <a:gd name="T62" fmla="*/ 78 w 367"/>
                <a:gd name="T63" fmla="*/ 360 h 573"/>
                <a:gd name="T64" fmla="*/ 49 w 367"/>
                <a:gd name="T65" fmla="*/ 342 h 573"/>
                <a:gd name="T66" fmla="*/ 47 w 367"/>
                <a:gd name="T67" fmla="*/ 294 h 573"/>
                <a:gd name="T68" fmla="*/ 67 w 367"/>
                <a:gd name="T69" fmla="*/ 284 h 573"/>
                <a:gd name="T70" fmla="*/ 76 w 367"/>
                <a:gd name="T71" fmla="*/ 267 h 573"/>
                <a:gd name="T72" fmla="*/ 54 w 367"/>
                <a:gd name="T73" fmla="*/ 255 h 573"/>
                <a:gd name="T74" fmla="*/ 59 w 367"/>
                <a:gd name="T75" fmla="*/ 245 h 573"/>
                <a:gd name="T76" fmla="*/ 54 w 367"/>
                <a:gd name="T77" fmla="*/ 237 h 573"/>
                <a:gd name="T78" fmla="*/ 33 w 367"/>
                <a:gd name="T79" fmla="*/ 252 h 573"/>
                <a:gd name="T80" fmla="*/ 12 w 367"/>
                <a:gd name="T81" fmla="*/ 244 h 573"/>
                <a:gd name="T82" fmla="*/ 5 w 367"/>
                <a:gd name="T83" fmla="*/ 229 h 573"/>
                <a:gd name="T84" fmla="*/ 0 w 367"/>
                <a:gd name="T85" fmla="*/ 182 h 573"/>
                <a:gd name="T86" fmla="*/ 29 w 367"/>
                <a:gd name="T87" fmla="*/ 188 h 573"/>
                <a:gd name="T88" fmla="*/ 43 w 367"/>
                <a:gd name="T89" fmla="*/ 150 h 573"/>
                <a:gd name="T90" fmla="*/ 118 w 367"/>
                <a:gd name="T91" fmla="*/ 126 h 573"/>
                <a:gd name="T92" fmla="*/ 151 w 367"/>
                <a:gd name="T93" fmla="*/ 118 h 573"/>
                <a:gd name="T94" fmla="*/ 164 w 367"/>
                <a:gd name="T95" fmla="*/ 92 h 573"/>
                <a:gd name="T96" fmla="*/ 180 w 367"/>
                <a:gd name="T97" fmla="*/ 92 h 573"/>
                <a:gd name="T98" fmla="*/ 240 w 367"/>
                <a:gd name="T99" fmla="*/ 66 h 573"/>
                <a:gd name="T100" fmla="*/ 241 w 367"/>
                <a:gd name="T101" fmla="*/ 49 h 573"/>
                <a:gd name="T102" fmla="*/ 265 w 367"/>
                <a:gd name="T103" fmla="*/ 36 h 573"/>
                <a:gd name="T104" fmla="*/ 275 w 367"/>
                <a:gd name="T105" fmla="*/ 0 h 573"/>
                <a:gd name="T106" fmla="*/ 292 w 367"/>
                <a:gd name="T107" fmla="*/ 5 h 573"/>
                <a:gd name="T108" fmla="*/ 288 w 367"/>
                <a:gd name="T109" fmla="*/ 22 h 573"/>
                <a:gd name="T110" fmla="*/ 320 w 367"/>
                <a:gd name="T111" fmla="*/ 46 h 573"/>
                <a:gd name="T112" fmla="*/ 338 w 367"/>
                <a:gd name="T113" fmla="*/ 101 h 573"/>
                <a:gd name="T114" fmla="*/ 361 w 367"/>
                <a:gd name="T115" fmla="*/ 108 h 573"/>
                <a:gd name="T116" fmla="*/ 367 w 367"/>
                <a:gd name="T117" fmla="*/ 144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7" h="573">
                  <a:moveTo>
                    <a:pt x="367" y="144"/>
                  </a:moveTo>
                  <a:lnTo>
                    <a:pt x="357" y="166"/>
                  </a:lnTo>
                  <a:lnTo>
                    <a:pt x="338" y="163"/>
                  </a:lnTo>
                  <a:lnTo>
                    <a:pt x="327" y="174"/>
                  </a:lnTo>
                  <a:lnTo>
                    <a:pt x="317" y="224"/>
                  </a:lnTo>
                  <a:lnTo>
                    <a:pt x="338" y="237"/>
                  </a:lnTo>
                  <a:lnTo>
                    <a:pt x="356" y="278"/>
                  </a:lnTo>
                  <a:lnTo>
                    <a:pt x="300" y="307"/>
                  </a:lnTo>
                  <a:lnTo>
                    <a:pt x="294" y="316"/>
                  </a:lnTo>
                  <a:lnTo>
                    <a:pt x="300" y="337"/>
                  </a:lnTo>
                  <a:lnTo>
                    <a:pt x="283" y="340"/>
                  </a:lnTo>
                  <a:lnTo>
                    <a:pt x="261" y="362"/>
                  </a:lnTo>
                  <a:lnTo>
                    <a:pt x="258" y="356"/>
                  </a:lnTo>
                  <a:lnTo>
                    <a:pt x="240" y="370"/>
                  </a:lnTo>
                  <a:lnTo>
                    <a:pt x="249" y="390"/>
                  </a:lnTo>
                  <a:lnTo>
                    <a:pt x="291" y="421"/>
                  </a:lnTo>
                  <a:lnTo>
                    <a:pt x="308" y="461"/>
                  </a:lnTo>
                  <a:lnTo>
                    <a:pt x="292" y="494"/>
                  </a:lnTo>
                  <a:lnTo>
                    <a:pt x="253" y="496"/>
                  </a:lnTo>
                  <a:lnTo>
                    <a:pt x="237" y="533"/>
                  </a:lnTo>
                  <a:lnTo>
                    <a:pt x="188" y="510"/>
                  </a:lnTo>
                  <a:lnTo>
                    <a:pt x="164" y="528"/>
                  </a:lnTo>
                  <a:lnTo>
                    <a:pt x="162" y="553"/>
                  </a:lnTo>
                  <a:lnTo>
                    <a:pt x="120" y="573"/>
                  </a:lnTo>
                  <a:lnTo>
                    <a:pt x="117" y="561"/>
                  </a:lnTo>
                  <a:lnTo>
                    <a:pt x="54" y="532"/>
                  </a:lnTo>
                  <a:lnTo>
                    <a:pt x="59" y="511"/>
                  </a:lnTo>
                  <a:lnTo>
                    <a:pt x="117" y="448"/>
                  </a:lnTo>
                  <a:lnTo>
                    <a:pt x="110" y="432"/>
                  </a:lnTo>
                  <a:lnTo>
                    <a:pt x="117" y="410"/>
                  </a:lnTo>
                  <a:lnTo>
                    <a:pt x="107" y="399"/>
                  </a:lnTo>
                  <a:lnTo>
                    <a:pt x="78" y="360"/>
                  </a:lnTo>
                  <a:lnTo>
                    <a:pt x="49" y="342"/>
                  </a:lnTo>
                  <a:lnTo>
                    <a:pt x="47" y="294"/>
                  </a:lnTo>
                  <a:lnTo>
                    <a:pt x="67" y="284"/>
                  </a:lnTo>
                  <a:lnTo>
                    <a:pt x="76" y="267"/>
                  </a:lnTo>
                  <a:lnTo>
                    <a:pt x="54" y="255"/>
                  </a:lnTo>
                  <a:lnTo>
                    <a:pt x="59" y="245"/>
                  </a:lnTo>
                  <a:lnTo>
                    <a:pt x="54" y="237"/>
                  </a:lnTo>
                  <a:lnTo>
                    <a:pt x="33" y="252"/>
                  </a:lnTo>
                  <a:lnTo>
                    <a:pt x="12" y="244"/>
                  </a:lnTo>
                  <a:lnTo>
                    <a:pt x="5" y="229"/>
                  </a:lnTo>
                  <a:lnTo>
                    <a:pt x="0" y="182"/>
                  </a:lnTo>
                  <a:lnTo>
                    <a:pt x="29" y="188"/>
                  </a:lnTo>
                  <a:lnTo>
                    <a:pt x="43" y="150"/>
                  </a:lnTo>
                  <a:lnTo>
                    <a:pt x="118" y="126"/>
                  </a:lnTo>
                  <a:lnTo>
                    <a:pt x="151" y="118"/>
                  </a:lnTo>
                  <a:lnTo>
                    <a:pt x="164" y="92"/>
                  </a:lnTo>
                  <a:lnTo>
                    <a:pt x="180" y="92"/>
                  </a:lnTo>
                  <a:lnTo>
                    <a:pt x="240" y="66"/>
                  </a:lnTo>
                  <a:lnTo>
                    <a:pt x="241" y="49"/>
                  </a:lnTo>
                  <a:lnTo>
                    <a:pt x="265" y="36"/>
                  </a:lnTo>
                  <a:lnTo>
                    <a:pt x="275" y="0"/>
                  </a:lnTo>
                  <a:lnTo>
                    <a:pt x="292" y="5"/>
                  </a:lnTo>
                  <a:lnTo>
                    <a:pt x="288" y="22"/>
                  </a:lnTo>
                  <a:lnTo>
                    <a:pt x="320" y="46"/>
                  </a:lnTo>
                  <a:lnTo>
                    <a:pt x="338" y="101"/>
                  </a:lnTo>
                  <a:lnTo>
                    <a:pt x="361" y="108"/>
                  </a:lnTo>
                  <a:lnTo>
                    <a:pt x="367" y="14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57">
              <a:extLst>
                <a:ext uri="{FF2B5EF4-FFF2-40B4-BE49-F238E27FC236}">
                  <a16:creationId xmlns:a16="http://schemas.microsoft.com/office/drawing/2014/main" id="{5DDA7360-3D20-6061-90CD-11102208D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375" y="3067050"/>
              <a:ext cx="473075" cy="554038"/>
            </a:xfrm>
            <a:custGeom>
              <a:avLst/>
              <a:gdLst>
                <a:gd name="T0" fmla="*/ 193 w 298"/>
                <a:gd name="T1" fmla="*/ 19 h 349"/>
                <a:gd name="T2" fmla="*/ 214 w 298"/>
                <a:gd name="T3" fmla="*/ 27 h 349"/>
                <a:gd name="T4" fmla="*/ 235 w 298"/>
                <a:gd name="T5" fmla="*/ 12 h 349"/>
                <a:gd name="T6" fmla="*/ 240 w 298"/>
                <a:gd name="T7" fmla="*/ 20 h 349"/>
                <a:gd name="T8" fmla="*/ 235 w 298"/>
                <a:gd name="T9" fmla="*/ 30 h 349"/>
                <a:gd name="T10" fmla="*/ 257 w 298"/>
                <a:gd name="T11" fmla="*/ 42 h 349"/>
                <a:gd name="T12" fmla="*/ 248 w 298"/>
                <a:gd name="T13" fmla="*/ 59 h 349"/>
                <a:gd name="T14" fmla="*/ 228 w 298"/>
                <a:gd name="T15" fmla="*/ 69 h 349"/>
                <a:gd name="T16" fmla="*/ 230 w 298"/>
                <a:gd name="T17" fmla="*/ 117 h 349"/>
                <a:gd name="T18" fmla="*/ 259 w 298"/>
                <a:gd name="T19" fmla="*/ 135 h 349"/>
                <a:gd name="T20" fmla="*/ 288 w 298"/>
                <a:gd name="T21" fmla="*/ 174 h 349"/>
                <a:gd name="T22" fmla="*/ 298 w 298"/>
                <a:gd name="T23" fmla="*/ 185 h 349"/>
                <a:gd name="T24" fmla="*/ 291 w 298"/>
                <a:gd name="T25" fmla="*/ 207 h 349"/>
                <a:gd name="T26" fmla="*/ 298 w 298"/>
                <a:gd name="T27" fmla="*/ 223 h 349"/>
                <a:gd name="T28" fmla="*/ 240 w 298"/>
                <a:gd name="T29" fmla="*/ 286 h 349"/>
                <a:gd name="T30" fmla="*/ 235 w 298"/>
                <a:gd name="T31" fmla="*/ 307 h 349"/>
                <a:gd name="T32" fmla="*/ 198 w 298"/>
                <a:gd name="T33" fmla="*/ 316 h 349"/>
                <a:gd name="T34" fmla="*/ 117 w 298"/>
                <a:gd name="T35" fmla="*/ 349 h 349"/>
                <a:gd name="T36" fmla="*/ 58 w 298"/>
                <a:gd name="T37" fmla="*/ 336 h 349"/>
                <a:gd name="T38" fmla="*/ 75 w 298"/>
                <a:gd name="T39" fmla="*/ 290 h 349"/>
                <a:gd name="T40" fmla="*/ 95 w 298"/>
                <a:gd name="T41" fmla="*/ 269 h 349"/>
                <a:gd name="T42" fmla="*/ 99 w 298"/>
                <a:gd name="T43" fmla="*/ 243 h 349"/>
                <a:gd name="T44" fmla="*/ 90 w 298"/>
                <a:gd name="T45" fmla="*/ 225 h 349"/>
                <a:gd name="T46" fmla="*/ 50 w 298"/>
                <a:gd name="T47" fmla="*/ 214 h 349"/>
                <a:gd name="T48" fmla="*/ 29 w 298"/>
                <a:gd name="T49" fmla="*/ 190 h 349"/>
                <a:gd name="T50" fmla="*/ 0 w 298"/>
                <a:gd name="T51" fmla="*/ 135 h 349"/>
                <a:gd name="T52" fmla="*/ 5 w 298"/>
                <a:gd name="T53" fmla="*/ 94 h 349"/>
                <a:gd name="T54" fmla="*/ 23 w 298"/>
                <a:gd name="T55" fmla="*/ 48 h 349"/>
                <a:gd name="T56" fmla="*/ 56 w 298"/>
                <a:gd name="T57" fmla="*/ 20 h 349"/>
                <a:gd name="T58" fmla="*/ 81 w 298"/>
                <a:gd name="T59" fmla="*/ 16 h 349"/>
                <a:gd name="T60" fmla="*/ 86 w 298"/>
                <a:gd name="T61" fmla="*/ 16 h 349"/>
                <a:gd name="T62" fmla="*/ 89 w 298"/>
                <a:gd name="T63" fmla="*/ 0 h 349"/>
                <a:gd name="T64" fmla="*/ 186 w 298"/>
                <a:gd name="T65" fmla="*/ 4 h 349"/>
                <a:gd name="T66" fmla="*/ 193 w 298"/>
                <a:gd name="T67" fmla="*/ 1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8" h="349">
                  <a:moveTo>
                    <a:pt x="193" y="19"/>
                  </a:moveTo>
                  <a:lnTo>
                    <a:pt x="214" y="27"/>
                  </a:lnTo>
                  <a:lnTo>
                    <a:pt x="235" y="12"/>
                  </a:lnTo>
                  <a:lnTo>
                    <a:pt x="240" y="20"/>
                  </a:lnTo>
                  <a:lnTo>
                    <a:pt x="235" y="30"/>
                  </a:lnTo>
                  <a:lnTo>
                    <a:pt x="257" y="42"/>
                  </a:lnTo>
                  <a:lnTo>
                    <a:pt x="248" y="59"/>
                  </a:lnTo>
                  <a:lnTo>
                    <a:pt x="228" y="69"/>
                  </a:lnTo>
                  <a:lnTo>
                    <a:pt x="230" y="117"/>
                  </a:lnTo>
                  <a:lnTo>
                    <a:pt x="259" y="135"/>
                  </a:lnTo>
                  <a:lnTo>
                    <a:pt x="288" y="174"/>
                  </a:lnTo>
                  <a:lnTo>
                    <a:pt x="298" y="185"/>
                  </a:lnTo>
                  <a:lnTo>
                    <a:pt x="291" y="207"/>
                  </a:lnTo>
                  <a:lnTo>
                    <a:pt x="298" y="223"/>
                  </a:lnTo>
                  <a:lnTo>
                    <a:pt x="240" y="286"/>
                  </a:lnTo>
                  <a:lnTo>
                    <a:pt x="235" y="307"/>
                  </a:lnTo>
                  <a:lnTo>
                    <a:pt x="198" y="316"/>
                  </a:lnTo>
                  <a:lnTo>
                    <a:pt x="117" y="349"/>
                  </a:lnTo>
                  <a:lnTo>
                    <a:pt x="58" y="336"/>
                  </a:lnTo>
                  <a:lnTo>
                    <a:pt x="75" y="290"/>
                  </a:lnTo>
                  <a:lnTo>
                    <a:pt x="95" y="269"/>
                  </a:lnTo>
                  <a:lnTo>
                    <a:pt x="99" y="243"/>
                  </a:lnTo>
                  <a:lnTo>
                    <a:pt x="90" y="225"/>
                  </a:lnTo>
                  <a:lnTo>
                    <a:pt x="50" y="214"/>
                  </a:lnTo>
                  <a:lnTo>
                    <a:pt x="29" y="190"/>
                  </a:lnTo>
                  <a:lnTo>
                    <a:pt x="0" y="135"/>
                  </a:lnTo>
                  <a:lnTo>
                    <a:pt x="5" y="94"/>
                  </a:lnTo>
                  <a:lnTo>
                    <a:pt x="23" y="48"/>
                  </a:lnTo>
                  <a:lnTo>
                    <a:pt x="56" y="20"/>
                  </a:lnTo>
                  <a:lnTo>
                    <a:pt x="81" y="16"/>
                  </a:lnTo>
                  <a:lnTo>
                    <a:pt x="86" y="16"/>
                  </a:lnTo>
                  <a:lnTo>
                    <a:pt x="89" y="0"/>
                  </a:lnTo>
                  <a:lnTo>
                    <a:pt x="186" y="4"/>
                  </a:lnTo>
                  <a:lnTo>
                    <a:pt x="193" y="1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58">
              <a:extLst>
                <a:ext uri="{FF2B5EF4-FFF2-40B4-BE49-F238E27FC236}">
                  <a16:creationId xmlns:a16="http://schemas.microsoft.com/office/drawing/2014/main" id="{E2EE50B9-4D1F-8625-BD31-83F37CC090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513" y="3275013"/>
              <a:ext cx="533400" cy="741363"/>
            </a:xfrm>
            <a:custGeom>
              <a:avLst/>
              <a:gdLst>
                <a:gd name="T0" fmla="*/ 149 w 336"/>
                <a:gd name="T1" fmla="*/ 6 h 467"/>
                <a:gd name="T2" fmla="*/ 182 w 336"/>
                <a:gd name="T3" fmla="*/ 46 h 467"/>
                <a:gd name="T4" fmla="*/ 255 w 336"/>
                <a:gd name="T5" fmla="*/ 23 h 467"/>
                <a:gd name="T6" fmla="*/ 259 w 336"/>
                <a:gd name="T7" fmla="*/ 23 h 467"/>
                <a:gd name="T8" fmla="*/ 274 w 336"/>
                <a:gd name="T9" fmla="*/ 26 h 467"/>
                <a:gd name="T10" fmla="*/ 282 w 336"/>
                <a:gd name="T11" fmla="*/ 32 h 467"/>
                <a:gd name="T12" fmla="*/ 286 w 336"/>
                <a:gd name="T13" fmla="*/ 39 h 467"/>
                <a:gd name="T14" fmla="*/ 299 w 336"/>
                <a:gd name="T15" fmla="*/ 61 h 467"/>
                <a:gd name="T16" fmla="*/ 313 w 336"/>
                <a:gd name="T17" fmla="*/ 121 h 467"/>
                <a:gd name="T18" fmla="*/ 329 w 336"/>
                <a:gd name="T19" fmla="*/ 137 h 467"/>
                <a:gd name="T20" fmla="*/ 325 w 336"/>
                <a:gd name="T21" fmla="*/ 150 h 467"/>
                <a:gd name="T22" fmla="*/ 325 w 336"/>
                <a:gd name="T23" fmla="*/ 151 h 467"/>
                <a:gd name="T24" fmla="*/ 303 w 336"/>
                <a:gd name="T25" fmla="*/ 168 h 467"/>
                <a:gd name="T26" fmla="*/ 316 w 336"/>
                <a:gd name="T27" fmla="*/ 206 h 467"/>
                <a:gd name="T28" fmla="*/ 319 w 336"/>
                <a:gd name="T29" fmla="*/ 212 h 467"/>
                <a:gd name="T30" fmla="*/ 319 w 336"/>
                <a:gd name="T31" fmla="*/ 216 h 467"/>
                <a:gd name="T32" fmla="*/ 316 w 336"/>
                <a:gd name="T33" fmla="*/ 221 h 467"/>
                <a:gd name="T34" fmla="*/ 317 w 336"/>
                <a:gd name="T35" fmla="*/ 229 h 467"/>
                <a:gd name="T36" fmla="*/ 329 w 336"/>
                <a:gd name="T37" fmla="*/ 270 h 467"/>
                <a:gd name="T38" fmla="*/ 336 w 336"/>
                <a:gd name="T39" fmla="*/ 283 h 467"/>
                <a:gd name="T40" fmla="*/ 328 w 336"/>
                <a:gd name="T41" fmla="*/ 312 h 467"/>
                <a:gd name="T42" fmla="*/ 333 w 336"/>
                <a:gd name="T43" fmla="*/ 334 h 467"/>
                <a:gd name="T44" fmla="*/ 327 w 336"/>
                <a:gd name="T45" fmla="*/ 337 h 467"/>
                <a:gd name="T46" fmla="*/ 312 w 336"/>
                <a:gd name="T47" fmla="*/ 349 h 467"/>
                <a:gd name="T48" fmla="*/ 290 w 336"/>
                <a:gd name="T49" fmla="*/ 420 h 467"/>
                <a:gd name="T50" fmla="*/ 273 w 336"/>
                <a:gd name="T51" fmla="*/ 457 h 467"/>
                <a:gd name="T52" fmla="*/ 269 w 336"/>
                <a:gd name="T53" fmla="*/ 461 h 467"/>
                <a:gd name="T54" fmla="*/ 259 w 336"/>
                <a:gd name="T55" fmla="*/ 467 h 467"/>
                <a:gd name="T56" fmla="*/ 216 w 336"/>
                <a:gd name="T57" fmla="*/ 451 h 467"/>
                <a:gd name="T58" fmla="*/ 172 w 336"/>
                <a:gd name="T59" fmla="*/ 432 h 467"/>
                <a:gd name="T60" fmla="*/ 99 w 336"/>
                <a:gd name="T61" fmla="*/ 425 h 467"/>
                <a:gd name="T62" fmla="*/ 68 w 336"/>
                <a:gd name="T63" fmla="*/ 405 h 467"/>
                <a:gd name="T64" fmla="*/ 56 w 336"/>
                <a:gd name="T65" fmla="*/ 378 h 467"/>
                <a:gd name="T66" fmla="*/ 27 w 336"/>
                <a:gd name="T67" fmla="*/ 378 h 467"/>
                <a:gd name="T68" fmla="*/ 14 w 336"/>
                <a:gd name="T69" fmla="*/ 366 h 467"/>
                <a:gd name="T70" fmla="*/ 9 w 336"/>
                <a:gd name="T71" fmla="*/ 347 h 467"/>
                <a:gd name="T72" fmla="*/ 37 w 336"/>
                <a:gd name="T73" fmla="*/ 313 h 467"/>
                <a:gd name="T74" fmla="*/ 38 w 336"/>
                <a:gd name="T75" fmla="*/ 293 h 467"/>
                <a:gd name="T76" fmla="*/ 37 w 336"/>
                <a:gd name="T77" fmla="*/ 291 h 467"/>
                <a:gd name="T78" fmla="*/ 9 w 336"/>
                <a:gd name="T79" fmla="*/ 275 h 467"/>
                <a:gd name="T80" fmla="*/ 0 w 336"/>
                <a:gd name="T81" fmla="*/ 266 h 467"/>
                <a:gd name="T82" fmla="*/ 10 w 336"/>
                <a:gd name="T83" fmla="*/ 248 h 467"/>
                <a:gd name="T84" fmla="*/ 8 w 336"/>
                <a:gd name="T85" fmla="*/ 217 h 467"/>
                <a:gd name="T86" fmla="*/ 50 w 336"/>
                <a:gd name="T87" fmla="*/ 197 h 467"/>
                <a:gd name="T88" fmla="*/ 52 w 336"/>
                <a:gd name="T89" fmla="*/ 172 h 467"/>
                <a:gd name="T90" fmla="*/ 76 w 336"/>
                <a:gd name="T91" fmla="*/ 154 h 467"/>
                <a:gd name="T92" fmla="*/ 125 w 336"/>
                <a:gd name="T93" fmla="*/ 177 h 467"/>
                <a:gd name="T94" fmla="*/ 141 w 336"/>
                <a:gd name="T95" fmla="*/ 140 h 467"/>
                <a:gd name="T96" fmla="*/ 180 w 336"/>
                <a:gd name="T97" fmla="*/ 138 h 467"/>
                <a:gd name="T98" fmla="*/ 196 w 336"/>
                <a:gd name="T99" fmla="*/ 105 h 467"/>
                <a:gd name="T100" fmla="*/ 179 w 336"/>
                <a:gd name="T101" fmla="*/ 65 h 467"/>
                <a:gd name="T102" fmla="*/ 137 w 336"/>
                <a:gd name="T103" fmla="*/ 34 h 467"/>
                <a:gd name="T104" fmla="*/ 128 w 336"/>
                <a:gd name="T105" fmla="*/ 14 h 467"/>
                <a:gd name="T106" fmla="*/ 146 w 336"/>
                <a:gd name="T107" fmla="*/ 0 h 467"/>
                <a:gd name="T108" fmla="*/ 149 w 336"/>
                <a:gd name="T109" fmla="*/ 6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6" h="467">
                  <a:moveTo>
                    <a:pt x="149" y="6"/>
                  </a:moveTo>
                  <a:lnTo>
                    <a:pt x="182" y="46"/>
                  </a:lnTo>
                  <a:lnTo>
                    <a:pt x="255" y="23"/>
                  </a:lnTo>
                  <a:lnTo>
                    <a:pt x="259" y="23"/>
                  </a:lnTo>
                  <a:lnTo>
                    <a:pt x="274" y="26"/>
                  </a:lnTo>
                  <a:lnTo>
                    <a:pt x="282" y="32"/>
                  </a:lnTo>
                  <a:lnTo>
                    <a:pt x="286" y="39"/>
                  </a:lnTo>
                  <a:lnTo>
                    <a:pt x="299" y="61"/>
                  </a:lnTo>
                  <a:lnTo>
                    <a:pt x="313" y="121"/>
                  </a:lnTo>
                  <a:lnTo>
                    <a:pt x="329" y="137"/>
                  </a:lnTo>
                  <a:lnTo>
                    <a:pt x="325" y="150"/>
                  </a:lnTo>
                  <a:lnTo>
                    <a:pt x="325" y="151"/>
                  </a:lnTo>
                  <a:lnTo>
                    <a:pt x="303" y="168"/>
                  </a:lnTo>
                  <a:lnTo>
                    <a:pt x="316" y="206"/>
                  </a:lnTo>
                  <a:lnTo>
                    <a:pt x="319" y="212"/>
                  </a:lnTo>
                  <a:lnTo>
                    <a:pt x="319" y="216"/>
                  </a:lnTo>
                  <a:lnTo>
                    <a:pt x="316" y="221"/>
                  </a:lnTo>
                  <a:lnTo>
                    <a:pt x="317" y="229"/>
                  </a:lnTo>
                  <a:lnTo>
                    <a:pt x="329" y="270"/>
                  </a:lnTo>
                  <a:lnTo>
                    <a:pt x="336" y="283"/>
                  </a:lnTo>
                  <a:lnTo>
                    <a:pt x="328" y="312"/>
                  </a:lnTo>
                  <a:lnTo>
                    <a:pt x="333" y="334"/>
                  </a:lnTo>
                  <a:lnTo>
                    <a:pt x="327" y="337"/>
                  </a:lnTo>
                  <a:lnTo>
                    <a:pt x="312" y="349"/>
                  </a:lnTo>
                  <a:lnTo>
                    <a:pt x="290" y="420"/>
                  </a:lnTo>
                  <a:lnTo>
                    <a:pt x="273" y="457"/>
                  </a:lnTo>
                  <a:lnTo>
                    <a:pt x="269" y="461"/>
                  </a:lnTo>
                  <a:lnTo>
                    <a:pt x="259" y="467"/>
                  </a:lnTo>
                  <a:lnTo>
                    <a:pt x="216" y="451"/>
                  </a:lnTo>
                  <a:lnTo>
                    <a:pt x="172" y="432"/>
                  </a:lnTo>
                  <a:lnTo>
                    <a:pt x="99" y="425"/>
                  </a:lnTo>
                  <a:lnTo>
                    <a:pt x="68" y="405"/>
                  </a:lnTo>
                  <a:lnTo>
                    <a:pt x="56" y="378"/>
                  </a:lnTo>
                  <a:lnTo>
                    <a:pt x="27" y="378"/>
                  </a:lnTo>
                  <a:lnTo>
                    <a:pt x="14" y="366"/>
                  </a:lnTo>
                  <a:lnTo>
                    <a:pt x="9" y="347"/>
                  </a:lnTo>
                  <a:lnTo>
                    <a:pt x="37" y="313"/>
                  </a:lnTo>
                  <a:lnTo>
                    <a:pt x="38" y="293"/>
                  </a:lnTo>
                  <a:lnTo>
                    <a:pt x="37" y="291"/>
                  </a:lnTo>
                  <a:lnTo>
                    <a:pt x="9" y="275"/>
                  </a:lnTo>
                  <a:lnTo>
                    <a:pt x="0" y="266"/>
                  </a:lnTo>
                  <a:lnTo>
                    <a:pt x="10" y="248"/>
                  </a:lnTo>
                  <a:lnTo>
                    <a:pt x="8" y="217"/>
                  </a:lnTo>
                  <a:lnTo>
                    <a:pt x="50" y="197"/>
                  </a:lnTo>
                  <a:lnTo>
                    <a:pt x="52" y="172"/>
                  </a:lnTo>
                  <a:lnTo>
                    <a:pt x="76" y="154"/>
                  </a:lnTo>
                  <a:lnTo>
                    <a:pt x="125" y="177"/>
                  </a:lnTo>
                  <a:lnTo>
                    <a:pt x="141" y="140"/>
                  </a:lnTo>
                  <a:lnTo>
                    <a:pt x="180" y="138"/>
                  </a:lnTo>
                  <a:lnTo>
                    <a:pt x="196" y="105"/>
                  </a:lnTo>
                  <a:lnTo>
                    <a:pt x="179" y="65"/>
                  </a:lnTo>
                  <a:lnTo>
                    <a:pt x="137" y="34"/>
                  </a:lnTo>
                  <a:lnTo>
                    <a:pt x="128" y="14"/>
                  </a:lnTo>
                  <a:lnTo>
                    <a:pt x="146" y="0"/>
                  </a:lnTo>
                  <a:lnTo>
                    <a:pt x="149" y="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59">
              <a:extLst>
                <a:ext uri="{FF2B5EF4-FFF2-40B4-BE49-F238E27FC236}">
                  <a16:creationId xmlns:a16="http://schemas.microsoft.com/office/drawing/2014/main" id="{0BE3DDFA-61EE-75BE-A2BC-99CC45F52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513" y="3554413"/>
              <a:ext cx="441325" cy="347663"/>
            </a:xfrm>
            <a:custGeom>
              <a:avLst/>
              <a:gdLst>
                <a:gd name="T0" fmla="*/ 248 w 278"/>
                <a:gd name="T1" fmla="*/ 41 h 219"/>
                <a:gd name="T2" fmla="*/ 250 w 278"/>
                <a:gd name="T3" fmla="*/ 72 h 219"/>
                <a:gd name="T4" fmla="*/ 240 w 278"/>
                <a:gd name="T5" fmla="*/ 90 h 219"/>
                <a:gd name="T6" fmla="*/ 249 w 278"/>
                <a:gd name="T7" fmla="*/ 99 h 219"/>
                <a:gd name="T8" fmla="*/ 277 w 278"/>
                <a:gd name="T9" fmla="*/ 115 h 219"/>
                <a:gd name="T10" fmla="*/ 278 w 278"/>
                <a:gd name="T11" fmla="*/ 117 h 219"/>
                <a:gd name="T12" fmla="*/ 277 w 278"/>
                <a:gd name="T13" fmla="*/ 137 h 219"/>
                <a:gd name="T14" fmla="*/ 249 w 278"/>
                <a:gd name="T15" fmla="*/ 171 h 219"/>
                <a:gd name="T16" fmla="*/ 254 w 278"/>
                <a:gd name="T17" fmla="*/ 190 h 219"/>
                <a:gd name="T18" fmla="*/ 267 w 278"/>
                <a:gd name="T19" fmla="*/ 202 h 219"/>
                <a:gd name="T20" fmla="*/ 245 w 278"/>
                <a:gd name="T21" fmla="*/ 219 h 219"/>
                <a:gd name="T22" fmla="*/ 217 w 278"/>
                <a:gd name="T23" fmla="*/ 219 h 219"/>
                <a:gd name="T24" fmla="*/ 194 w 278"/>
                <a:gd name="T25" fmla="*/ 202 h 219"/>
                <a:gd name="T26" fmla="*/ 182 w 278"/>
                <a:gd name="T27" fmla="*/ 215 h 219"/>
                <a:gd name="T28" fmla="*/ 173 w 278"/>
                <a:gd name="T29" fmla="*/ 187 h 219"/>
                <a:gd name="T30" fmla="*/ 149 w 278"/>
                <a:gd name="T31" fmla="*/ 174 h 219"/>
                <a:gd name="T32" fmla="*/ 126 w 278"/>
                <a:gd name="T33" fmla="*/ 177 h 219"/>
                <a:gd name="T34" fmla="*/ 120 w 278"/>
                <a:gd name="T35" fmla="*/ 198 h 219"/>
                <a:gd name="T36" fmla="*/ 99 w 278"/>
                <a:gd name="T37" fmla="*/ 194 h 219"/>
                <a:gd name="T38" fmla="*/ 91 w 278"/>
                <a:gd name="T39" fmla="*/ 186 h 219"/>
                <a:gd name="T40" fmla="*/ 92 w 278"/>
                <a:gd name="T41" fmla="*/ 171 h 219"/>
                <a:gd name="T42" fmla="*/ 58 w 278"/>
                <a:gd name="T43" fmla="*/ 125 h 219"/>
                <a:gd name="T44" fmla="*/ 51 w 278"/>
                <a:gd name="T45" fmla="*/ 86 h 219"/>
                <a:gd name="T46" fmla="*/ 24 w 278"/>
                <a:gd name="T47" fmla="*/ 65 h 219"/>
                <a:gd name="T48" fmla="*/ 0 w 278"/>
                <a:gd name="T49" fmla="*/ 63 h 219"/>
                <a:gd name="T50" fmla="*/ 5 w 278"/>
                <a:gd name="T51" fmla="*/ 29 h 219"/>
                <a:gd name="T52" fmla="*/ 64 w 278"/>
                <a:gd name="T53" fmla="*/ 42 h 219"/>
                <a:gd name="T54" fmla="*/ 145 w 278"/>
                <a:gd name="T55" fmla="*/ 9 h 219"/>
                <a:gd name="T56" fmla="*/ 182 w 278"/>
                <a:gd name="T57" fmla="*/ 0 h 219"/>
                <a:gd name="T58" fmla="*/ 245 w 278"/>
                <a:gd name="T59" fmla="*/ 29 h 219"/>
                <a:gd name="T60" fmla="*/ 248 w 278"/>
                <a:gd name="T61" fmla="*/ 41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8" h="219">
                  <a:moveTo>
                    <a:pt x="248" y="41"/>
                  </a:moveTo>
                  <a:lnTo>
                    <a:pt x="250" y="72"/>
                  </a:lnTo>
                  <a:lnTo>
                    <a:pt x="240" y="90"/>
                  </a:lnTo>
                  <a:lnTo>
                    <a:pt x="249" y="99"/>
                  </a:lnTo>
                  <a:lnTo>
                    <a:pt x="277" y="115"/>
                  </a:lnTo>
                  <a:lnTo>
                    <a:pt x="278" y="117"/>
                  </a:lnTo>
                  <a:lnTo>
                    <a:pt x="277" y="137"/>
                  </a:lnTo>
                  <a:lnTo>
                    <a:pt x="249" y="171"/>
                  </a:lnTo>
                  <a:lnTo>
                    <a:pt x="254" y="190"/>
                  </a:lnTo>
                  <a:lnTo>
                    <a:pt x="267" y="202"/>
                  </a:lnTo>
                  <a:lnTo>
                    <a:pt x="245" y="219"/>
                  </a:lnTo>
                  <a:lnTo>
                    <a:pt x="217" y="219"/>
                  </a:lnTo>
                  <a:lnTo>
                    <a:pt x="194" y="202"/>
                  </a:lnTo>
                  <a:lnTo>
                    <a:pt x="182" y="215"/>
                  </a:lnTo>
                  <a:lnTo>
                    <a:pt x="173" y="187"/>
                  </a:lnTo>
                  <a:lnTo>
                    <a:pt x="149" y="174"/>
                  </a:lnTo>
                  <a:lnTo>
                    <a:pt x="126" y="177"/>
                  </a:lnTo>
                  <a:lnTo>
                    <a:pt x="120" y="198"/>
                  </a:lnTo>
                  <a:lnTo>
                    <a:pt x="99" y="194"/>
                  </a:lnTo>
                  <a:lnTo>
                    <a:pt x="91" y="186"/>
                  </a:lnTo>
                  <a:lnTo>
                    <a:pt x="92" y="171"/>
                  </a:lnTo>
                  <a:lnTo>
                    <a:pt x="58" y="125"/>
                  </a:lnTo>
                  <a:lnTo>
                    <a:pt x="51" y="86"/>
                  </a:lnTo>
                  <a:lnTo>
                    <a:pt x="24" y="65"/>
                  </a:lnTo>
                  <a:lnTo>
                    <a:pt x="0" y="63"/>
                  </a:lnTo>
                  <a:lnTo>
                    <a:pt x="5" y="29"/>
                  </a:lnTo>
                  <a:lnTo>
                    <a:pt x="64" y="42"/>
                  </a:lnTo>
                  <a:lnTo>
                    <a:pt x="145" y="9"/>
                  </a:lnTo>
                  <a:lnTo>
                    <a:pt x="182" y="0"/>
                  </a:lnTo>
                  <a:lnTo>
                    <a:pt x="245" y="29"/>
                  </a:lnTo>
                  <a:lnTo>
                    <a:pt x="248" y="4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60">
              <a:extLst>
                <a:ext uri="{FF2B5EF4-FFF2-40B4-BE49-F238E27FC236}">
                  <a16:creationId xmlns:a16="http://schemas.microsoft.com/office/drawing/2014/main" id="{E58AF40D-7A68-8383-3636-BBBE1287F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8175" y="2236788"/>
              <a:ext cx="752475" cy="585788"/>
            </a:xfrm>
            <a:custGeom>
              <a:avLst/>
              <a:gdLst>
                <a:gd name="T0" fmla="*/ 388 w 474"/>
                <a:gd name="T1" fmla="*/ 0 h 369"/>
                <a:gd name="T2" fmla="*/ 392 w 474"/>
                <a:gd name="T3" fmla="*/ 20 h 369"/>
                <a:gd name="T4" fmla="*/ 450 w 474"/>
                <a:gd name="T5" fmla="*/ 46 h 369"/>
                <a:gd name="T6" fmla="*/ 458 w 474"/>
                <a:gd name="T7" fmla="*/ 86 h 369"/>
                <a:gd name="T8" fmla="*/ 474 w 474"/>
                <a:gd name="T9" fmla="*/ 119 h 369"/>
                <a:gd name="T10" fmla="*/ 471 w 474"/>
                <a:gd name="T11" fmla="*/ 182 h 369"/>
                <a:gd name="T12" fmla="*/ 450 w 474"/>
                <a:gd name="T13" fmla="*/ 258 h 369"/>
                <a:gd name="T14" fmla="*/ 432 w 474"/>
                <a:gd name="T15" fmla="*/ 294 h 369"/>
                <a:gd name="T16" fmla="*/ 419 w 474"/>
                <a:gd name="T17" fmla="*/ 314 h 369"/>
                <a:gd name="T18" fmla="*/ 379 w 474"/>
                <a:gd name="T19" fmla="*/ 302 h 369"/>
                <a:gd name="T20" fmla="*/ 383 w 474"/>
                <a:gd name="T21" fmla="*/ 276 h 369"/>
                <a:gd name="T22" fmla="*/ 366 w 474"/>
                <a:gd name="T23" fmla="*/ 276 h 369"/>
                <a:gd name="T24" fmla="*/ 367 w 474"/>
                <a:gd name="T25" fmla="*/ 249 h 369"/>
                <a:gd name="T26" fmla="*/ 341 w 474"/>
                <a:gd name="T27" fmla="*/ 228 h 369"/>
                <a:gd name="T28" fmla="*/ 322 w 474"/>
                <a:gd name="T29" fmla="*/ 236 h 369"/>
                <a:gd name="T30" fmla="*/ 295 w 474"/>
                <a:gd name="T31" fmla="*/ 226 h 369"/>
                <a:gd name="T32" fmla="*/ 284 w 474"/>
                <a:gd name="T33" fmla="*/ 252 h 369"/>
                <a:gd name="T34" fmla="*/ 316 w 474"/>
                <a:gd name="T35" fmla="*/ 274 h 369"/>
                <a:gd name="T36" fmla="*/ 315 w 474"/>
                <a:gd name="T37" fmla="*/ 289 h 369"/>
                <a:gd name="T38" fmla="*/ 212 w 474"/>
                <a:gd name="T39" fmla="*/ 332 h 369"/>
                <a:gd name="T40" fmla="*/ 181 w 474"/>
                <a:gd name="T41" fmla="*/ 365 h 369"/>
                <a:gd name="T42" fmla="*/ 129 w 474"/>
                <a:gd name="T43" fmla="*/ 369 h 369"/>
                <a:gd name="T44" fmla="*/ 104 w 474"/>
                <a:gd name="T45" fmla="*/ 347 h 369"/>
                <a:gd name="T46" fmla="*/ 75 w 474"/>
                <a:gd name="T47" fmla="*/ 299 h 369"/>
                <a:gd name="T48" fmla="*/ 62 w 474"/>
                <a:gd name="T49" fmla="*/ 247 h 369"/>
                <a:gd name="T50" fmla="*/ 21 w 474"/>
                <a:gd name="T51" fmla="*/ 247 h 369"/>
                <a:gd name="T52" fmla="*/ 14 w 474"/>
                <a:gd name="T53" fmla="*/ 202 h 369"/>
                <a:gd name="T54" fmla="*/ 0 w 474"/>
                <a:gd name="T55" fmla="*/ 168 h 369"/>
                <a:gd name="T56" fmla="*/ 0 w 474"/>
                <a:gd name="T57" fmla="*/ 95 h 369"/>
                <a:gd name="T58" fmla="*/ 48 w 474"/>
                <a:gd name="T59" fmla="*/ 77 h 369"/>
                <a:gd name="T60" fmla="*/ 88 w 474"/>
                <a:gd name="T61" fmla="*/ 102 h 369"/>
                <a:gd name="T62" fmla="*/ 125 w 474"/>
                <a:gd name="T63" fmla="*/ 102 h 369"/>
                <a:gd name="T64" fmla="*/ 163 w 474"/>
                <a:gd name="T65" fmla="*/ 99 h 369"/>
                <a:gd name="T66" fmla="*/ 205 w 474"/>
                <a:gd name="T67" fmla="*/ 94 h 369"/>
                <a:gd name="T68" fmla="*/ 229 w 474"/>
                <a:gd name="T69" fmla="*/ 37 h 369"/>
                <a:gd name="T70" fmla="*/ 243 w 474"/>
                <a:gd name="T71" fmla="*/ 25 h 369"/>
                <a:gd name="T72" fmla="*/ 287 w 474"/>
                <a:gd name="T73" fmla="*/ 33 h 369"/>
                <a:gd name="T74" fmla="*/ 317 w 474"/>
                <a:gd name="T75" fmla="*/ 21 h 369"/>
                <a:gd name="T76" fmla="*/ 346 w 474"/>
                <a:gd name="T77" fmla="*/ 7 h 369"/>
                <a:gd name="T78" fmla="*/ 371 w 474"/>
                <a:gd name="T79" fmla="*/ 13 h 369"/>
                <a:gd name="T80" fmla="*/ 388 w 474"/>
                <a:gd name="T81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4" h="369">
                  <a:moveTo>
                    <a:pt x="388" y="0"/>
                  </a:moveTo>
                  <a:lnTo>
                    <a:pt x="392" y="20"/>
                  </a:lnTo>
                  <a:lnTo>
                    <a:pt x="450" y="46"/>
                  </a:lnTo>
                  <a:lnTo>
                    <a:pt x="458" y="86"/>
                  </a:lnTo>
                  <a:lnTo>
                    <a:pt x="474" y="119"/>
                  </a:lnTo>
                  <a:lnTo>
                    <a:pt x="471" y="182"/>
                  </a:lnTo>
                  <a:lnTo>
                    <a:pt x="450" y="258"/>
                  </a:lnTo>
                  <a:lnTo>
                    <a:pt x="432" y="294"/>
                  </a:lnTo>
                  <a:lnTo>
                    <a:pt x="419" y="314"/>
                  </a:lnTo>
                  <a:lnTo>
                    <a:pt x="379" y="302"/>
                  </a:lnTo>
                  <a:lnTo>
                    <a:pt x="383" y="276"/>
                  </a:lnTo>
                  <a:lnTo>
                    <a:pt x="366" y="276"/>
                  </a:lnTo>
                  <a:lnTo>
                    <a:pt x="367" y="249"/>
                  </a:lnTo>
                  <a:lnTo>
                    <a:pt x="341" y="228"/>
                  </a:lnTo>
                  <a:lnTo>
                    <a:pt x="322" y="236"/>
                  </a:lnTo>
                  <a:lnTo>
                    <a:pt x="295" y="226"/>
                  </a:lnTo>
                  <a:lnTo>
                    <a:pt x="284" y="252"/>
                  </a:lnTo>
                  <a:lnTo>
                    <a:pt x="316" y="274"/>
                  </a:lnTo>
                  <a:lnTo>
                    <a:pt x="315" y="289"/>
                  </a:lnTo>
                  <a:lnTo>
                    <a:pt x="212" y="332"/>
                  </a:lnTo>
                  <a:lnTo>
                    <a:pt x="181" y="365"/>
                  </a:lnTo>
                  <a:lnTo>
                    <a:pt x="129" y="369"/>
                  </a:lnTo>
                  <a:lnTo>
                    <a:pt x="104" y="347"/>
                  </a:lnTo>
                  <a:lnTo>
                    <a:pt x="75" y="299"/>
                  </a:lnTo>
                  <a:lnTo>
                    <a:pt x="62" y="247"/>
                  </a:lnTo>
                  <a:lnTo>
                    <a:pt x="21" y="247"/>
                  </a:lnTo>
                  <a:lnTo>
                    <a:pt x="14" y="202"/>
                  </a:lnTo>
                  <a:lnTo>
                    <a:pt x="0" y="168"/>
                  </a:lnTo>
                  <a:lnTo>
                    <a:pt x="0" y="95"/>
                  </a:lnTo>
                  <a:lnTo>
                    <a:pt x="48" y="77"/>
                  </a:lnTo>
                  <a:lnTo>
                    <a:pt x="88" y="102"/>
                  </a:lnTo>
                  <a:lnTo>
                    <a:pt x="125" y="102"/>
                  </a:lnTo>
                  <a:lnTo>
                    <a:pt x="163" y="99"/>
                  </a:lnTo>
                  <a:lnTo>
                    <a:pt x="205" y="94"/>
                  </a:lnTo>
                  <a:lnTo>
                    <a:pt x="229" y="37"/>
                  </a:lnTo>
                  <a:lnTo>
                    <a:pt x="243" y="25"/>
                  </a:lnTo>
                  <a:lnTo>
                    <a:pt x="287" y="33"/>
                  </a:lnTo>
                  <a:lnTo>
                    <a:pt x="317" y="21"/>
                  </a:lnTo>
                  <a:lnTo>
                    <a:pt x="346" y="7"/>
                  </a:lnTo>
                  <a:lnTo>
                    <a:pt x="371" y="1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61">
              <a:extLst>
                <a:ext uri="{FF2B5EF4-FFF2-40B4-BE49-F238E27FC236}">
                  <a16:creationId xmlns:a16="http://schemas.microsoft.com/office/drawing/2014/main" id="{42BB5F9A-3029-7B5C-7AB4-9F7364BEC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2503488"/>
              <a:ext cx="738188" cy="708025"/>
            </a:xfrm>
            <a:custGeom>
              <a:avLst/>
              <a:gdLst>
                <a:gd name="T0" fmla="*/ 336 w 465"/>
                <a:gd name="T1" fmla="*/ 0 h 446"/>
                <a:gd name="T2" fmla="*/ 350 w 465"/>
                <a:gd name="T3" fmla="*/ 34 h 446"/>
                <a:gd name="T4" fmla="*/ 357 w 465"/>
                <a:gd name="T5" fmla="*/ 79 h 446"/>
                <a:gd name="T6" fmla="*/ 398 w 465"/>
                <a:gd name="T7" fmla="*/ 79 h 446"/>
                <a:gd name="T8" fmla="*/ 411 w 465"/>
                <a:gd name="T9" fmla="*/ 131 h 446"/>
                <a:gd name="T10" fmla="*/ 440 w 465"/>
                <a:gd name="T11" fmla="*/ 179 h 446"/>
                <a:gd name="T12" fmla="*/ 465 w 465"/>
                <a:gd name="T13" fmla="*/ 201 h 446"/>
                <a:gd name="T14" fmla="*/ 436 w 465"/>
                <a:gd name="T15" fmla="*/ 213 h 446"/>
                <a:gd name="T16" fmla="*/ 426 w 465"/>
                <a:gd name="T17" fmla="*/ 243 h 446"/>
                <a:gd name="T18" fmla="*/ 413 w 465"/>
                <a:gd name="T19" fmla="*/ 255 h 446"/>
                <a:gd name="T20" fmla="*/ 396 w 465"/>
                <a:gd name="T21" fmla="*/ 245 h 446"/>
                <a:gd name="T22" fmla="*/ 375 w 465"/>
                <a:gd name="T23" fmla="*/ 267 h 446"/>
                <a:gd name="T24" fmla="*/ 362 w 465"/>
                <a:gd name="T25" fmla="*/ 266 h 446"/>
                <a:gd name="T26" fmla="*/ 343 w 465"/>
                <a:gd name="T27" fmla="*/ 300 h 446"/>
                <a:gd name="T28" fmla="*/ 308 w 465"/>
                <a:gd name="T29" fmla="*/ 300 h 446"/>
                <a:gd name="T30" fmla="*/ 300 w 465"/>
                <a:gd name="T31" fmla="*/ 328 h 446"/>
                <a:gd name="T32" fmla="*/ 283 w 465"/>
                <a:gd name="T33" fmla="*/ 346 h 446"/>
                <a:gd name="T34" fmla="*/ 249 w 465"/>
                <a:gd name="T35" fmla="*/ 326 h 446"/>
                <a:gd name="T36" fmla="*/ 218 w 465"/>
                <a:gd name="T37" fmla="*/ 347 h 446"/>
                <a:gd name="T38" fmla="*/ 187 w 465"/>
                <a:gd name="T39" fmla="*/ 349 h 446"/>
                <a:gd name="T40" fmla="*/ 142 w 465"/>
                <a:gd name="T41" fmla="*/ 385 h 446"/>
                <a:gd name="T42" fmla="*/ 119 w 465"/>
                <a:gd name="T43" fmla="*/ 446 h 446"/>
                <a:gd name="T44" fmla="*/ 81 w 465"/>
                <a:gd name="T45" fmla="*/ 389 h 446"/>
                <a:gd name="T46" fmla="*/ 59 w 465"/>
                <a:gd name="T47" fmla="*/ 388 h 446"/>
                <a:gd name="T48" fmla="*/ 36 w 465"/>
                <a:gd name="T49" fmla="*/ 379 h 446"/>
                <a:gd name="T50" fmla="*/ 10 w 465"/>
                <a:gd name="T51" fmla="*/ 346 h 446"/>
                <a:gd name="T52" fmla="*/ 18 w 465"/>
                <a:gd name="T53" fmla="*/ 317 h 446"/>
                <a:gd name="T54" fmla="*/ 0 w 465"/>
                <a:gd name="T55" fmla="*/ 300 h 446"/>
                <a:gd name="T56" fmla="*/ 15 w 465"/>
                <a:gd name="T57" fmla="*/ 276 h 446"/>
                <a:gd name="T58" fmla="*/ 30 w 465"/>
                <a:gd name="T59" fmla="*/ 266 h 446"/>
                <a:gd name="T60" fmla="*/ 46 w 465"/>
                <a:gd name="T61" fmla="*/ 291 h 446"/>
                <a:gd name="T62" fmla="*/ 113 w 465"/>
                <a:gd name="T63" fmla="*/ 238 h 446"/>
                <a:gd name="T64" fmla="*/ 92 w 465"/>
                <a:gd name="T65" fmla="*/ 214 h 446"/>
                <a:gd name="T66" fmla="*/ 100 w 465"/>
                <a:gd name="T67" fmla="*/ 196 h 446"/>
                <a:gd name="T68" fmla="*/ 93 w 465"/>
                <a:gd name="T69" fmla="*/ 180 h 446"/>
                <a:gd name="T70" fmla="*/ 197 w 465"/>
                <a:gd name="T71" fmla="*/ 133 h 446"/>
                <a:gd name="T72" fmla="*/ 187 w 465"/>
                <a:gd name="T73" fmla="*/ 109 h 446"/>
                <a:gd name="T74" fmla="*/ 208 w 465"/>
                <a:gd name="T75" fmla="*/ 101 h 446"/>
                <a:gd name="T76" fmla="*/ 218 w 465"/>
                <a:gd name="T77" fmla="*/ 59 h 446"/>
                <a:gd name="T78" fmla="*/ 254 w 465"/>
                <a:gd name="T79" fmla="*/ 56 h 446"/>
                <a:gd name="T80" fmla="*/ 249 w 465"/>
                <a:gd name="T81" fmla="*/ 30 h 446"/>
                <a:gd name="T82" fmla="*/ 264 w 465"/>
                <a:gd name="T83" fmla="*/ 7 h 446"/>
                <a:gd name="T84" fmla="*/ 296 w 465"/>
                <a:gd name="T85" fmla="*/ 11 h 446"/>
                <a:gd name="T86" fmla="*/ 336 w 465"/>
                <a:gd name="T87" fmla="*/ 0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5" h="446">
                  <a:moveTo>
                    <a:pt x="336" y="0"/>
                  </a:moveTo>
                  <a:lnTo>
                    <a:pt x="350" y="34"/>
                  </a:lnTo>
                  <a:lnTo>
                    <a:pt x="357" y="79"/>
                  </a:lnTo>
                  <a:lnTo>
                    <a:pt x="398" y="79"/>
                  </a:lnTo>
                  <a:lnTo>
                    <a:pt x="411" y="131"/>
                  </a:lnTo>
                  <a:lnTo>
                    <a:pt x="440" y="179"/>
                  </a:lnTo>
                  <a:lnTo>
                    <a:pt x="465" y="201"/>
                  </a:lnTo>
                  <a:lnTo>
                    <a:pt x="436" y="213"/>
                  </a:lnTo>
                  <a:lnTo>
                    <a:pt x="426" y="243"/>
                  </a:lnTo>
                  <a:lnTo>
                    <a:pt x="413" y="255"/>
                  </a:lnTo>
                  <a:lnTo>
                    <a:pt x="396" y="245"/>
                  </a:lnTo>
                  <a:lnTo>
                    <a:pt x="375" y="267"/>
                  </a:lnTo>
                  <a:lnTo>
                    <a:pt x="362" y="266"/>
                  </a:lnTo>
                  <a:lnTo>
                    <a:pt x="343" y="300"/>
                  </a:lnTo>
                  <a:lnTo>
                    <a:pt x="308" y="300"/>
                  </a:lnTo>
                  <a:lnTo>
                    <a:pt x="300" y="328"/>
                  </a:lnTo>
                  <a:lnTo>
                    <a:pt x="283" y="346"/>
                  </a:lnTo>
                  <a:lnTo>
                    <a:pt x="249" y="326"/>
                  </a:lnTo>
                  <a:lnTo>
                    <a:pt x="218" y="347"/>
                  </a:lnTo>
                  <a:lnTo>
                    <a:pt x="187" y="349"/>
                  </a:lnTo>
                  <a:lnTo>
                    <a:pt x="142" y="385"/>
                  </a:lnTo>
                  <a:lnTo>
                    <a:pt x="119" y="446"/>
                  </a:lnTo>
                  <a:lnTo>
                    <a:pt x="81" y="389"/>
                  </a:lnTo>
                  <a:lnTo>
                    <a:pt x="59" y="388"/>
                  </a:lnTo>
                  <a:lnTo>
                    <a:pt x="36" y="379"/>
                  </a:lnTo>
                  <a:lnTo>
                    <a:pt x="10" y="346"/>
                  </a:lnTo>
                  <a:lnTo>
                    <a:pt x="18" y="317"/>
                  </a:lnTo>
                  <a:lnTo>
                    <a:pt x="0" y="300"/>
                  </a:lnTo>
                  <a:lnTo>
                    <a:pt x="15" y="276"/>
                  </a:lnTo>
                  <a:lnTo>
                    <a:pt x="30" y="266"/>
                  </a:lnTo>
                  <a:lnTo>
                    <a:pt x="46" y="291"/>
                  </a:lnTo>
                  <a:lnTo>
                    <a:pt x="113" y="238"/>
                  </a:lnTo>
                  <a:lnTo>
                    <a:pt x="92" y="214"/>
                  </a:lnTo>
                  <a:lnTo>
                    <a:pt x="100" y="196"/>
                  </a:lnTo>
                  <a:lnTo>
                    <a:pt x="93" y="180"/>
                  </a:lnTo>
                  <a:lnTo>
                    <a:pt x="197" y="133"/>
                  </a:lnTo>
                  <a:lnTo>
                    <a:pt x="187" y="109"/>
                  </a:lnTo>
                  <a:lnTo>
                    <a:pt x="208" y="101"/>
                  </a:lnTo>
                  <a:lnTo>
                    <a:pt x="218" y="59"/>
                  </a:lnTo>
                  <a:lnTo>
                    <a:pt x="254" y="56"/>
                  </a:lnTo>
                  <a:lnTo>
                    <a:pt x="249" y="30"/>
                  </a:lnTo>
                  <a:lnTo>
                    <a:pt x="264" y="7"/>
                  </a:lnTo>
                  <a:lnTo>
                    <a:pt x="296" y="11"/>
                  </a:lnTo>
                  <a:lnTo>
                    <a:pt x="33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62">
              <a:extLst>
                <a:ext uri="{FF2B5EF4-FFF2-40B4-BE49-F238E27FC236}">
                  <a16:creationId xmlns:a16="http://schemas.microsoft.com/office/drawing/2014/main" id="{919F9C74-D302-D1E1-9413-AE333A9BA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0025" y="2216150"/>
              <a:ext cx="438150" cy="460375"/>
            </a:xfrm>
            <a:custGeom>
              <a:avLst/>
              <a:gdLst>
                <a:gd name="T0" fmla="*/ 276 w 276"/>
                <a:gd name="T1" fmla="*/ 181 h 290"/>
                <a:gd name="T2" fmla="*/ 236 w 276"/>
                <a:gd name="T3" fmla="*/ 192 h 290"/>
                <a:gd name="T4" fmla="*/ 204 w 276"/>
                <a:gd name="T5" fmla="*/ 188 h 290"/>
                <a:gd name="T6" fmla="*/ 189 w 276"/>
                <a:gd name="T7" fmla="*/ 211 h 290"/>
                <a:gd name="T8" fmla="*/ 194 w 276"/>
                <a:gd name="T9" fmla="*/ 237 h 290"/>
                <a:gd name="T10" fmla="*/ 158 w 276"/>
                <a:gd name="T11" fmla="*/ 240 h 290"/>
                <a:gd name="T12" fmla="*/ 148 w 276"/>
                <a:gd name="T13" fmla="*/ 282 h 290"/>
                <a:gd name="T14" fmla="*/ 127 w 276"/>
                <a:gd name="T15" fmla="*/ 290 h 290"/>
                <a:gd name="T16" fmla="*/ 100 w 276"/>
                <a:gd name="T17" fmla="*/ 274 h 290"/>
                <a:gd name="T18" fmla="*/ 87 w 276"/>
                <a:gd name="T19" fmla="*/ 250 h 290"/>
                <a:gd name="T20" fmla="*/ 38 w 276"/>
                <a:gd name="T21" fmla="*/ 248 h 290"/>
                <a:gd name="T22" fmla="*/ 17 w 276"/>
                <a:gd name="T23" fmla="*/ 225 h 290"/>
                <a:gd name="T24" fmla="*/ 7 w 276"/>
                <a:gd name="T25" fmla="*/ 171 h 290"/>
                <a:gd name="T26" fmla="*/ 3 w 276"/>
                <a:gd name="T27" fmla="*/ 156 h 290"/>
                <a:gd name="T28" fmla="*/ 12 w 276"/>
                <a:gd name="T29" fmla="*/ 148 h 290"/>
                <a:gd name="T30" fmla="*/ 0 w 276"/>
                <a:gd name="T31" fmla="*/ 98 h 290"/>
                <a:gd name="T32" fmla="*/ 11 w 276"/>
                <a:gd name="T33" fmla="*/ 65 h 290"/>
                <a:gd name="T34" fmla="*/ 108 w 276"/>
                <a:gd name="T35" fmla="*/ 23 h 290"/>
                <a:gd name="T36" fmla="*/ 170 w 276"/>
                <a:gd name="T37" fmla="*/ 0 h 290"/>
                <a:gd name="T38" fmla="*/ 229 w 276"/>
                <a:gd name="T39" fmla="*/ 9 h 290"/>
                <a:gd name="T40" fmla="*/ 268 w 276"/>
                <a:gd name="T41" fmla="*/ 51 h 290"/>
                <a:gd name="T42" fmla="*/ 276 w 276"/>
                <a:gd name="T43" fmla="*/ 108 h 290"/>
                <a:gd name="T44" fmla="*/ 276 w 276"/>
                <a:gd name="T45" fmla="*/ 18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6" h="290">
                  <a:moveTo>
                    <a:pt x="276" y="181"/>
                  </a:moveTo>
                  <a:lnTo>
                    <a:pt x="236" y="192"/>
                  </a:lnTo>
                  <a:lnTo>
                    <a:pt x="204" y="188"/>
                  </a:lnTo>
                  <a:lnTo>
                    <a:pt x="189" y="211"/>
                  </a:lnTo>
                  <a:lnTo>
                    <a:pt x="194" y="237"/>
                  </a:lnTo>
                  <a:lnTo>
                    <a:pt x="158" y="240"/>
                  </a:lnTo>
                  <a:lnTo>
                    <a:pt x="148" y="282"/>
                  </a:lnTo>
                  <a:lnTo>
                    <a:pt x="127" y="290"/>
                  </a:lnTo>
                  <a:lnTo>
                    <a:pt x="100" y="274"/>
                  </a:lnTo>
                  <a:lnTo>
                    <a:pt x="87" y="250"/>
                  </a:lnTo>
                  <a:lnTo>
                    <a:pt x="38" y="248"/>
                  </a:lnTo>
                  <a:lnTo>
                    <a:pt x="17" y="225"/>
                  </a:lnTo>
                  <a:lnTo>
                    <a:pt x="7" y="171"/>
                  </a:lnTo>
                  <a:lnTo>
                    <a:pt x="3" y="156"/>
                  </a:lnTo>
                  <a:lnTo>
                    <a:pt x="12" y="148"/>
                  </a:lnTo>
                  <a:lnTo>
                    <a:pt x="0" y="98"/>
                  </a:lnTo>
                  <a:lnTo>
                    <a:pt x="11" y="65"/>
                  </a:lnTo>
                  <a:lnTo>
                    <a:pt x="108" y="23"/>
                  </a:lnTo>
                  <a:lnTo>
                    <a:pt x="170" y="0"/>
                  </a:lnTo>
                  <a:lnTo>
                    <a:pt x="229" y="9"/>
                  </a:lnTo>
                  <a:lnTo>
                    <a:pt x="268" y="51"/>
                  </a:lnTo>
                  <a:lnTo>
                    <a:pt x="276" y="108"/>
                  </a:lnTo>
                  <a:lnTo>
                    <a:pt x="276" y="18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63">
              <a:extLst>
                <a:ext uri="{FF2B5EF4-FFF2-40B4-BE49-F238E27FC236}">
                  <a16:creationId xmlns:a16="http://schemas.microsoft.com/office/drawing/2014/main" id="{EBEABA24-1D25-A470-A04A-946DEFA8A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213" y="1333500"/>
              <a:ext cx="1066800" cy="1374775"/>
            </a:xfrm>
            <a:custGeom>
              <a:avLst/>
              <a:gdLst>
                <a:gd name="T0" fmla="*/ 394 w 672"/>
                <a:gd name="T1" fmla="*/ 69 h 866"/>
                <a:gd name="T2" fmla="*/ 422 w 672"/>
                <a:gd name="T3" fmla="*/ 98 h 866"/>
                <a:gd name="T4" fmla="*/ 420 w 672"/>
                <a:gd name="T5" fmla="*/ 157 h 866"/>
                <a:gd name="T6" fmla="*/ 407 w 672"/>
                <a:gd name="T7" fmla="*/ 216 h 866"/>
                <a:gd name="T8" fmla="*/ 445 w 672"/>
                <a:gd name="T9" fmla="*/ 236 h 866"/>
                <a:gd name="T10" fmla="*/ 426 w 672"/>
                <a:gd name="T11" fmla="*/ 356 h 866"/>
                <a:gd name="T12" fmla="*/ 465 w 672"/>
                <a:gd name="T13" fmla="*/ 406 h 866"/>
                <a:gd name="T14" fmla="*/ 543 w 672"/>
                <a:gd name="T15" fmla="*/ 420 h 866"/>
                <a:gd name="T16" fmla="*/ 667 w 672"/>
                <a:gd name="T17" fmla="*/ 476 h 866"/>
                <a:gd name="T18" fmla="*/ 644 w 672"/>
                <a:gd name="T19" fmla="*/ 565 h 866"/>
                <a:gd name="T20" fmla="*/ 523 w 672"/>
                <a:gd name="T21" fmla="*/ 579 h 866"/>
                <a:gd name="T22" fmla="*/ 415 w 672"/>
                <a:gd name="T23" fmla="*/ 654 h 866"/>
                <a:gd name="T24" fmla="*/ 418 w 672"/>
                <a:gd name="T25" fmla="*/ 712 h 866"/>
                <a:gd name="T26" fmla="*/ 432 w 672"/>
                <a:gd name="T27" fmla="*/ 781 h 866"/>
                <a:gd name="T28" fmla="*/ 453 w 672"/>
                <a:gd name="T29" fmla="*/ 834 h 866"/>
                <a:gd name="T30" fmla="*/ 423 w 672"/>
                <a:gd name="T31" fmla="*/ 859 h 866"/>
                <a:gd name="T32" fmla="*/ 355 w 672"/>
                <a:gd name="T33" fmla="*/ 825 h 866"/>
                <a:gd name="T34" fmla="*/ 300 w 672"/>
                <a:gd name="T35" fmla="*/ 809 h 866"/>
                <a:gd name="T36" fmla="*/ 239 w 672"/>
                <a:gd name="T37" fmla="*/ 768 h 866"/>
                <a:gd name="T38" fmla="*/ 217 w 672"/>
                <a:gd name="T39" fmla="*/ 744 h 866"/>
                <a:gd name="T40" fmla="*/ 223 w 672"/>
                <a:gd name="T41" fmla="*/ 705 h 866"/>
                <a:gd name="T42" fmla="*/ 196 w 672"/>
                <a:gd name="T43" fmla="*/ 679 h 866"/>
                <a:gd name="T44" fmla="*/ 99 w 672"/>
                <a:gd name="T45" fmla="*/ 627 h 866"/>
                <a:gd name="T46" fmla="*/ 94 w 672"/>
                <a:gd name="T47" fmla="*/ 593 h 866"/>
                <a:gd name="T48" fmla="*/ 7 w 672"/>
                <a:gd name="T49" fmla="*/ 521 h 866"/>
                <a:gd name="T50" fmla="*/ 20 w 672"/>
                <a:gd name="T51" fmla="*/ 478 h 866"/>
                <a:gd name="T52" fmla="*/ 0 w 672"/>
                <a:gd name="T53" fmla="*/ 432 h 866"/>
                <a:gd name="T54" fmla="*/ 62 w 672"/>
                <a:gd name="T55" fmla="*/ 414 h 866"/>
                <a:gd name="T56" fmla="*/ 123 w 672"/>
                <a:gd name="T57" fmla="*/ 366 h 866"/>
                <a:gd name="T58" fmla="*/ 116 w 672"/>
                <a:gd name="T59" fmla="*/ 298 h 866"/>
                <a:gd name="T60" fmla="*/ 94 w 672"/>
                <a:gd name="T61" fmla="*/ 237 h 866"/>
                <a:gd name="T62" fmla="*/ 98 w 672"/>
                <a:gd name="T63" fmla="*/ 203 h 866"/>
                <a:gd name="T64" fmla="*/ 87 w 672"/>
                <a:gd name="T65" fmla="*/ 173 h 866"/>
                <a:gd name="T66" fmla="*/ 51 w 672"/>
                <a:gd name="T67" fmla="*/ 86 h 866"/>
                <a:gd name="T68" fmla="*/ 92 w 672"/>
                <a:gd name="T69" fmla="*/ 77 h 866"/>
                <a:gd name="T70" fmla="*/ 183 w 672"/>
                <a:gd name="T71" fmla="*/ 67 h 866"/>
                <a:gd name="T72" fmla="*/ 235 w 672"/>
                <a:gd name="T73" fmla="*/ 16 h 866"/>
                <a:gd name="T74" fmla="*/ 315 w 672"/>
                <a:gd name="T75" fmla="*/ 33 h 866"/>
                <a:gd name="T76" fmla="*/ 390 w 672"/>
                <a:gd name="T77" fmla="*/ 57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2" h="866">
                  <a:moveTo>
                    <a:pt x="390" y="57"/>
                  </a:moveTo>
                  <a:lnTo>
                    <a:pt x="394" y="69"/>
                  </a:lnTo>
                  <a:lnTo>
                    <a:pt x="415" y="70"/>
                  </a:lnTo>
                  <a:lnTo>
                    <a:pt x="422" y="98"/>
                  </a:lnTo>
                  <a:lnTo>
                    <a:pt x="414" y="108"/>
                  </a:lnTo>
                  <a:lnTo>
                    <a:pt x="420" y="157"/>
                  </a:lnTo>
                  <a:lnTo>
                    <a:pt x="407" y="173"/>
                  </a:lnTo>
                  <a:lnTo>
                    <a:pt x="407" y="216"/>
                  </a:lnTo>
                  <a:lnTo>
                    <a:pt x="444" y="223"/>
                  </a:lnTo>
                  <a:lnTo>
                    <a:pt x="445" y="236"/>
                  </a:lnTo>
                  <a:lnTo>
                    <a:pt x="440" y="269"/>
                  </a:lnTo>
                  <a:lnTo>
                    <a:pt x="426" y="356"/>
                  </a:lnTo>
                  <a:lnTo>
                    <a:pt x="439" y="382"/>
                  </a:lnTo>
                  <a:lnTo>
                    <a:pt x="465" y="406"/>
                  </a:lnTo>
                  <a:lnTo>
                    <a:pt x="513" y="430"/>
                  </a:lnTo>
                  <a:lnTo>
                    <a:pt x="543" y="420"/>
                  </a:lnTo>
                  <a:lnTo>
                    <a:pt x="567" y="430"/>
                  </a:lnTo>
                  <a:lnTo>
                    <a:pt x="667" y="476"/>
                  </a:lnTo>
                  <a:lnTo>
                    <a:pt x="672" y="539"/>
                  </a:lnTo>
                  <a:lnTo>
                    <a:pt x="644" y="565"/>
                  </a:lnTo>
                  <a:lnTo>
                    <a:pt x="585" y="556"/>
                  </a:lnTo>
                  <a:lnTo>
                    <a:pt x="523" y="579"/>
                  </a:lnTo>
                  <a:lnTo>
                    <a:pt x="426" y="621"/>
                  </a:lnTo>
                  <a:lnTo>
                    <a:pt x="415" y="654"/>
                  </a:lnTo>
                  <a:lnTo>
                    <a:pt x="427" y="704"/>
                  </a:lnTo>
                  <a:lnTo>
                    <a:pt x="418" y="712"/>
                  </a:lnTo>
                  <a:lnTo>
                    <a:pt x="422" y="727"/>
                  </a:lnTo>
                  <a:lnTo>
                    <a:pt x="432" y="781"/>
                  </a:lnTo>
                  <a:lnTo>
                    <a:pt x="453" y="804"/>
                  </a:lnTo>
                  <a:lnTo>
                    <a:pt x="453" y="834"/>
                  </a:lnTo>
                  <a:lnTo>
                    <a:pt x="440" y="866"/>
                  </a:lnTo>
                  <a:lnTo>
                    <a:pt x="423" y="859"/>
                  </a:lnTo>
                  <a:lnTo>
                    <a:pt x="386" y="856"/>
                  </a:lnTo>
                  <a:lnTo>
                    <a:pt x="355" y="825"/>
                  </a:lnTo>
                  <a:lnTo>
                    <a:pt x="320" y="825"/>
                  </a:lnTo>
                  <a:lnTo>
                    <a:pt x="300" y="809"/>
                  </a:lnTo>
                  <a:lnTo>
                    <a:pt x="245" y="804"/>
                  </a:lnTo>
                  <a:lnTo>
                    <a:pt x="239" y="768"/>
                  </a:lnTo>
                  <a:lnTo>
                    <a:pt x="217" y="758"/>
                  </a:lnTo>
                  <a:lnTo>
                    <a:pt x="217" y="744"/>
                  </a:lnTo>
                  <a:lnTo>
                    <a:pt x="240" y="723"/>
                  </a:lnTo>
                  <a:lnTo>
                    <a:pt x="223" y="705"/>
                  </a:lnTo>
                  <a:lnTo>
                    <a:pt x="216" y="689"/>
                  </a:lnTo>
                  <a:lnTo>
                    <a:pt x="196" y="679"/>
                  </a:lnTo>
                  <a:lnTo>
                    <a:pt x="109" y="672"/>
                  </a:lnTo>
                  <a:lnTo>
                    <a:pt x="99" y="627"/>
                  </a:lnTo>
                  <a:lnTo>
                    <a:pt x="87" y="613"/>
                  </a:lnTo>
                  <a:lnTo>
                    <a:pt x="94" y="593"/>
                  </a:lnTo>
                  <a:lnTo>
                    <a:pt x="37" y="584"/>
                  </a:lnTo>
                  <a:lnTo>
                    <a:pt x="7" y="521"/>
                  </a:lnTo>
                  <a:lnTo>
                    <a:pt x="5" y="501"/>
                  </a:lnTo>
                  <a:lnTo>
                    <a:pt x="20" y="478"/>
                  </a:lnTo>
                  <a:lnTo>
                    <a:pt x="12" y="448"/>
                  </a:lnTo>
                  <a:lnTo>
                    <a:pt x="0" y="432"/>
                  </a:lnTo>
                  <a:lnTo>
                    <a:pt x="29" y="415"/>
                  </a:lnTo>
                  <a:lnTo>
                    <a:pt x="62" y="414"/>
                  </a:lnTo>
                  <a:lnTo>
                    <a:pt x="103" y="410"/>
                  </a:lnTo>
                  <a:lnTo>
                    <a:pt x="123" y="366"/>
                  </a:lnTo>
                  <a:lnTo>
                    <a:pt x="127" y="332"/>
                  </a:lnTo>
                  <a:lnTo>
                    <a:pt x="116" y="298"/>
                  </a:lnTo>
                  <a:lnTo>
                    <a:pt x="124" y="276"/>
                  </a:lnTo>
                  <a:lnTo>
                    <a:pt x="94" y="237"/>
                  </a:lnTo>
                  <a:lnTo>
                    <a:pt x="112" y="227"/>
                  </a:lnTo>
                  <a:lnTo>
                    <a:pt x="98" y="203"/>
                  </a:lnTo>
                  <a:lnTo>
                    <a:pt x="99" y="177"/>
                  </a:lnTo>
                  <a:lnTo>
                    <a:pt x="87" y="173"/>
                  </a:lnTo>
                  <a:lnTo>
                    <a:pt x="47" y="104"/>
                  </a:lnTo>
                  <a:lnTo>
                    <a:pt x="51" y="86"/>
                  </a:lnTo>
                  <a:lnTo>
                    <a:pt x="67" y="79"/>
                  </a:lnTo>
                  <a:lnTo>
                    <a:pt x="92" y="77"/>
                  </a:lnTo>
                  <a:lnTo>
                    <a:pt x="116" y="56"/>
                  </a:lnTo>
                  <a:lnTo>
                    <a:pt x="183" y="67"/>
                  </a:lnTo>
                  <a:lnTo>
                    <a:pt x="233" y="41"/>
                  </a:lnTo>
                  <a:lnTo>
                    <a:pt x="235" y="16"/>
                  </a:lnTo>
                  <a:lnTo>
                    <a:pt x="256" y="0"/>
                  </a:lnTo>
                  <a:lnTo>
                    <a:pt x="315" y="33"/>
                  </a:lnTo>
                  <a:lnTo>
                    <a:pt x="326" y="53"/>
                  </a:lnTo>
                  <a:lnTo>
                    <a:pt x="390" y="5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64">
              <a:extLst>
                <a:ext uri="{FF2B5EF4-FFF2-40B4-BE49-F238E27FC236}">
                  <a16:creationId xmlns:a16="http://schemas.microsoft.com/office/drawing/2014/main" id="{8519199D-4B08-DE41-A0F5-4699E3BB6D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5863" y="1588"/>
              <a:ext cx="1160463" cy="1120775"/>
            </a:xfrm>
            <a:custGeom>
              <a:avLst/>
              <a:gdLst>
                <a:gd name="T0" fmla="*/ 248 w 731"/>
                <a:gd name="T1" fmla="*/ 107 h 706"/>
                <a:gd name="T2" fmla="*/ 282 w 731"/>
                <a:gd name="T3" fmla="*/ 100 h 706"/>
                <a:gd name="T4" fmla="*/ 318 w 731"/>
                <a:gd name="T5" fmla="*/ 86 h 706"/>
                <a:gd name="T6" fmla="*/ 405 w 731"/>
                <a:gd name="T7" fmla="*/ 116 h 706"/>
                <a:gd name="T8" fmla="*/ 407 w 731"/>
                <a:gd name="T9" fmla="*/ 241 h 706"/>
                <a:gd name="T10" fmla="*/ 461 w 731"/>
                <a:gd name="T11" fmla="*/ 262 h 706"/>
                <a:gd name="T12" fmla="*/ 476 w 731"/>
                <a:gd name="T13" fmla="*/ 273 h 706"/>
                <a:gd name="T14" fmla="*/ 594 w 731"/>
                <a:gd name="T15" fmla="*/ 315 h 706"/>
                <a:gd name="T16" fmla="*/ 680 w 731"/>
                <a:gd name="T17" fmla="*/ 281 h 706"/>
                <a:gd name="T18" fmla="*/ 667 w 731"/>
                <a:gd name="T19" fmla="*/ 248 h 706"/>
                <a:gd name="T20" fmla="*/ 713 w 731"/>
                <a:gd name="T21" fmla="*/ 231 h 706"/>
                <a:gd name="T22" fmla="*/ 697 w 731"/>
                <a:gd name="T23" fmla="*/ 278 h 706"/>
                <a:gd name="T24" fmla="*/ 679 w 731"/>
                <a:gd name="T25" fmla="*/ 361 h 706"/>
                <a:gd name="T26" fmla="*/ 610 w 731"/>
                <a:gd name="T27" fmla="*/ 430 h 706"/>
                <a:gd name="T28" fmla="*/ 642 w 731"/>
                <a:gd name="T29" fmla="*/ 460 h 706"/>
                <a:gd name="T30" fmla="*/ 607 w 731"/>
                <a:gd name="T31" fmla="*/ 521 h 706"/>
                <a:gd name="T32" fmla="*/ 647 w 731"/>
                <a:gd name="T33" fmla="*/ 568 h 706"/>
                <a:gd name="T34" fmla="*/ 647 w 731"/>
                <a:gd name="T35" fmla="*/ 609 h 706"/>
                <a:gd name="T36" fmla="*/ 627 w 731"/>
                <a:gd name="T37" fmla="*/ 622 h 706"/>
                <a:gd name="T38" fmla="*/ 579 w 731"/>
                <a:gd name="T39" fmla="*/ 671 h 706"/>
                <a:gd name="T40" fmla="*/ 536 w 731"/>
                <a:gd name="T41" fmla="*/ 697 h 706"/>
                <a:gd name="T42" fmla="*/ 497 w 731"/>
                <a:gd name="T43" fmla="*/ 679 h 706"/>
                <a:gd name="T44" fmla="*/ 461 w 731"/>
                <a:gd name="T45" fmla="*/ 631 h 706"/>
                <a:gd name="T46" fmla="*/ 457 w 731"/>
                <a:gd name="T47" fmla="*/ 568 h 706"/>
                <a:gd name="T48" fmla="*/ 407 w 731"/>
                <a:gd name="T49" fmla="*/ 588 h 706"/>
                <a:gd name="T50" fmla="*/ 364 w 731"/>
                <a:gd name="T51" fmla="*/ 609 h 706"/>
                <a:gd name="T52" fmla="*/ 328 w 731"/>
                <a:gd name="T53" fmla="*/ 610 h 706"/>
                <a:gd name="T54" fmla="*/ 300 w 731"/>
                <a:gd name="T55" fmla="*/ 561 h 706"/>
                <a:gd name="T56" fmla="*/ 260 w 731"/>
                <a:gd name="T57" fmla="*/ 505 h 706"/>
                <a:gd name="T58" fmla="*/ 169 w 731"/>
                <a:gd name="T59" fmla="*/ 485 h 706"/>
                <a:gd name="T60" fmla="*/ 136 w 731"/>
                <a:gd name="T61" fmla="*/ 431 h 706"/>
                <a:gd name="T62" fmla="*/ 158 w 731"/>
                <a:gd name="T63" fmla="*/ 390 h 706"/>
                <a:gd name="T64" fmla="*/ 133 w 731"/>
                <a:gd name="T65" fmla="*/ 374 h 706"/>
                <a:gd name="T66" fmla="*/ 95 w 731"/>
                <a:gd name="T67" fmla="*/ 320 h 706"/>
                <a:gd name="T68" fmla="*/ 99 w 731"/>
                <a:gd name="T69" fmla="*/ 293 h 706"/>
                <a:gd name="T70" fmla="*/ 149 w 731"/>
                <a:gd name="T71" fmla="*/ 270 h 706"/>
                <a:gd name="T72" fmla="*/ 173 w 731"/>
                <a:gd name="T73" fmla="*/ 227 h 706"/>
                <a:gd name="T74" fmla="*/ 133 w 731"/>
                <a:gd name="T75" fmla="*/ 244 h 706"/>
                <a:gd name="T76" fmla="*/ 149 w 731"/>
                <a:gd name="T77" fmla="*/ 187 h 706"/>
                <a:gd name="T78" fmla="*/ 88 w 731"/>
                <a:gd name="T79" fmla="*/ 93 h 706"/>
                <a:gd name="T80" fmla="*/ 92 w 731"/>
                <a:gd name="T81" fmla="*/ 61 h 706"/>
                <a:gd name="T82" fmla="*/ 233 w 731"/>
                <a:gd name="T83" fmla="*/ 89 h 706"/>
                <a:gd name="T84" fmla="*/ 651 w 731"/>
                <a:gd name="T85" fmla="*/ 488 h 706"/>
                <a:gd name="T86" fmla="*/ 650 w 731"/>
                <a:gd name="T87" fmla="*/ 469 h 706"/>
                <a:gd name="T88" fmla="*/ 107 w 731"/>
                <a:gd name="T89" fmla="*/ 215 h 706"/>
                <a:gd name="T90" fmla="*/ 84 w 731"/>
                <a:gd name="T91" fmla="*/ 239 h 706"/>
                <a:gd name="T92" fmla="*/ 100 w 731"/>
                <a:gd name="T93" fmla="*/ 211 h 706"/>
                <a:gd name="T94" fmla="*/ 33 w 731"/>
                <a:gd name="T95" fmla="*/ 183 h 706"/>
                <a:gd name="T96" fmla="*/ 7 w 731"/>
                <a:gd name="T97" fmla="*/ 160 h 706"/>
                <a:gd name="T98" fmla="*/ 33 w 731"/>
                <a:gd name="T99" fmla="*/ 183 h 706"/>
                <a:gd name="T100" fmla="*/ 66 w 731"/>
                <a:gd name="T101" fmla="*/ 161 h 706"/>
                <a:gd name="T102" fmla="*/ 62 w 731"/>
                <a:gd name="T103" fmla="*/ 122 h 706"/>
                <a:gd name="T104" fmla="*/ 14 w 731"/>
                <a:gd name="T105" fmla="*/ 112 h 706"/>
                <a:gd name="T106" fmla="*/ 0 w 731"/>
                <a:gd name="T107" fmla="*/ 123 h 706"/>
                <a:gd name="T108" fmla="*/ 14 w 731"/>
                <a:gd name="T109" fmla="*/ 112 h 706"/>
                <a:gd name="T110" fmla="*/ 5 w 731"/>
                <a:gd name="T111" fmla="*/ 83 h 706"/>
                <a:gd name="T112" fmla="*/ 30 w 731"/>
                <a:gd name="T113" fmla="*/ 61 h 706"/>
                <a:gd name="T114" fmla="*/ 38 w 731"/>
                <a:gd name="T115" fmla="*/ 83 h 706"/>
                <a:gd name="T116" fmla="*/ 42 w 731"/>
                <a:gd name="T117" fmla="*/ 19 h 706"/>
                <a:gd name="T118" fmla="*/ 41 w 731"/>
                <a:gd name="T119" fmla="*/ 0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1" h="706">
                  <a:moveTo>
                    <a:pt x="233" y="89"/>
                  </a:moveTo>
                  <a:lnTo>
                    <a:pt x="248" y="107"/>
                  </a:lnTo>
                  <a:lnTo>
                    <a:pt x="281" y="96"/>
                  </a:lnTo>
                  <a:lnTo>
                    <a:pt x="282" y="100"/>
                  </a:lnTo>
                  <a:lnTo>
                    <a:pt x="298" y="100"/>
                  </a:lnTo>
                  <a:lnTo>
                    <a:pt x="318" y="86"/>
                  </a:lnTo>
                  <a:lnTo>
                    <a:pt x="385" y="128"/>
                  </a:lnTo>
                  <a:lnTo>
                    <a:pt x="405" y="116"/>
                  </a:lnTo>
                  <a:lnTo>
                    <a:pt x="427" y="178"/>
                  </a:lnTo>
                  <a:lnTo>
                    <a:pt x="407" y="241"/>
                  </a:lnTo>
                  <a:lnTo>
                    <a:pt x="447" y="245"/>
                  </a:lnTo>
                  <a:lnTo>
                    <a:pt x="461" y="262"/>
                  </a:lnTo>
                  <a:lnTo>
                    <a:pt x="463" y="299"/>
                  </a:lnTo>
                  <a:lnTo>
                    <a:pt x="476" y="273"/>
                  </a:lnTo>
                  <a:lnTo>
                    <a:pt x="503" y="262"/>
                  </a:lnTo>
                  <a:lnTo>
                    <a:pt x="594" y="315"/>
                  </a:lnTo>
                  <a:lnTo>
                    <a:pt x="646" y="285"/>
                  </a:lnTo>
                  <a:lnTo>
                    <a:pt x="680" y="281"/>
                  </a:lnTo>
                  <a:lnTo>
                    <a:pt x="683" y="264"/>
                  </a:lnTo>
                  <a:lnTo>
                    <a:pt x="667" y="248"/>
                  </a:lnTo>
                  <a:lnTo>
                    <a:pt x="681" y="223"/>
                  </a:lnTo>
                  <a:lnTo>
                    <a:pt x="713" y="231"/>
                  </a:lnTo>
                  <a:lnTo>
                    <a:pt x="731" y="261"/>
                  </a:lnTo>
                  <a:lnTo>
                    <a:pt x="697" y="278"/>
                  </a:lnTo>
                  <a:lnTo>
                    <a:pt x="687" y="294"/>
                  </a:lnTo>
                  <a:lnTo>
                    <a:pt x="679" y="361"/>
                  </a:lnTo>
                  <a:lnTo>
                    <a:pt x="613" y="411"/>
                  </a:lnTo>
                  <a:lnTo>
                    <a:pt x="610" y="430"/>
                  </a:lnTo>
                  <a:lnTo>
                    <a:pt x="626" y="444"/>
                  </a:lnTo>
                  <a:lnTo>
                    <a:pt x="642" y="460"/>
                  </a:lnTo>
                  <a:lnTo>
                    <a:pt x="607" y="500"/>
                  </a:lnTo>
                  <a:lnTo>
                    <a:pt x="607" y="521"/>
                  </a:lnTo>
                  <a:lnTo>
                    <a:pt x="609" y="542"/>
                  </a:lnTo>
                  <a:lnTo>
                    <a:pt x="647" y="568"/>
                  </a:lnTo>
                  <a:lnTo>
                    <a:pt x="655" y="588"/>
                  </a:lnTo>
                  <a:lnTo>
                    <a:pt x="647" y="609"/>
                  </a:lnTo>
                  <a:lnTo>
                    <a:pt x="643" y="618"/>
                  </a:lnTo>
                  <a:lnTo>
                    <a:pt x="627" y="622"/>
                  </a:lnTo>
                  <a:lnTo>
                    <a:pt x="614" y="650"/>
                  </a:lnTo>
                  <a:lnTo>
                    <a:pt x="579" y="671"/>
                  </a:lnTo>
                  <a:lnTo>
                    <a:pt x="567" y="706"/>
                  </a:lnTo>
                  <a:lnTo>
                    <a:pt x="536" y="697"/>
                  </a:lnTo>
                  <a:lnTo>
                    <a:pt x="505" y="681"/>
                  </a:lnTo>
                  <a:lnTo>
                    <a:pt x="497" y="679"/>
                  </a:lnTo>
                  <a:lnTo>
                    <a:pt x="478" y="652"/>
                  </a:lnTo>
                  <a:lnTo>
                    <a:pt x="461" y="631"/>
                  </a:lnTo>
                  <a:lnTo>
                    <a:pt x="466" y="610"/>
                  </a:lnTo>
                  <a:lnTo>
                    <a:pt x="457" y="568"/>
                  </a:lnTo>
                  <a:lnTo>
                    <a:pt x="437" y="568"/>
                  </a:lnTo>
                  <a:lnTo>
                    <a:pt x="407" y="588"/>
                  </a:lnTo>
                  <a:lnTo>
                    <a:pt x="382" y="608"/>
                  </a:lnTo>
                  <a:lnTo>
                    <a:pt x="364" y="609"/>
                  </a:lnTo>
                  <a:lnTo>
                    <a:pt x="354" y="623"/>
                  </a:lnTo>
                  <a:lnTo>
                    <a:pt x="328" y="610"/>
                  </a:lnTo>
                  <a:lnTo>
                    <a:pt x="316" y="604"/>
                  </a:lnTo>
                  <a:lnTo>
                    <a:pt x="300" y="561"/>
                  </a:lnTo>
                  <a:lnTo>
                    <a:pt x="279" y="544"/>
                  </a:lnTo>
                  <a:lnTo>
                    <a:pt x="260" y="505"/>
                  </a:lnTo>
                  <a:lnTo>
                    <a:pt x="223" y="488"/>
                  </a:lnTo>
                  <a:lnTo>
                    <a:pt x="169" y="485"/>
                  </a:lnTo>
                  <a:lnTo>
                    <a:pt x="153" y="468"/>
                  </a:lnTo>
                  <a:lnTo>
                    <a:pt x="136" y="431"/>
                  </a:lnTo>
                  <a:lnTo>
                    <a:pt x="169" y="414"/>
                  </a:lnTo>
                  <a:lnTo>
                    <a:pt x="158" y="390"/>
                  </a:lnTo>
                  <a:lnTo>
                    <a:pt x="142" y="388"/>
                  </a:lnTo>
                  <a:lnTo>
                    <a:pt x="133" y="374"/>
                  </a:lnTo>
                  <a:lnTo>
                    <a:pt x="138" y="331"/>
                  </a:lnTo>
                  <a:lnTo>
                    <a:pt x="95" y="320"/>
                  </a:lnTo>
                  <a:lnTo>
                    <a:pt x="82" y="303"/>
                  </a:lnTo>
                  <a:lnTo>
                    <a:pt x="99" y="293"/>
                  </a:lnTo>
                  <a:lnTo>
                    <a:pt x="97" y="276"/>
                  </a:lnTo>
                  <a:lnTo>
                    <a:pt x="149" y="270"/>
                  </a:lnTo>
                  <a:lnTo>
                    <a:pt x="177" y="247"/>
                  </a:lnTo>
                  <a:lnTo>
                    <a:pt x="173" y="227"/>
                  </a:lnTo>
                  <a:lnTo>
                    <a:pt x="152" y="248"/>
                  </a:lnTo>
                  <a:lnTo>
                    <a:pt x="133" y="244"/>
                  </a:lnTo>
                  <a:lnTo>
                    <a:pt x="149" y="203"/>
                  </a:lnTo>
                  <a:lnTo>
                    <a:pt x="149" y="187"/>
                  </a:lnTo>
                  <a:lnTo>
                    <a:pt x="121" y="156"/>
                  </a:lnTo>
                  <a:lnTo>
                    <a:pt x="88" y="93"/>
                  </a:lnTo>
                  <a:lnTo>
                    <a:pt x="86" y="75"/>
                  </a:lnTo>
                  <a:lnTo>
                    <a:pt x="92" y="61"/>
                  </a:lnTo>
                  <a:lnTo>
                    <a:pt x="207" y="79"/>
                  </a:lnTo>
                  <a:lnTo>
                    <a:pt x="233" y="89"/>
                  </a:lnTo>
                  <a:close/>
                  <a:moveTo>
                    <a:pt x="660" y="478"/>
                  </a:moveTo>
                  <a:lnTo>
                    <a:pt x="651" y="488"/>
                  </a:lnTo>
                  <a:lnTo>
                    <a:pt x="638" y="477"/>
                  </a:lnTo>
                  <a:lnTo>
                    <a:pt x="650" y="469"/>
                  </a:lnTo>
                  <a:lnTo>
                    <a:pt x="660" y="478"/>
                  </a:lnTo>
                  <a:close/>
                  <a:moveTo>
                    <a:pt x="107" y="215"/>
                  </a:moveTo>
                  <a:lnTo>
                    <a:pt x="96" y="239"/>
                  </a:lnTo>
                  <a:lnTo>
                    <a:pt x="84" y="239"/>
                  </a:lnTo>
                  <a:lnTo>
                    <a:pt x="74" y="224"/>
                  </a:lnTo>
                  <a:lnTo>
                    <a:pt x="100" y="211"/>
                  </a:lnTo>
                  <a:lnTo>
                    <a:pt x="107" y="215"/>
                  </a:lnTo>
                  <a:close/>
                  <a:moveTo>
                    <a:pt x="33" y="183"/>
                  </a:moveTo>
                  <a:lnTo>
                    <a:pt x="25" y="183"/>
                  </a:lnTo>
                  <a:lnTo>
                    <a:pt x="7" y="160"/>
                  </a:lnTo>
                  <a:lnTo>
                    <a:pt x="20" y="149"/>
                  </a:lnTo>
                  <a:lnTo>
                    <a:pt x="33" y="183"/>
                  </a:lnTo>
                  <a:close/>
                  <a:moveTo>
                    <a:pt x="86" y="145"/>
                  </a:moveTo>
                  <a:lnTo>
                    <a:pt x="66" y="161"/>
                  </a:lnTo>
                  <a:lnTo>
                    <a:pt x="34" y="137"/>
                  </a:lnTo>
                  <a:lnTo>
                    <a:pt x="62" y="122"/>
                  </a:lnTo>
                  <a:lnTo>
                    <a:pt x="86" y="145"/>
                  </a:lnTo>
                  <a:close/>
                  <a:moveTo>
                    <a:pt x="14" y="112"/>
                  </a:moveTo>
                  <a:lnTo>
                    <a:pt x="12" y="129"/>
                  </a:lnTo>
                  <a:lnTo>
                    <a:pt x="0" y="123"/>
                  </a:lnTo>
                  <a:lnTo>
                    <a:pt x="7" y="104"/>
                  </a:lnTo>
                  <a:lnTo>
                    <a:pt x="14" y="112"/>
                  </a:lnTo>
                  <a:close/>
                  <a:moveTo>
                    <a:pt x="38" y="83"/>
                  </a:moveTo>
                  <a:lnTo>
                    <a:pt x="5" y="83"/>
                  </a:lnTo>
                  <a:lnTo>
                    <a:pt x="22" y="35"/>
                  </a:lnTo>
                  <a:lnTo>
                    <a:pt x="30" y="61"/>
                  </a:lnTo>
                  <a:lnTo>
                    <a:pt x="43" y="78"/>
                  </a:lnTo>
                  <a:lnTo>
                    <a:pt x="38" y="83"/>
                  </a:lnTo>
                  <a:close/>
                  <a:moveTo>
                    <a:pt x="51" y="10"/>
                  </a:moveTo>
                  <a:lnTo>
                    <a:pt x="42" y="19"/>
                  </a:lnTo>
                  <a:lnTo>
                    <a:pt x="29" y="11"/>
                  </a:lnTo>
                  <a:lnTo>
                    <a:pt x="41" y="0"/>
                  </a:lnTo>
                  <a:lnTo>
                    <a:pt x="51" y="10"/>
                  </a:lnTo>
                  <a:close/>
                </a:path>
              </a:pathLst>
            </a:custGeom>
            <a:solidFill>
              <a:srgbClr val="93CDDD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96" name="Freeform 65">
              <a:extLst>
                <a:ext uri="{FF2B5EF4-FFF2-40B4-BE49-F238E27FC236}">
                  <a16:creationId xmlns:a16="http://schemas.microsoft.com/office/drawing/2014/main" id="{4EDA9868-AD89-8692-EAE1-E8D0D4766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988" y="2260600"/>
              <a:ext cx="1152525" cy="930275"/>
            </a:xfrm>
            <a:custGeom>
              <a:avLst/>
              <a:gdLst>
                <a:gd name="T0" fmla="*/ 273 w 726"/>
                <a:gd name="T1" fmla="*/ 43 h 586"/>
                <a:gd name="T2" fmla="*/ 370 w 726"/>
                <a:gd name="T3" fmla="*/ 95 h 586"/>
                <a:gd name="T4" fmla="*/ 397 w 726"/>
                <a:gd name="T5" fmla="*/ 121 h 586"/>
                <a:gd name="T6" fmla="*/ 391 w 726"/>
                <a:gd name="T7" fmla="*/ 160 h 586"/>
                <a:gd name="T8" fmla="*/ 413 w 726"/>
                <a:gd name="T9" fmla="*/ 184 h 586"/>
                <a:gd name="T10" fmla="*/ 474 w 726"/>
                <a:gd name="T11" fmla="*/ 225 h 586"/>
                <a:gd name="T12" fmla="*/ 529 w 726"/>
                <a:gd name="T13" fmla="*/ 241 h 586"/>
                <a:gd name="T14" fmla="*/ 597 w 726"/>
                <a:gd name="T15" fmla="*/ 275 h 586"/>
                <a:gd name="T16" fmla="*/ 627 w 726"/>
                <a:gd name="T17" fmla="*/ 250 h 586"/>
                <a:gd name="T18" fmla="*/ 676 w 726"/>
                <a:gd name="T19" fmla="*/ 222 h 586"/>
                <a:gd name="T20" fmla="*/ 716 w 726"/>
                <a:gd name="T21" fmla="*/ 262 h 586"/>
                <a:gd name="T22" fmla="*/ 622 w 726"/>
                <a:gd name="T23" fmla="*/ 333 h 586"/>
                <a:gd name="T24" fmla="*/ 621 w 726"/>
                <a:gd name="T25" fmla="*/ 367 h 586"/>
                <a:gd name="T26" fmla="*/ 575 w 726"/>
                <a:gd name="T27" fmla="*/ 444 h 586"/>
                <a:gd name="T28" fmla="*/ 544 w 726"/>
                <a:gd name="T29" fmla="*/ 429 h 586"/>
                <a:gd name="T30" fmla="*/ 547 w 726"/>
                <a:gd name="T31" fmla="*/ 470 h 586"/>
                <a:gd name="T32" fmla="*/ 456 w 726"/>
                <a:gd name="T33" fmla="*/ 511 h 586"/>
                <a:gd name="T34" fmla="*/ 423 w 726"/>
                <a:gd name="T35" fmla="*/ 499 h 586"/>
                <a:gd name="T36" fmla="*/ 399 w 726"/>
                <a:gd name="T37" fmla="*/ 463 h 586"/>
                <a:gd name="T38" fmla="*/ 366 w 726"/>
                <a:gd name="T39" fmla="*/ 556 h 586"/>
                <a:gd name="T40" fmla="*/ 335 w 726"/>
                <a:gd name="T41" fmla="*/ 558 h 586"/>
                <a:gd name="T42" fmla="*/ 291 w 726"/>
                <a:gd name="T43" fmla="*/ 532 h 586"/>
                <a:gd name="T44" fmla="*/ 227 w 726"/>
                <a:gd name="T45" fmla="*/ 533 h 586"/>
                <a:gd name="T46" fmla="*/ 246 w 726"/>
                <a:gd name="T47" fmla="*/ 571 h 586"/>
                <a:gd name="T48" fmla="*/ 192 w 726"/>
                <a:gd name="T49" fmla="*/ 586 h 586"/>
                <a:gd name="T50" fmla="*/ 149 w 726"/>
                <a:gd name="T51" fmla="*/ 515 h 586"/>
                <a:gd name="T52" fmla="*/ 115 w 726"/>
                <a:gd name="T53" fmla="*/ 477 h 586"/>
                <a:gd name="T54" fmla="*/ 57 w 726"/>
                <a:gd name="T55" fmla="*/ 450 h 586"/>
                <a:gd name="T56" fmla="*/ 49 w 726"/>
                <a:gd name="T57" fmla="*/ 409 h 586"/>
                <a:gd name="T58" fmla="*/ 17 w 726"/>
                <a:gd name="T59" fmla="*/ 417 h 586"/>
                <a:gd name="T60" fmla="*/ 11 w 726"/>
                <a:gd name="T61" fmla="*/ 363 h 586"/>
                <a:gd name="T62" fmla="*/ 28 w 726"/>
                <a:gd name="T63" fmla="*/ 299 h 586"/>
                <a:gd name="T64" fmla="*/ 36 w 726"/>
                <a:gd name="T65" fmla="*/ 270 h 586"/>
                <a:gd name="T66" fmla="*/ 69 w 726"/>
                <a:gd name="T67" fmla="*/ 211 h 586"/>
                <a:gd name="T68" fmla="*/ 83 w 726"/>
                <a:gd name="T69" fmla="*/ 188 h 586"/>
                <a:gd name="T70" fmla="*/ 12 w 726"/>
                <a:gd name="T71" fmla="*/ 110 h 586"/>
                <a:gd name="T72" fmla="*/ 132 w 726"/>
                <a:gd name="T73" fmla="*/ 22 h 586"/>
                <a:gd name="T74" fmla="*/ 198 w 726"/>
                <a:gd name="T75" fmla="*/ 30 h 586"/>
                <a:gd name="T76" fmla="*/ 211 w 726"/>
                <a:gd name="T77" fmla="*/ 0 h 586"/>
                <a:gd name="T78" fmla="*/ 261 w 726"/>
                <a:gd name="T79" fmla="*/ 29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6" h="586">
                  <a:moveTo>
                    <a:pt x="261" y="29"/>
                  </a:moveTo>
                  <a:lnTo>
                    <a:pt x="273" y="43"/>
                  </a:lnTo>
                  <a:lnTo>
                    <a:pt x="283" y="88"/>
                  </a:lnTo>
                  <a:lnTo>
                    <a:pt x="370" y="95"/>
                  </a:lnTo>
                  <a:lnTo>
                    <a:pt x="390" y="105"/>
                  </a:lnTo>
                  <a:lnTo>
                    <a:pt x="397" y="121"/>
                  </a:lnTo>
                  <a:lnTo>
                    <a:pt x="414" y="139"/>
                  </a:lnTo>
                  <a:lnTo>
                    <a:pt x="391" y="160"/>
                  </a:lnTo>
                  <a:lnTo>
                    <a:pt x="391" y="174"/>
                  </a:lnTo>
                  <a:lnTo>
                    <a:pt x="413" y="184"/>
                  </a:lnTo>
                  <a:lnTo>
                    <a:pt x="419" y="220"/>
                  </a:lnTo>
                  <a:lnTo>
                    <a:pt x="474" y="225"/>
                  </a:lnTo>
                  <a:lnTo>
                    <a:pt x="494" y="241"/>
                  </a:lnTo>
                  <a:lnTo>
                    <a:pt x="529" y="241"/>
                  </a:lnTo>
                  <a:lnTo>
                    <a:pt x="560" y="272"/>
                  </a:lnTo>
                  <a:lnTo>
                    <a:pt x="597" y="275"/>
                  </a:lnTo>
                  <a:lnTo>
                    <a:pt x="614" y="282"/>
                  </a:lnTo>
                  <a:lnTo>
                    <a:pt x="627" y="250"/>
                  </a:lnTo>
                  <a:lnTo>
                    <a:pt x="627" y="220"/>
                  </a:lnTo>
                  <a:lnTo>
                    <a:pt x="676" y="222"/>
                  </a:lnTo>
                  <a:lnTo>
                    <a:pt x="689" y="246"/>
                  </a:lnTo>
                  <a:lnTo>
                    <a:pt x="716" y="262"/>
                  </a:lnTo>
                  <a:lnTo>
                    <a:pt x="726" y="286"/>
                  </a:lnTo>
                  <a:lnTo>
                    <a:pt x="622" y="333"/>
                  </a:lnTo>
                  <a:lnTo>
                    <a:pt x="629" y="349"/>
                  </a:lnTo>
                  <a:lnTo>
                    <a:pt x="621" y="367"/>
                  </a:lnTo>
                  <a:lnTo>
                    <a:pt x="642" y="391"/>
                  </a:lnTo>
                  <a:lnTo>
                    <a:pt x="575" y="444"/>
                  </a:lnTo>
                  <a:lnTo>
                    <a:pt x="559" y="419"/>
                  </a:lnTo>
                  <a:lnTo>
                    <a:pt x="544" y="429"/>
                  </a:lnTo>
                  <a:lnTo>
                    <a:pt x="529" y="453"/>
                  </a:lnTo>
                  <a:lnTo>
                    <a:pt x="547" y="470"/>
                  </a:lnTo>
                  <a:lnTo>
                    <a:pt x="539" y="499"/>
                  </a:lnTo>
                  <a:lnTo>
                    <a:pt x="456" y="511"/>
                  </a:lnTo>
                  <a:lnTo>
                    <a:pt x="435" y="517"/>
                  </a:lnTo>
                  <a:lnTo>
                    <a:pt x="423" y="499"/>
                  </a:lnTo>
                  <a:lnTo>
                    <a:pt x="409" y="492"/>
                  </a:lnTo>
                  <a:lnTo>
                    <a:pt x="399" y="463"/>
                  </a:lnTo>
                  <a:lnTo>
                    <a:pt x="366" y="479"/>
                  </a:lnTo>
                  <a:lnTo>
                    <a:pt x="366" y="556"/>
                  </a:lnTo>
                  <a:lnTo>
                    <a:pt x="347" y="567"/>
                  </a:lnTo>
                  <a:lnTo>
                    <a:pt x="335" y="558"/>
                  </a:lnTo>
                  <a:lnTo>
                    <a:pt x="328" y="532"/>
                  </a:lnTo>
                  <a:lnTo>
                    <a:pt x="291" y="532"/>
                  </a:lnTo>
                  <a:lnTo>
                    <a:pt x="281" y="520"/>
                  </a:lnTo>
                  <a:lnTo>
                    <a:pt x="227" y="533"/>
                  </a:lnTo>
                  <a:lnTo>
                    <a:pt x="227" y="548"/>
                  </a:lnTo>
                  <a:lnTo>
                    <a:pt x="246" y="571"/>
                  </a:lnTo>
                  <a:lnTo>
                    <a:pt x="224" y="585"/>
                  </a:lnTo>
                  <a:lnTo>
                    <a:pt x="192" y="586"/>
                  </a:lnTo>
                  <a:lnTo>
                    <a:pt x="187" y="544"/>
                  </a:lnTo>
                  <a:lnTo>
                    <a:pt x="149" y="515"/>
                  </a:lnTo>
                  <a:lnTo>
                    <a:pt x="137" y="515"/>
                  </a:lnTo>
                  <a:lnTo>
                    <a:pt x="115" y="477"/>
                  </a:lnTo>
                  <a:lnTo>
                    <a:pt x="83" y="454"/>
                  </a:lnTo>
                  <a:lnTo>
                    <a:pt x="57" y="450"/>
                  </a:lnTo>
                  <a:lnTo>
                    <a:pt x="41" y="467"/>
                  </a:lnTo>
                  <a:lnTo>
                    <a:pt x="49" y="409"/>
                  </a:lnTo>
                  <a:lnTo>
                    <a:pt x="32" y="401"/>
                  </a:lnTo>
                  <a:lnTo>
                    <a:pt x="17" y="417"/>
                  </a:lnTo>
                  <a:lnTo>
                    <a:pt x="0" y="413"/>
                  </a:lnTo>
                  <a:lnTo>
                    <a:pt x="11" y="363"/>
                  </a:lnTo>
                  <a:lnTo>
                    <a:pt x="37" y="317"/>
                  </a:lnTo>
                  <a:lnTo>
                    <a:pt x="28" y="299"/>
                  </a:lnTo>
                  <a:lnTo>
                    <a:pt x="37" y="286"/>
                  </a:lnTo>
                  <a:lnTo>
                    <a:pt x="36" y="270"/>
                  </a:lnTo>
                  <a:lnTo>
                    <a:pt x="79" y="265"/>
                  </a:lnTo>
                  <a:lnTo>
                    <a:pt x="69" y="211"/>
                  </a:lnTo>
                  <a:lnTo>
                    <a:pt x="84" y="207"/>
                  </a:lnTo>
                  <a:lnTo>
                    <a:pt x="83" y="188"/>
                  </a:lnTo>
                  <a:lnTo>
                    <a:pt x="20" y="143"/>
                  </a:lnTo>
                  <a:lnTo>
                    <a:pt x="12" y="110"/>
                  </a:lnTo>
                  <a:lnTo>
                    <a:pt x="108" y="60"/>
                  </a:lnTo>
                  <a:lnTo>
                    <a:pt x="132" y="22"/>
                  </a:lnTo>
                  <a:lnTo>
                    <a:pt x="157" y="27"/>
                  </a:lnTo>
                  <a:lnTo>
                    <a:pt x="198" y="30"/>
                  </a:lnTo>
                  <a:lnTo>
                    <a:pt x="206" y="0"/>
                  </a:lnTo>
                  <a:lnTo>
                    <a:pt x="211" y="0"/>
                  </a:lnTo>
                  <a:lnTo>
                    <a:pt x="268" y="9"/>
                  </a:lnTo>
                  <a:lnTo>
                    <a:pt x="261" y="29"/>
                  </a:lnTo>
                  <a:close/>
                </a:path>
              </a:pathLst>
            </a:custGeom>
            <a:solidFill>
              <a:srgbClr val="93CDDD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48" name="Group 1447">
            <a:extLst>
              <a:ext uri="{FF2B5EF4-FFF2-40B4-BE49-F238E27FC236}">
                <a16:creationId xmlns:a16="http://schemas.microsoft.com/office/drawing/2014/main" id="{18E147BD-328A-9BDA-EBCB-0AC5700186F6}"/>
              </a:ext>
            </a:extLst>
          </p:cNvPr>
          <p:cNvGrpSpPr/>
          <p:nvPr/>
        </p:nvGrpSpPr>
        <p:grpSpPr>
          <a:xfrm>
            <a:off x="752091" y="1448528"/>
            <a:ext cx="2569450" cy="3081564"/>
            <a:chOff x="1273915" y="1359628"/>
            <a:chExt cx="2465389" cy="3129165"/>
          </a:xfrm>
        </p:grpSpPr>
        <p:sp>
          <p:nvSpPr>
            <p:cNvPr id="1408" name="TextBox 1407">
              <a:extLst>
                <a:ext uri="{FF2B5EF4-FFF2-40B4-BE49-F238E27FC236}">
                  <a16:creationId xmlns:a16="http://schemas.microsoft.com/office/drawing/2014/main" id="{304CB3EC-A9E3-C9FB-2FF2-4321D7D359FA}"/>
                </a:ext>
              </a:extLst>
            </p:cNvPr>
            <p:cNvSpPr txBox="1"/>
            <p:nvPr/>
          </p:nvSpPr>
          <p:spPr>
            <a:xfrm>
              <a:off x="3093794" y="1930556"/>
              <a:ext cx="39221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Brandenburg</a:t>
              </a:r>
            </a:p>
          </p:txBody>
        </p:sp>
        <p:sp>
          <p:nvSpPr>
            <p:cNvPr id="1409" name="TextBox 1408">
              <a:extLst>
                <a:ext uri="{FF2B5EF4-FFF2-40B4-BE49-F238E27FC236}">
                  <a16:creationId xmlns:a16="http://schemas.microsoft.com/office/drawing/2014/main" id="{1FBBD2D2-BA12-4AA5-3535-DCEAB7354E24}"/>
                </a:ext>
              </a:extLst>
            </p:cNvPr>
            <p:cNvSpPr txBox="1"/>
            <p:nvPr/>
          </p:nvSpPr>
          <p:spPr>
            <a:xfrm>
              <a:off x="1476214" y="2995582"/>
              <a:ext cx="13227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Köln</a:t>
              </a:r>
            </a:p>
          </p:txBody>
        </p:sp>
        <p:sp>
          <p:nvSpPr>
            <p:cNvPr id="1410" name="TextBox 1409">
              <a:extLst>
                <a:ext uri="{FF2B5EF4-FFF2-40B4-BE49-F238E27FC236}">
                  <a16:creationId xmlns:a16="http://schemas.microsoft.com/office/drawing/2014/main" id="{F2216D38-0788-86A0-6959-99B32DA8B2E8}"/>
                </a:ext>
              </a:extLst>
            </p:cNvPr>
            <p:cNvSpPr txBox="1"/>
            <p:nvPr/>
          </p:nvSpPr>
          <p:spPr>
            <a:xfrm>
              <a:off x="2328442" y="1852221"/>
              <a:ext cx="28300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Lüneburg</a:t>
              </a:r>
            </a:p>
          </p:txBody>
        </p:sp>
        <p:sp>
          <p:nvSpPr>
            <p:cNvPr id="1411" name="TextBox 1410">
              <a:extLst>
                <a:ext uri="{FF2B5EF4-FFF2-40B4-BE49-F238E27FC236}">
                  <a16:creationId xmlns:a16="http://schemas.microsoft.com/office/drawing/2014/main" id="{33501D4F-0391-6D25-58A2-2A7C676A472E}"/>
                </a:ext>
              </a:extLst>
            </p:cNvPr>
            <p:cNvSpPr txBox="1"/>
            <p:nvPr/>
          </p:nvSpPr>
          <p:spPr>
            <a:xfrm>
              <a:off x="2635203" y="2982026"/>
              <a:ext cx="30454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Thüringen</a:t>
              </a:r>
            </a:p>
          </p:txBody>
        </p:sp>
        <p:sp>
          <p:nvSpPr>
            <p:cNvPr id="1412" name="TextBox 1411">
              <a:extLst>
                <a:ext uri="{FF2B5EF4-FFF2-40B4-BE49-F238E27FC236}">
                  <a16:creationId xmlns:a16="http://schemas.microsoft.com/office/drawing/2014/main" id="{A7B8199F-8CD7-183F-C047-F2E2B0F167D8}"/>
                </a:ext>
              </a:extLst>
            </p:cNvPr>
            <p:cNvSpPr txBox="1"/>
            <p:nvPr/>
          </p:nvSpPr>
          <p:spPr>
            <a:xfrm>
              <a:off x="2839617" y="4357371"/>
              <a:ext cx="359912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Oberbayern</a:t>
              </a:r>
            </a:p>
          </p:txBody>
        </p:sp>
        <p:sp>
          <p:nvSpPr>
            <p:cNvPr id="1413" name="TextBox 1412">
              <a:extLst>
                <a:ext uri="{FF2B5EF4-FFF2-40B4-BE49-F238E27FC236}">
                  <a16:creationId xmlns:a16="http://schemas.microsoft.com/office/drawing/2014/main" id="{B2E67AA0-D308-C100-C760-996BBA1EF333}"/>
                </a:ext>
              </a:extLst>
            </p:cNvPr>
            <p:cNvSpPr txBox="1"/>
            <p:nvPr/>
          </p:nvSpPr>
          <p:spPr>
            <a:xfrm>
              <a:off x="2173041" y="2902182"/>
              <a:ext cx="186109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Kassel</a:t>
              </a:r>
            </a:p>
          </p:txBody>
        </p:sp>
        <p:sp>
          <p:nvSpPr>
            <p:cNvPr id="1414" name="TextBox 1413">
              <a:extLst>
                <a:ext uri="{FF2B5EF4-FFF2-40B4-BE49-F238E27FC236}">
                  <a16:creationId xmlns:a16="http://schemas.microsoft.com/office/drawing/2014/main" id="{FA8C1F7A-C7CB-7D2E-3E3E-F5048590C018}"/>
                </a:ext>
              </a:extLst>
            </p:cNvPr>
            <p:cNvSpPr txBox="1"/>
            <p:nvPr/>
          </p:nvSpPr>
          <p:spPr>
            <a:xfrm>
              <a:off x="2724615" y="2426163"/>
              <a:ext cx="46296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Sachsen-Anhalt</a:t>
              </a:r>
            </a:p>
          </p:txBody>
        </p:sp>
        <p:sp>
          <p:nvSpPr>
            <p:cNvPr id="1415" name="TextBox 1414">
              <a:extLst>
                <a:ext uri="{FF2B5EF4-FFF2-40B4-BE49-F238E27FC236}">
                  <a16:creationId xmlns:a16="http://schemas.microsoft.com/office/drawing/2014/main" id="{CC6105A5-23B3-A8F5-DAC6-5A599F105B23}"/>
                </a:ext>
              </a:extLst>
            </p:cNvPr>
            <p:cNvSpPr txBox="1"/>
            <p:nvPr/>
          </p:nvSpPr>
          <p:spPr>
            <a:xfrm>
              <a:off x="1575271" y="1988358"/>
              <a:ext cx="34145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Weser-Ems</a:t>
              </a:r>
            </a:p>
          </p:txBody>
        </p:sp>
        <p:sp>
          <p:nvSpPr>
            <p:cNvPr id="1416" name="TextBox 1415">
              <a:extLst>
                <a:ext uri="{FF2B5EF4-FFF2-40B4-BE49-F238E27FC236}">
                  <a16:creationId xmlns:a16="http://schemas.microsoft.com/office/drawing/2014/main" id="{34C8E477-22FB-1E39-D111-A188017FDE32}"/>
                </a:ext>
              </a:extLst>
            </p:cNvPr>
            <p:cNvSpPr txBox="1"/>
            <p:nvPr/>
          </p:nvSpPr>
          <p:spPr>
            <a:xfrm>
              <a:off x="2204639" y="3911478"/>
              <a:ext cx="267627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Stuttgart</a:t>
              </a:r>
            </a:p>
          </p:txBody>
        </p:sp>
        <p:sp>
          <p:nvSpPr>
            <p:cNvPr id="1417" name="TextBox 1416">
              <a:extLst>
                <a:ext uri="{FF2B5EF4-FFF2-40B4-BE49-F238E27FC236}">
                  <a16:creationId xmlns:a16="http://schemas.microsoft.com/office/drawing/2014/main" id="{8B975588-A69D-2FC7-ABF7-06960F2C7AE4}"/>
                </a:ext>
              </a:extLst>
            </p:cNvPr>
            <p:cNvSpPr txBox="1"/>
            <p:nvPr/>
          </p:nvSpPr>
          <p:spPr>
            <a:xfrm>
              <a:off x="1814906" y="4395034"/>
              <a:ext cx="25224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Freiburg</a:t>
              </a:r>
            </a:p>
          </p:txBody>
        </p:sp>
        <p:sp>
          <p:nvSpPr>
            <p:cNvPr id="1418" name="TextBox 1417">
              <a:extLst>
                <a:ext uri="{FF2B5EF4-FFF2-40B4-BE49-F238E27FC236}">
                  <a16:creationId xmlns:a16="http://schemas.microsoft.com/office/drawing/2014/main" id="{D5E31828-F14C-514E-2781-4228DAAA0989}"/>
                </a:ext>
              </a:extLst>
            </p:cNvPr>
            <p:cNvSpPr txBox="1"/>
            <p:nvPr/>
          </p:nvSpPr>
          <p:spPr>
            <a:xfrm>
              <a:off x="1408333" y="3420389"/>
              <a:ext cx="14150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Trier</a:t>
              </a:r>
            </a:p>
          </p:txBody>
        </p:sp>
        <p:sp>
          <p:nvSpPr>
            <p:cNvPr id="1419" name="TextBox 1418">
              <a:extLst>
                <a:ext uri="{FF2B5EF4-FFF2-40B4-BE49-F238E27FC236}">
                  <a16:creationId xmlns:a16="http://schemas.microsoft.com/office/drawing/2014/main" id="{7A84BDF7-378B-B008-0D50-3C7A0F9BEA0C}"/>
                </a:ext>
              </a:extLst>
            </p:cNvPr>
            <p:cNvSpPr txBox="1"/>
            <p:nvPr/>
          </p:nvSpPr>
          <p:spPr>
            <a:xfrm>
              <a:off x="1609221" y="3305901"/>
              <a:ext cx="23686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Koblenz</a:t>
              </a:r>
            </a:p>
          </p:txBody>
        </p:sp>
        <p:sp>
          <p:nvSpPr>
            <p:cNvPr id="1420" name="TextBox 1419">
              <a:extLst>
                <a:ext uri="{FF2B5EF4-FFF2-40B4-BE49-F238E27FC236}">
                  <a16:creationId xmlns:a16="http://schemas.microsoft.com/office/drawing/2014/main" id="{7D327827-A031-D81B-21F4-E344AEB0DBB1}"/>
                </a:ext>
              </a:extLst>
            </p:cNvPr>
            <p:cNvSpPr txBox="1"/>
            <p:nvPr/>
          </p:nvSpPr>
          <p:spPr>
            <a:xfrm>
              <a:off x="2181081" y="4349840"/>
              <a:ext cx="27839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Tübingen</a:t>
              </a:r>
            </a:p>
          </p:txBody>
        </p:sp>
        <p:sp>
          <p:nvSpPr>
            <p:cNvPr id="1421" name="TextBox 1420">
              <a:extLst>
                <a:ext uri="{FF2B5EF4-FFF2-40B4-BE49-F238E27FC236}">
                  <a16:creationId xmlns:a16="http://schemas.microsoft.com/office/drawing/2014/main" id="{9F15F88B-D58E-C9F4-98CD-E51B41C3F050}"/>
                </a:ext>
              </a:extLst>
            </p:cNvPr>
            <p:cNvSpPr txBox="1"/>
            <p:nvPr/>
          </p:nvSpPr>
          <p:spPr>
            <a:xfrm>
              <a:off x="2937398" y="3712633"/>
              <a:ext cx="29377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Oberpfalz</a:t>
              </a:r>
            </a:p>
          </p:txBody>
        </p:sp>
        <p:sp>
          <p:nvSpPr>
            <p:cNvPr id="1422" name="TextBox 1421">
              <a:extLst>
                <a:ext uri="{FF2B5EF4-FFF2-40B4-BE49-F238E27FC236}">
                  <a16:creationId xmlns:a16="http://schemas.microsoft.com/office/drawing/2014/main" id="{11C2C021-53AB-AFA9-2522-7226D28C66B0}"/>
                </a:ext>
              </a:extLst>
            </p:cNvPr>
            <p:cNvSpPr txBox="1"/>
            <p:nvPr/>
          </p:nvSpPr>
          <p:spPr>
            <a:xfrm>
              <a:off x="2471428" y="4201975"/>
              <a:ext cx="30454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Schwaben</a:t>
              </a:r>
            </a:p>
          </p:txBody>
        </p:sp>
        <p:sp>
          <p:nvSpPr>
            <p:cNvPr id="1423" name="TextBox 1422">
              <a:extLst>
                <a:ext uri="{FF2B5EF4-FFF2-40B4-BE49-F238E27FC236}">
                  <a16:creationId xmlns:a16="http://schemas.microsoft.com/office/drawing/2014/main" id="{9DA79DCC-9C1F-0439-FE28-731E0AD4F250}"/>
                </a:ext>
              </a:extLst>
            </p:cNvPr>
            <p:cNvSpPr txBox="1"/>
            <p:nvPr/>
          </p:nvSpPr>
          <p:spPr>
            <a:xfrm>
              <a:off x="3487059" y="2799751"/>
              <a:ext cx="25224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Dresden</a:t>
              </a:r>
            </a:p>
          </p:txBody>
        </p:sp>
        <p:sp>
          <p:nvSpPr>
            <p:cNvPr id="1424" name="TextBox 1423">
              <a:extLst>
                <a:ext uri="{FF2B5EF4-FFF2-40B4-BE49-F238E27FC236}">
                  <a16:creationId xmlns:a16="http://schemas.microsoft.com/office/drawing/2014/main" id="{A79E4509-74E5-C28A-3031-8CBB9BA996AC}"/>
                </a:ext>
              </a:extLst>
            </p:cNvPr>
            <p:cNvSpPr txBox="1"/>
            <p:nvPr/>
          </p:nvSpPr>
          <p:spPr>
            <a:xfrm>
              <a:off x="2213570" y="2239369"/>
              <a:ext cx="29377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Hannover</a:t>
              </a:r>
            </a:p>
          </p:txBody>
        </p:sp>
        <p:sp>
          <p:nvSpPr>
            <p:cNvPr id="1425" name="TextBox 1424">
              <a:extLst>
                <a:ext uri="{FF2B5EF4-FFF2-40B4-BE49-F238E27FC236}">
                  <a16:creationId xmlns:a16="http://schemas.microsoft.com/office/drawing/2014/main" id="{33CA4CAD-3F33-23F3-CC8B-CA039278168E}"/>
                </a:ext>
              </a:extLst>
            </p:cNvPr>
            <p:cNvSpPr txBox="1"/>
            <p:nvPr/>
          </p:nvSpPr>
          <p:spPr>
            <a:xfrm>
              <a:off x="1755448" y="2765101"/>
              <a:ext cx="273779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Arnsberg</a:t>
              </a:r>
            </a:p>
          </p:txBody>
        </p:sp>
        <p:sp>
          <p:nvSpPr>
            <p:cNvPr id="1426" name="TextBox 1425">
              <a:extLst>
                <a:ext uri="{FF2B5EF4-FFF2-40B4-BE49-F238E27FC236}">
                  <a16:creationId xmlns:a16="http://schemas.microsoft.com/office/drawing/2014/main" id="{753AC22A-5953-E961-A540-062BD0A6B8C0}"/>
                </a:ext>
              </a:extLst>
            </p:cNvPr>
            <p:cNvSpPr txBox="1"/>
            <p:nvPr/>
          </p:nvSpPr>
          <p:spPr>
            <a:xfrm>
              <a:off x="2811926" y="1553956"/>
              <a:ext cx="81979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Mecklenburg-Vorpommern</a:t>
              </a:r>
            </a:p>
          </p:txBody>
        </p:sp>
        <p:sp>
          <p:nvSpPr>
            <p:cNvPr id="1427" name="TextBox 1426">
              <a:extLst>
                <a:ext uri="{FF2B5EF4-FFF2-40B4-BE49-F238E27FC236}">
                  <a16:creationId xmlns:a16="http://schemas.microsoft.com/office/drawing/2014/main" id="{F893AB3F-C3D3-E97A-C646-D11CB6C17858}"/>
                </a:ext>
              </a:extLst>
            </p:cNvPr>
            <p:cNvSpPr txBox="1"/>
            <p:nvPr/>
          </p:nvSpPr>
          <p:spPr>
            <a:xfrm>
              <a:off x="2209681" y="1359628"/>
              <a:ext cx="56140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Schleswig-Holstein</a:t>
              </a:r>
            </a:p>
          </p:txBody>
        </p:sp>
        <p:sp>
          <p:nvSpPr>
            <p:cNvPr id="1428" name="TextBox 1427">
              <a:extLst>
                <a:ext uri="{FF2B5EF4-FFF2-40B4-BE49-F238E27FC236}">
                  <a16:creationId xmlns:a16="http://schemas.microsoft.com/office/drawing/2014/main" id="{2CF09503-5D89-C85B-C336-0126F8D8D106}"/>
                </a:ext>
              </a:extLst>
            </p:cNvPr>
            <p:cNvSpPr txBox="1"/>
            <p:nvPr/>
          </p:nvSpPr>
          <p:spPr>
            <a:xfrm>
              <a:off x="1599324" y="2421644"/>
              <a:ext cx="256860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Münster</a:t>
              </a:r>
            </a:p>
          </p:txBody>
        </p:sp>
        <p:sp>
          <p:nvSpPr>
            <p:cNvPr id="1429" name="TextBox 1428">
              <a:extLst>
                <a:ext uri="{FF2B5EF4-FFF2-40B4-BE49-F238E27FC236}">
                  <a16:creationId xmlns:a16="http://schemas.microsoft.com/office/drawing/2014/main" id="{B7EFFD38-54E6-89C7-B446-A07A6B2F9F91}"/>
                </a:ext>
              </a:extLst>
            </p:cNvPr>
            <p:cNvSpPr txBox="1"/>
            <p:nvPr/>
          </p:nvSpPr>
          <p:spPr>
            <a:xfrm>
              <a:off x="2001871" y="3102539"/>
              <a:ext cx="21379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Gießen</a:t>
              </a:r>
            </a:p>
          </p:txBody>
        </p:sp>
        <p:sp>
          <p:nvSpPr>
            <p:cNvPr id="1430" name="TextBox 1429">
              <a:extLst>
                <a:ext uri="{FF2B5EF4-FFF2-40B4-BE49-F238E27FC236}">
                  <a16:creationId xmlns:a16="http://schemas.microsoft.com/office/drawing/2014/main" id="{997677B2-BCC4-8868-6D02-5473752E270B}"/>
                </a:ext>
              </a:extLst>
            </p:cNvPr>
            <p:cNvSpPr txBox="1"/>
            <p:nvPr/>
          </p:nvSpPr>
          <p:spPr>
            <a:xfrm>
              <a:off x="3165683" y="4039521"/>
              <a:ext cx="41220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Niederbayern</a:t>
              </a:r>
            </a:p>
          </p:txBody>
        </p:sp>
        <p:sp>
          <p:nvSpPr>
            <p:cNvPr id="1431" name="TextBox 1430">
              <a:extLst>
                <a:ext uri="{FF2B5EF4-FFF2-40B4-BE49-F238E27FC236}">
                  <a16:creationId xmlns:a16="http://schemas.microsoft.com/office/drawing/2014/main" id="{45C16504-63F8-C888-B29B-E9D47837E64D}"/>
                </a:ext>
              </a:extLst>
            </p:cNvPr>
            <p:cNvSpPr txBox="1"/>
            <p:nvPr/>
          </p:nvSpPr>
          <p:spPr>
            <a:xfrm>
              <a:off x="1963391" y="2462313"/>
              <a:ext cx="25993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Detmold</a:t>
              </a:r>
            </a:p>
          </p:txBody>
        </p:sp>
        <p:sp>
          <p:nvSpPr>
            <p:cNvPr id="1432" name="TextBox 1431">
              <a:extLst>
                <a:ext uri="{FF2B5EF4-FFF2-40B4-BE49-F238E27FC236}">
                  <a16:creationId xmlns:a16="http://schemas.microsoft.com/office/drawing/2014/main" id="{CDB395AA-EF1B-E68F-01A2-E8C0C87FF848}"/>
                </a:ext>
              </a:extLst>
            </p:cNvPr>
            <p:cNvSpPr txBox="1"/>
            <p:nvPr/>
          </p:nvSpPr>
          <p:spPr>
            <a:xfrm>
              <a:off x="1794383" y="3963641"/>
              <a:ext cx="28608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Karlsruhe</a:t>
              </a:r>
            </a:p>
          </p:txBody>
        </p:sp>
        <p:sp>
          <p:nvSpPr>
            <p:cNvPr id="1433" name="TextBox 1432">
              <a:extLst>
                <a:ext uri="{FF2B5EF4-FFF2-40B4-BE49-F238E27FC236}">
                  <a16:creationId xmlns:a16="http://schemas.microsoft.com/office/drawing/2014/main" id="{C1AC8582-67D9-C25C-1ED2-E8C5C8E39997}"/>
                </a:ext>
              </a:extLst>
            </p:cNvPr>
            <p:cNvSpPr txBox="1"/>
            <p:nvPr/>
          </p:nvSpPr>
          <p:spPr>
            <a:xfrm>
              <a:off x="1915909" y="3387245"/>
              <a:ext cx="31838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Darmstadt</a:t>
              </a:r>
            </a:p>
          </p:txBody>
        </p:sp>
        <p:sp>
          <p:nvSpPr>
            <p:cNvPr id="1434" name="TextBox 1433">
              <a:extLst>
                <a:ext uri="{FF2B5EF4-FFF2-40B4-BE49-F238E27FC236}">
                  <a16:creationId xmlns:a16="http://schemas.microsoft.com/office/drawing/2014/main" id="{4F7189DF-DC2F-1807-18CC-411708A3261D}"/>
                </a:ext>
              </a:extLst>
            </p:cNvPr>
            <p:cNvSpPr txBox="1"/>
            <p:nvPr/>
          </p:nvSpPr>
          <p:spPr>
            <a:xfrm>
              <a:off x="3147412" y="3054332"/>
              <a:ext cx="28300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Chemnitz</a:t>
              </a:r>
            </a:p>
          </p:txBody>
        </p:sp>
        <p:sp>
          <p:nvSpPr>
            <p:cNvPr id="1435" name="TextBox 1434">
              <a:extLst>
                <a:ext uri="{FF2B5EF4-FFF2-40B4-BE49-F238E27FC236}">
                  <a16:creationId xmlns:a16="http://schemas.microsoft.com/office/drawing/2014/main" id="{49A72E27-F9F5-A53E-7440-63A2C532E6B3}"/>
                </a:ext>
              </a:extLst>
            </p:cNvPr>
            <p:cNvSpPr txBox="1"/>
            <p:nvPr/>
          </p:nvSpPr>
          <p:spPr>
            <a:xfrm>
              <a:off x="2242392" y="3445995"/>
              <a:ext cx="40605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Unterfranken</a:t>
              </a:r>
            </a:p>
          </p:txBody>
        </p:sp>
        <p:sp>
          <p:nvSpPr>
            <p:cNvPr id="1436" name="TextBox 1435">
              <a:extLst>
                <a:ext uri="{FF2B5EF4-FFF2-40B4-BE49-F238E27FC236}">
                  <a16:creationId xmlns:a16="http://schemas.microsoft.com/office/drawing/2014/main" id="{E0CC9799-611D-4FB7-F1F1-D9743285B84E}"/>
                </a:ext>
              </a:extLst>
            </p:cNvPr>
            <p:cNvSpPr txBox="1"/>
            <p:nvPr/>
          </p:nvSpPr>
          <p:spPr>
            <a:xfrm>
              <a:off x="2306247" y="2560232"/>
              <a:ext cx="418359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Braunschweig</a:t>
              </a:r>
            </a:p>
          </p:txBody>
        </p:sp>
        <p:sp>
          <p:nvSpPr>
            <p:cNvPr id="1437" name="TextBox 1436">
              <a:extLst>
                <a:ext uri="{FF2B5EF4-FFF2-40B4-BE49-F238E27FC236}">
                  <a16:creationId xmlns:a16="http://schemas.microsoft.com/office/drawing/2014/main" id="{B9C5CFD0-3B0A-8526-1BFB-48953F2B6DEE}"/>
                </a:ext>
              </a:extLst>
            </p:cNvPr>
            <p:cNvSpPr txBox="1"/>
            <p:nvPr/>
          </p:nvSpPr>
          <p:spPr>
            <a:xfrm>
              <a:off x="3118926" y="2697793"/>
              <a:ext cx="20456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Leipzig</a:t>
              </a:r>
            </a:p>
          </p:txBody>
        </p:sp>
        <p:sp>
          <p:nvSpPr>
            <p:cNvPr id="1438" name="TextBox 1437">
              <a:extLst>
                <a:ext uri="{FF2B5EF4-FFF2-40B4-BE49-F238E27FC236}">
                  <a16:creationId xmlns:a16="http://schemas.microsoft.com/office/drawing/2014/main" id="{7E492E92-31A8-12FA-56A4-5B1A4C73CC21}"/>
                </a:ext>
              </a:extLst>
            </p:cNvPr>
            <p:cNvSpPr txBox="1"/>
            <p:nvPr/>
          </p:nvSpPr>
          <p:spPr>
            <a:xfrm>
              <a:off x="2730503" y="3376701"/>
              <a:ext cx="38298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Oberfranken</a:t>
              </a:r>
            </a:p>
          </p:txBody>
        </p:sp>
        <p:sp>
          <p:nvSpPr>
            <p:cNvPr id="1439" name="TextBox 1438">
              <a:extLst>
                <a:ext uri="{FF2B5EF4-FFF2-40B4-BE49-F238E27FC236}">
                  <a16:creationId xmlns:a16="http://schemas.microsoft.com/office/drawing/2014/main" id="{A3F8490F-5BC3-FAE4-4CD7-364886A511B6}"/>
                </a:ext>
              </a:extLst>
            </p:cNvPr>
            <p:cNvSpPr txBox="1"/>
            <p:nvPr/>
          </p:nvSpPr>
          <p:spPr>
            <a:xfrm>
              <a:off x="2478677" y="3747277"/>
              <a:ext cx="415282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Mittelfranken</a:t>
              </a:r>
            </a:p>
          </p:txBody>
        </p:sp>
        <p:sp>
          <p:nvSpPr>
            <p:cNvPr id="1440" name="TextBox 1439">
              <a:extLst>
                <a:ext uri="{FF2B5EF4-FFF2-40B4-BE49-F238E27FC236}">
                  <a16:creationId xmlns:a16="http://schemas.microsoft.com/office/drawing/2014/main" id="{660204DD-039B-E96A-EFC8-11684775EB7D}"/>
                </a:ext>
              </a:extLst>
            </p:cNvPr>
            <p:cNvSpPr txBox="1"/>
            <p:nvPr/>
          </p:nvSpPr>
          <p:spPr>
            <a:xfrm>
              <a:off x="1373803" y="2704844"/>
              <a:ext cx="32299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Düsseldorf</a:t>
              </a:r>
            </a:p>
          </p:txBody>
        </p:sp>
        <p:sp>
          <p:nvSpPr>
            <p:cNvPr id="1441" name="TextBox 1440">
              <a:extLst>
                <a:ext uri="{FF2B5EF4-FFF2-40B4-BE49-F238E27FC236}">
                  <a16:creationId xmlns:a16="http://schemas.microsoft.com/office/drawing/2014/main" id="{198B2DD4-1BC8-AD35-6E72-A3A440ADC0FC}"/>
                </a:ext>
              </a:extLst>
            </p:cNvPr>
            <p:cNvSpPr txBox="1"/>
            <p:nvPr/>
          </p:nvSpPr>
          <p:spPr>
            <a:xfrm>
              <a:off x="1273915" y="3708108"/>
              <a:ext cx="25993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Saarland</a:t>
              </a:r>
            </a:p>
          </p:txBody>
        </p:sp>
        <p:sp>
          <p:nvSpPr>
            <p:cNvPr id="1442" name="TextBox 1441">
              <a:extLst>
                <a:ext uri="{FF2B5EF4-FFF2-40B4-BE49-F238E27FC236}">
                  <a16:creationId xmlns:a16="http://schemas.microsoft.com/office/drawing/2014/main" id="{8B06E581-EAC0-5FF1-AC4B-736A52F622B6}"/>
                </a:ext>
              </a:extLst>
            </p:cNvPr>
            <p:cNvSpPr txBox="1"/>
            <p:nvPr/>
          </p:nvSpPr>
          <p:spPr>
            <a:xfrm>
              <a:off x="3273026" y="2164050"/>
              <a:ext cx="17534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Berlin</a:t>
              </a:r>
            </a:p>
          </p:txBody>
        </p:sp>
        <p:sp>
          <p:nvSpPr>
            <p:cNvPr id="1443" name="TextBox 1442">
              <a:extLst>
                <a:ext uri="{FF2B5EF4-FFF2-40B4-BE49-F238E27FC236}">
                  <a16:creationId xmlns:a16="http://schemas.microsoft.com/office/drawing/2014/main" id="{69ADC861-B75E-6BD8-EC9B-5ABAEAE317D4}"/>
                </a:ext>
              </a:extLst>
            </p:cNvPr>
            <p:cNvSpPr txBox="1"/>
            <p:nvPr/>
          </p:nvSpPr>
          <p:spPr>
            <a:xfrm>
              <a:off x="1557105" y="3622963"/>
              <a:ext cx="546020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Rheinhessen-Pfalz</a:t>
              </a:r>
            </a:p>
          </p:txBody>
        </p:sp>
        <p:sp>
          <p:nvSpPr>
            <p:cNvPr id="1444" name="TextBox 1443">
              <a:extLst>
                <a:ext uri="{FF2B5EF4-FFF2-40B4-BE49-F238E27FC236}">
                  <a16:creationId xmlns:a16="http://schemas.microsoft.com/office/drawing/2014/main" id="{F28B8F1A-F748-FFD8-E74B-1F7BCF592045}"/>
                </a:ext>
              </a:extLst>
            </p:cNvPr>
            <p:cNvSpPr txBox="1"/>
            <p:nvPr/>
          </p:nvSpPr>
          <p:spPr>
            <a:xfrm>
              <a:off x="2314974" y="1672962"/>
              <a:ext cx="27839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Hamburg</a:t>
              </a:r>
            </a:p>
          </p:txBody>
        </p:sp>
        <p:sp>
          <p:nvSpPr>
            <p:cNvPr id="1445" name="TextBox 1444">
              <a:extLst>
                <a:ext uri="{FF2B5EF4-FFF2-40B4-BE49-F238E27FC236}">
                  <a16:creationId xmlns:a16="http://schemas.microsoft.com/office/drawing/2014/main" id="{4AA8145F-CD1E-A19C-0764-4507AC4B4230}"/>
                </a:ext>
              </a:extLst>
            </p:cNvPr>
            <p:cNvSpPr txBox="1"/>
            <p:nvPr/>
          </p:nvSpPr>
          <p:spPr>
            <a:xfrm>
              <a:off x="2012764" y="1883856"/>
              <a:ext cx="23686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Bremen</a:t>
              </a:r>
            </a:p>
          </p:txBody>
        </p:sp>
        <p:sp>
          <p:nvSpPr>
            <p:cNvPr id="1446" name="TextBox 1445">
              <a:extLst>
                <a:ext uri="{FF2B5EF4-FFF2-40B4-BE49-F238E27FC236}">
                  <a16:creationId xmlns:a16="http://schemas.microsoft.com/office/drawing/2014/main" id="{E5BC3E2F-D1BD-D3F6-7B8A-6F7E61B01A1C}"/>
                </a:ext>
              </a:extLst>
            </p:cNvPr>
            <p:cNvSpPr txBox="1"/>
            <p:nvPr/>
          </p:nvSpPr>
          <p:spPr>
            <a:xfrm>
              <a:off x="1960979" y="1665428"/>
              <a:ext cx="23686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Bremen</a:t>
              </a:r>
            </a:p>
          </p:txBody>
        </p:sp>
      </p:grp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B281ED0-E5A3-CBF9-54DF-6263CD7381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1576329"/>
              </p:ext>
            </p:extLst>
          </p:nvPr>
        </p:nvGraphicFramePr>
        <p:xfrm>
          <a:off x="4139952" y="1275606"/>
          <a:ext cx="4632176" cy="3544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BAF5FCFC-BFBE-7505-5219-E523D157335B}"/>
              </a:ext>
            </a:extLst>
          </p:cNvPr>
          <p:cNvSpPr txBox="1"/>
          <p:nvPr/>
        </p:nvSpPr>
        <p:spPr>
          <a:xfrm>
            <a:off x="809128" y="4740187"/>
            <a:ext cx="2343285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fontAlgn="ctr">
              <a:buNone/>
            </a:pPr>
            <a:r>
              <a:rPr lang="en-US" altLang="zh-CN" sz="800" i="1" u="none" strike="noStrike" dirty="0">
                <a:effectLst/>
              </a:rPr>
              <a:t>Source: </a:t>
            </a:r>
            <a:r>
              <a:rPr lang="en-US" altLang="zh-CN" sz="800" i="1" u="none" strike="noStrike" dirty="0">
                <a:effectLst/>
                <a:hlinkClick r:id="rId3"/>
              </a:rPr>
              <a:t>https://ec.europa.eu/eurostat/data/database</a:t>
            </a:r>
            <a:r>
              <a:rPr lang="en-US" altLang="zh-CN" sz="800" i="1" u="none" strike="noStrike" dirty="0">
                <a:effectLst/>
              </a:rPr>
              <a:t> 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2809D5D-675F-CCF7-0288-A2D8F316B1B5}"/>
              </a:ext>
            </a:extLst>
          </p:cNvPr>
          <p:cNvGrpSpPr/>
          <p:nvPr/>
        </p:nvGrpSpPr>
        <p:grpSpPr>
          <a:xfrm>
            <a:off x="3275856" y="3723878"/>
            <a:ext cx="1224136" cy="936104"/>
            <a:chOff x="3275856" y="3723878"/>
            <a:chExt cx="1224136" cy="936104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08BB33AD-BDFC-1A4A-AEC4-BAF664F0579D}"/>
                </a:ext>
              </a:extLst>
            </p:cNvPr>
            <p:cNvSpPr/>
            <p:nvPr/>
          </p:nvSpPr>
          <p:spPr>
            <a:xfrm>
              <a:off x="3358151" y="3988203"/>
              <a:ext cx="277745" cy="144016"/>
            </a:xfrm>
            <a:prstGeom prst="roundRect">
              <a:avLst/>
            </a:prstGeom>
            <a:solidFill>
              <a:srgbClr val="C3D69B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2FB862B1-0D7A-F183-93B8-8E8495D6F5C5}"/>
                </a:ext>
              </a:extLst>
            </p:cNvPr>
            <p:cNvSpPr/>
            <p:nvPr/>
          </p:nvSpPr>
          <p:spPr>
            <a:xfrm>
              <a:off x="3358151" y="4204227"/>
              <a:ext cx="277745" cy="144016"/>
            </a:xfrm>
            <a:prstGeom prst="roundRect">
              <a:avLst/>
            </a:prstGeom>
            <a:solidFill>
              <a:srgbClr val="93CDDD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AE288722-BBBD-5A10-C1EA-2A90CD6A42C2}"/>
                </a:ext>
              </a:extLst>
            </p:cNvPr>
            <p:cNvSpPr/>
            <p:nvPr/>
          </p:nvSpPr>
          <p:spPr>
            <a:xfrm>
              <a:off x="3358151" y="4420251"/>
              <a:ext cx="277745" cy="144016"/>
            </a:xfrm>
            <a:prstGeom prst="roundRect">
              <a:avLst/>
            </a:prstGeom>
            <a:solidFill>
              <a:srgbClr val="BFBFBF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287F350-A0B8-893E-813D-CC98DD6590FC}"/>
                </a:ext>
              </a:extLst>
            </p:cNvPr>
            <p:cNvSpPr txBox="1"/>
            <p:nvPr/>
          </p:nvSpPr>
          <p:spPr>
            <a:xfrm>
              <a:off x="3707904" y="4011910"/>
              <a:ext cx="633354" cy="10277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en-US" altLang="zh-CN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Greater than 200, 000</a:t>
              </a:r>
              <a:endParaRPr lang="zh-CN" altLang="en-US" sz="600" spc="0" baseline="0" dirty="0">
                <a:ln/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6912A7D-1DED-B743-3122-BCE74F06DBEE}"/>
                </a:ext>
              </a:extLst>
            </p:cNvPr>
            <p:cNvSpPr txBox="1"/>
            <p:nvPr/>
          </p:nvSpPr>
          <p:spPr>
            <a:xfrm>
              <a:off x="3707904" y="4224849"/>
              <a:ext cx="633354" cy="10277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en-US" altLang="zh-CN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Greater than 100, 000</a:t>
              </a:r>
              <a:endParaRPr lang="zh-CN" altLang="en-US" sz="600" spc="0" baseline="0" dirty="0">
                <a:ln/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BE31EE8-FAA1-DE94-D456-853D2616F106}"/>
                </a:ext>
              </a:extLst>
            </p:cNvPr>
            <p:cNvSpPr txBox="1"/>
            <p:nvPr/>
          </p:nvSpPr>
          <p:spPr>
            <a:xfrm>
              <a:off x="3707904" y="4446912"/>
              <a:ext cx="633354" cy="10277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en-US" altLang="zh-CN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Less than 100, 000</a:t>
              </a:r>
              <a:endParaRPr lang="zh-CN" altLang="en-US" sz="600" spc="0" baseline="0" dirty="0">
                <a:ln/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D4DE48F-40BF-4895-CD8B-F0FB3ED969AF}"/>
                </a:ext>
              </a:extLst>
            </p:cNvPr>
            <p:cNvSpPr txBox="1"/>
            <p:nvPr/>
          </p:nvSpPr>
          <p:spPr>
            <a:xfrm>
              <a:off x="3571247" y="3789847"/>
              <a:ext cx="633354" cy="10277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en-US" altLang="zh-CN" sz="600" b="1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Legend</a:t>
              </a:r>
              <a:endParaRPr lang="zh-CN" altLang="en-US" sz="600" b="1" spc="0" baseline="0" dirty="0">
                <a:ln/>
                <a:solidFill>
                  <a:srgbClr val="000000"/>
                </a:solidFill>
                <a:latin typeface="Calibri"/>
                <a:cs typeface="Calibri"/>
                <a:sym typeface="Calibri"/>
                <a:rtl val="0"/>
              </a:endParaRP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C18947F9-3650-4F4E-310D-CDD00F8DE7DD}"/>
                </a:ext>
              </a:extLst>
            </p:cNvPr>
            <p:cNvSpPr/>
            <p:nvPr/>
          </p:nvSpPr>
          <p:spPr>
            <a:xfrm>
              <a:off x="3275856" y="3723878"/>
              <a:ext cx="1224136" cy="936104"/>
            </a:xfrm>
            <a:prstGeom prst="roundRect">
              <a:avLst/>
            </a:prstGeom>
            <a:noFill/>
            <a:ln w="6350"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96281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F3CEF-B13F-1546-05F6-5692D09BD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8834A-281A-9392-4785-D50DC87B0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zh-CN" dirty="0"/>
              <a:t>Germany </a:t>
            </a:r>
            <a:r>
              <a:rPr lang="en-US" altLang="zh-CN" dirty="0"/>
              <a:t>GDP</a:t>
            </a:r>
            <a:r>
              <a:rPr lang="zh-CN" altLang="zh-CN" dirty="0"/>
              <a:t> Maps</a:t>
            </a:r>
            <a:r>
              <a:rPr lang="en-US" altLang="zh-CN" dirty="0"/>
              <a:t>- by NUTS 2</a:t>
            </a:r>
          </a:p>
        </p:txBody>
      </p:sp>
      <p:grpSp>
        <p:nvGrpSpPr>
          <p:cNvPr id="1369" name="Group 1368">
            <a:extLst>
              <a:ext uri="{FF2B5EF4-FFF2-40B4-BE49-F238E27FC236}">
                <a16:creationId xmlns:a16="http://schemas.microsoft.com/office/drawing/2014/main" id="{BF1EF512-388F-79FE-AC1B-262111D1C9AD}"/>
              </a:ext>
            </a:extLst>
          </p:cNvPr>
          <p:cNvGrpSpPr/>
          <p:nvPr/>
        </p:nvGrpSpPr>
        <p:grpSpPr>
          <a:xfrm>
            <a:off x="709196" y="1059582"/>
            <a:ext cx="2764800" cy="3754800"/>
            <a:chOff x="2678113" y="1588"/>
            <a:chExt cx="3792537" cy="5140325"/>
          </a:xfrm>
          <a:solidFill>
            <a:srgbClr val="BFBFBF"/>
          </a:solidFill>
        </p:grpSpPr>
        <p:sp>
          <p:nvSpPr>
            <p:cNvPr id="1402" name="Freeform 28">
              <a:extLst>
                <a:ext uri="{FF2B5EF4-FFF2-40B4-BE49-F238E27FC236}">
                  <a16:creationId xmlns:a16="http://schemas.microsoft.com/office/drawing/2014/main" id="{146811EF-015D-FB5B-733D-5D8784F75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6513" y="3479800"/>
              <a:ext cx="757238" cy="844550"/>
            </a:xfrm>
            <a:custGeom>
              <a:avLst/>
              <a:gdLst>
                <a:gd name="T0" fmla="*/ 247 w 477"/>
                <a:gd name="T1" fmla="*/ 38 h 532"/>
                <a:gd name="T2" fmla="*/ 305 w 477"/>
                <a:gd name="T3" fmla="*/ 73 h 532"/>
                <a:gd name="T4" fmla="*/ 319 w 477"/>
                <a:gd name="T5" fmla="*/ 94 h 532"/>
                <a:gd name="T6" fmla="*/ 348 w 477"/>
                <a:gd name="T7" fmla="*/ 125 h 532"/>
                <a:gd name="T8" fmla="*/ 376 w 477"/>
                <a:gd name="T9" fmla="*/ 133 h 532"/>
                <a:gd name="T10" fmla="*/ 385 w 477"/>
                <a:gd name="T11" fmla="*/ 163 h 532"/>
                <a:gd name="T12" fmla="*/ 385 w 477"/>
                <a:gd name="T13" fmla="*/ 208 h 532"/>
                <a:gd name="T14" fmla="*/ 410 w 477"/>
                <a:gd name="T15" fmla="*/ 271 h 532"/>
                <a:gd name="T16" fmla="*/ 414 w 477"/>
                <a:gd name="T17" fmla="*/ 305 h 532"/>
                <a:gd name="T18" fmla="*/ 466 w 477"/>
                <a:gd name="T19" fmla="*/ 363 h 532"/>
                <a:gd name="T20" fmla="*/ 477 w 477"/>
                <a:gd name="T21" fmla="*/ 454 h 532"/>
                <a:gd name="T22" fmla="*/ 419 w 477"/>
                <a:gd name="T23" fmla="*/ 457 h 532"/>
                <a:gd name="T24" fmla="*/ 421 w 477"/>
                <a:gd name="T25" fmla="*/ 530 h 532"/>
                <a:gd name="T26" fmla="*/ 329 w 477"/>
                <a:gd name="T27" fmla="*/ 482 h 532"/>
                <a:gd name="T28" fmla="*/ 230 w 477"/>
                <a:gd name="T29" fmla="*/ 521 h 532"/>
                <a:gd name="T30" fmla="*/ 174 w 477"/>
                <a:gd name="T31" fmla="*/ 521 h 532"/>
                <a:gd name="T32" fmla="*/ 105 w 477"/>
                <a:gd name="T33" fmla="*/ 494 h 532"/>
                <a:gd name="T34" fmla="*/ 21 w 477"/>
                <a:gd name="T35" fmla="*/ 532 h 532"/>
                <a:gd name="T36" fmla="*/ 0 w 477"/>
                <a:gd name="T37" fmla="*/ 496 h 532"/>
                <a:gd name="T38" fmla="*/ 16 w 477"/>
                <a:gd name="T39" fmla="*/ 418 h 532"/>
                <a:gd name="T40" fmla="*/ 39 w 477"/>
                <a:gd name="T41" fmla="*/ 393 h 532"/>
                <a:gd name="T42" fmla="*/ 47 w 477"/>
                <a:gd name="T43" fmla="*/ 355 h 532"/>
                <a:gd name="T44" fmla="*/ 37 w 477"/>
                <a:gd name="T45" fmla="*/ 312 h 532"/>
                <a:gd name="T46" fmla="*/ 40 w 477"/>
                <a:gd name="T47" fmla="*/ 283 h 532"/>
                <a:gd name="T48" fmla="*/ 21 w 477"/>
                <a:gd name="T49" fmla="*/ 246 h 532"/>
                <a:gd name="T50" fmla="*/ 85 w 477"/>
                <a:gd name="T51" fmla="*/ 206 h 532"/>
                <a:gd name="T52" fmla="*/ 122 w 477"/>
                <a:gd name="T53" fmla="*/ 193 h 532"/>
                <a:gd name="T54" fmla="*/ 164 w 477"/>
                <a:gd name="T55" fmla="*/ 172 h 532"/>
                <a:gd name="T56" fmla="*/ 201 w 477"/>
                <a:gd name="T57" fmla="*/ 167 h 532"/>
                <a:gd name="T58" fmla="*/ 238 w 477"/>
                <a:gd name="T59" fmla="*/ 151 h 532"/>
                <a:gd name="T60" fmla="*/ 217 w 477"/>
                <a:gd name="T61" fmla="*/ 110 h 532"/>
                <a:gd name="T62" fmla="*/ 219 w 477"/>
                <a:gd name="T63" fmla="*/ 67 h 532"/>
                <a:gd name="T64" fmla="*/ 185 w 477"/>
                <a:gd name="T65" fmla="*/ 33 h 532"/>
                <a:gd name="T66" fmla="*/ 162 w 477"/>
                <a:gd name="T67" fmla="*/ 13 h 532"/>
                <a:gd name="T68" fmla="*/ 249 w 477"/>
                <a:gd name="T69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77" h="532">
                  <a:moveTo>
                    <a:pt x="249" y="0"/>
                  </a:moveTo>
                  <a:lnTo>
                    <a:pt x="247" y="38"/>
                  </a:lnTo>
                  <a:lnTo>
                    <a:pt x="296" y="35"/>
                  </a:lnTo>
                  <a:lnTo>
                    <a:pt x="305" y="73"/>
                  </a:lnTo>
                  <a:lnTo>
                    <a:pt x="301" y="96"/>
                  </a:lnTo>
                  <a:lnTo>
                    <a:pt x="319" y="94"/>
                  </a:lnTo>
                  <a:lnTo>
                    <a:pt x="326" y="125"/>
                  </a:lnTo>
                  <a:lnTo>
                    <a:pt x="348" y="125"/>
                  </a:lnTo>
                  <a:lnTo>
                    <a:pt x="365" y="104"/>
                  </a:lnTo>
                  <a:lnTo>
                    <a:pt x="376" y="133"/>
                  </a:lnTo>
                  <a:lnTo>
                    <a:pt x="373" y="142"/>
                  </a:lnTo>
                  <a:lnTo>
                    <a:pt x="385" y="163"/>
                  </a:lnTo>
                  <a:lnTo>
                    <a:pt x="375" y="170"/>
                  </a:lnTo>
                  <a:lnTo>
                    <a:pt x="385" y="208"/>
                  </a:lnTo>
                  <a:lnTo>
                    <a:pt x="381" y="239"/>
                  </a:lnTo>
                  <a:lnTo>
                    <a:pt x="410" y="271"/>
                  </a:lnTo>
                  <a:lnTo>
                    <a:pt x="406" y="287"/>
                  </a:lnTo>
                  <a:lnTo>
                    <a:pt x="414" y="305"/>
                  </a:lnTo>
                  <a:lnTo>
                    <a:pt x="456" y="338"/>
                  </a:lnTo>
                  <a:lnTo>
                    <a:pt x="466" y="363"/>
                  </a:lnTo>
                  <a:lnTo>
                    <a:pt x="460" y="436"/>
                  </a:lnTo>
                  <a:lnTo>
                    <a:pt x="477" y="454"/>
                  </a:lnTo>
                  <a:lnTo>
                    <a:pt x="443" y="469"/>
                  </a:lnTo>
                  <a:lnTo>
                    <a:pt x="419" y="457"/>
                  </a:lnTo>
                  <a:lnTo>
                    <a:pt x="429" y="516"/>
                  </a:lnTo>
                  <a:lnTo>
                    <a:pt x="421" y="530"/>
                  </a:lnTo>
                  <a:lnTo>
                    <a:pt x="408" y="532"/>
                  </a:lnTo>
                  <a:lnTo>
                    <a:pt x="329" y="482"/>
                  </a:lnTo>
                  <a:lnTo>
                    <a:pt x="256" y="525"/>
                  </a:lnTo>
                  <a:lnTo>
                    <a:pt x="230" y="521"/>
                  </a:lnTo>
                  <a:lnTo>
                    <a:pt x="228" y="520"/>
                  </a:lnTo>
                  <a:lnTo>
                    <a:pt x="174" y="521"/>
                  </a:lnTo>
                  <a:lnTo>
                    <a:pt x="111" y="492"/>
                  </a:lnTo>
                  <a:lnTo>
                    <a:pt x="105" y="494"/>
                  </a:lnTo>
                  <a:lnTo>
                    <a:pt x="49" y="503"/>
                  </a:lnTo>
                  <a:lnTo>
                    <a:pt x="21" y="532"/>
                  </a:lnTo>
                  <a:lnTo>
                    <a:pt x="4" y="525"/>
                  </a:lnTo>
                  <a:lnTo>
                    <a:pt x="0" y="496"/>
                  </a:lnTo>
                  <a:lnTo>
                    <a:pt x="32" y="445"/>
                  </a:lnTo>
                  <a:lnTo>
                    <a:pt x="16" y="418"/>
                  </a:lnTo>
                  <a:lnTo>
                    <a:pt x="37" y="409"/>
                  </a:lnTo>
                  <a:lnTo>
                    <a:pt x="39" y="393"/>
                  </a:lnTo>
                  <a:lnTo>
                    <a:pt x="49" y="382"/>
                  </a:lnTo>
                  <a:lnTo>
                    <a:pt x="47" y="355"/>
                  </a:lnTo>
                  <a:lnTo>
                    <a:pt x="52" y="343"/>
                  </a:lnTo>
                  <a:lnTo>
                    <a:pt x="37" y="312"/>
                  </a:lnTo>
                  <a:lnTo>
                    <a:pt x="37" y="303"/>
                  </a:lnTo>
                  <a:lnTo>
                    <a:pt x="40" y="283"/>
                  </a:lnTo>
                  <a:lnTo>
                    <a:pt x="24" y="267"/>
                  </a:lnTo>
                  <a:lnTo>
                    <a:pt x="21" y="246"/>
                  </a:lnTo>
                  <a:lnTo>
                    <a:pt x="39" y="251"/>
                  </a:lnTo>
                  <a:lnTo>
                    <a:pt x="85" y="206"/>
                  </a:lnTo>
                  <a:lnTo>
                    <a:pt x="106" y="213"/>
                  </a:lnTo>
                  <a:lnTo>
                    <a:pt x="122" y="193"/>
                  </a:lnTo>
                  <a:lnTo>
                    <a:pt x="139" y="201"/>
                  </a:lnTo>
                  <a:lnTo>
                    <a:pt x="164" y="172"/>
                  </a:lnTo>
                  <a:lnTo>
                    <a:pt x="193" y="177"/>
                  </a:lnTo>
                  <a:lnTo>
                    <a:pt x="201" y="167"/>
                  </a:lnTo>
                  <a:lnTo>
                    <a:pt x="227" y="171"/>
                  </a:lnTo>
                  <a:lnTo>
                    <a:pt x="238" y="151"/>
                  </a:lnTo>
                  <a:lnTo>
                    <a:pt x="210" y="131"/>
                  </a:lnTo>
                  <a:lnTo>
                    <a:pt x="217" y="110"/>
                  </a:lnTo>
                  <a:lnTo>
                    <a:pt x="211" y="87"/>
                  </a:lnTo>
                  <a:lnTo>
                    <a:pt x="219" y="67"/>
                  </a:lnTo>
                  <a:lnTo>
                    <a:pt x="185" y="54"/>
                  </a:lnTo>
                  <a:lnTo>
                    <a:pt x="185" y="33"/>
                  </a:lnTo>
                  <a:lnTo>
                    <a:pt x="168" y="30"/>
                  </a:lnTo>
                  <a:lnTo>
                    <a:pt x="162" y="13"/>
                  </a:lnTo>
                  <a:lnTo>
                    <a:pt x="202" y="5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3" name="Freeform 29">
              <a:extLst>
                <a:ext uri="{FF2B5EF4-FFF2-40B4-BE49-F238E27FC236}">
                  <a16:creationId xmlns:a16="http://schemas.microsoft.com/office/drawing/2014/main" id="{BD372991-20AB-BBF4-3839-BD3559C7D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2025" y="3565525"/>
              <a:ext cx="722313" cy="885825"/>
            </a:xfrm>
            <a:custGeom>
              <a:avLst/>
              <a:gdLst>
                <a:gd name="T0" fmla="*/ 434 w 455"/>
                <a:gd name="T1" fmla="*/ 56 h 558"/>
                <a:gd name="T2" fmla="*/ 455 w 455"/>
                <a:gd name="T3" fmla="*/ 97 h 558"/>
                <a:gd name="T4" fmla="*/ 418 w 455"/>
                <a:gd name="T5" fmla="*/ 113 h 558"/>
                <a:gd name="T6" fmla="*/ 381 w 455"/>
                <a:gd name="T7" fmla="*/ 118 h 558"/>
                <a:gd name="T8" fmla="*/ 339 w 455"/>
                <a:gd name="T9" fmla="*/ 139 h 558"/>
                <a:gd name="T10" fmla="*/ 302 w 455"/>
                <a:gd name="T11" fmla="*/ 152 h 558"/>
                <a:gd name="T12" fmla="*/ 238 w 455"/>
                <a:gd name="T13" fmla="*/ 192 h 558"/>
                <a:gd name="T14" fmla="*/ 257 w 455"/>
                <a:gd name="T15" fmla="*/ 229 h 558"/>
                <a:gd name="T16" fmla="*/ 254 w 455"/>
                <a:gd name="T17" fmla="*/ 258 h 558"/>
                <a:gd name="T18" fmla="*/ 264 w 455"/>
                <a:gd name="T19" fmla="*/ 301 h 558"/>
                <a:gd name="T20" fmla="*/ 256 w 455"/>
                <a:gd name="T21" fmla="*/ 339 h 558"/>
                <a:gd name="T22" fmla="*/ 233 w 455"/>
                <a:gd name="T23" fmla="*/ 364 h 558"/>
                <a:gd name="T24" fmla="*/ 217 w 455"/>
                <a:gd name="T25" fmla="*/ 442 h 558"/>
                <a:gd name="T26" fmla="*/ 217 w 455"/>
                <a:gd name="T27" fmla="*/ 478 h 558"/>
                <a:gd name="T28" fmla="*/ 221 w 455"/>
                <a:gd name="T29" fmla="*/ 515 h 558"/>
                <a:gd name="T30" fmla="*/ 154 w 455"/>
                <a:gd name="T31" fmla="*/ 520 h 558"/>
                <a:gd name="T32" fmla="*/ 111 w 455"/>
                <a:gd name="T33" fmla="*/ 545 h 558"/>
                <a:gd name="T34" fmla="*/ 91 w 455"/>
                <a:gd name="T35" fmla="*/ 541 h 558"/>
                <a:gd name="T36" fmla="*/ 82 w 455"/>
                <a:gd name="T37" fmla="*/ 488 h 558"/>
                <a:gd name="T38" fmla="*/ 71 w 455"/>
                <a:gd name="T39" fmla="*/ 434 h 558"/>
                <a:gd name="T40" fmla="*/ 37 w 455"/>
                <a:gd name="T41" fmla="*/ 347 h 558"/>
                <a:gd name="T42" fmla="*/ 76 w 455"/>
                <a:gd name="T43" fmla="*/ 284 h 558"/>
                <a:gd name="T44" fmla="*/ 90 w 455"/>
                <a:gd name="T45" fmla="*/ 274 h 558"/>
                <a:gd name="T46" fmla="*/ 129 w 455"/>
                <a:gd name="T47" fmla="*/ 166 h 558"/>
                <a:gd name="T48" fmla="*/ 150 w 455"/>
                <a:gd name="T49" fmla="*/ 151 h 558"/>
                <a:gd name="T50" fmla="*/ 153 w 455"/>
                <a:gd name="T51" fmla="*/ 100 h 558"/>
                <a:gd name="T52" fmla="*/ 134 w 455"/>
                <a:gd name="T53" fmla="*/ 46 h 558"/>
                <a:gd name="T54" fmla="*/ 136 w 455"/>
                <a:gd name="T55" fmla="*/ 33 h 558"/>
                <a:gd name="T56" fmla="*/ 177 w 455"/>
                <a:gd name="T57" fmla="*/ 56 h 558"/>
                <a:gd name="T58" fmla="*/ 186 w 455"/>
                <a:gd name="T59" fmla="*/ 19 h 558"/>
                <a:gd name="T60" fmla="*/ 213 w 455"/>
                <a:gd name="T61" fmla="*/ 50 h 558"/>
                <a:gd name="T62" fmla="*/ 240 w 455"/>
                <a:gd name="T63" fmla="*/ 102 h 558"/>
                <a:gd name="T64" fmla="*/ 271 w 455"/>
                <a:gd name="T65" fmla="*/ 77 h 558"/>
                <a:gd name="T66" fmla="*/ 319 w 455"/>
                <a:gd name="T67" fmla="*/ 34 h 558"/>
                <a:gd name="T68" fmla="*/ 370 w 455"/>
                <a:gd name="T69" fmla="*/ 6 h 558"/>
                <a:gd name="T70" fmla="*/ 436 w 455"/>
                <a:gd name="T71" fmla="*/ 13 h 558"/>
                <a:gd name="T72" fmla="*/ 316 w 455"/>
                <a:gd name="T73" fmla="*/ 54 h 558"/>
                <a:gd name="T74" fmla="*/ 325 w 455"/>
                <a:gd name="T75" fmla="*/ 60 h 558"/>
                <a:gd name="T76" fmla="*/ 316 w 455"/>
                <a:gd name="T77" fmla="*/ 54 h 558"/>
                <a:gd name="T78" fmla="*/ 256 w 455"/>
                <a:gd name="T79" fmla="*/ 77 h 558"/>
                <a:gd name="T80" fmla="*/ 252 w 455"/>
                <a:gd name="T81" fmla="*/ 64 h 558"/>
                <a:gd name="T82" fmla="*/ 264 w 455"/>
                <a:gd name="T83" fmla="*/ 71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5" h="558">
                  <a:moveTo>
                    <a:pt x="428" y="33"/>
                  </a:moveTo>
                  <a:lnTo>
                    <a:pt x="434" y="56"/>
                  </a:lnTo>
                  <a:lnTo>
                    <a:pt x="427" y="77"/>
                  </a:lnTo>
                  <a:lnTo>
                    <a:pt x="455" y="97"/>
                  </a:lnTo>
                  <a:lnTo>
                    <a:pt x="444" y="117"/>
                  </a:lnTo>
                  <a:lnTo>
                    <a:pt x="418" y="113"/>
                  </a:lnTo>
                  <a:lnTo>
                    <a:pt x="410" y="123"/>
                  </a:lnTo>
                  <a:lnTo>
                    <a:pt x="381" y="118"/>
                  </a:lnTo>
                  <a:lnTo>
                    <a:pt x="356" y="147"/>
                  </a:lnTo>
                  <a:lnTo>
                    <a:pt x="339" y="139"/>
                  </a:lnTo>
                  <a:lnTo>
                    <a:pt x="323" y="159"/>
                  </a:lnTo>
                  <a:lnTo>
                    <a:pt x="302" y="152"/>
                  </a:lnTo>
                  <a:lnTo>
                    <a:pt x="256" y="197"/>
                  </a:lnTo>
                  <a:lnTo>
                    <a:pt x="238" y="192"/>
                  </a:lnTo>
                  <a:lnTo>
                    <a:pt x="241" y="213"/>
                  </a:lnTo>
                  <a:lnTo>
                    <a:pt x="257" y="229"/>
                  </a:lnTo>
                  <a:lnTo>
                    <a:pt x="254" y="249"/>
                  </a:lnTo>
                  <a:lnTo>
                    <a:pt x="254" y="258"/>
                  </a:lnTo>
                  <a:lnTo>
                    <a:pt x="269" y="289"/>
                  </a:lnTo>
                  <a:lnTo>
                    <a:pt x="264" y="301"/>
                  </a:lnTo>
                  <a:lnTo>
                    <a:pt x="266" y="328"/>
                  </a:lnTo>
                  <a:lnTo>
                    <a:pt x="256" y="339"/>
                  </a:lnTo>
                  <a:lnTo>
                    <a:pt x="254" y="355"/>
                  </a:lnTo>
                  <a:lnTo>
                    <a:pt x="233" y="364"/>
                  </a:lnTo>
                  <a:lnTo>
                    <a:pt x="249" y="391"/>
                  </a:lnTo>
                  <a:lnTo>
                    <a:pt x="217" y="442"/>
                  </a:lnTo>
                  <a:lnTo>
                    <a:pt x="221" y="471"/>
                  </a:lnTo>
                  <a:lnTo>
                    <a:pt x="217" y="478"/>
                  </a:lnTo>
                  <a:lnTo>
                    <a:pt x="233" y="494"/>
                  </a:lnTo>
                  <a:lnTo>
                    <a:pt x="221" y="515"/>
                  </a:lnTo>
                  <a:lnTo>
                    <a:pt x="211" y="530"/>
                  </a:lnTo>
                  <a:lnTo>
                    <a:pt x="154" y="520"/>
                  </a:lnTo>
                  <a:lnTo>
                    <a:pt x="134" y="558"/>
                  </a:lnTo>
                  <a:lnTo>
                    <a:pt x="111" y="545"/>
                  </a:lnTo>
                  <a:lnTo>
                    <a:pt x="103" y="528"/>
                  </a:lnTo>
                  <a:lnTo>
                    <a:pt x="91" y="541"/>
                  </a:lnTo>
                  <a:lnTo>
                    <a:pt x="75" y="520"/>
                  </a:lnTo>
                  <a:lnTo>
                    <a:pt x="82" y="488"/>
                  </a:lnTo>
                  <a:lnTo>
                    <a:pt x="70" y="467"/>
                  </a:lnTo>
                  <a:lnTo>
                    <a:pt x="71" y="434"/>
                  </a:lnTo>
                  <a:lnTo>
                    <a:pt x="0" y="383"/>
                  </a:lnTo>
                  <a:lnTo>
                    <a:pt x="37" y="347"/>
                  </a:lnTo>
                  <a:lnTo>
                    <a:pt x="59" y="299"/>
                  </a:lnTo>
                  <a:lnTo>
                    <a:pt x="76" y="284"/>
                  </a:lnTo>
                  <a:lnTo>
                    <a:pt x="86" y="278"/>
                  </a:lnTo>
                  <a:lnTo>
                    <a:pt x="90" y="274"/>
                  </a:lnTo>
                  <a:lnTo>
                    <a:pt x="107" y="237"/>
                  </a:lnTo>
                  <a:lnTo>
                    <a:pt x="129" y="166"/>
                  </a:lnTo>
                  <a:lnTo>
                    <a:pt x="144" y="154"/>
                  </a:lnTo>
                  <a:lnTo>
                    <a:pt x="150" y="151"/>
                  </a:lnTo>
                  <a:lnTo>
                    <a:pt x="145" y="129"/>
                  </a:lnTo>
                  <a:lnTo>
                    <a:pt x="153" y="100"/>
                  </a:lnTo>
                  <a:lnTo>
                    <a:pt x="146" y="87"/>
                  </a:lnTo>
                  <a:lnTo>
                    <a:pt x="134" y="46"/>
                  </a:lnTo>
                  <a:lnTo>
                    <a:pt x="133" y="38"/>
                  </a:lnTo>
                  <a:lnTo>
                    <a:pt x="136" y="33"/>
                  </a:lnTo>
                  <a:lnTo>
                    <a:pt x="136" y="29"/>
                  </a:lnTo>
                  <a:lnTo>
                    <a:pt x="177" y="56"/>
                  </a:lnTo>
                  <a:lnTo>
                    <a:pt x="186" y="43"/>
                  </a:lnTo>
                  <a:lnTo>
                    <a:pt x="186" y="19"/>
                  </a:lnTo>
                  <a:lnTo>
                    <a:pt x="199" y="15"/>
                  </a:lnTo>
                  <a:lnTo>
                    <a:pt x="213" y="50"/>
                  </a:lnTo>
                  <a:lnTo>
                    <a:pt x="242" y="67"/>
                  </a:lnTo>
                  <a:lnTo>
                    <a:pt x="240" y="102"/>
                  </a:lnTo>
                  <a:lnTo>
                    <a:pt x="258" y="100"/>
                  </a:lnTo>
                  <a:lnTo>
                    <a:pt x="271" y="77"/>
                  </a:lnTo>
                  <a:lnTo>
                    <a:pt x="314" y="55"/>
                  </a:lnTo>
                  <a:lnTo>
                    <a:pt x="319" y="34"/>
                  </a:lnTo>
                  <a:lnTo>
                    <a:pt x="353" y="33"/>
                  </a:lnTo>
                  <a:lnTo>
                    <a:pt x="370" y="6"/>
                  </a:lnTo>
                  <a:lnTo>
                    <a:pt x="402" y="0"/>
                  </a:lnTo>
                  <a:lnTo>
                    <a:pt x="436" y="13"/>
                  </a:lnTo>
                  <a:lnTo>
                    <a:pt x="428" y="33"/>
                  </a:lnTo>
                  <a:close/>
                  <a:moveTo>
                    <a:pt x="316" y="54"/>
                  </a:moveTo>
                  <a:lnTo>
                    <a:pt x="320" y="63"/>
                  </a:lnTo>
                  <a:lnTo>
                    <a:pt x="325" y="60"/>
                  </a:lnTo>
                  <a:lnTo>
                    <a:pt x="323" y="52"/>
                  </a:lnTo>
                  <a:lnTo>
                    <a:pt x="316" y="54"/>
                  </a:lnTo>
                  <a:close/>
                  <a:moveTo>
                    <a:pt x="264" y="71"/>
                  </a:moveTo>
                  <a:lnTo>
                    <a:pt x="256" y="77"/>
                  </a:lnTo>
                  <a:lnTo>
                    <a:pt x="248" y="68"/>
                  </a:lnTo>
                  <a:lnTo>
                    <a:pt x="252" y="64"/>
                  </a:lnTo>
                  <a:lnTo>
                    <a:pt x="264" y="64"/>
                  </a:lnTo>
                  <a:lnTo>
                    <a:pt x="264" y="7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4" name="Freeform 30">
              <a:extLst>
                <a:ext uri="{FF2B5EF4-FFF2-40B4-BE49-F238E27FC236}">
                  <a16:creationId xmlns:a16="http://schemas.microsoft.com/office/drawing/2014/main" id="{F745C32E-A432-5546-9FE5-37B5583D8F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25" y="4173538"/>
              <a:ext cx="750888" cy="776288"/>
            </a:xfrm>
            <a:custGeom>
              <a:avLst/>
              <a:gdLst>
                <a:gd name="T0" fmla="*/ 227 w 473"/>
                <a:gd name="T1" fmla="*/ 158 h 489"/>
                <a:gd name="T2" fmla="*/ 247 w 473"/>
                <a:gd name="T3" fmla="*/ 162 h 489"/>
                <a:gd name="T4" fmla="*/ 290 w 473"/>
                <a:gd name="T5" fmla="*/ 137 h 489"/>
                <a:gd name="T6" fmla="*/ 328 w 473"/>
                <a:gd name="T7" fmla="*/ 184 h 489"/>
                <a:gd name="T8" fmla="*/ 364 w 473"/>
                <a:gd name="T9" fmla="*/ 229 h 489"/>
                <a:gd name="T10" fmla="*/ 405 w 473"/>
                <a:gd name="T11" fmla="*/ 261 h 489"/>
                <a:gd name="T12" fmla="*/ 421 w 473"/>
                <a:gd name="T13" fmla="*/ 332 h 489"/>
                <a:gd name="T14" fmla="*/ 454 w 473"/>
                <a:gd name="T15" fmla="*/ 370 h 489"/>
                <a:gd name="T16" fmla="*/ 431 w 473"/>
                <a:gd name="T17" fmla="*/ 391 h 489"/>
                <a:gd name="T18" fmla="*/ 473 w 473"/>
                <a:gd name="T19" fmla="*/ 441 h 489"/>
                <a:gd name="T20" fmla="*/ 426 w 473"/>
                <a:gd name="T21" fmla="*/ 437 h 489"/>
                <a:gd name="T22" fmla="*/ 374 w 473"/>
                <a:gd name="T23" fmla="*/ 429 h 489"/>
                <a:gd name="T24" fmla="*/ 355 w 473"/>
                <a:gd name="T25" fmla="*/ 425 h 489"/>
                <a:gd name="T26" fmla="*/ 339 w 473"/>
                <a:gd name="T27" fmla="*/ 432 h 489"/>
                <a:gd name="T28" fmla="*/ 309 w 473"/>
                <a:gd name="T29" fmla="*/ 386 h 489"/>
                <a:gd name="T30" fmla="*/ 294 w 473"/>
                <a:gd name="T31" fmla="*/ 388 h 489"/>
                <a:gd name="T32" fmla="*/ 253 w 473"/>
                <a:gd name="T33" fmla="*/ 427 h 489"/>
                <a:gd name="T34" fmla="*/ 277 w 473"/>
                <a:gd name="T35" fmla="*/ 448 h 489"/>
                <a:gd name="T36" fmla="*/ 302 w 473"/>
                <a:gd name="T37" fmla="*/ 467 h 489"/>
                <a:gd name="T38" fmla="*/ 278 w 473"/>
                <a:gd name="T39" fmla="*/ 457 h 489"/>
                <a:gd name="T40" fmla="*/ 195 w 473"/>
                <a:gd name="T41" fmla="*/ 461 h 489"/>
                <a:gd name="T42" fmla="*/ 114 w 473"/>
                <a:gd name="T43" fmla="*/ 483 h 489"/>
                <a:gd name="T44" fmla="*/ 53 w 473"/>
                <a:gd name="T45" fmla="*/ 489 h 489"/>
                <a:gd name="T46" fmla="*/ 20 w 473"/>
                <a:gd name="T47" fmla="*/ 466 h 489"/>
                <a:gd name="T48" fmla="*/ 9 w 473"/>
                <a:gd name="T49" fmla="*/ 403 h 489"/>
                <a:gd name="T50" fmla="*/ 31 w 473"/>
                <a:gd name="T51" fmla="*/ 308 h 489"/>
                <a:gd name="T52" fmla="*/ 23 w 473"/>
                <a:gd name="T53" fmla="*/ 249 h 489"/>
                <a:gd name="T54" fmla="*/ 53 w 473"/>
                <a:gd name="T55" fmla="*/ 190 h 489"/>
                <a:gd name="T56" fmla="*/ 95 w 473"/>
                <a:gd name="T57" fmla="*/ 47 h 489"/>
                <a:gd name="T58" fmla="*/ 207 w 473"/>
                <a:gd name="T59" fmla="*/ 51 h 489"/>
                <a:gd name="T60" fmla="*/ 218 w 473"/>
                <a:gd name="T61" fmla="*/ 105 h 489"/>
                <a:gd name="T62" fmla="*/ 338 w 473"/>
                <a:gd name="T63" fmla="*/ 432 h 489"/>
                <a:gd name="T64" fmla="*/ 322 w 473"/>
                <a:gd name="T65" fmla="*/ 435 h 489"/>
                <a:gd name="T66" fmla="*/ 338 w 473"/>
                <a:gd name="T67" fmla="*/ 432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3" h="489">
                  <a:moveTo>
                    <a:pt x="211" y="137"/>
                  </a:moveTo>
                  <a:lnTo>
                    <a:pt x="227" y="158"/>
                  </a:lnTo>
                  <a:lnTo>
                    <a:pt x="239" y="145"/>
                  </a:lnTo>
                  <a:lnTo>
                    <a:pt x="247" y="162"/>
                  </a:lnTo>
                  <a:lnTo>
                    <a:pt x="270" y="175"/>
                  </a:lnTo>
                  <a:lnTo>
                    <a:pt x="290" y="137"/>
                  </a:lnTo>
                  <a:lnTo>
                    <a:pt x="347" y="147"/>
                  </a:lnTo>
                  <a:lnTo>
                    <a:pt x="328" y="184"/>
                  </a:lnTo>
                  <a:lnTo>
                    <a:pt x="349" y="238"/>
                  </a:lnTo>
                  <a:lnTo>
                    <a:pt x="364" y="229"/>
                  </a:lnTo>
                  <a:lnTo>
                    <a:pt x="388" y="258"/>
                  </a:lnTo>
                  <a:lnTo>
                    <a:pt x="405" y="261"/>
                  </a:lnTo>
                  <a:lnTo>
                    <a:pt x="422" y="303"/>
                  </a:lnTo>
                  <a:lnTo>
                    <a:pt x="421" y="332"/>
                  </a:lnTo>
                  <a:lnTo>
                    <a:pt x="455" y="348"/>
                  </a:lnTo>
                  <a:lnTo>
                    <a:pt x="454" y="370"/>
                  </a:lnTo>
                  <a:lnTo>
                    <a:pt x="438" y="369"/>
                  </a:lnTo>
                  <a:lnTo>
                    <a:pt x="431" y="391"/>
                  </a:lnTo>
                  <a:lnTo>
                    <a:pt x="464" y="419"/>
                  </a:lnTo>
                  <a:lnTo>
                    <a:pt x="473" y="441"/>
                  </a:lnTo>
                  <a:lnTo>
                    <a:pt x="467" y="448"/>
                  </a:lnTo>
                  <a:lnTo>
                    <a:pt x="426" y="437"/>
                  </a:lnTo>
                  <a:lnTo>
                    <a:pt x="381" y="448"/>
                  </a:lnTo>
                  <a:lnTo>
                    <a:pt x="374" y="429"/>
                  </a:lnTo>
                  <a:lnTo>
                    <a:pt x="364" y="420"/>
                  </a:lnTo>
                  <a:lnTo>
                    <a:pt x="355" y="425"/>
                  </a:lnTo>
                  <a:lnTo>
                    <a:pt x="359" y="440"/>
                  </a:lnTo>
                  <a:lnTo>
                    <a:pt x="339" y="432"/>
                  </a:lnTo>
                  <a:lnTo>
                    <a:pt x="335" y="406"/>
                  </a:lnTo>
                  <a:lnTo>
                    <a:pt x="309" y="386"/>
                  </a:lnTo>
                  <a:lnTo>
                    <a:pt x="299" y="384"/>
                  </a:lnTo>
                  <a:lnTo>
                    <a:pt x="294" y="388"/>
                  </a:lnTo>
                  <a:lnTo>
                    <a:pt x="280" y="396"/>
                  </a:lnTo>
                  <a:lnTo>
                    <a:pt x="253" y="427"/>
                  </a:lnTo>
                  <a:lnTo>
                    <a:pt x="256" y="438"/>
                  </a:lnTo>
                  <a:lnTo>
                    <a:pt x="277" y="448"/>
                  </a:lnTo>
                  <a:lnTo>
                    <a:pt x="306" y="441"/>
                  </a:lnTo>
                  <a:lnTo>
                    <a:pt x="302" y="467"/>
                  </a:lnTo>
                  <a:lnTo>
                    <a:pt x="293" y="470"/>
                  </a:lnTo>
                  <a:lnTo>
                    <a:pt x="278" y="457"/>
                  </a:lnTo>
                  <a:lnTo>
                    <a:pt x="255" y="482"/>
                  </a:lnTo>
                  <a:lnTo>
                    <a:pt x="195" y="461"/>
                  </a:lnTo>
                  <a:lnTo>
                    <a:pt x="144" y="485"/>
                  </a:lnTo>
                  <a:lnTo>
                    <a:pt x="114" y="483"/>
                  </a:lnTo>
                  <a:lnTo>
                    <a:pt x="106" y="470"/>
                  </a:lnTo>
                  <a:lnTo>
                    <a:pt x="53" y="489"/>
                  </a:lnTo>
                  <a:lnTo>
                    <a:pt x="31" y="478"/>
                  </a:lnTo>
                  <a:lnTo>
                    <a:pt x="20" y="466"/>
                  </a:lnTo>
                  <a:lnTo>
                    <a:pt x="0" y="428"/>
                  </a:lnTo>
                  <a:lnTo>
                    <a:pt x="9" y="403"/>
                  </a:lnTo>
                  <a:lnTo>
                    <a:pt x="7" y="381"/>
                  </a:lnTo>
                  <a:lnTo>
                    <a:pt x="31" y="308"/>
                  </a:lnTo>
                  <a:lnTo>
                    <a:pt x="21" y="279"/>
                  </a:lnTo>
                  <a:lnTo>
                    <a:pt x="23" y="249"/>
                  </a:lnTo>
                  <a:lnTo>
                    <a:pt x="23" y="248"/>
                  </a:lnTo>
                  <a:lnTo>
                    <a:pt x="53" y="190"/>
                  </a:lnTo>
                  <a:lnTo>
                    <a:pt x="70" y="158"/>
                  </a:lnTo>
                  <a:lnTo>
                    <a:pt x="95" y="47"/>
                  </a:lnTo>
                  <a:lnTo>
                    <a:pt x="136" y="0"/>
                  </a:lnTo>
                  <a:lnTo>
                    <a:pt x="207" y="51"/>
                  </a:lnTo>
                  <a:lnTo>
                    <a:pt x="206" y="84"/>
                  </a:lnTo>
                  <a:lnTo>
                    <a:pt x="218" y="105"/>
                  </a:lnTo>
                  <a:lnTo>
                    <a:pt x="211" y="137"/>
                  </a:lnTo>
                  <a:close/>
                  <a:moveTo>
                    <a:pt x="338" y="432"/>
                  </a:moveTo>
                  <a:lnTo>
                    <a:pt x="324" y="435"/>
                  </a:lnTo>
                  <a:lnTo>
                    <a:pt x="322" y="435"/>
                  </a:lnTo>
                  <a:lnTo>
                    <a:pt x="330" y="425"/>
                  </a:lnTo>
                  <a:lnTo>
                    <a:pt x="338" y="43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5" name="Freeform 31">
              <a:extLst>
                <a:ext uri="{FF2B5EF4-FFF2-40B4-BE49-F238E27FC236}">
                  <a16:creationId xmlns:a16="http://schemas.microsoft.com/office/drawing/2014/main" id="{46D29DD7-FBAE-9D81-8717-1E10AE9A3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6825" y="4244975"/>
              <a:ext cx="687388" cy="715963"/>
            </a:xfrm>
            <a:custGeom>
              <a:avLst/>
              <a:gdLst>
                <a:gd name="T0" fmla="*/ 354 w 433"/>
                <a:gd name="T1" fmla="*/ 0 h 451"/>
                <a:gd name="T2" fmla="*/ 433 w 433"/>
                <a:gd name="T3" fmla="*/ 50 h 451"/>
                <a:gd name="T4" fmla="*/ 406 w 433"/>
                <a:gd name="T5" fmla="*/ 73 h 451"/>
                <a:gd name="T6" fmla="*/ 379 w 433"/>
                <a:gd name="T7" fmla="*/ 72 h 451"/>
                <a:gd name="T8" fmla="*/ 365 w 433"/>
                <a:gd name="T9" fmla="*/ 105 h 451"/>
                <a:gd name="T10" fmla="*/ 368 w 433"/>
                <a:gd name="T11" fmla="*/ 117 h 451"/>
                <a:gd name="T12" fmla="*/ 385 w 433"/>
                <a:gd name="T13" fmla="*/ 145 h 451"/>
                <a:gd name="T14" fmla="*/ 394 w 433"/>
                <a:gd name="T15" fmla="*/ 195 h 451"/>
                <a:gd name="T16" fmla="*/ 408 w 433"/>
                <a:gd name="T17" fmla="*/ 217 h 451"/>
                <a:gd name="T18" fmla="*/ 401 w 433"/>
                <a:gd name="T19" fmla="*/ 271 h 451"/>
                <a:gd name="T20" fmla="*/ 398 w 433"/>
                <a:gd name="T21" fmla="*/ 272 h 451"/>
                <a:gd name="T22" fmla="*/ 394 w 433"/>
                <a:gd name="T23" fmla="*/ 279 h 451"/>
                <a:gd name="T24" fmla="*/ 400 w 433"/>
                <a:gd name="T25" fmla="*/ 288 h 451"/>
                <a:gd name="T26" fmla="*/ 393 w 433"/>
                <a:gd name="T27" fmla="*/ 320 h 451"/>
                <a:gd name="T28" fmla="*/ 406 w 433"/>
                <a:gd name="T29" fmla="*/ 336 h 451"/>
                <a:gd name="T30" fmla="*/ 390 w 433"/>
                <a:gd name="T31" fmla="*/ 347 h 451"/>
                <a:gd name="T32" fmla="*/ 406 w 433"/>
                <a:gd name="T33" fmla="*/ 387 h 451"/>
                <a:gd name="T34" fmla="*/ 390 w 433"/>
                <a:gd name="T35" fmla="*/ 412 h 451"/>
                <a:gd name="T36" fmla="*/ 381 w 433"/>
                <a:gd name="T37" fmla="*/ 396 h 451"/>
                <a:gd name="T38" fmla="*/ 354 w 433"/>
                <a:gd name="T39" fmla="*/ 405 h 451"/>
                <a:gd name="T40" fmla="*/ 327 w 433"/>
                <a:gd name="T41" fmla="*/ 397 h 451"/>
                <a:gd name="T42" fmla="*/ 282 w 433"/>
                <a:gd name="T43" fmla="*/ 424 h 451"/>
                <a:gd name="T44" fmla="*/ 244 w 433"/>
                <a:gd name="T45" fmla="*/ 451 h 451"/>
                <a:gd name="T46" fmla="*/ 231 w 433"/>
                <a:gd name="T47" fmla="*/ 449 h 451"/>
                <a:gd name="T48" fmla="*/ 194 w 433"/>
                <a:gd name="T49" fmla="*/ 417 h 451"/>
                <a:gd name="T50" fmla="*/ 139 w 433"/>
                <a:gd name="T51" fmla="*/ 403 h 451"/>
                <a:gd name="T52" fmla="*/ 145 w 433"/>
                <a:gd name="T53" fmla="*/ 396 h 451"/>
                <a:gd name="T54" fmla="*/ 136 w 433"/>
                <a:gd name="T55" fmla="*/ 374 h 451"/>
                <a:gd name="T56" fmla="*/ 103 w 433"/>
                <a:gd name="T57" fmla="*/ 346 h 451"/>
                <a:gd name="T58" fmla="*/ 110 w 433"/>
                <a:gd name="T59" fmla="*/ 324 h 451"/>
                <a:gd name="T60" fmla="*/ 126 w 433"/>
                <a:gd name="T61" fmla="*/ 325 h 451"/>
                <a:gd name="T62" fmla="*/ 127 w 433"/>
                <a:gd name="T63" fmla="*/ 303 h 451"/>
                <a:gd name="T64" fmla="*/ 93 w 433"/>
                <a:gd name="T65" fmla="*/ 287 h 451"/>
                <a:gd name="T66" fmla="*/ 94 w 433"/>
                <a:gd name="T67" fmla="*/ 258 h 451"/>
                <a:gd name="T68" fmla="*/ 77 w 433"/>
                <a:gd name="T69" fmla="*/ 216 h 451"/>
                <a:gd name="T70" fmla="*/ 60 w 433"/>
                <a:gd name="T71" fmla="*/ 213 h 451"/>
                <a:gd name="T72" fmla="*/ 36 w 433"/>
                <a:gd name="T73" fmla="*/ 184 h 451"/>
                <a:gd name="T74" fmla="*/ 21 w 433"/>
                <a:gd name="T75" fmla="*/ 193 h 451"/>
                <a:gd name="T76" fmla="*/ 0 w 433"/>
                <a:gd name="T77" fmla="*/ 139 h 451"/>
                <a:gd name="T78" fmla="*/ 19 w 433"/>
                <a:gd name="T79" fmla="*/ 102 h 451"/>
                <a:gd name="T80" fmla="*/ 29 w 433"/>
                <a:gd name="T81" fmla="*/ 87 h 451"/>
                <a:gd name="T82" fmla="*/ 41 w 433"/>
                <a:gd name="T83" fmla="*/ 66 h 451"/>
                <a:gd name="T84" fmla="*/ 25 w 433"/>
                <a:gd name="T85" fmla="*/ 50 h 451"/>
                <a:gd name="T86" fmla="*/ 29 w 433"/>
                <a:gd name="T87" fmla="*/ 43 h 451"/>
                <a:gd name="T88" fmla="*/ 46 w 433"/>
                <a:gd name="T89" fmla="*/ 50 h 451"/>
                <a:gd name="T90" fmla="*/ 74 w 433"/>
                <a:gd name="T91" fmla="*/ 21 h 451"/>
                <a:gd name="T92" fmla="*/ 130 w 433"/>
                <a:gd name="T93" fmla="*/ 12 h 451"/>
                <a:gd name="T94" fmla="*/ 136 w 433"/>
                <a:gd name="T95" fmla="*/ 10 h 451"/>
                <a:gd name="T96" fmla="*/ 199 w 433"/>
                <a:gd name="T97" fmla="*/ 39 h 451"/>
                <a:gd name="T98" fmla="*/ 253 w 433"/>
                <a:gd name="T99" fmla="*/ 38 h 451"/>
                <a:gd name="T100" fmla="*/ 255 w 433"/>
                <a:gd name="T101" fmla="*/ 39 h 451"/>
                <a:gd name="T102" fmla="*/ 281 w 433"/>
                <a:gd name="T103" fmla="*/ 43 h 451"/>
                <a:gd name="T104" fmla="*/ 354 w 433"/>
                <a:gd name="T105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33" h="451">
                  <a:moveTo>
                    <a:pt x="354" y="0"/>
                  </a:moveTo>
                  <a:lnTo>
                    <a:pt x="433" y="50"/>
                  </a:lnTo>
                  <a:lnTo>
                    <a:pt x="406" y="73"/>
                  </a:lnTo>
                  <a:lnTo>
                    <a:pt x="379" y="72"/>
                  </a:lnTo>
                  <a:lnTo>
                    <a:pt x="365" y="105"/>
                  </a:lnTo>
                  <a:lnTo>
                    <a:pt x="368" y="117"/>
                  </a:lnTo>
                  <a:lnTo>
                    <a:pt x="385" y="145"/>
                  </a:lnTo>
                  <a:lnTo>
                    <a:pt x="394" y="195"/>
                  </a:lnTo>
                  <a:lnTo>
                    <a:pt x="408" y="217"/>
                  </a:lnTo>
                  <a:lnTo>
                    <a:pt x="401" y="271"/>
                  </a:lnTo>
                  <a:lnTo>
                    <a:pt x="398" y="272"/>
                  </a:lnTo>
                  <a:lnTo>
                    <a:pt x="394" y="279"/>
                  </a:lnTo>
                  <a:lnTo>
                    <a:pt x="400" y="288"/>
                  </a:lnTo>
                  <a:lnTo>
                    <a:pt x="393" y="320"/>
                  </a:lnTo>
                  <a:lnTo>
                    <a:pt x="406" y="336"/>
                  </a:lnTo>
                  <a:lnTo>
                    <a:pt x="390" y="347"/>
                  </a:lnTo>
                  <a:lnTo>
                    <a:pt x="406" y="387"/>
                  </a:lnTo>
                  <a:lnTo>
                    <a:pt x="390" y="412"/>
                  </a:lnTo>
                  <a:lnTo>
                    <a:pt x="381" y="396"/>
                  </a:lnTo>
                  <a:lnTo>
                    <a:pt x="354" y="405"/>
                  </a:lnTo>
                  <a:lnTo>
                    <a:pt x="327" y="397"/>
                  </a:lnTo>
                  <a:lnTo>
                    <a:pt x="282" y="424"/>
                  </a:lnTo>
                  <a:lnTo>
                    <a:pt x="244" y="451"/>
                  </a:lnTo>
                  <a:lnTo>
                    <a:pt x="231" y="449"/>
                  </a:lnTo>
                  <a:lnTo>
                    <a:pt x="194" y="417"/>
                  </a:lnTo>
                  <a:lnTo>
                    <a:pt x="139" y="403"/>
                  </a:lnTo>
                  <a:lnTo>
                    <a:pt x="145" y="396"/>
                  </a:lnTo>
                  <a:lnTo>
                    <a:pt x="136" y="374"/>
                  </a:lnTo>
                  <a:lnTo>
                    <a:pt x="103" y="346"/>
                  </a:lnTo>
                  <a:lnTo>
                    <a:pt x="110" y="324"/>
                  </a:lnTo>
                  <a:lnTo>
                    <a:pt x="126" y="325"/>
                  </a:lnTo>
                  <a:lnTo>
                    <a:pt x="127" y="303"/>
                  </a:lnTo>
                  <a:lnTo>
                    <a:pt x="93" y="287"/>
                  </a:lnTo>
                  <a:lnTo>
                    <a:pt x="94" y="258"/>
                  </a:lnTo>
                  <a:lnTo>
                    <a:pt x="77" y="216"/>
                  </a:lnTo>
                  <a:lnTo>
                    <a:pt x="60" y="213"/>
                  </a:lnTo>
                  <a:lnTo>
                    <a:pt x="36" y="184"/>
                  </a:lnTo>
                  <a:lnTo>
                    <a:pt x="21" y="193"/>
                  </a:lnTo>
                  <a:lnTo>
                    <a:pt x="0" y="139"/>
                  </a:lnTo>
                  <a:lnTo>
                    <a:pt x="19" y="102"/>
                  </a:lnTo>
                  <a:lnTo>
                    <a:pt x="29" y="87"/>
                  </a:lnTo>
                  <a:lnTo>
                    <a:pt x="41" y="66"/>
                  </a:lnTo>
                  <a:lnTo>
                    <a:pt x="25" y="50"/>
                  </a:lnTo>
                  <a:lnTo>
                    <a:pt x="29" y="43"/>
                  </a:lnTo>
                  <a:lnTo>
                    <a:pt x="46" y="50"/>
                  </a:lnTo>
                  <a:lnTo>
                    <a:pt x="74" y="21"/>
                  </a:lnTo>
                  <a:lnTo>
                    <a:pt x="130" y="12"/>
                  </a:lnTo>
                  <a:lnTo>
                    <a:pt x="136" y="10"/>
                  </a:lnTo>
                  <a:lnTo>
                    <a:pt x="199" y="39"/>
                  </a:lnTo>
                  <a:lnTo>
                    <a:pt x="253" y="38"/>
                  </a:lnTo>
                  <a:lnTo>
                    <a:pt x="255" y="39"/>
                  </a:lnTo>
                  <a:lnTo>
                    <a:pt x="281" y="43"/>
                  </a:lnTo>
                  <a:lnTo>
                    <a:pt x="35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6" name="Freeform 32">
              <a:extLst>
                <a:ext uri="{FF2B5EF4-FFF2-40B4-BE49-F238E27FC236}">
                  <a16:creationId xmlns:a16="http://schemas.microsoft.com/office/drawing/2014/main" id="{DE6FEEE4-F694-9AAC-B0D4-F3A5291A9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943350"/>
              <a:ext cx="1046163" cy="1112838"/>
            </a:xfrm>
            <a:custGeom>
              <a:avLst/>
              <a:gdLst>
                <a:gd name="T0" fmla="*/ 231 w 659"/>
                <a:gd name="T1" fmla="*/ 51 h 701"/>
                <a:gd name="T2" fmla="*/ 266 w 659"/>
                <a:gd name="T3" fmla="*/ 121 h 701"/>
                <a:gd name="T4" fmla="*/ 264 w 659"/>
                <a:gd name="T5" fmla="*/ 191 h 701"/>
                <a:gd name="T6" fmla="*/ 333 w 659"/>
                <a:gd name="T7" fmla="*/ 208 h 701"/>
                <a:gd name="T8" fmla="*/ 390 w 659"/>
                <a:gd name="T9" fmla="*/ 271 h 701"/>
                <a:gd name="T10" fmla="*/ 451 w 659"/>
                <a:gd name="T11" fmla="*/ 300 h 701"/>
                <a:gd name="T12" fmla="*/ 498 w 659"/>
                <a:gd name="T13" fmla="*/ 269 h 701"/>
                <a:gd name="T14" fmla="*/ 573 w 659"/>
                <a:gd name="T15" fmla="*/ 306 h 701"/>
                <a:gd name="T16" fmla="*/ 593 w 659"/>
                <a:gd name="T17" fmla="*/ 354 h 701"/>
                <a:gd name="T18" fmla="*/ 592 w 659"/>
                <a:gd name="T19" fmla="*/ 437 h 701"/>
                <a:gd name="T20" fmla="*/ 627 w 659"/>
                <a:gd name="T21" fmla="*/ 487 h 701"/>
                <a:gd name="T22" fmla="*/ 648 w 659"/>
                <a:gd name="T23" fmla="*/ 556 h 701"/>
                <a:gd name="T24" fmla="*/ 651 w 659"/>
                <a:gd name="T25" fmla="*/ 634 h 701"/>
                <a:gd name="T26" fmla="*/ 613 w 659"/>
                <a:gd name="T27" fmla="*/ 644 h 701"/>
                <a:gd name="T28" fmla="*/ 576 w 659"/>
                <a:gd name="T29" fmla="*/ 591 h 701"/>
                <a:gd name="T30" fmla="*/ 527 w 659"/>
                <a:gd name="T31" fmla="*/ 576 h 701"/>
                <a:gd name="T32" fmla="*/ 498 w 659"/>
                <a:gd name="T33" fmla="*/ 593 h 701"/>
                <a:gd name="T34" fmla="*/ 449 w 659"/>
                <a:gd name="T35" fmla="*/ 568 h 701"/>
                <a:gd name="T36" fmla="*/ 419 w 659"/>
                <a:gd name="T37" fmla="*/ 557 h 701"/>
                <a:gd name="T38" fmla="*/ 411 w 659"/>
                <a:gd name="T39" fmla="*/ 603 h 701"/>
                <a:gd name="T40" fmla="*/ 308 w 659"/>
                <a:gd name="T41" fmla="*/ 618 h 701"/>
                <a:gd name="T42" fmla="*/ 232 w 659"/>
                <a:gd name="T43" fmla="*/ 649 h 701"/>
                <a:gd name="T44" fmla="*/ 188 w 659"/>
                <a:gd name="T45" fmla="*/ 668 h 701"/>
                <a:gd name="T46" fmla="*/ 170 w 659"/>
                <a:gd name="T47" fmla="*/ 680 h 701"/>
                <a:gd name="T48" fmla="*/ 134 w 659"/>
                <a:gd name="T49" fmla="*/ 685 h 701"/>
                <a:gd name="T50" fmla="*/ 74 w 659"/>
                <a:gd name="T51" fmla="*/ 701 h 701"/>
                <a:gd name="T52" fmla="*/ 42 w 659"/>
                <a:gd name="T53" fmla="*/ 664 h 701"/>
                <a:gd name="T54" fmla="*/ 42 w 659"/>
                <a:gd name="T55" fmla="*/ 628 h 701"/>
                <a:gd name="T56" fmla="*/ 46 w 659"/>
                <a:gd name="T57" fmla="*/ 591 h 701"/>
                <a:gd name="T58" fmla="*/ 14 w 659"/>
                <a:gd name="T59" fmla="*/ 577 h 701"/>
                <a:gd name="T60" fmla="*/ 4 w 659"/>
                <a:gd name="T61" fmla="*/ 536 h 701"/>
                <a:gd name="T62" fmla="*/ 22 w 659"/>
                <a:gd name="T63" fmla="*/ 453 h 701"/>
                <a:gd name="T64" fmla="*/ 17 w 659"/>
                <a:gd name="T65" fmla="*/ 407 h 701"/>
                <a:gd name="T66" fmla="*/ 34 w 659"/>
                <a:gd name="T67" fmla="*/ 382 h 701"/>
                <a:gd name="T68" fmla="*/ 82 w 659"/>
                <a:gd name="T69" fmla="*/ 369 h 701"/>
                <a:gd name="T70" fmla="*/ 103 w 659"/>
                <a:gd name="T71" fmla="*/ 337 h 701"/>
                <a:gd name="T72" fmla="*/ 157 w 659"/>
                <a:gd name="T73" fmla="*/ 261 h 701"/>
                <a:gd name="T74" fmla="*/ 133 w 659"/>
                <a:gd name="T75" fmla="*/ 245 h 701"/>
                <a:gd name="T76" fmla="*/ 75 w 659"/>
                <a:gd name="T77" fmla="*/ 192 h 701"/>
                <a:gd name="T78" fmla="*/ 70 w 659"/>
                <a:gd name="T79" fmla="*/ 109 h 701"/>
                <a:gd name="T80" fmla="*/ 83 w 659"/>
                <a:gd name="T81" fmla="*/ 74 h 701"/>
                <a:gd name="T82" fmla="*/ 158 w 659"/>
                <a:gd name="T83" fmla="*/ 32 h 701"/>
                <a:gd name="T84" fmla="*/ 173 w 659"/>
                <a:gd name="T85" fmla="*/ 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59" h="701">
                  <a:moveTo>
                    <a:pt x="211" y="5"/>
                  </a:moveTo>
                  <a:lnTo>
                    <a:pt x="231" y="51"/>
                  </a:lnTo>
                  <a:lnTo>
                    <a:pt x="266" y="72"/>
                  </a:lnTo>
                  <a:lnTo>
                    <a:pt x="266" y="121"/>
                  </a:lnTo>
                  <a:lnTo>
                    <a:pt x="250" y="145"/>
                  </a:lnTo>
                  <a:lnTo>
                    <a:pt x="264" y="191"/>
                  </a:lnTo>
                  <a:lnTo>
                    <a:pt x="320" y="203"/>
                  </a:lnTo>
                  <a:lnTo>
                    <a:pt x="333" y="208"/>
                  </a:lnTo>
                  <a:lnTo>
                    <a:pt x="352" y="266"/>
                  </a:lnTo>
                  <a:lnTo>
                    <a:pt x="390" y="271"/>
                  </a:lnTo>
                  <a:lnTo>
                    <a:pt x="416" y="308"/>
                  </a:lnTo>
                  <a:lnTo>
                    <a:pt x="451" y="300"/>
                  </a:lnTo>
                  <a:lnTo>
                    <a:pt x="480" y="262"/>
                  </a:lnTo>
                  <a:lnTo>
                    <a:pt x="498" y="269"/>
                  </a:lnTo>
                  <a:lnTo>
                    <a:pt x="515" y="292"/>
                  </a:lnTo>
                  <a:lnTo>
                    <a:pt x="573" y="306"/>
                  </a:lnTo>
                  <a:lnTo>
                    <a:pt x="611" y="350"/>
                  </a:lnTo>
                  <a:lnTo>
                    <a:pt x="593" y="354"/>
                  </a:lnTo>
                  <a:lnTo>
                    <a:pt x="560" y="391"/>
                  </a:lnTo>
                  <a:lnTo>
                    <a:pt x="592" y="437"/>
                  </a:lnTo>
                  <a:lnTo>
                    <a:pt x="597" y="452"/>
                  </a:lnTo>
                  <a:lnTo>
                    <a:pt x="627" y="487"/>
                  </a:lnTo>
                  <a:lnTo>
                    <a:pt x="615" y="551"/>
                  </a:lnTo>
                  <a:lnTo>
                    <a:pt x="648" y="556"/>
                  </a:lnTo>
                  <a:lnTo>
                    <a:pt x="659" y="573"/>
                  </a:lnTo>
                  <a:lnTo>
                    <a:pt x="651" y="634"/>
                  </a:lnTo>
                  <a:lnTo>
                    <a:pt x="638" y="652"/>
                  </a:lnTo>
                  <a:lnTo>
                    <a:pt x="613" y="644"/>
                  </a:lnTo>
                  <a:lnTo>
                    <a:pt x="585" y="620"/>
                  </a:lnTo>
                  <a:lnTo>
                    <a:pt x="576" y="591"/>
                  </a:lnTo>
                  <a:lnTo>
                    <a:pt x="549" y="570"/>
                  </a:lnTo>
                  <a:lnTo>
                    <a:pt x="527" y="576"/>
                  </a:lnTo>
                  <a:lnTo>
                    <a:pt x="517" y="591"/>
                  </a:lnTo>
                  <a:lnTo>
                    <a:pt x="498" y="593"/>
                  </a:lnTo>
                  <a:lnTo>
                    <a:pt x="477" y="570"/>
                  </a:lnTo>
                  <a:lnTo>
                    <a:pt x="449" y="568"/>
                  </a:lnTo>
                  <a:lnTo>
                    <a:pt x="430" y="573"/>
                  </a:lnTo>
                  <a:lnTo>
                    <a:pt x="419" y="557"/>
                  </a:lnTo>
                  <a:lnTo>
                    <a:pt x="405" y="568"/>
                  </a:lnTo>
                  <a:lnTo>
                    <a:pt x="411" y="603"/>
                  </a:lnTo>
                  <a:lnTo>
                    <a:pt x="373" y="602"/>
                  </a:lnTo>
                  <a:lnTo>
                    <a:pt x="308" y="618"/>
                  </a:lnTo>
                  <a:lnTo>
                    <a:pt x="253" y="616"/>
                  </a:lnTo>
                  <a:lnTo>
                    <a:pt x="232" y="649"/>
                  </a:lnTo>
                  <a:lnTo>
                    <a:pt x="191" y="657"/>
                  </a:lnTo>
                  <a:lnTo>
                    <a:pt x="188" y="668"/>
                  </a:lnTo>
                  <a:lnTo>
                    <a:pt x="194" y="680"/>
                  </a:lnTo>
                  <a:lnTo>
                    <a:pt x="170" y="680"/>
                  </a:lnTo>
                  <a:lnTo>
                    <a:pt x="150" y="697"/>
                  </a:lnTo>
                  <a:lnTo>
                    <a:pt x="134" y="685"/>
                  </a:lnTo>
                  <a:lnTo>
                    <a:pt x="80" y="701"/>
                  </a:lnTo>
                  <a:lnTo>
                    <a:pt x="74" y="701"/>
                  </a:lnTo>
                  <a:lnTo>
                    <a:pt x="65" y="678"/>
                  </a:lnTo>
                  <a:lnTo>
                    <a:pt x="42" y="664"/>
                  </a:lnTo>
                  <a:lnTo>
                    <a:pt x="43" y="643"/>
                  </a:lnTo>
                  <a:lnTo>
                    <a:pt x="42" y="628"/>
                  </a:lnTo>
                  <a:lnTo>
                    <a:pt x="62" y="610"/>
                  </a:lnTo>
                  <a:lnTo>
                    <a:pt x="46" y="591"/>
                  </a:lnTo>
                  <a:lnTo>
                    <a:pt x="17" y="589"/>
                  </a:lnTo>
                  <a:lnTo>
                    <a:pt x="14" y="577"/>
                  </a:lnTo>
                  <a:lnTo>
                    <a:pt x="0" y="574"/>
                  </a:lnTo>
                  <a:lnTo>
                    <a:pt x="4" y="536"/>
                  </a:lnTo>
                  <a:lnTo>
                    <a:pt x="8" y="516"/>
                  </a:lnTo>
                  <a:lnTo>
                    <a:pt x="22" y="453"/>
                  </a:lnTo>
                  <a:lnTo>
                    <a:pt x="10" y="432"/>
                  </a:lnTo>
                  <a:lnTo>
                    <a:pt x="17" y="407"/>
                  </a:lnTo>
                  <a:lnTo>
                    <a:pt x="16" y="391"/>
                  </a:lnTo>
                  <a:lnTo>
                    <a:pt x="34" y="382"/>
                  </a:lnTo>
                  <a:lnTo>
                    <a:pt x="45" y="353"/>
                  </a:lnTo>
                  <a:lnTo>
                    <a:pt x="82" y="369"/>
                  </a:lnTo>
                  <a:lnTo>
                    <a:pt x="91" y="340"/>
                  </a:lnTo>
                  <a:lnTo>
                    <a:pt x="103" y="337"/>
                  </a:lnTo>
                  <a:lnTo>
                    <a:pt x="124" y="277"/>
                  </a:lnTo>
                  <a:lnTo>
                    <a:pt x="157" y="261"/>
                  </a:lnTo>
                  <a:lnTo>
                    <a:pt x="151" y="252"/>
                  </a:lnTo>
                  <a:lnTo>
                    <a:pt x="133" y="245"/>
                  </a:lnTo>
                  <a:lnTo>
                    <a:pt x="107" y="203"/>
                  </a:lnTo>
                  <a:lnTo>
                    <a:pt x="75" y="192"/>
                  </a:lnTo>
                  <a:lnTo>
                    <a:pt x="63" y="125"/>
                  </a:lnTo>
                  <a:lnTo>
                    <a:pt x="70" y="109"/>
                  </a:lnTo>
                  <a:lnTo>
                    <a:pt x="51" y="92"/>
                  </a:lnTo>
                  <a:lnTo>
                    <a:pt x="83" y="74"/>
                  </a:lnTo>
                  <a:lnTo>
                    <a:pt x="123" y="16"/>
                  </a:lnTo>
                  <a:lnTo>
                    <a:pt x="158" y="32"/>
                  </a:lnTo>
                  <a:lnTo>
                    <a:pt x="178" y="18"/>
                  </a:lnTo>
                  <a:lnTo>
                    <a:pt x="173" y="0"/>
                  </a:lnTo>
                  <a:lnTo>
                    <a:pt x="211" y="5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7" name="Freeform 33">
              <a:extLst>
                <a:ext uri="{FF2B5EF4-FFF2-40B4-BE49-F238E27FC236}">
                  <a16:creationId xmlns:a16="http://schemas.microsoft.com/office/drawing/2014/main" id="{4F8BF3E4-D75A-AEE8-505C-F95382390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6350" y="3857625"/>
              <a:ext cx="981075" cy="641350"/>
            </a:xfrm>
            <a:custGeom>
              <a:avLst/>
              <a:gdLst>
                <a:gd name="T0" fmla="*/ 436 w 618"/>
                <a:gd name="T1" fmla="*/ 17 h 404"/>
                <a:gd name="T2" fmla="*/ 477 w 618"/>
                <a:gd name="T3" fmla="*/ 37 h 404"/>
                <a:gd name="T4" fmla="*/ 498 w 618"/>
                <a:gd name="T5" fmla="*/ 78 h 404"/>
                <a:gd name="T6" fmla="*/ 519 w 618"/>
                <a:gd name="T7" fmla="*/ 88 h 404"/>
                <a:gd name="T8" fmla="*/ 533 w 618"/>
                <a:gd name="T9" fmla="*/ 80 h 404"/>
                <a:gd name="T10" fmla="*/ 586 w 618"/>
                <a:gd name="T11" fmla="*/ 116 h 404"/>
                <a:gd name="T12" fmla="*/ 618 w 618"/>
                <a:gd name="T13" fmla="*/ 158 h 404"/>
                <a:gd name="T14" fmla="*/ 606 w 618"/>
                <a:gd name="T15" fmla="*/ 183 h 404"/>
                <a:gd name="T16" fmla="*/ 615 w 618"/>
                <a:gd name="T17" fmla="*/ 228 h 404"/>
                <a:gd name="T18" fmla="*/ 593 w 618"/>
                <a:gd name="T19" fmla="*/ 266 h 404"/>
                <a:gd name="T20" fmla="*/ 532 w 618"/>
                <a:gd name="T21" fmla="*/ 237 h 404"/>
                <a:gd name="T22" fmla="*/ 511 w 618"/>
                <a:gd name="T23" fmla="*/ 257 h 404"/>
                <a:gd name="T24" fmla="*/ 515 w 618"/>
                <a:gd name="T25" fmla="*/ 274 h 404"/>
                <a:gd name="T26" fmla="*/ 504 w 618"/>
                <a:gd name="T27" fmla="*/ 329 h 404"/>
                <a:gd name="T28" fmla="*/ 471 w 618"/>
                <a:gd name="T29" fmla="*/ 360 h 404"/>
                <a:gd name="T30" fmla="*/ 444 w 618"/>
                <a:gd name="T31" fmla="*/ 365 h 404"/>
                <a:gd name="T32" fmla="*/ 407 w 618"/>
                <a:gd name="T33" fmla="*/ 379 h 404"/>
                <a:gd name="T34" fmla="*/ 380 w 618"/>
                <a:gd name="T35" fmla="*/ 404 h 404"/>
                <a:gd name="T36" fmla="*/ 342 w 618"/>
                <a:gd name="T37" fmla="*/ 360 h 404"/>
                <a:gd name="T38" fmla="*/ 284 w 618"/>
                <a:gd name="T39" fmla="*/ 346 h 404"/>
                <a:gd name="T40" fmla="*/ 267 w 618"/>
                <a:gd name="T41" fmla="*/ 323 h 404"/>
                <a:gd name="T42" fmla="*/ 249 w 618"/>
                <a:gd name="T43" fmla="*/ 316 h 404"/>
                <a:gd name="T44" fmla="*/ 220 w 618"/>
                <a:gd name="T45" fmla="*/ 354 h 404"/>
                <a:gd name="T46" fmla="*/ 185 w 618"/>
                <a:gd name="T47" fmla="*/ 362 h 404"/>
                <a:gd name="T48" fmla="*/ 159 w 618"/>
                <a:gd name="T49" fmla="*/ 325 h 404"/>
                <a:gd name="T50" fmla="*/ 121 w 618"/>
                <a:gd name="T51" fmla="*/ 320 h 404"/>
                <a:gd name="T52" fmla="*/ 102 w 618"/>
                <a:gd name="T53" fmla="*/ 262 h 404"/>
                <a:gd name="T54" fmla="*/ 89 w 618"/>
                <a:gd name="T55" fmla="*/ 257 h 404"/>
                <a:gd name="T56" fmla="*/ 33 w 618"/>
                <a:gd name="T57" fmla="*/ 245 h 404"/>
                <a:gd name="T58" fmla="*/ 19 w 618"/>
                <a:gd name="T59" fmla="*/ 199 h 404"/>
                <a:gd name="T60" fmla="*/ 35 w 618"/>
                <a:gd name="T61" fmla="*/ 175 h 404"/>
                <a:gd name="T62" fmla="*/ 35 w 618"/>
                <a:gd name="T63" fmla="*/ 126 h 404"/>
                <a:gd name="T64" fmla="*/ 0 w 618"/>
                <a:gd name="T65" fmla="*/ 105 h 404"/>
                <a:gd name="T66" fmla="*/ 17 w 618"/>
                <a:gd name="T67" fmla="*/ 79 h 404"/>
                <a:gd name="T68" fmla="*/ 46 w 618"/>
                <a:gd name="T69" fmla="*/ 90 h 404"/>
                <a:gd name="T70" fmla="*/ 75 w 618"/>
                <a:gd name="T71" fmla="*/ 79 h 404"/>
                <a:gd name="T72" fmla="*/ 96 w 618"/>
                <a:gd name="T73" fmla="*/ 103 h 404"/>
                <a:gd name="T74" fmla="*/ 127 w 618"/>
                <a:gd name="T75" fmla="*/ 105 h 404"/>
                <a:gd name="T76" fmla="*/ 145 w 618"/>
                <a:gd name="T77" fmla="*/ 132 h 404"/>
                <a:gd name="T78" fmla="*/ 139 w 618"/>
                <a:gd name="T79" fmla="*/ 178 h 404"/>
                <a:gd name="T80" fmla="*/ 150 w 618"/>
                <a:gd name="T81" fmla="*/ 179 h 404"/>
                <a:gd name="T82" fmla="*/ 180 w 618"/>
                <a:gd name="T83" fmla="*/ 150 h 404"/>
                <a:gd name="T84" fmla="*/ 221 w 618"/>
                <a:gd name="T85" fmla="*/ 136 h 404"/>
                <a:gd name="T86" fmla="*/ 233 w 618"/>
                <a:gd name="T87" fmla="*/ 92 h 404"/>
                <a:gd name="T88" fmla="*/ 242 w 618"/>
                <a:gd name="T89" fmla="*/ 84 h 404"/>
                <a:gd name="T90" fmla="*/ 241 w 618"/>
                <a:gd name="T91" fmla="*/ 67 h 404"/>
                <a:gd name="T92" fmla="*/ 267 w 618"/>
                <a:gd name="T93" fmla="*/ 40 h 404"/>
                <a:gd name="T94" fmla="*/ 317 w 618"/>
                <a:gd name="T95" fmla="*/ 29 h 404"/>
                <a:gd name="T96" fmla="*/ 392 w 618"/>
                <a:gd name="T97" fmla="*/ 9 h 404"/>
                <a:gd name="T98" fmla="*/ 415 w 618"/>
                <a:gd name="T99" fmla="*/ 24 h 404"/>
                <a:gd name="T100" fmla="*/ 427 w 618"/>
                <a:gd name="T101" fmla="*/ 0 h 404"/>
                <a:gd name="T102" fmla="*/ 436 w 618"/>
                <a:gd name="T103" fmla="*/ 17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18" h="404">
                  <a:moveTo>
                    <a:pt x="436" y="17"/>
                  </a:moveTo>
                  <a:lnTo>
                    <a:pt x="477" y="37"/>
                  </a:lnTo>
                  <a:lnTo>
                    <a:pt x="498" y="78"/>
                  </a:lnTo>
                  <a:lnTo>
                    <a:pt x="519" y="88"/>
                  </a:lnTo>
                  <a:lnTo>
                    <a:pt x="533" y="80"/>
                  </a:lnTo>
                  <a:lnTo>
                    <a:pt x="586" y="116"/>
                  </a:lnTo>
                  <a:lnTo>
                    <a:pt x="618" y="158"/>
                  </a:lnTo>
                  <a:lnTo>
                    <a:pt x="606" y="183"/>
                  </a:lnTo>
                  <a:lnTo>
                    <a:pt x="615" y="228"/>
                  </a:lnTo>
                  <a:lnTo>
                    <a:pt x="593" y="266"/>
                  </a:lnTo>
                  <a:lnTo>
                    <a:pt x="532" y="237"/>
                  </a:lnTo>
                  <a:lnTo>
                    <a:pt x="511" y="257"/>
                  </a:lnTo>
                  <a:lnTo>
                    <a:pt x="515" y="274"/>
                  </a:lnTo>
                  <a:lnTo>
                    <a:pt x="504" y="329"/>
                  </a:lnTo>
                  <a:lnTo>
                    <a:pt x="471" y="360"/>
                  </a:lnTo>
                  <a:lnTo>
                    <a:pt x="444" y="365"/>
                  </a:lnTo>
                  <a:lnTo>
                    <a:pt x="407" y="379"/>
                  </a:lnTo>
                  <a:lnTo>
                    <a:pt x="380" y="404"/>
                  </a:lnTo>
                  <a:lnTo>
                    <a:pt x="342" y="360"/>
                  </a:lnTo>
                  <a:lnTo>
                    <a:pt x="284" y="346"/>
                  </a:lnTo>
                  <a:lnTo>
                    <a:pt x="267" y="323"/>
                  </a:lnTo>
                  <a:lnTo>
                    <a:pt x="249" y="316"/>
                  </a:lnTo>
                  <a:lnTo>
                    <a:pt x="220" y="354"/>
                  </a:lnTo>
                  <a:lnTo>
                    <a:pt x="185" y="362"/>
                  </a:lnTo>
                  <a:lnTo>
                    <a:pt x="159" y="325"/>
                  </a:lnTo>
                  <a:lnTo>
                    <a:pt x="121" y="320"/>
                  </a:lnTo>
                  <a:lnTo>
                    <a:pt x="102" y="262"/>
                  </a:lnTo>
                  <a:lnTo>
                    <a:pt x="89" y="257"/>
                  </a:lnTo>
                  <a:lnTo>
                    <a:pt x="33" y="245"/>
                  </a:lnTo>
                  <a:lnTo>
                    <a:pt x="19" y="199"/>
                  </a:lnTo>
                  <a:lnTo>
                    <a:pt x="35" y="175"/>
                  </a:lnTo>
                  <a:lnTo>
                    <a:pt x="35" y="126"/>
                  </a:lnTo>
                  <a:lnTo>
                    <a:pt x="0" y="105"/>
                  </a:lnTo>
                  <a:lnTo>
                    <a:pt x="17" y="79"/>
                  </a:lnTo>
                  <a:lnTo>
                    <a:pt x="46" y="90"/>
                  </a:lnTo>
                  <a:lnTo>
                    <a:pt x="75" y="79"/>
                  </a:lnTo>
                  <a:lnTo>
                    <a:pt x="96" y="103"/>
                  </a:lnTo>
                  <a:lnTo>
                    <a:pt x="127" y="105"/>
                  </a:lnTo>
                  <a:lnTo>
                    <a:pt x="145" y="132"/>
                  </a:lnTo>
                  <a:lnTo>
                    <a:pt x="139" y="178"/>
                  </a:lnTo>
                  <a:lnTo>
                    <a:pt x="150" y="179"/>
                  </a:lnTo>
                  <a:lnTo>
                    <a:pt x="180" y="150"/>
                  </a:lnTo>
                  <a:lnTo>
                    <a:pt x="221" y="136"/>
                  </a:lnTo>
                  <a:lnTo>
                    <a:pt x="233" y="92"/>
                  </a:lnTo>
                  <a:lnTo>
                    <a:pt x="242" y="84"/>
                  </a:lnTo>
                  <a:lnTo>
                    <a:pt x="241" y="67"/>
                  </a:lnTo>
                  <a:lnTo>
                    <a:pt x="267" y="40"/>
                  </a:lnTo>
                  <a:lnTo>
                    <a:pt x="317" y="29"/>
                  </a:lnTo>
                  <a:lnTo>
                    <a:pt x="392" y="9"/>
                  </a:lnTo>
                  <a:lnTo>
                    <a:pt x="415" y="24"/>
                  </a:lnTo>
                  <a:lnTo>
                    <a:pt x="427" y="0"/>
                  </a:lnTo>
                  <a:lnTo>
                    <a:pt x="436" y="1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0" name="Freeform 34">
              <a:extLst>
                <a:ext uri="{FF2B5EF4-FFF2-40B4-BE49-F238E27FC236}">
                  <a16:creationId xmlns:a16="http://schemas.microsoft.com/office/drawing/2014/main" id="{AEDF6B89-1714-307B-CEEE-1A6227CE9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900" y="3289300"/>
              <a:ext cx="849313" cy="852488"/>
            </a:xfrm>
            <a:custGeom>
              <a:avLst/>
              <a:gdLst>
                <a:gd name="T0" fmla="*/ 473 w 535"/>
                <a:gd name="T1" fmla="*/ 292 h 537"/>
                <a:gd name="T2" fmla="*/ 499 w 535"/>
                <a:gd name="T3" fmla="*/ 322 h 537"/>
                <a:gd name="T4" fmla="*/ 535 w 535"/>
                <a:gd name="T5" fmla="*/ 358 h 537"/>
                <a:gd name="T6" fmla="*/ 523 w 535"/>
                <a:gd name="T7" fmla="*/ 382 h 537"/>
                <a:gd name="T8" fmla="*/ 500 w 535"/>
                <a:gd name="T9" fmla="*/ 367 h 537"/>
                <a:gd name="T10" fmla="*/ 425 w 535"/>
                <a:gd name="T11" fmla="*/ 387 h 537"/>
                <a:gd name="T12" fmla="*/ 375 w 535"/>
                <a:gd name="T13" fmla="*/ 398 h 537"/>
                <a:gd name="T14" fmla="*/ 349 w 535"/>
                <a:gd name="T15" fmla="*/ 425 h 537"/>
                <a:gd name="T16" fmla="*/ 350 w 535"/>
                <a:gd name="T17" fmla="*/ 442 h 537"/>
                <a:gd name="T18" fmla="*/ 341 w 535"/>
                <a:gd name="T19" fmla="*/ 450 h 537"/>
                <a:gd name="T20" fmla="*/ 329 w 535"/>
                <a:gd name="T21" fmla="*/ 494 h 537"/>
                <a:gd name="T22" fmla="*/ 288 w 535"/>
                <a:gd name="T23" fmla="*/ 508 h 537"/>
                <a:gd name="T24" fmla="*/ 258 w 535"/>
                <a:gd name="T25" fmla="*/ 537 h 537"/>
                <a:gd name="T26" fmla="*/ 247 w 535"/>
                <a:gd name="T27" fmla="*/ 536 h 537"/>
                <a:gd name="T28" fmla="*/ 253 w 535"/>
                <a:gd name="T29" fmla="*/ 490 h 537"/>
                <a:gd name="T30" fmla="*/ 235 w 535"/>
                <a:gd name="T31" fmla="*/ 463 h 537"/>
                <a:gd name="T32" fmla="*/ 204 w 535"/>
                <a:gd name="T33" fmla="*/ 461 h 537"/>
                <a:gd name="T34" fmla="*/ 183 w 535"/>
                <a:gd name="T35" fmla="*/ 437 h 537"/>
                <a:gd name="T36" fmla="*/ 154 w 535"/>
                <a:gd name="T37" fmla="*/ 448 h 537"/>
                <a:gd name="T38" fmla="*/ 125 w 535"/>
                <a:gd name="T39" fmla="*/ 437 h 537"/>
                <a:gd name="T40" fmla="*/ 108 w 535"/>
                <a:gd name="T41" fmla="*/ 463 h 537"/>
                <a:gd name="T42" fmla="*/ 88 w 535"/>
                <a:gd name="T43" fmla="*/ 417 h 537"/>
                <a:gd name="T44" fmla="*/ 50 w 535"/>
                <a:gd name="T45" fmla="*/ 412 h 537"/>
                <a:gd name="T46" fmla="*/ 19 w 535"/>
                <a:gd name="T47" fmla="*/ 366 h 537"/>
                <a:gd name="T48" fmla="*/ 21 w 535"/>
                <a:gd name="T49" fmla="*/ 338 h 537"/>
                <a:gd name="T50" fmla="*/ 0 w 535"/>
                <a:gd name="T51" fmla="*/ 328 h 537"/>
                <a:gd name="T52" fmla="*/ 9 w 535"/>
                <a:gd name="T53" fmla="*/ 311 h 537"/>
                <a:gd name="T54" fmla="*/ 35 w 535"/>
                <a:gd name="T55" fmla="*/ 317 h 537"/>
                <a:gd name="T56" fmla="*/ 68 w 535"/>
                <a:gd name="T57" fmla="*/ 272 h 537"/>
                <a:gd name="T58" fmla="*/ 93 w 535"/>
                <a:gd name="T59" fmla="*/ 271 h 537"/>
                <a:gd name="T60" fmla="*/ 101 w 535"/>
                <a:gd name="T61" fmla="*/ 249 h 537"/>
                <a:gd name="T62" fmla="*/ 85 w 535"/>
                <a:gd name="T63" fmla="*/ 218 h 537"/>
                <a:gd name="T64" fmla="*/ 98 w 535"/>
                <a:gd name="T65" fmla="*/ 187 h 537"/>
                <a:gd name="T66" fmla="*/ 93 w 535"/>
                <a:gd name="T67" fmla="*/ 160 h 537"/>
                <a:gd name="T68" fmla="*/ 96 w 535"/>
                <a:gd name="T69" fmla="*/ 141 h 537"/>
                <a:gd name="T70" fmla="*/ 109 w 535"/>
                <a:gd name="T71" fmla="*/ 129 h 537"/>
                <a:gd name="T72" fmla="*/ 115 w 535"/>
                <a:gd name="T73" fmla="*/ 112 h 537"/>
                <a:gd name="T74" fmla="*/ 168 w 535"/>
                <a:gd name="T75" fmla="*/ 91 h 537"/>
                <a:gd name="T76" fmla="*/ 160 w 535"/>
                <a:gd name="T77" fmla="*/ 47 h 537"/>
                <a:gd name="T78" fmla="*/ 181 w 535"/>
                <a:gd name="T79" fmla="*/ 35 h 537"/>
                <a:gd name="T80" fmla="*/ 247 w 535"/>
                <a:gd name="T81" fmla="*/ 30 h 537"/>
                <a:gd name="T82" fmla="*/ 276 w 535"/>
                <a:gd name="T83" fmla="*/ 0 h 537"/>
                <a:gd name="T84" fmla="*/ 334 w 535"/>
                <a:gd name="T85" fmla="*/ 31 h 537"/>
                <a:gd name="T86" fmla="*/ 340 w 535"/>
                <a:gd name="T87" fmla="*/ 50 h 537"/>
                <a:gd name="T88" fmla="*/ 355 w 535"/>
                <a:gd name="T89" fmla="*/ 62 h 537"/>
                <a:gd name="T90" fmla="*/ 333 w 535"/>
                <a:gd name="T91" fmla="*/ 110 h 537"/>
                <a:gd name="T92" fmla="*/ 317 w 535"/>
                <a:gd name="T93" fmla="*/ 124 h 537"/>
                <a:gd name="T94" fmla="*/ 350 w 535"/>
                <a:gd name="T95" fmla="*/ 155 h 537"/>
                <a:gd name="T96" fmla="*/ 372 w 535"/>
                <a:gd name="T97" fmla="*/ 211 h 537"/>
                <a:gd name="T98" fmla="*/ 384 w 535"/>
                <a:gd name="T99" fmla="*/ 221 h 537"/>
                <a:gd name="T100" fmla="*/ 384 w 535"/>
                <a:gd name="T101" fmla="*/ 239 h 537"/>
                <a:gd name="T102" fmla="*/ 428 w 535"/>
                <a:gd name="T103" fmla="*/ 290 h 537"/>
                <a:gd name="T104" fmla="*/ 473 w 535"/>
                <a:gd name="T105" fmla="*/ 292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35" h="537">
                  <a:moveTo>
                    <a:pt x="473" y="292"/>
                  </a:moveTo>
                  <a:lnTo>
                    <a:pt x="499" y="322"/>
                  </a:lnTo>
                  <a:lnTo>
                    <a:pt x="535" y="358"/>
                  </a:lnTo>
                  <a:lnTo>
                    <a:pt x="523" y="382"/>
                  </a:lnTo>
                  <a:lnTo>
                    <a:pt x="500" y="367"/>
                  </a:lnTo>
                  <a:lnTo>
                    <a:pt x="425" y="387"/>
                  </a:lnTo>
                  <a:lnTo>
                    <a:pt x="375" y="398"/>
                  </a:lnTo>
                  <a:lnTo>
                    <a:pt x="349" y="425"/>
                  </a:lnTo>
                  <a:lnTo>
                    <a:pt x="350" y="442"/>
                  </a:lnTo>
                  <a:lnTo>
                    <a:pt x="341" y="450"/>
                  </a:lnTo>
                  <a:lnTo>
                    <a:pt x="329" y="494"/>
                  </a:lnTo>
                  <a:lnTo>
                    <a:pt x="288" y="508"/>
                  </a:lnTo>
                  <a:lnTo>
                    <a:pt x="258" y="537"/>
                  </a:lnTo>
                  <a:lnTo>
                    <a:pt x="247" y="536"/>
                  </a:lnTo>
                  <a:lnTo>
                    <a:pt x="253" y="490"/>
                  </a:lnTo>
                  <a:lnTo>
                    <a:pt x="235" y="463"/>
                  </a:lnTo>
                  <a:lnTo>
                    <a:pt x="204" y="461"/>
                  </a:lnTo>
                  <a:lnTo>
                    <a:pt x="183" y="437"/>
                  </a:lnTo>
                  <a:lnTo>
                    <a:pt x="154" y="448"/>
                  </a:lnTo>
                  <a:lnTo>
                    <a:pt x="125" y="437"/>
                  </a:lnTo>
                  <a:lnTo>
                    <a:pt x="108" y="463"/>
                  </a:lnTo>
                  <a:lnTo>
                    <a:pt x="88" y="417"/>
                  </a:lnTo>
                  <a:lnTo>
                    <a:pt x="50" y="412"/>
                  </a:lnTo>
                  <a:lnTo>
                    <a:pt x="19" y="366"/>
                  </a:lnTo>
                  <a:lnTo>
                    <a:pt x="21" y="338"/>
                  </a:lnTo>
                  <a:lnTo>
                    <a:pt x="0" y="328"/>
                  </a:lnTo>
                  <a:lnTo>
                    <a:pt x="9" y="311"/>
                  </a:lnTo>
                  <a:lnTo>
                    <a:pt x="35" y="317"/>
                  </a:lnTo>
                  <a:lnTo>
                    <a:pt x="68" y="272"/>
                  </a:lnTo>
                  <a:lnTo>
                    <a:pt x="93" y="271"/>
                  </a:lnTo>
                  <a:lnTo>
                    <a:pt x="101" y="249"/>
                  </a:lnTo>
                  <a:lnTo>
                    <a:pt x="85" y="218"/>
                  </a:lnTo>
                  <a:lnTo>
                    <a:pt x="98" y="187"/>
                  </a:lnTo>
                  <a:lnTo>
                    <a:pt x="93" y="160"/>
                  </a:lnTo>
                  <a:lnTo>
                    <a:pt x="96" y="141"/>
                  </a:lnTo>
                  <a:lnTo>
                    <a:pt x="109" y="129"/>
                  </a:lnTo>
                  <a:lnTo>
                    <a:pt x="115" y="112"/>
                  </a:lnTo>
                  <a:lnTo>
                    <a:pt x="168" y="91"/>
                  </a:lnTo>
                  <a:lnTo>
                    <a:pt x="160" y="47"/>
                  </a:lnTo>
                  <a:lnTo>
                    <a:pt x="181" y="35"/>
                  </a:lnTo>
                  <a:lnTo>
                    <a:pt x="247" y="30"/>
                  </a:lnTo>
                  <a:lnTo>
                    <a:pt x="276" y="0"/>
                  </a:lnTo>
                  <a:lnTo>
                    <a:pt x="334" y="31"/>
                  </a:lnTo>
                  <a:lnTo>
                    <a:pt x="340" y="50"/>
                  </a:lnTo>
                  <a:lnTo>
                    <a:pt x="355" y="62"/>
                  </a:lnTo>
                  <a:lnTo>
                    <a:pt x="333" y="110"/>
                  </a:lnTo>
                  <a:lnTo>
                    <a:pt x="317" y="124"/>
                  </a:lnTo>
                  <a:lnTo>
                    <a:pt x="350" y="155"/>
                  </a:lnTo>
                  <a:lnTo>
                    <a:pt x="372" y="211"/>
                  </a:lnTo>
                  <a:lnTo>
                    <a:pt x="384" y="221"/>
                  </a:lnTo>
                  <a:lnTo>
                    <a:pt x="384" y="239"/>
                  </a:lnTo>
                  <a:lnTo>
                    <a:pt x="428" y="290"/>
                  </a:lnTo>
                  <a:lnTo>
                    <a:pt x="473" y="29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1" name="Freeform 35">
              <a:extLst>
                <a:ext uri="{FF2B5EF4-FFF2-40B4-BE49-F238E27FC236}">
                  <a16:creationId xmlns:a16="http://schemas.microsoft.com/office/drawing/2014/main" id="{C1733EEF-6E74-0E4F-755D-075402FEF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3113" y="2995613"/>
              <a:ext cx="769938" cy="609600"/>
            </a:xfrm>
            <a:custGeom>
              <a:avLst/>
              <a:gdLst>
                <a:gd name="T0" fmla="*/ 273 w 485"/>
                <a:gd name="T1" fmla="*/ 36 h 384"/>
                <a:gd name="T2" fmla="*/ 285 w 485"/>
                <a:gd name="T3" fmla="*/ 54 h 384"/>
                <a:gd name="T4" fmla="*/ 306 w 485"/>
                <a:gd name="T5" fmla="*/ 48 h 384"/>
                <a:gd name="T6" fmla="*/ 389 w 485"/>
                <a:gd name="T7" fmla="*/ 36 h 384"/>
                <a:gd name="T8" fmla="*/ 415 w 485"/>
                <a:gd name="T9" fmla="*/ 69 h 384"/>
                <a:gd name="T10" fmla="*/ 438 w 485"/>
                <a:gd name="T11" fmla="*/ 78 h 384"/>
                <a:gd name="T12" fmla="*/ 446 w 485"/>
                <a:gd name="T13" fmla="*/ 94 h 384"/>
                <a:gd name="T14" fmla="*/ 440 w 485"/>
                <a:gd name="T15" fmla="*/ 107 h 384"/>
                <a:gd name="T16" fmla="*/ 456 w 485"/>
                <a:gd name="T17" fmla="*/ 119 h 384"/>
                <a:gd name="T18" fmla="*/ 485 w 485"/>
                <a:gd name="T19" fmla="*/ 185 h 384"/>
                <a:gd name="T20" fmla="*/ 456 w 485"/>
                <a:gd name="T21" fmla="*/ 215 h 384"/>
                <a:gd name="T22" fmla="*/ 390 w 485"/>
                <a:gd name="T23" fmla="*/ 220 h 384"/>
                <a:gd name="T24" fmla="*/ 369 w 485"/>
                <a:gd name="T25" fmla="*/ 232 h 384"/>
                <a:gd name="T26" fmla="*/ 377 w 485"/>
                <a:gd name="T27" fmla="*/ 276 h 384"/>
                <a:gd name="T28" fmla="*/ 324 w 485"/>
                <a:gd name="T29" fmla="*/ 297 h 384"/>
                <a:gd name="T30" fmla="*/ 318 w 485"/>
                <a:gd name="T31" fmla="*/ 314 h 384"/>
                <a:gd name="T32" fmla="*/ 305 w 485"/>
                <a:gd name="T33" fmla="*/ 326 h 384"/>
                <a:gd name="T34" fmla="*/ 302 w 485"/>
                <a:gd name="T35" fmla="*/ 345 h 384"/>
                <a:gd name="T36" fmla="*/ 297 w 485"/>
                <a:gd name="T37" fmla="*/ 361 h 384"/>
                <a:gd name="T38" fmla="*/ 266 w 485"/>
                <a:gd name="T39" fmla="*/ 372 h 384"/>
                <a:gd name="T40" fmla="*/ 248 w 485"/>
                <a:gd name="T41" fmla="*/ 355 h 384"/>
                <a:gd name="T42" fmla="*/ 226 w 485"/>
                <a:gd name="T43" fmla="*/ 380 h 384"/>
                <a:gd name="T44" fmla="*/ 180 w 485"/>
                <a:gd name="T45" fmla="*/ 384 h 384"/>
                <a:gd name="T46" fmla="*/ 158 w 485"/>
                <a:gd name="T47" fmla="*/ 355 h 384"/>
                <a:gd name="T48" fmla="*/ 133 w 485"/>
                <a:gd name="T49" fmla="*/ 340 h 384"/>
                <a:gd name="T50" fmla="*/ 129 w 485"/>
                <a:gd name="T51" fmla="*/ 314 h 384"/>
                <a:gd name="T52" fmla="*/ 96 w 485"/>
                <a:gd name="T53" fmla="*/ 323 h 384"/>
                <a:gd name="T54" fmla="*/ 73 w 485"/>
                <a:gd name="T55" fmla="*/ 309 h 384"/>
                <a:gd name="T56" fmla="*/ 57 w 485"/>
                <a:gd name="T57" fmla="*/ 334 h 384"/>
                <a:gd name="T58" fmla="*/ 52 w 485"/>
                <a:gd name="T59" fmla="*/ 326 h 384"/>
                <a:gd name="T60" fmla="*/ 46 w 485"/>
                <a:gd name="T61" fmla="*/ 327 h 384"/>
                <a:gd name="T62" fmla="*/ 28 w 485"/>
                <a:gd name="T63" fmla="*/ 320 h 384"/>
                <a:gd name="T64" fmla="*/ 0 w 485"/>
                <a:gd name="T65" fmla="*/ 293 h 384"/>
                <a:gd name="T66" fmla="*/ 3 w 485"/>
                <a:gd name="T67" fmla="*/ 273 h 384"/>
                <a:gd name="T68" fmla="*/ 16 w 485"/>
                <a:gd name="T69" fmla="*/ 269 h 384"/>
                <a:gd name="T70" fmla="*/ 61 w 485"/>
                <a:gd name="T71" fmla="*/ 264 h 384"/>
                <a:gd name="T72" fmla="*/ 81 w 485"/>
                <a:gd name="T73" fmla="*/ 236 h 384"/>
                <a:gd name="T74" fmla="*/ 89 w 485"/>
                <a:gd name="T75" fmla="*/ 203 h 384"/>
                <a:gd name="T76" fmla="*/ 110 w 485"/>
                <a:gd name="T77" fmla="*/ 180 h 384"/>
                <a:gd name="T78" fmla="*/ 111 w 485"/>
                <a:gd name="T79" fmla="*/ 160 h 384"/>
                <a:gd name="T80" fmla="*/ 90 w 485"/>
                <a:gd name="T81" fmla="*/ 153 h 384"/>
                <a:gd name="T82" fmla="*/ 74 w 485"/>
                <a:gd name="T83" fmla="*/ 122 h 384"/>
                <a:gd name="T84" fmla="*/ 96 w 485"/>
                <a:gd name="T85" fmla="*/ 108 h 384"/>
                <a:gd name="T86" fmla="*/ 77 w 485"/>
                <a:gd name="T87" fmla="*/ 85 h 384"/>
                <a:gd name="T88" fmla="*/ 77 w 485"/>
                <a:gd name="T89" fmla="*/ 70 h 384"/>
                <a:gd name="T90" fmla="*/ 131 w 485"/>
                <a:gd name="T91" fmla="*/ 57 h 384"/>
                <a:gd name="T92" fmla="*/ 141 w 485"/>
                <a:gd name="T93" fmla="*/ 69 h 384"/>
                <a:gd name="T94" fmla="*/ 178 w 485"/>
                <a:gd name="T95" fmla="*/ 69 h 384"/>
                <a:gd name="T96" fmla="*/ 185 w 485"/>
                <a:gd name="T97" fmla="*/ 95 h 384"/>
                <a:gd name="T98" fmla="*/ 197 w 485"/>
                <a:gd name="T99" fmla="*/ 104 h 384"/>
                <a:gd name="T100" fmla="*/ 216 w 485"/>
                <a:gd name="T101" fmla="*/ 93 h 384"/>
                <a:gd name="T102" fmla="*/ 216 w 485"/>
                <a:gd name="T103" fmla="*/ 16 h 384"/>
                <a:gd name="T104" fmla="*/ 249 w 485"/>
                <a:gd name="T105" fmla="*/ 0 h 384"/>
                <a:gd name="T106" fmla="*/ 259 w 485"/>
                <a:gd name="T107" fmla="*/ 29 h 384"/>
                <a:gd name="T108" fmla="*/ 273 w 485"/>
                <a:gd name="T109" fmla="*/ 3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85" h="384">
                  <a:moveTo>
                    <a:pt x="273" y="36"/>
                  </a:moveTo>
                  <a:lnTo>
                    <a:pt x="285" y="54"/>
                  </a:lnTo>
                  <a:lnTo>
                    <a:pt x="306" y="48"/>
                  </a:lnTo>
                  <a:lnTo>
                    <a:pt x="389" y="36"/>
                  </a:lnTo>
                  <a:lnTo>
                    <a:pt x="415" y="69"/>
                  </a:lnTo>
                  <a:lnTo>
                    <a:pt x="438" y="78"/>
                  </a:lnTo>
                  <a:lnTo>
                    <a:pt x="446" y="94"/>
                  </a:lnTo>
                  <a:lnTo>
                    <a:pt x="440" y="107"/>
                  </a:lnTo>
                  <a:lnTo>
                    <a:pt x="456" y="119"/>
                  </a:lnTo>
                  <a:lnTo>
                    <a:pt x="485" y="185"/>
                  </a:lnTo>
                  <a:lnTo>
                    <a:pt x="456" y="215"/>
                  </a:lnTo>
                  <a:lnTo>
                    <a:pt x="390" y="220"/>
                  </a:lnTo>
                  <a:lnTo>
                    <a:pt x="369" y="232"/>
                  </a:lnTo>
                  <a:lnTo>
                    <a:pt x="377" y="276"/>
                  </a:lnTo>
                  <a:lnTo>
                    <a:pt x="324" y="297"/>
                  </a:lnTo>
                  <a:lnTo>
                    <a:pt x="318" y="314"/>
                  </a:lnTo>
                  <a:lnTo>
                    <a:pt x="305" y="326"/>
                  </a:lnTo>
                  <a:lnTo>
                    <a:pt x="302" y="345"/>
                  </a:lnTo>
                  <a:lnTo>
                    <a:pt x="297" y="361"/>
                  </a:lnTo>
                  <a:lnTo>
                    <a:pt x="266" y="372"/>
                  </a:lnTo>
                  <a:lnTo>
                    <a:pt x="248" y="355"/>
                  </a:lnTo>
                  <a:lnTo>
                    <a:pt x="226" y="380"/>
                  </a:lnTo>
                  <a:lnTo>
                    <a:pt x="180" y="384"/>
                  </a:lnTo>
                  <a:lnTo>
                    <a:pt x="158" y="355"/>
                  </a:lnTo>
                  <a:lnTo>
                    <a:pt x="133" y="340"/>
                  </a:lnTo>
                  <a:lnTo>
                    <a:pt x="129" y="314"/>
                  </a:lnTo>
                  <a:lnTo>
                    <a:pt x="96" y="323"/>
                  </a:lnTo>
                  <a:lnTo>
                    <a:pt x="73" y="309"/>
                  </a:lnTo>
                  <a:lnTo>
                    <a:pt x="57" y="334"/>
                  </a:lnTo>
                  <a:lnTo>
                    <a:pt x="52" y="326"/>
                  </a:lnTo>
                  <a:lnTo>
                    <a:pt x="46" y="327"/>
                  </a:lnTo>
                  <a:lnTo>
                    <a:pt x="28" y="320"/>
                  </a:lnTo>
                  <a:lnTo>
                    <a:pt x="0" y="293"/>
                  </a:lnTo>
                  <a:lnTo>
                    <a:pt x="3" y="273"/>
                  </a:lnTo>
                  <a:lnTo>
                    <a:pt x="16" y="269"/>
                  </a:lnTo>
                  <a:lnTo>
                    <a:pt x="61" y="264"/>
                  </a:lnTo>
                  <a:lnTo>
                    <a:pt x="81" y="236"/>
                  </a:lnTo>
                  <a:lnTo>
                    <a:pt x="89" y="203"/>
                  </a:lnTo>
                  <a:lnTo>
                    <a:pt x="110" y="180"/>
                  </a:lnTo>
                  <a:lnTo>
                    <a:pt x="111" y="160"/>
                  </a:lnTo>
                  <a:lnTo>
                    <a:pt x="90" y="153"/>
                  </a:lnTo>
                  <a:lnTo>
                    <a:pt x="74" y="122"/>
                  </a:lnTo>
                  <a:lnTo>
                    <a:pt x="96" y="108"/>
                  </a:lnTo>
                  <a:lnTo>
                    <a:pt x="77" y="85"/>
                  </a:lnTo>
                  <a:lnTo>
                    <a:pt x="77" y="70"/>
                  </a:lnTo>
                  <a:lnTo>
                    <a:pt x="131" y="57"/>
                  </a:lnTo>
                  <a:lnTo>
                    <a:pt x="141" y="69"/>
                  </a:lnTo>
                  <a:lnTo>
                    <a:pt x="178" y="69"/>
                  </a:lnTo>
                  <a:lnTo>
                    <a:pt x="185" y="95"/>
                  </a:lnTo>
                  <a:lnTo>
                    <a:pt x="197" y="104"/>
                  </a:lnTo>
                  <a:lnTo>
                    <a:pt x="216" y="93"/>
                  </a:lnTo>
                  <a:lnTo>
                    <a:pt x="216" y="16"/>
                  </a:lnTo>
                  <a:lnTo>
                    <a:pt x="249" y="0"/>
                  </a:lnTo>
                  <a:lnTo>
                    <a:pt x="259" y="29"/>
                  </a:lnTo>
                  <a:lnTo>
                    <a:pt x="273" y="3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" name="Freeform 36">
              <a:extLst>
                <a:ext uri="{FF2B5EF4-FFF2-40B4-BE49-F238E27FC236}">
                  <a16:creationId xmlns:a16="http://schemas.microsoft.com/office/drawing/2014/main" id="{93BB2534-BB47-C358-528A-6966D719E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363" y="3486150"/>
              <a:ext cx="650875" cy="603250"/>
            </a:xfrm>
            <a:custGeom>
              <a:avLst/>
              <a:gdLst>
                <a:gd name="T0" fmla="*/ 173 w 410"/>
                <a:gd name="T1" fmla="*/ 0 h 380"/>
                <a:gd name="T2" fmla="*/ 196 w 410"/>
                <a:gd name="T3" fmla="*/ 14 h 380"/>
                <a:gd name="T4" fmla="*/ 229 w 410"/>
                <a:gd name="T5" fmla="*/ 5 h 380"/>
                <a:gd name="T6" fmla="*/ 233 w 410"/>
                <a:gd name="T7" fmla="*/ 31 h 380"/>
                <a:gd name="T8" fmla="*/ 258 w 410"/>
                <a:gd name="T9" fmla="*/ 46 h 380"/>
                <a:gd name="T10" fmla="*/ 280 w 410"/>
                <a:gd name="T11" fmla="*/ 75 h 380"/>
                <a:gd name="T12" fmla="*/ 326 w 410"/>
                <a:gd name="T13" fmla="*/ 71 h 380"/>
                <a:gd name="T14" fmla="*/ 348 w 410"/>
                <a:gd name="T15" fmla="*/ 46 h 380"/>
                <a:gd name="T16" fmla="*/ 366 w 410"/>
                <a:gd name="T17" fmla="*/ 63 h 380"/>
                <a:gd name="T18" fmla="*/ 397 w 410"/>
                <a:gd name="T19" fmla="*/ 52 h 380"/>
                <a:gd name="T20" fmla="*/ 402 w 410"/>
                <a:gd name="T21" fmla="*/ 36 h 380"/>
                <a:gd name="T22" fmla="*/ 407 w 410"/>
                <a:gd name="T23" fmla="*/ 63 h 380"/>
                <a:gd name="T24" fmla="*/ 394 w 410"/>
                <a:gd name="T25" fmla="*/ 94 h 380"/>
                <a:gd name="T26" fmla="*/ 410 w 410"/>
                <a:gd name="T27" fmla="*/ 125 h 380"/>
                <a:gd name="T28" fmla="*/ 402 w 410"/>
                <a:gd name="T29" fmla="*/ 147 h 380"/>
                <a:gd name="T30" fmla="*/ 377 w 410"/>
                <a:gd name="T31" fmla="*/ 148 h 380"/>
                <a:gd name="T32" fmla="*/ 344 w 410"/>
                <a:gd name="T33" fmla="*/ 193 h 380"/>
                <a:gd name="T34" fmla="*/ 318 w 410"/>
                <a:gd name="T35" fmla="*/ 187 h 380"/>
                <a:gd name="T36" fmla="*/ 309 w 410"/>
                <a:gd name="T37" fmla="*/ 204 h 380"/>
                <a:gd name="T38" fmla="*/ 330 w 410"/>
                <a:gd name="T39" fmla="*/ 214 h 380"/>
                <a:gd name="T40" fmla="*/ 328 w 410"/>
                <a:gd name="T41" fmla="*/ 242 h 380"/>
                <a:gd name="T42" fmla="*/ 359 w 410"/>
                <a:gd name="T43" fmla="*/ 288 h 380"/>
                <a:gd name="T44" fmla="*/ 364 w 410"/>
                <a:gd name="T45" fmla="*/ 306 h 380"/>
                <a:gd name="T46" fmla="*/ 344 w 410"/>
                <a:gd name="T47" fmla="*/ 320 h 380"/>
                <a:gd name="T48" fmla="*/ 309 w 410"/>
                <a:gd name="T49" fmla="*/ 304 h 380"/>
                <a:gd name="T50" fmla="*/ 269 w 410"/>
                <a:gd name="T51" fmla="*/ 362 h 380"/>
                <a:gd name="T52" fmla="*/ 237 w 410"/>
                <a:gd name="T53" fmla="*/ 380 h 380"/>
                <a:gd name="T54" fmla="*/ 212 w 410"/>
                <a:gd name="T55" fmla="*/ 370 h 380"/>
                <a:gd name="T56" fmla="*/ 200 w 410"/>
                <a:gd name="T57" fmla="*/ 349 h 380"/>
                <a:gd name="T58" fmla="*/ 167 w 410"/>
                <a:gd name="T59" fmla="*/ 359 h 380"/>
                <a:gd name="T60" fmla="*/ 156 w 410"/>
                <a:gd name="T61" fmla="*/ 317 h 380"/>
                <a:gd name="T62" fmla="*/ 137 w 410"/>
                <a:gd name="T63" fmla="*/ 310 h 380"/>
                <a:gd name="T64" fmla="*/ 92 w 410"/>
                <a:gd name="T65" fmla="*/ 334 h 380"/>
                <a:gd name="T66" fmla="*/ 50 w 410"/>
                <a:gd name="T67" fmla="*/ 301 h 380"/>
                <a:gd name="T68" fmla="*/ 42 w 410"/>
                <a:gd name="T69" fmla="*/ 283 h 380"/>
                <a:gd name="T70" fmla="*/ 46 w 410"/>
                <a:gd name="T71" fmla="*/ 267 h 380"/>
                <a:gd name="T72" fmla="*/ 17 w 410"/>
                <a:gd name="T73" fmla="*/ 235 h 380"/>
                <a:gd name="T74" fmla="*/ 21 w 410"/>
                <a:gd name="T75" fmla="*/ 204 h 380"/>
                <a:gd name="T76" fmla="*/ 11 w 410"/>
                <a:gd name="T77" fmla="*/ 166 h 380"/>
                <a:gd name="T78" fmla="*/ 21 w 410"/>
                <a:gd name="T79" fmla="*/ 159 h 380"/>
                <a:gd name="T80" fmla="*/ 9 w 410"/>
                <a:gd name="T81" fmla="*/ 138 h 380"/>
                <a:gd name="T82" fmla="*/ 12 w 410"/>
                <a:gd name="T83" fmla="*/ 129 h 380"/>
                <a:gd name="T84" fmla="*/ 1 w 410"/>
                <a:gd name="T85" fmla="*/ 100 h 380"/>
                <a:gd name="T86" fmla="*/ 0 w 410"/>
                <a:gd name="T87" fmla="*/ 81 h 380"/>
                <a:gd name="T88" fmla="*/ 9 w 410"/>
                <a:gd name="T89" fmla="*/ 67 h 380"/>
                <a:gd name="T90" fmla="*/ 25 w 410"/>
                <a:gd name="T91" fmla="*/ 77 h 380"/>
                <a:gd name="T92" fmla="*/ 40 w 410"/>
                <a:gd name="T93" fmla="*/ 64 h 380"/>
                <a:gd name="T94" fmla="*/ 78 w 410"/>
                <a:gd name="T95" fmla="*/ 64 h 380"/>
                <a:gd name="T96" fmla="*/ 83 w 410"/>
                <a:gd name="T97" fmla="*/ 26 h 380"/>
                <a:gd name="T98" fmla="*/ 128 w 410"/>
                <a:gd name="T99" fmla="*/ 11 h 380"/>
                <a:gd name="T100" fmla="*/ 146 w 410"/>
                <a:gd name="T101" fmla="*/ 18 h 380"/>
                <a:gd name="T102" fmla="*/ 152 w 410"/>
                <a:gd name="T103" fmla="*/ 17 h 380"/>
                <a:gd name="T104" fmla="*/ 157 w 410"/>
                <a:gd name="T105" fmla="*/ 25 h 380"/>
                <a:gd name="T106" fmla="*/ 173 w 410"/>
                <a:gd name="T107" fmla="*/ 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0" h="380">
                  <a:moveTo>
                    <a:pt x="173" y="0"/>
                  </a:moveTo>
                  <a:lnTo>
                    <a:pt x="196" y="14"/>
                  </a:lnTo>
                  <a:lnTo>
                    <a:pt x="229" y="5"/>
                  </a:lnTo>
                  <a:lnTo>
                    <a:pt x="233" y="31"/>
                  </a:lnTo>
                  <a:lnTo>
                    <a:pt x="258" y="46"/>
                  </a:lnTo>
                  <a:lnTo>
                    <a:pt x="280" y="75"/>
                  </a:lnTo>
                  <a:lnTo>
                    <a:pt x="326" y="71"/>
                  </a:lnTo>
                  <a:lnTo>
                    <a:pt x="348" y="46"/>
                  </a:lnTo>
                  <a:lnTo>
                    <a:pt x="366" y="63"/>
                  </a:lnTo>
                  <a:lnTo>
                    <a:pt x="397" y="52"/>
                  </a:lnTo>
                  <a:lnTo>
                    <a:pt x="402" y="36"/>
                  </a:lnTo>
                  <a:lnTo>
                    <a:pt x="407" y="63"/>
                  </a:lnTo>
                  <a:lnTo>
                    <a:pt x="394" y="94"/>
                  </a:lnTo>
                  <a:lnTo>
                    <a:pt x="410" y="125"/>
                  </a:lnTo>
                  <a:lnTo>
                    <a:pt x="402" y="147"/>
                  </a:lnTo>
                  <a:lnTo>
                    <a:pt x="377" y="148"/>
                  </a:lnTo>
                  <a:lnTo>
                    <a:pt x="344" y="193"/>
                  </a:lnTo>
                  <a:lnTo>
                    <a:pt x="318" y="187"/>
                  </a:lnTo>
                  <a:lnTo>
                    <a:pt x="309" y="204"/>
                  </a:lnTo>
                  <a:lnTo>
                    <a:pt x="330" y="214"/>
                  </a:lnTo>
                  <a:lnTo>
                    <a:pt x="328" y="242"/>
                  </a:lnTo>
                  <a:lnTo>
                    <a:pt x="359" y="288"/>
                  </a:lnTo>
                  <a:lnTo>
                    <a:pt x="364" y="306"/>
                  </a:lnTo>
                  <a:lnTo>
                    <a:pt x="344" y="320"/>
                  </a:lnTo>
                  <a:lnTo>
                    <a:pt x="309" y="304"/>
                  </a:lnTo>
                  <a:lnTo>
                    <a:pt x="269" y="362"/>
                  </a:lnTo>
                  <a:lnTo>
                    <a:pt x="237" y="380"/>
                  </a:lnTo>
                  <a:lnTo>
                    <a:pt x="212" y="370"/>
                  </a:lnTo>
                  <a:lnTo>
                    <a:pt x="200" y="349"/>
                  </a:lnTo>
                  <a:lnTo>
                    <a:pt x="167" y="359"/>
                  </a:lnTo>
                  <a:lnTo>
                    <a:pt x="156" y="317"/>
                  </a:lnTo>
                  <a:lnTo>
                    <a:pt x="137" y="310"/>
                  </a:lnTo>
                  <a:lnTo>
                    <a:pt x="92" y="334"/>
                  </a:lnTo>
                  <a:lnTo>
                    <a:pt x="50" y="301"/>
                  </a:lnTo>
                  <a:lnTo>
                    <a:pt x="42" y="283"/>
                  </a:lnTo>
                  <a:lnTo>
                    <a:pt x="46" y="267"/>
                  </a:lnTo>
                  <a:lnTo>
                    <a:pt x="17" y="235"/>
                  </a:lnTo>
                  <a:lnTo>
                    <a:pt x="21" y="204"/>
                  </a:lnTo>
                  <a:lnTo>
                    <a:pt x="11" y="166"/>
                  </a:lnTo>
                  <a:lnTo>
                    <a:pt x="21" y="159"/>
                  </a:lnTo>
                  <a:lnTo>
                    <a:pt x="9" y="138"/>
                  </a:lnTo>
                  <a:lnTo>
                    <a:pt x="12" y="129"/>
                  </a:lnTo>
                  <a:lnTo>
                    <a:pt x="1" y="100"/>
                  </a:lnTo>
                  <a:lnTo>
                    <a:pt x="0" y="81"/>
                  </a:lnTo>
                  <a:lnTo>
                    <a:pt x="9" y="67"/>
                  </a:lnTo>
                  <a:lnTo>
                    <a:pt x="25" y="77"/>
                  </a:lnTo>
                  <a:lnTo>
                    <a:pt x="40" y="64"/>
                  </a:lnTo>
                  <a:lnTo>
                    <a:pt x="78" y="64"/>
                  </a:lnTo>
                  <a:lnTo>
                    <a:pt x="83" y="26"/>
                  </a:lnTo>
                  <a:lnTo>
                    <a:pt x="128" y="11"/>
                  </a:lnTo>
                  <a:lnTo>
                    <a:pt x="146" y="18"/>
                  </a:lnTo>
                  <a:lnTo>
                    <a:pt x="152" y="17"/>
                  </a:lnTo>
                  <a:lnTo>
                    <a:pt x="157" y="25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3" name="Freeform 37">
              <a:extLst>
                <a:ext uri="{FF2B5EF4-FFF2-40B4-BE49-F238E27FC236}">
                  <a16:creationId xmlns:a16="http://schemas.microsoft.com/office/drawing/2014/main" id="{2511E567-058D-8D72-D9F3-CB6A467BC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3988" y="2974975"/>
              <a:ext cx="795338" cy="703263"/>
            </a:xfrm>
            <a:custGeom>
              <a:avLst/>
              <a:gdLst>
                <a:gd name="T0" fmla="*/ 427 w 501"/>
                <a:gd name="T1" fmla="*/ 94 h 443"/>
                <a:gd name="T2" fmla="*/ 432 w 501"/>
                <a:gd name="T3" fmla="*/ 136 h 443"/>
                <a:gd name="T4" fmla="*/ 464 w 501"/>
                <a:gd name="T5" fmla="*/ 135 h 443"/>
                <a:gd name="T6" fmla="*/ 480 w 501"/>
                <a:gd name="T7" fmla="*/ 166 h 443"/>
                <a:gd name="T8" fmla="*/ 501 w 501"/>
                <a:gd name="T9" fmla="*/ 173 h 443"/>
                <a:gd name="T10" fmla="*/ 500 w 501"/>
                <a:gd name="T11" fmla="*/ 193 h 443"/>
                <a:gd name="T12" fmla="*/ 479 w 501"/>
                <a:gd name="T13" fmla="*/ 216 h 443"/>
                <a:gd name="T14" fmla="*/ 471 w 501"/>
                <a:gd name="T15" fmla="*/ 249 h 443"/>
                <a:gd name="T16" fmla="*/ 451 w 501"/>
                <a:gd name="T17" fmla="*/ 277 h 443"/>
                <a:gd name="T18" fmla="*/ 406 w 501"/>
                <a:gd name="T19" fmla="*/ 282 h 443"/>
                <a:gd name="T20" fmla="*/ 393 w 501"/>
                <a:gd name="T21" fmla="*/ 286 h 443"/>
                <a:gd name="T22" fmla="*/ 390 w 501"/>
                <a:gd name="T23" fmla="*/ 306 h 443"/>
                <a:gd name="T24" fmla="*/ 418 w 501"/>
                <a:gd name="T25" fmla="*/ 333 h 443"/>
                <a:gd name="T26" fmla="*/ 373 w 501"/>
                <a:gd name="T27" fmla="*/ 348 h 443"/>
                <a:gd name="T28" fmla="*/ 368 w 501"/>
                <a:gd name="T29" fmla="*/ 386 h 443"/>
                <a:gd name="T30" fmla="*/ 330 w 501"/>
                <a:gd name="T31" fmla="*/ 386 h 443"/>
                <a:gd name="T32" fmla="*/ 315 w 501"/>
                <a:gd name="T33" fmla="*/ 399 h 443"/>
                <a:gd name="T34" fmla="*/ 299 w 501"/>
                <a:gd name="T35" fmla="*/ 389 h 443"/>
                <a:gd name="T36" fmla="*/ 290 w 501"/>
                <a:gd name="T37" fmla="*/ 403 h 443"/>
                <a:gd name="T38" fmla="*/ 291 w 501"/>
                <a:gd name="T39" fmla="*/ 422 h 443"/>
                <a:gd name="T40" fmla="*/ 274 w 501"/>
                <a:gd name="T41" fmla="*/ 443 h 443"/>
                <a:gd name="T42" fmla="*/ 252 w 501"/>
                <a:gd name="T43" fmla="*/ 443 h 443"/>
                <a:gd name="T44" fmla="*/ 245 w 501"/>
                <a:gd name="T45" fmla="*/ 412 h 443"/>
                <a:gd name="T46" fmla="*/ 227 w 501"/>
                <a:gd name="T47" fmla="*/ 414 h 443"/>
                <a:gd name="T48" fmla="*/ 231 w 501"/>
                <a:gd name="T49" fmla="*/ 391 h 443"/>
                <a:gd name="T50" fmla="*/ 222 w 501"/>
                <a:gd name="T51" fmla="*/ 353 h 443"/>
                <a:gd name="T52" fmla="*/ 173 w 501"/>
                <a:gd name="T53" fmla="*/ 356 h 443"/>
                <a:gd name="T54" fmla="*/ 175 w 501"/>
                <a:gd name="T55" fmla="*/ 318 h 443"/>
                <a:gd name="T56" fmla="*/ 128 w 501"/>
                <a:gd name="T57" fmla="*/ 323 h 443"/>
                <a:gd name="T58" fmla="*/ 88 w 501"/>
                <a:gd name="T59" fmla="*/ 331 h 443"/>
                <a:gd name="T60" fmla="*/ 94 w 501"/>
                <a:gd name="T61" fmla="*/ 348 h 443"/>
                <a:gd name="T62" fmla="*/ 111 w 501"/>
                <a:gd name="T63" fmla="*/ 351 h 443"/>
                <a:gd name="T64" fmla="*/ 111 w 501"/>
                <a:gd name="T65" fmla="*/ 372 h 443"/>
                <a:gd name="T66" fmla="*/ 79 w 501"/>
                <a:gd name="T67" fmla="*/ 378 h 443"/>
                <a:gd name="T68" fmla="*/ 62 w 501"/>
                <a:gd name="T69" fmla="*/ 405 h 443"/>
                <a:gd name="T70" fmla="*/ 28 w 501"/>
                <a:gd name="T71" fmla="*/ 406 h 443"/>
                <a:gd name="T72" fmla="*/ 21 w 501"/>
                <a:gd name="T73" fmla="*/ 387 h 443"/>
                <a:gd name="T74" fmla="*/ 38 w 501"/>
                <a:gd name="T75" fmla="*/ 339 h 443"/>
                <a:gd name="T76" fmla="*/ 33 w 501"/>
                <a:gd name="T77" fmla="*/ 318 h 443"/>
                <a:gd name="T78" fmla="*/ 11 w 501"/>
                <a:gd name="T79" fmla="*/ 294 h 443"/>
                <a:gd name="T80" fmla="*/ 15 w 501"/>
                <a:gd name="T81" fmla="*/ 285 h 443"/>
                <a:gd name="T82" fmla="*/ 5 w 501"/>
                <a:gd name="T83" fmla="*/ 233 h 443"/>
                <a:gd name="T84" fmla="*/ 9 w 501"/>
                <a:gd name="T85" fmla="*/ 219 h 443"/>
                <a:gd name="T86" fmla="*/ 0 w 501"/>
                <a:gd name="T87" fmla="*/ 202 h 443"/>
                <a:gd name="T88" fmla="*/ 11 w 501"/>
                <a:gd name="T89" fmla="*/ 185 h 443"/>
                <a:gd name="T90" fmla="*/ 63 w 501"/>
                <a:gd name="T91" fmla="*/ 170 h 443"/>
                <a:gd name="T92" fmla="*/ 100 w 501"/>
                <a:gd name="T93" fmla="*/ 178 h 443"/>
                <a:gd name="T94" fmla="*/ 111 w 501"/>
                <a:gd name="T95" fmla="*/ 195 h 443"/>
                <a:gd name="T96" fmla="*/ 139 w 501"/>
                <a:gd name="T97" fmla="*/ 186 h 443"/>
                <a:gd name="T98" fmla="*/ 139 w 501"/>
                <a:gd name="T99" fmla="*/ 135 h 443"/>
                <a:gd name="T100" fmla="*/ 169 w 501"/>
                <a:gd name="T101" fmla="*/ 136 h 443"/>
                <a:gd name="T102" fmla="*/ 198 w 501"/>
                <a:gd name="T103" fmla="*/ 106 h 443"/>
                <a:gd name="T104" fmla="*/ 198 w 501"/>
                <a:gd name="T105" fmla="*/ 85 h 443"/>
                <a:gd name="T106" fmla="*/ 210 w 501"/>
                <a:gd name="T107" fmla="*/ 57 h 443"/>
                <a:gd name="T108" fmla="*/ 253 w 501"/>
                <a:gd name="T109" fmla="*/ 57 h 443"/>
                <a:gd name="T110" fmla="*/ 272 w 501"/>
                <a:gd name="T111" fmla="*/ 40 h 443"/>
                <a:gd name="T112" fmla="*/ 281 w 501"/>
                <a:gd name="T113" fmla="*/ 17 h 443"/>
                <a:gd name="T114" fmla="*/ 297 w 501"/>
                <a:gd name="T115" fmla="*/ 0 h 443"/>
                <a:gd name="T116" fmla="*/ 323 w 501"/>
                <a:gd name="T117" fmla="*/ 4 h 443"/>
                <a:gd name="T118" fmla="*/ 355 w 501"/>
                <a:gd name="T119" fmla="*/ 27 h 443"/>
                <a:gd name="T120" fmla="*/ 377 w 501"/>
                <a:gd name="T121" fmla="*/ 65 h 443"/>
                <a:gd name="T122" fmla="*/ 389 w 501"/>
                <a:gd name="T123" fmla="*/ 65 h 443"/>
                <a:gd name="T124" fmla="*/ 427 w 501"/>
                <a:gd name="T125" fmla="*/ 94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1" h="443">
                  <a:moveTo>
                    <a:pt x="427" y="94"/>
                  </a:moveTo>
                  <a:lnTo>
                    <a:pt x="432" y="136"/>
                  </a:lnTo>
                  <a:lnTo>
                    <a:pt x="464" y="135"/>
                  </a:lnTo>
                  <a:lnTo>
                    <a:pt x="480" y="166"/>
                  </a:lnTo>
                  <a:lnTo>
                    <a:pt x="501" y="173"/>
                  </a:lnTo>
                  <a:lnTo>
                    <a:pt x="500" y="193"/>
                  </a:lnTo>
                  <a:lnTo>
                    <a:pt x="479" y="216"/>
                  </a:lnTo>
                  <a:lnTo>
                    <a:pt x="471" y="249"/>
                  </a:lnTo>
                  <a:lnTo>
                    <a:pt x="451" y="277"/>
                  </a:lnTo>
                  <a:lnTo>
                    <a:pt x="406" y="282"/>
                  </a:lnTo>
                  <a:lnTo>
                    <a:pt x="393" y="286"/>
                  </a:lnTo>
                  <a:lnTo>
                    <a:pt x="390" y="306"/>
                  </a:lnTo>
                  <a:lnTo>
                    <a:pt x="418" y="333"/>
                  </a:lnTo>
                  <a:lnTo>
                    <a:pt x="373" y="348"/>
                  </a:lnTo>
                  <a:lnTo>
                    <a:pt x="368" y="386"/>
                  </a:lnTo>
                  <a:lnTo>
                    <a:pt x="330" y="386"/>
                  </a:lnTo>
                  <a:lnTo>
                    <a:pt x="315" y="399"/>
                  </a:lnTo>
                  <a:lnTo>
                    <a:pt x="299" y="389"/>
                  </a:lnTo>
                  <a:lnTo>
                    <a:pt x="290" y="403"/>
                  </a:lnTo>
                  <a:lnTo>
                    <a:pt x="291" y="422"/>
                  </a:lnTo>
                  <a:lnTo>
                    <a:pt x="274" y="443"/>
                  </a:lnTo>
                  <a:lnTo>
                    <a:pt x="252" y="443"/>
                  </a:lnTo>
                  <a:lnTo>
                    <a:pt x="245" y="412"/>
                  </a:lnTo>
                  <a:lnTo>
                    <a:pt x="227" y="414"/>
                  </a:lnTo>
                  <a:lnTo>
                    <a:pt x="231" y="391"/>
                  </a:lnTo>
                  <a:lnTo>
                    <a:pt x="222" y="353"/>
                  </a:lnTo>
                  <a:lnTo>
                    <a:pt x="173" y="356"/>
                  </a:lnTo>
                  <a:lnTo>
                    <a:pt x="175" y="318"/>
                  </a:lnTo>
                  <a:lnTo>
                    <a:pt x="128" y="323"/>
                  </a:lnTo>
                  <a:lnTo>
                    <a:pt x="88" y="331"/>
                  </a:lnTo>
                  <a:lnTo>
                    <a:pt x="94" y="348"/>
                  </a:lnTo>
                  <a:lnTo>
                    <a:pt x="111" y="351"/>
                  </a:lnTo>
                  <a:lnTo>
                    <a:pt x="111" y="372"/>
                  </a:lnTo>
                  <a:lnTo>
                    <a:pt x="79" y="378"/>
                  </a:lnTo>
                  <a:lnTo>
                    <a:pt x="62" y="405"/>
                  </a:lnTo>
                  <a:lnTo>
                    <a:pt x="28" y="406"/>
                  </a:lnTo>
                  <a:lnTo>
                    <a:pt x="21" y="387"/>
                  </a:lnTo>
                  <a:lnTo>
                    <a:pt x="38" y="339"/>
                  </a:lnTo>
                  <a:lnTo>
                    <a:pt x="33" y="318"/>
                  </a:lnTo>
                  <a:lnTo>
                    <a:pt x="11" y="294"/>
                  </a:lnTo>
                  <a:lnTo>
                    <a:pt x="15" y="285"/>
                  </a:lnTo>
                  <a:lnTo>
                    <a:pt x="5" y="233"/>
                  </a:lnTo>
                  <a:lnTo>
                    <a:pt x="9" y="219"/>
                  </a:lnTo>
                  <a:lnTo>
                    <a:pt x="0" y="202"/>
                  </a:lnTo>
                  <a:lnTo>
                    <a:pt x="11" y="185"/>
                  </a:lnTo>
                  <a:lnTo>
                    <a:pt x="63" y="170"/>
                  </a:lnTo>
                  <a:lnTo>
                    <a:pt x="100" y="178"/>
                  </a:lnTo>
                  <a:lnTo>
                    <a:pt x="111" y="195"/>
                  </a:lnTo>
                  <a:lnTo>
                    <a:pt x="139" y="186"/>
                  </a:lnTo>
                  <a:lnTo>
                    <a:pt x="139" y="135"/>
                  </a:lnTo>
                  <a:lnTo>
                    <a:pt x="169" y="136"/>
                  </a:lnTo>
                  <a:lnTo>
                    <a:pt x="198" y="106"/>
                  </a:lnTo>
                  <a:lnTo>
                    <a:pt x="198" y="85"/>
                  </a:lnTo>
                  <a:lnTo>
                    <a:pt x="210" y="57"/>
                  </a:lnTo>
                  <a:lnTo>
                    <a:pt x="253" y="57"/>
                  </a:lnTo>
                  <a:lnTo>
                    <a:pt x="272" y="40"/>
                  </a:lnTo>
                  <a:lnTo>
                    <a:pt x="281" y="17"/>
                  </a:lnTo>
                  <a:lnTo>
                    <a:pt x="297" y="0"/>
                  </a:lnTo>
                  <a:lnTo>
                    <a:pt x="323" y="4"/>
                  </a:lnTo>
                  <a:lnTo>
                    <a:pt x="355" y="27"/>
                  </a:lnTo>
                  <a:lnTo>
                    <a:pt x="377" y="65"/>
                  </a:lnTo>
                  <a:lnTo>
                    <a:pt x="389" y="65"/>
                  </a:lnTo>
                  <a:lnTo>
                    <a:pt x="427" y="9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4" name="Freeform 38">
              <a:extLst>
                <a:ext uri="{FF2B5EF4-FFF2-40B4-BE49-F238E27FC236}">
                  <a16:creationId xmlns:a16="http://schemas.microsoft.com/office/drawing/2014/main" id="{D5379C59-65BD-4998-B74A-C32BE7F30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175" y="3978275"/>
              <a:ext cx="774700" cy="1163638"/>
            </a:xfrm>
            <a:custGeom>
              <a:avLst/>
              <a:gdLst>
                <a:gd name="T0" fmla="*/ 253 w 488"/>
                <a:gd name="T1" fmla="*/ 614 h 733"/>
                <a:gd name="T2" fmla="*/ 220 w 488"/>
                <a:gd name="T3" fmla="*/ 714 h 733"/>
                <a:gd name="T4" fmla="*/ 187 w 488"/>
                <a:gd name="T5" fmla="*/ 691 h 733"/>
                <a:gd name="T6" fmla="*/ 148 w 488"/>
                <a:gd name="T7" fmla="*/ 660 h 733"/>
                <a:gd name="T8" fmla="*/ 115 w 488"/>
                <a:gd name="T9" fmla="*/ 618 h 733"/>
                <a:gd name="T10" fmla="*/ 66 w 488"/>
                <a:gd name="T11" fmla="*/ 600 h 733"/>
                <a:gd name="T12" fmla="*/ 0 w 488"/>
                <a:gd name="T13" fmla="*/ 619 h 733"/>
                <a:gd name="T14" fmla="*/ 83 w 488"/>
                <a:gd name="T15" fmla="*/ 565 h 733"/>
                <a:gd name="T16" fmla="*/ 137 w 488"/>
                <a:gd name="T17" fmla="*/ 564 h 733"/>
                <a:gd name="T18" fmla="*/ 162 w 488"/>
                <a:gd name="T19" fmla="*/ 555 h 733"/>
                <a:gd name="T20" fmla="*/ 162 w 488"/>
                <a:gd name="T21" fmla="*/ 504 h 733"/>
                <a:gd name="T22" fmla="*/ 156 w 488"/>
                <a:gd name="T23" fmla="*/ 456 h 733"/>
                <a:gd name="T24" fmla="*/ 154 w 488"/>
                <a:gd name="T25" fmla="*/ 440 h 733"/>
                <a:gd name="T26" fmla="*/ 164 w 488"/>
                <a:gd name="T27" fmla="*/ 385 h 733"/>
                <a:gd name="T28" fmla="*/ 141 w 488"/>
                <a:gd name="T29" fmla="*/ 313 h 733"/>
                <a:gd name="T30" fmla="*/ 121 w 488"/>
                <a:gd name="T31" fmla="*/ 273 h 733"/>
                <a:gd name="T32" fmla="*/ 162 w 488"/>
                <a:gd name="T33" fmla="*/ 241 h 733"/>
                <a:gd name="T34" fmla="*/ 202 w 488"/>
                <a:gd name="T35" fmla="*/ 216 h 733"/>
                <a:gd name="T36" fmla="*/ 200 w 488"/>
                <a:gd name="T37" fmla="*/ 143 h 733"/>
                <a:gd name="T38" fmla="*/ 258 w 488"/>
                <a:gd name="T39" fmla="*/ 140 h 733"/>
                <a:gd name="T40" fmla="*/ 247 w 488"/>
                <a:gd name="T41" fmla="*/ 49 h 733"/>
                <a:gd name="T42" fmla="*/ 282 w 488"/>
                <a:gd name="T43" fmla="*/ 0 h 733"/>
                <a:gd name="T44" fmla="*/ 312 w 488"/>
                <a:gd name="T45" fmla="*/ 49 h 733"/>
                <a:gd name="T46" fmla="*/ 357 w 488"/>
                <a:gd name="T47" fmla="*/ 60 h 733"/>
                <a:gd name="T48" fmla="*/ 401 w 488"/>
                <a:gd name="T49" fmla="*/ 87 h 733"/>
                <a:gd name="T50" fmla="*/ 406 w 488"/>
                <a:gd name="T51" fmla="*/ 170 h 733"/>
                <a:gd name="T52" fmla="*/ 464 w 488"/>
                <a:gd name="T53" fmla="*/ 223 h 733"/>
                <a:gd name="T54" fmla="*/ 488 w 488"/>
                <a:gd name="T55" fmla="*/ 239 h 733"/>
                <a:gd name="T56" fmla="*/ 434 w 488"/>
                <a:gd name="T57" fmla="*/ 315 h 733"/>
                <a:gd name="T58" fmla="*/ 413 w 488"/>
                <a:gd name="T59" fmla="*/ 347 h 733"/>
                <a:gd name="T60" fmla="*/ 365 w 488"/>
                <a:gd name="T61" fmla="*/ 360 h 733"/>
                <a:gd name="T62" fmla="*/ 348 w 488"/>
                <a:gd name="T63" fmla="*/ 385 h 733"/>
                <a:gd name="T64" fmla="*/ 353 w 488"/>
                <a:gd name="T65" fmla="*/ 431 h 733"/>
                <a:gd name="T66" fmla="*/ 335 w 488"/>
                <a:gd name="T67" fmla="*/ 514 h 733"/>
                <a:gd name="T68" fmla="*/ 345 w 488"/>
                <a:gd name="T69" fmla="*/ 555 h 733"/>
                <a:gd name="T70" fmla="*/ 377 w 488"/>
                <a:gd name="T71" fmla="*/ 569 h 733"/>
                <a:gd name="T72" fmla="*/ 373 w 488"/>
                <a:gd name="T73" fmla="*/ 606 h 733"/>
                <a:gd name="T74" fmla="*/ 347 w 488"/>
                <a:gd name="T75" fmla="*/ 629 h 733"/>
                <a:gd name="T76" fmla="*/ 280 w 488"/>
                <a:gd name="T77" fmla="*/ 622 h 733"/>
                <a:gd name="T78" fmla="*/ 258 w 488"/>
                <a:gd name="T79" fmla="*/ 601 h 733"/>
                <a:gd name="T80" fmla="*/ 249 w 488"/>
                <a:gd name="T81" fmla="*/ 60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88" h="733">
                  <a:moveTo>
                    <a:pt x="249" y="608"/>
                  </a:moveTo>
                  <a:lnTo>
                    <a:pt x="253" y="614"/>
                  </a:lnTo>
                  <a:lnTo>
                    <a:pt x="255" y="668"/>
                  </a:lnTo>
                  <a:lnTo>
                    <a:pt x="220" y="714"/>
                  </a:lnTo>
                  <a:lnTo>
                    <a:pt x="175" y="733"/>
                  </a:lnTo>
                  <a:lnTo>
                    <a:pt x="187" y="691"/>
                  </a:lnTo>
                  <a:lnTo>
                    <a:pt x="153" y="693"/>
                  </a:lnTo>
                  <a:lnTo>
                    <a:pt x="148" y="660"/>
                  </a:lnTo>
                  <a:lnTo>
                    <a:pt x="124" y="644"/>
                  </a:lnTo>
                  <a:lnTo>
                    <a:pt x="115" y="618"/>
                  </a:lnTo>
                  <a:lnTo>
                    <a:pt x="83" y="622"/>
                  </a:lnTo>
                  <a:lnTo>
                    <a:pt x="66" y="600"/>
                  </a:lnTo>
                  <a:lnTo>
                    <a:pt x="41" y="626"/>
                  </a:lnTo>
                  <a:lnTo>
                    <a:pt x="0" y="619"/>
                  </a:lnTo>
                  <a:lnTo>
                    <a:pt x="38" y="592"/>
                  </a:lnTo>
                  <a:lnTo>
                    <a:pt x="83" y="565"/>
                  </a:lnTo>
                  <a:lnTo>
                    <a:pt x="110" y="573"/>
                  </a:lnTo>
                  <a:lnTo>
                    <a:pt x="137" y="564"/>
                  </a:lnTo>
                  <a:lnTo>
                    <a:pt x="146" y="580"/>
                  </a:lnTo>
                  <a:lnTo>
                    <a:pt x="162" y="555"/>
                  </a:lnTo>
                  <a:lnTo>
                    <a:pt x="146" y="515"/>
                  </a:lnTo>
                  <a:lnTo>
                    <a:pt x="162" y="504"/>
                  </a:lnTo>
                  <a:lnTo>
                    <a:pt x="149" y="488"/>
                  </a:lnTo>
                  <a:lnTo>
                    <a:pt x="156" y="456"/>
                  </a:lnTo>
                  <a:lnTo>
                    <a:pt x="150" y="447"/>
                  </a:lnTo>
                  <a:lnTo>
                    <a:pt x="154" y="440"/>
                  </a:lnTo>
                  <a:lnTo>
                    <a:pt x="157" y="439"/>
                  </a:lnTo>
                  <a:lnTo>
                    <a:pt x="164" y="385"/>
                  </a:lnTo>
                  <a:lnTo>
                    <a:pt x="150" y="363"/>
                  </a:lnTo>
                  <a:lnTo>
                    <a:pt x="141" y="313"/>
                  </a:lnTo>
                  <a:lnTo>
                    <a:pt x="124" y="285"/>
                  </a:lnTo>
                  <a:lnTo>
                    <a:pt x="121" y="273"/>
                  </a:lnTo>
                  <a:lnTo>
                    <a:pt x="135" y="240"/>
                  </a:lnTo>
                  <a:lnTo>
                    <a:pt x="162" y="241"/>
                  </a:lnTo>
                  <a:lnTo>
                    <a:pt x="189" y="218"/>
                  </a:lnTo>
                  <a:lnTo>
                    <a:pt x="202" y="216"/>
                  </a:lnTo>
                  <a:lnTo>
                    <a:pt x="210" y="202"/>
                  </a:lnTo>
                  <a:lnTo>
                    <a:pt x="200" y="143"/>
                  </a:lnTo>
                  <a:lnTo>
                    <a:pt x="224" y="155"/>
                  </a:lnTo>
                  <a:lnTo>
                    <a:pt x="258" y="140"/>
                  </a:lnTo>
                  <a:lnTo>
                    <a:pt x="241" y="122"/>
                  </a:lnTo>
                  <a:lnTo>
                    <a:pt x="247" y="49"/>
                  </a:lnTo>
                  <a:lnTo>
                    <a:pt x="237" y="24"/>
                  </a:lnTo>
                  <a:lnTo>
                    <a:pt x="282" y="0"/>
                  </a:lnTo>
                  <a:lnTo>
                    <a:pt x="301" y="7"/>
                  </a:lnTo>
                  <a:lnTo>
                    <a:pt x="312" y="49"/>
                  </a:lnTo>
                  <a:lnTo>
                    <a:pt x="345" y="39"/>
                  </a:lnTo>
                  <a:lnTo>
                    <a:pt x="357" y="60"/>
                  </a:lnTo>
                  <a:lnTo>
                    <a:pt x="382" y="70"/>
                  </a:lnTo>
                  <a:lnTo>
                    <a:pt x="401" y="87"/>
                  </a:lnTo>
                  <a:lnTo>
                    <a:pt x="394" y="103"/>
                  </a:lnTo>
                  <a:lnTo>
                    <a:pt x="406" y="170"/>
                  </a:lnTo>
                  <a:lnTo>
                    <a:pt x="438" y="181"/>
                  </a:lnTo>
                  <a:lnTo>
                    <a:pt x="464" y="223"/>
                  </a:lnTo>
                  <a:lnTo>
                    <a:pt x="482" y="230"/>
                  </a:lnTo>
                  <a:lnTo>
                    <a:pt x="488" y="239"/>
                  </a:lnTo>
                  <a:lnTo>
                    <a:pt x="455" y="255"/>
                  </a:lnTo>
                  <a:lnTo>
                    <a:pt x="434" y="315"/>
                  </a:lnTo>
                  <a:lnTo>
                    <a:pt x="422" y="318"/>
                  </a:lnTo>
                  <a:lnTo>
                    <a:pt x="413" y="347"/>
                  </a:lnTo>
                  <a:lnTo>
                    <a:pt x="376" y="331"/>
                  </a:lnTo>
                  <a:lnTo>
                    <a:pt x="365" y="360"/>
                  </a:lnTo>
                  <a:lnTo>
                    <a:pt x="347" y="369"/>
                  </a:lnTo>
                  <a:lnTo>
                    <a:pt x="348" y="385"/>
                  </a:lnTo>
                  <a:lnTo>
                    <a:pt x="341" y="410"/>
                  </a:lnTo>
                  <a:lnTo>
                    <a:pt x="353" y="431"/>
                  </a:lnTo>
                  <a:lnTo>
                    <a:pt x="339" y="494"/>
                  </a:lnTo>
                  <a:lnTo>
                    <a:pt x="335" y="514"/>
                  </a:lnTo>
                  <a:lnTo>
                    <a:pt x="331" y="552"/>
                  </a:lnTo>
                  <a:lnTo>
                    <a:pt x="345" y="555"/>
                  </a:lnTo>
                  <a:lnTo>
                    <a:pt x="348" y="567"/>
                  </a:lnTo>
                  <a:lnTo>
                    <a:pt x="377" y="569"/>
                  </a:lnTo>
                  <a:lnTo>
                    <a:pt x="393" y="588"/>
                  </a:lnTo>
                  <a:lnTo>
                    <a:pt x="373" y="606"/>
                  </a:lnTo>
                  <a:lnTo>
                    <a:pt x="374" y="621"/>
                  </a:lnTo>
                  <a:lnTo>
                    <a:pt x="347" y="629"/>
                  </a:lnTo>
                  <a:lnTo>
                    <a:pt x="303" y="610"/>
                  </a:lnTo>
                  <a:lnTo>
                    <a:pt x="280" y="622"/>
                  </a:lnTo>
                  <a:lnTo>
                    <a:pt x="253" y="614"/>
                  </a:lnTo>
                  <a:lnTo>
                    <a:pt x="258" y="601"/>
                  </a:lnTo>
                  <a:lnTo>
                    <a:pt x="249" y="605"/>
                  </a:lnTo>
                  <a:lnTo>
                    <a:pt x="249" y="60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6" name="Freeform 39">
              <a:extLst>
                <a:ext uri="{FF2B5EF4-FFF2-40B4-BE49-F238E27FC236}">
                  <a16:creationId xmlns:a16="http://schemas.microsoft.com/office/drawing/2014/main" id="{664C9823-7EFD-F60B-F21E-7EBBAE8EE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738" y="1555750"/>
              <a:ext cx="246063" cy="200025"/>
            </a:xfrm>
            <a:custGeom>
              <a:avLst/>
              <a:gdLst>
                <a:gd name="T0" fmla="*/ 141 w 155"/>
                <a:gd name="T1" fmla="*/ 74 h 126"/>
                <a:gd name="T2" fmla="*/ 155 w 155"/>
                <a:gd name="T3" fmla="*/ 91 h 126"/>
                <a:gd name="T4" fmla="*/ 150 w 155"/>
                <a:gd name="T5" fmla="*/ 115 h 126"/>
                <a:gd name="T6" fmla="*/ 141 w 155"/>
                <a:gd name="T7" fmla="*/ 126 h 126"/>
                <a:gd name="T8" fmla="*/ 117 w 155"/>
                <a:gd name="T9" fmla="*/ 116 h 126"/>
                <a:gd name="T10" fmla="*/ 85 w 155"/>
                <a:gd name="T11" fmla="*/ 101 h 126"/>
                <a:gd name="T12" fmla="*/ 80 w 155"/>
                <a:gd name="T13" fmla="*/ 118 h 126"/>
                <a:gd name="T14" fmla="*/ 52 w 155"/>
                <a:gd name="T15" fmla="*/ 111 h 126"/>
                <a:gd name="T16" fmla="*/ 16 w 155"/>
                <a:gd name="T17" fmla="*/ 113 h 126"/>
                <a:gd name="T18" fmla="*/ 0 w 155"/>
                <a:gd name="T19" fmla="*/ 97 h 126"/>
                <a:gd name="T20" fmla="*/ 10 w 155"/>
                <a:gd name="T21" fmla="*/ 68 h 126"/>
                <a:gd name="T22" fmla="*/ 2 w 155"/>
                <a:gd name="T23" fmla="*/ 59 h 126"/>
                <a:gd name="T24" fmla="*/ 10 w 155"/>
                <a:gd name="T25" fmla="*/ 29 h 126"/>
                <a:gd name="T26" fmla="*/ 39 w 155"/>
                <a:gd name="T27" fmla="*/ 7 h 126"/>
                <a:gd name="T28" fmla="*/ 55 w 155"/>
                <a:gd name="T29" fmla="*/ 14 h 126"/>
                <a:gd name="T30" fmla="*/ 68 w 155"/>
                <a:gd name="T31" fmla="*/ 5 h 126"/>
                <a:gd name="T32" fmla="*/ 92 w 155"/>
                <a:gd name="T33" fmla="*/ 0 h 126"/>
                <a:gd name="T34" fmla="*/ 99 w 155"/>
                <a:gd name="T35" fmla="*/ 24 h 126"/>
                <a:gd name="T36" fmla="*/ 125 w 155"/>
                <a:gd name="T37" fmla="*/ 46 h 126"/>
                <a:gd name="T38" fmla="*/ 141 w 155"/>
                <a:gd name="T39" fmla="*/ 7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26">
                  <a:moveTo>
                    <a:pt x="141" y="74"/>
                  </a:moveTo>
                  <a:lnTo>
                    <a:pt x="155" y="91"/>
                  </a:lnTo>
                  <a:lnTo>
                    <a:pt x="150" y="115"/>
                  </a:lnTo>
                  <a:lnTo>
                    <a:pt x="141" y="126"/>
                  </a:lnTo>
                  <a:lnTo>
                    <a:pt x="117" y="116"/>
                  </a:lnTo>
                  <a:lnTo>
                    <a:pt x="85" y="101"/>
                  </a:lnTo>
                  <a:lnTo>
                    <a:pt x="80" y="118"/>
                  </a:lnTo>
                  <a:lnTo>
                    <a:pt x="52" y="111"/>
                  </a:lnTo>
                  <a:lnTo>
                    <a:pt x="16" y="113"/>
                  </a:lnTo>
                  <a:lnTo>
                    <a:pt x="0" y="97"/>
                  </a:lnTo>
                  <a:lnTo>
                    <a:pt x="10" y="68"/>
                  </a:lnTo>
                  <a:lnTo>
                    <a:pt x="2" y="59"/>
                  </a:lnTo>
                  <a:lnTo>
                    <a:pt x="10" y="29"/>
                  </a:lnTo>
                  <a:lnTo>
                    <a:pt x="39" y="7"/>
                  </a:lnTo>
                  <a:lnTo>
                    <a:pt x="55" y="14"/>
                  </a:lnTo>
                  <a:lnTo>
                    <a:pt x="68" y="5"/>
                  </a:lnTo>
                  <a:lnTo>
                    <a:pt x="92" y="0"/>
                  </a:lnTo>
                  <a:lnTo>
                    <a:pt x="99" y="24"/>
                  </a:lnTo>
                  <a:lnTo>
                    <a:pt x="125" y="46"/>
                  </a:lnTo>
                  <a:lnTo>
                    <a:pt x="141" y="74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7" name="Freeform 40">
              <a:extLst>
                <a:ext uri="{FF2B5EF4-FFF2-40B4-BE49-F238E27FC236}">
                  <a16:creationId xmlns:a16="http://schemas.microsoft.com/office/drawing/2014/main" id="{775CAA0F-EC00-43DC-3C19-66BD32C8A6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5850" y="976313"/>
              <a:ext cx="1449388" cy="1422400"/>
            </a:xfrm>
            <a:custGeom>
              <a:avLst/>
              <a:gdLst>
                <a:gd name="T0" fmla="*/ 744 w 913"/>
                <a:gd name="T1" fmla="*/ 104 h 896"/>
                <a:gd name="T2" fmla="*/ 789 w 913"/>
                <a:gd name="T3" fmla="*/ 105 h 896"/>
                <a:gd name="T4" fmla="*/ 771 w 913"/>
                <a:gd name="T5" fmla="*/ 190 h 896"/>
                <a:gd name="T6" fmla="*/ 727 w 913"/>
                <a:gd name="T7" fmla="*/ 258 h 896"/>
                <a:gd name="T8" fmla="*/ 778 w 913"/>
                <a:gd name="T9" fmla="*/ 316 h 896"/>
                <a:gd name="T10" fmla="*/ 838 w 913"/>
                <a:gd name="T11" fmla="*/ 365 h 896"/>
                <a:gd name="T12" fmla="*/ 855 w 913"/>
                <a:gd name="T13" fmla="*/ 420 h 896"/>
                <a:gd name="T14" fmla="*/ 839 w 913"/>
                <a:gd name="T15" fmla="*/ 466 h 896"/>
                <a:gd name="T16" fmla="*/ 881 w 913"/>
                <a:gd name="T17" fmla="*/ 520 h 896"/>
                <a:gd name="T18" fmla="*/ 901 w 913"/>
                <a:gd name="T19" fmla="*/ 590 h 896"/>
                <a:gd name="T20" fmla="*/ 891 w 913"/>
                <a:gd name="T21" fmla="*/ 655 h 896"/>
                <a:gd name="T22" fmla="*/ 909 w 913"/>
                <a:gd name="T23" fmla="*/ 759 h 896"/>
                <a:gd name="T24" fmla="*/ 906 w 913"/>
                <a:gd name="T25" fmla="*/ 794 h 896"/>
                <a:gd name="T26" fmla="*/ 864 w 913"/>
                <a:gd name="T27" fmla="*/ 801 h 896"/>
                <a:gd name="T28" fmla="*/ 805 w 913"/>
                <a:gd name="T29" fmla="*/ 827 h 896"/>
                <a:gd name="T30" fmla="*/ 747 w 913"/>
                <a:gd name="T31" fmla="*/ 831 h 896"/>
                <a:gd name="T32" fmla="*/ 681 w 913"/>
                <a:gd name="T33" fmla="*/ 893 h 896"/>
                <a:gd name="T34" fmla="*/ 606 w 913"/>
                <a:gd name="T35" fmla="*/ 896 h 896"/>
                <a:gd name="T36" fmla="*/ 518 w 913"/>
                <a:gd name="T37" fmla="*/ 889 h 896"/>
                <a:gd name="T38" fmla="*/ 471 w 913"/>
                <a:gd name="T39" fmla="*/ 790 h 896"/>
                <a:gd name="T40" fmla="*/ 494 w 913"/>
                <a:gd name="T41" fmla="*/ 701 h 896"/>
                <a:gd name="T42" fmla="*/ 370 w 913"/>
                <a:gd name="T43" fmla="*/ 645 h 896"/>
                <a:gd name="T44" fmla="*/ 292 w 913"/>
                <a:gd name="T45" fmla="*/ 631 h 896"/>
                <a:gd name="T46" fmla="*/ 253 w 913"/>
                <a:gd name="T47" fmla="*/ 581 h 896"/>
                <a:gd name="T48" fmla="*/ 272 w 913"/>
                <a:gd name="T49" fmla="*/ 461 h 896"/>
                <a:gd name="T50" fmla="*/ 234 w 913"/>
                <a:gd name="T51" fmla="*/ 441 h 896"/>
                <a:gd name="T52" fmla="*/ 247 w 913"/>
                <a:gd name="T53" fmla="*/ 382 h 896"/>
                <a:gd name="T54" fmla="*/ 249 w 913"/>
                <a:gd name="T55" fmla="*/ 323 h 896"/>
                <a:gd name="T56" fmla="*/ 221 w 913"/>
                <a:gd name="T57" fmla="*/ 294 h 896"/>
                <a:gd name="T58" fmla="*/ 153 w 913"/>
                <a:gd name="T59" fmla="*/ 278 h 896"/>
                <a:gd name="T60" fmla="*/ 83 w 913"/>
                <a:gd name="T61" fmla="*/ 225 h 896"/>
                <a:gd name="T62" fmla="*/ 18 w 913"/>
                <a:gd name="T63" fmla="*/ 216 h 896"/>
                <a:gd name="T64" fmla="*/ 63 w 913"/>
                <a:gd name="T65" fmla="*/ 187 h 896"/>
                <a:gd name="T66" fmla="*/ 85 w 913"/>
                <a:gd name="T67" fmla="*/ 144 h 896"/>
                <a:gd name="T68" fmla="*/ 147 w 913"/>
                <a:gd name="T69" fmla="*/ 133 h 896"/>
                <a:gd name="T70" fmla="*/ 199 w 913"/>
                <a:gd name="T71" fmla="*/ 87 h 896"/>
                <a:gd name="T72" fmla="*/ 263 w 913"/>
                <a:gd name="T73" fmla="*/ 103 h 896"/>
                <a:gd name="T74" fmla="*/ 345 w 913"/>
                <a:gd name="T75" fmla="*/ 129 h 896"/>
                <a:gd name="T76" fmla="*/ 373 w 913"/>
                <a:gd name="T77" fmla="*/ 150 h 896"/>
                <a:gd name="T78" fmla="*/ 429 w 913"/>
                <a:gd name="T79" fmla="*/ 161 h 896"/>
                <a:gd name="T80" fmla="*/ 467 w 913"/>
                <a:gd name="T81" fmla="*/ 127 h 896"/>
                <a:gd name="T82" fmla="*/ 493 w 913"/>
                <a:gd name="T83" fmla="*/ 120 h 896"/>
                <a:gd name="T84" fmla="*/ 520 w 913"/>
                <a:gd name="T85" fmla="*/ 112 h 896"/>
                <a:gd name="T86" fmla="*/ 532 w 913"/>
                <a:gd name="T87" fmla="*/ 119 h 896"/>
                <a:gd name="T88" fmla="*/ 568 w 913"/>
                <a:gd name="T89" fmla="*/ 58 h 896"/>
                <a:gd name="T90" fmla="*/ 620 w 913"/>
                <a:gd name="T91" fmla="*/ 17 h 896"/>
                <a:gd name="T92" fmla="*/ 660 w 913"/>
                <a:gd name="T93" fmla="*/ 40 h 896"/>
                <a:gd name="T94" fmla="*/ 732 w 913"/>
                <a:gd name="T95" fmla="*/ 58 h 896"/>
                <a:gd name="T96" fmla="*/ 717 w 913"/>
                <a:gd name="T97" fmla="*/ 105 h 896"/>
                <a:gd name="T98" fmla="*/ 541 w 913"/>
                <a:gd name="T99" fmla="*/ 370 h 896"/>
                <a:gd name="T100" fmla="*/ 512 w 913"/>
                <a:gd name="T101" fmla="*/ 372 h 896"/>
                <a:gd name="T102" fmla="*/ 475 w 913"/>
                <a:gd name="T103" fmla="*/ 424 h 896"/>
                <a:gd name="T104" fmla="*/ 473 w 913"/>
                <a:gd name="T105" fmla="*/ 462 h 896"/>
                <a:gd name="T106" fmla="*/ 525 w 913"/>
                <a:gd name="T107" fmla="*/ 476 h 896"/>
                <a:gd name="T108" fmla="*/ 558 w 913"/>
                <a:gd name="T109" fmla="*/ 466 h 896"/>
                <a:gd name="T110" fmla="*/ 614 w 913"/>
                <a:gd name="T111" fmla="*/ 491 h 896"/>
                <a:gd name="T112" fmla="*/ 628 w 913"/>
                <a:gd name="T113" fmla="*/ 456 h 896"/>
                <a:gd name="T114" fmla="*/ 598 w 913"/>
                <a:gd name="T115" fmla="*/ 411 h 896"/>
                <a:gd name="T116" fmla="*/ 565 w 913"/>
                <a:gd name="T117" fmla="*/ 365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3" h="896">
                  <a:moveTo>
                    <a:pt x="717" y="105"/>
                  </a:moveTo>
                  <a:lnTo>
                    <a:pt x="744" y="104"/>
                  </a:lnTo>
                  <a:lnTo>
                    <a:pt x="780" y="75"/>
                  </a:lnTo>
                  <a:lnTo>
                    <a:pt x="789" y="105"/>
                  </a:lnTo>
                  <a:lnTo>
                    <a:pt x="776" y="136"/>
                  </a:lnTo>
                  <a:lnTo>
                    <a:pt x="771" y="190"/>
                  </a:lnTo>
                  <a:lnTo>
                    <a:pt x="722" y="232"/>
                  </a:lnTo>
                  <a:lnTo>
                    <a:pt x="727" y="258"/>
                  </a:lnTo>
                  <a:lnTo>
                    <a:pt x="726" y="285"/>
                  </a:lnTo>
                  <a:lnTo>
                    <a:pt x="778" y="316"/>
                  </a:lnTo>
                  <a:lnTo>
                    <a:pt x="804" y="343"/>
                  </a:lnTo>
                  <a:lnTo>
                    <a:pt x="838" y="365"/>
                  </a:lnTo>
                  <a:lnTo>
                    <a:pt x="854" y="383"/>
                  </a:lnTo>
                  <a:lnTo>
                    <a:pt x="855" y="420"/>
                  </a:lnTo>
                  <a:lnTo>
                    <a:pt x="835" y="461"/>
                  </a:lnTo>
                  <a:lnTo>
                    <a:pt x="839" y="466"/>
                  </a:lnTo>
                  <a:lnTo>
                    <a:pt x="855" y="510"/>
                  </a:lnTo>
                  <a:lnTo>
                    <a:pt x="881" y="520"/>
                  </a:lnTo>
                  <a:lnTo>
                    <a:pt x="880" y="569"/>
                  </a:lnTo>
                  <a:lnTo>
                    <a:pt x="901" y="590"/>
                  </a:lnTo>
                  <a:lnTo>
                    <a:pt x="892" y="620"/>
                  </a:lnTo>
                  <a:lnTo>
                    <a:pt x="891" y="655"/>
                  </a:lnTo>
                  <a:lnTo>
                    <a:pt x="867" y="693"/>
                  </a:lnTo>
                  <a:lnTo>
                    <a:pt x="909" y="759"/>
                  </a:lnTo>
                  <a:lnTo>
                    <a:pt x="913" y="780"/>
                  </a:lnTo>
                  <a:lnTo>
                    <a:pt x="906" y="794"/>
                  </a:lnTo>
                  <a:lnTo>
                    <a:pt x="889" y="807"/>
                  </a:lnTo>
                  <a:lnTo>
                    <a:pt x="864" y="801"/>
                  </a:lnTo>
                  <a:lnTo>
                    <a:pt x="835" y="815"/>
                  </a:lnTo>
                  <a:lnTo>
                    <a:pt x="805" y="827"/>
                  </a:lnTo>
                  <a:lnTo>
                    <a:pt x="761" y="819"/>
                  </a:lnTo>
                  <a:lnTo>
                    <a:pt x="747" y="831"/>
                  </a:lnTo>
                  <a:lnTo>
                    <a:pt x="723" y="888"/>
                  </a:lnTo>
                  <a:lnTo>
                    <a:pt x="681" y="893"/>
                  </a:lnTo>
                  <a:lnTo>
                    <a:pt x="643" y="896"/>
                  </a:lnTo>
                  <a:lnTo>
                    <a:pt x="606" y="896"/>
                  </a:lnTo>
                  <a:lnTo>
                    <a:pt x="566" y="871"/>
                  </a:lnTo>
                  <a:lnTo>
                    <a:pt x="518" y="889"/>
                  </a:lnTo>
                  <a:lnTo>
                    <a:pt x="510" y="832"/>
                  </a:lnTo>
                  <a:lnTo>
                    <a:pt x="471" y="790"/>
                  </a:lnTo>
                  <a:lnTo>
                    <a:pt x="499" y="764"/>
                  </a:lnTo>
                  <a:lnTo>
                    <a:pt x="494" y="701"/>
                  </a:lnTo>
                  <a:lnTo>
                    <a:pt x="394" y="655"/>
                  </a:lnTo>
                  <a:lnTo>
                    <a:pt x="370" y="645"/>
                  </a:lnTo>
                  <a:lnTo>
                    <a:pt x="340" y="655"/>
                  </a:lnTo>
                  <a:lnTo>
                    <a:pt x="292" y="631"/>
                  </a:lnTo>
                  <a:lnTo>
                    <a:pt x="266" y="607"/>
                  </a:lnTo>
                  <a:lnTo>
                    <a:pt x="253" y="581"/>
                  </a:lnTo>
                  <a:lnTo>
                    <a:pt x="267" y="494"/>
                  </a:lnTo>
                  <a:lnTo>
                    <a:pt x="272" y="461"/>
                  </a:lnTo>
                  <a:lnTo>
                    <a:pt x="271" y="448"/>
                  </a:lnTo>
                  <a:lnTo>
                    <a:pt x="234" y="441"/>
                  </a:lnTo>
                  <a:lnTo>
                    <a:pt x="234" y="398"/>
                  </a:lnTo>
                  <a:lnTo>
                    <a:pt x="247" y="382"/>
                  </a:lnTo>
                  <a:lnTo>
                    <a:pt x="241" y="333"/>
                  </a:lnTo>
                  <a:lnTo>
                    <a:pt x="249" y="323"/>
                  </a:lnTo>
                  <a:lnTo>
                    <a:pt x="242" y="295"/>
                  </a:lnTo>
                  <a:lnTo>
                    <a:pt x="221" y="294"/>
                  </a:lnTo>
                  <a:lnTo>
                    <a:pt x="217" y="282"/>
                  </a:lnTo>
                  <a:lnTo>
                    <a:pt x="153" y="278"/>
                  </a:lnTo>
                  <a:lnTo>
                    <a:pt x="142" y="258"/>
                  </a:lnTo>
                  <a:lnTo>
                    <a:pt x="83" y="225"/>
                  </a:lnTo>
                  <a:lnTo>
                    <a:pt x="46" y="210"/>
                  </a:lnTo>
                  <a:lnTo>
                    <a:pt x="18" y="216"/>
                  </a:lnTo>
                  <a:lnTo>
                    <a:pt x="0" y="191"/>
                  </a:lnTo>
                  <a:lnTo>
                    <a:pt x="63" y="187"/>
                  </a:lnTo>
                  <a:lnTo>
                    <a:pt x="75" y="153"/>
                  </a:lnTo>
                  <a:lnTo>
                    <a:pt x="85" y="144"/>
                  </a:lnTo>
                  <a:lnTo>
                    <a:pt x="122" y="146"/>
                  </a:lnTo>
                  <a:lnTo>
                    <a:pt x="147" y="133"/>
                  </a:lnTo>
                  <a:lnTo>
                    <a:pt x="183" y="112"/>
                  </a:lnTo>
                  <a:lnTo>
                    <a:pt x="199" y="87"/>
                  </a:lnTo>
                  <a:lnTo>
                    <a:pt x="262" y="102"/>
                  </a:lnTo>
                  <a:lnTo>
                    <a:pt x="263" y="103"/>
                  </a:lnTo>
                  <a:lnTo>
                    <a:pt x="292" y="127"/>
                  </a:lnTo>
                  <a:lnTo>
                    <a:pt x="345" y="129"/>
                  </a:lnTo>
                  <a:lnTo>
                    <a:pt x="363" y="144"/>
                  </a:lnTo>
                  <a:lnTo>
                    <a:pt x="373" y="150"/>
                  </a:lnTo>
                  <a:lnTo>
                    <a:pt x="417" y="150"/>
                  </a:lnTo>
                  <a:lnTo>
                    <a:pt x="429" y="161"/>
                  </a:lnTo>
                  <a:lnTo>
                    <a:pt x="442" y="146"/>
                  </a:lnTo>
                  <a:lnTo>
                    <a:pt x="467" y="127"/>
                  </a:lnTo>
                  <a:lnTo>
                    <a:pt x="491" y="130"/>
                  </a:lnTo>
                  <a:lnTo>
                    <a:pt x="493" y="120"/>
                  </a:lnTo>
                  <a:lnTo>
                    <a:pt x="506" y="111"/>
                  </a:lnTo>
                  <a:lnTo>
                    <a:pt x="520" y="112"/>
                  </a:lnTo>
                  <a:lnTo>
                    <a:pt x="525" y="119"/>
                  </a:lnTo>
                  <a:lnTo>
                    <a:pt x="532" y="119"/>
                  </a:lnTo>
                  <a:lnTo>
                    <a:pt x="556" y="95"/>
                  </a:lnTo>
                  <a:lnTo>
                    <a:pt x="568" y="58"/>
                  </a:lnTo>
                  <a:lnTo>
                    <a:pt x="603" y="21"/>
                  </a:lnTo>
                  <a:lnTo>
                    <a:pt x="620" y="17"/>
                  </a:lnTo>
                  <a:lnTo>
                    <a:pt x="626" y="0"/>
                  </a:lnTo>
                  <a:lnTo>
                    <a:pt x="660" y="40"/>
                  </a:lnTo>
                  <a:lnTo>
                    <a:pt x="728" y="40"/>
                  </a:lnTo>
                  <a:lnTo>
                    <a:pt x="732" y="58"/>
                  </a:lnTo>
                  <a:lnTo>
                    <a:pt x="715" y="94"/>
                  </a:lnTo>
                  <a:lnTo>
                    <a:pt x="717" y="105"/>
                  </a:lnTo>
                  <a:close/>
                  <a:moveTo>
                    <a:pt x="565" y="365"/>
                  </a:moveTo>
                  <a:lnTo>
                    <a:pt x="541" y="370"/>
                  </a:lnTo>
                  <a:lnTo>
                    <a:pt x="528" y="379"/>
                  </a:lnTo>
                  <a:lnTo>
                    <a:pt x="512" y="372"/>
                  </a:lnTo>
                  <a:lnTo>
                    <a:pt x="483" y="394"/>
                  </a:lnTo>
                  <a:lnTo>
                    <a:pt x="475" y="424"/>
                  </a:lnTo>
                  <a:lnTo>
                    <a:pt x="483" y="433"/>
                  </a:lnTo>
                  <a:lnTo>
                    <a:pt x="473" y="462"/>
                  </a:lnTo>
                  <a:lnTo>
                    <a:pt x="489" y="478"/>
                  </a:lnTo>
                  <a:lnTo>
                    <a:pt x="525" y="476"/>
                  </a:lnTo>
                  <a:lnTo>
                    <a:pt x="553" y="483"/>
                  </a:lnTo>
                  <a:lnTo>
                    <a:pt x="558" y="466"/>
                  </a:lnTo>
                  <a:lnTo>
                    <a:pt x="590" y="481"/>
                  </a:lnTo>
                  <a:lnTo>
                    <a:pt x="614" y="491"/>
                  </a:lnTo>
                  <a:lnTo>
                    <a:pt x="623" y="480"/>
                  </a:lnTo>
                  <a:lnTo>
                    <a:pt x="628" y="456"/>
                  </a:lnTo>
                  <a:lnTo>
                    <a:pt x="614" y="439"/>
                  </a:lnTo>
                  <a:lnTo>
                    <a:pt x="598" y="411"/>
                  </a:lnTo>
                  <a:lnTo>
                    <a:pt x="572" y="389"/>
                  </a:lnTo>
                  <a:lnTo>
                    <a:pt x="565" y="365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41">
              <a:extLst>
                <a:ext uri="{FF2B5EF4-FFF2-40B4-BE49-F238E27FC236}">
                  <a16:creationId xmlns:a16="http://schemas.microsoft.com/office/drawing/2014/main" id="{60DDD3FC-3015-2729-2589-CC03F7F74A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957263"/>
              <a:ext cx="196850" cy="396875"/>
            </a:xfrm>
            <a:custGeom>
              <a:avLst/>
              <a:gdLst>
                <a:gd name="T0" fmla="*/ 119 w 124"/>
                <a:gd name="T1" fmla="*/ 237 h 250"/>
                <a:gd name="T2" fmla="*/ 107 w 124"/>
                <a:gd name="T3" fmla="*/ 250 h 250"/>
                <a:gd name="T4" fmla="*/ 54 w 124"/>
                <a:gd name="T5" fmla="*/ 235 h 250"/>
                <a:gd name="T6" fmla="*/ 42 w 124"/>
                <a:gd name="T7" fmla="*/ 208 h 250"/>
                <a:gd name="T8" fmla="*/ 32 w 124"/>
                <a:gd name="T9" fmla="*/ 186 h 250"/>
                <a:gd name="T10" fmla="*/ 0 w 124"/>
                <a:gd name="T11" fmla="*/ 158 h 250"/>
                <a:gd name="T12" fmla="*/ 124 w 124"/>
                <a:gd name="T13" fmla="*/ 202 h 250"/>
                <a:gd name="T14" fmla="*/ 116 w 124"/>
                <a:gd name="T15" fmla="*/ 211 h 250"/>
                <a:gd name="T16" fmla="*/ 119 w 124"/>
                <a:gd name="T17" fmla="*/ 237 h 250"/>
                <a:gd name="T18" fmla="*/ 42 w 124"/>
                <a:gd name="T19" fmla="*/ 37 h 250"/>
                <a:gd name="T20" fmla="*/ 4 w 124"/>
                <a:gd name="T21" fmla="*/ 57 h 250"/>
                <a:gd name="T22" fmla="*/ 19 w 124"/>
                <a:gd name="T23" fmla="*/ 38 h 250"/>
                <a:gd name="T24" fmla="*/ 23 w 124"/>
                <a:gd name="T25" fmla="*/ 25 h 250"/>
                <a:gd name="T26" fmla="*/ 13 w 124"/>
                <a:gd name="T27" fmla="*/ 7 h 250"/>
                <a:gd name="T28" fmla="*/ 12 w 124"/>
                <a:gd name="T29" fmla="*/ 0 h 250"/>
                <a:gd name="T30" fmla="*/ 28 w 124"/>
                <a:gd name="T31" fmla="*/ 4 h 250"/>
                <a:gd name="T32" fmla="*/ 38 w 124"/>
                <a:gd name="T33" fmla="*/ 8 h 250"/>
                <a:gd name="T34" fmla="*/ 42 w 124"/>
                <a:gd name="T35" fmla="*/ 3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4" h="250">
                  <a:moveTo>
                    <a:pt x="119" y="237"/>
                  </a:moveTo>
                  <a:lnTo>
                    <a:pt x="107" y="250"/>
                  </a:lnTo>
                  <a:lnTo>
                    <a:pt x="54" y="235"/>
                  </a:lnTo>
                  <a:lnTo>
                    <a:pt x="42" y="208"/>
                  </a:lnTo>
                  <a:lnTo>
                    <a:pt x="32" y="186"/>
                  </a:lnTo>
                  <a:lnTo>
                    <a:pt x="0" y="158"/>
                  </a:lnTo>
                  <a:lnTo>
                    <a:pt x="124" y="202"/>
                  </a:lnTo>
                  <a:lnTo>
                    <a:pt x="116" y="211"/>
                  </a:lnTo>
                  <a:lnTo>
                    <a:pt x="119" y="237"/>
                  </a:lnTo>
                  <a:close/>
                  <a:moveTo>
                    <a:pt x="42" y="37"/>
                  </a:moveTo>
                  <a:lnTo>
                    <a:pt x="4" y="57"/>
                  </a:lnTo>
                  <a:lnTo>
                    <a:pt x="19" y="38"/>
                  </a:lnTo>
                  <a:lnTo>
                    <a:pt x="23" y="25"/>
                  </a:lnTo>
                  <a:lnTo>
                    <a:pt x="13" y="7"/>
                  </a:lnTo>
                  <a:lnTo>
                    <a:pt x="12" y="0"/>
                  </a:lnTo>
                  <a:lnTo>
                    <a:pt x="28" y="4"/>
                  </a:lnTo>
                  <a:lnTo>
                    <a:pt x="38" y="8"/>
                  </a:lnTo>
                  <a:lnTo>
                    <a:pt x="42" y="3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42">
              <a:extLst>
                <a:ext uri="{FF2B5EF4-FFF2-40B4-BE49-F238E27FC236}">
                  <a16:creationId xmlns:a16="http://schemas.microsoft.com/office/drawing/2014/main" id="{9B65E2FC-A5C6-4EC9-38B4-A297D9D6D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838" y="903288"/>
              <a:ext cx="227013" cy="200025"/>
            </a:xfrm>
            <a:custGeom>
              <a:avLst/>
              <a:gdLst>
                <a:gd name="T0" fmla="*/ 0 w 143"/>
                <a:gd name="T1" fmla="*/ 55 h 126"/>
                <a:gd name="T2" fmla="*/ 10 w 143"/>
                <a:gd name="T3" fmla="*/ 41 h 126"/>
                <a:gd name="T4" fmla="*/ 28 w 143"/>
                <a:gd name="T5" fmla="*/ 40 h 126"/>
                <a:gd name="T6" fmla="*/ 53 w 143"/>
                <a:gd name="T7" fmla="*/ 20 h 126"/>
                <a:gd name="T8" fmla="*/ 83 w 143"/>
                <a:gd name="T9" fmla="*/ 0 h 126"/>
                <a:gd name="T10" fmla="*/ 103 w 143"/>
                <a:gd name="T11" fmla="*/ 0 h 126"/>
                <a:gd name="T12" fmla="*/ 112 w 143"/>
                <a:gd name="T13" fmla="*/ 42 h 126"/>
                <a:gd name="T14" fmla="*/ 107 w 143"/>
                <a:gd name="T15" fmla="*/ 63 h 126"/>
                <a:gd name="T16" fmla="*/ 124 w 143"/>
                <a:gd name="T17" fmla="*/ 84 h 126"/>
                <a:gd name="T18" fmla="*/ 143 w 143"/>
                <a:gd name="T19" fmla="*/ 111 h 126"/>
                <a:gd name="T20" fmla="*/ 118 w 143"/>
                <a:gd name="T21" fmla="*/ 126 h 126"/>
                <a:gd name="T22" fmla="*/ 81 w 143"/>
                <a:gd name="T23" fmla="*/ 101 h 126"/>
                <a:gd name="T24" fmla="*/ 51 w 143"/>
                <a:gd name="T25" fmla="*/ 113 h 126"/>
                <a:gd name="T26" fmla="*/ 29 w 143"/>
                <a:gd name="T27" fmla="*/ 107 h 126"/>
                <a:gd name="T28" fmla="*/ 8 w 143"/>
                <a:gd name="T29" fmla="*/ 80 h 126"/>
                <a:gd name="T30" fmla="*/ 10 w 143"/>
                <a:gd name="T31" fmla="*/ 65 h 126"/>
                <a:gd name="T32" fmla="*/ 0 w 143"/>
                <a:gd name="T33" fmla="*/ 55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3" h="126">
                  <a:moveTo>
                    <a:pt x="0" y="55"/>
                  </a:moveTo>
                  <a:lnTo>
                    <a:pt x="10" y="41"/>
                  </a:lnTo>
                  <a:lnTo>
                    <a:pt x="28" y="40"/>
                  </a:lnTo>
                  <a:lnTo>
                    <a:pt x="53" y="20"/>
                  </a:lnTo>
                  <a:lnTo>
                    <a:pt x="83" y="0"/>
                  </a:lnTo>
                  <a:lnTo>
                    <a:pt x="103" y="0"/>
                  </a:lnTo>
                  <a:lnTo>
                    <a:pt x="112" y="42"/>
                  </a:lnTo>
                  <a:lnTo>
                    <a:pt x="107" y="63"/>
                  </a:lnTo>
                  <a:lnTo>
                    <a:pt x="124" y="84"/>
                  </a:lnTo>
                  <a:lnTo>
                    <a:pt x="143" y="111"/>
                  </a:lnTo>
                  <a:lnTo>
                    <a:pt x="118" y="126"/>
                  </a:lnTo>
                  <a:lnTo>
                    <a:pt x="81" y="101"/>
                  </a:lnTo>
                  <a:lnTo>
                    <a:pt x="51" y="113"/>
                  </a:lnTo>
                  <a:lnTo>
                    <a:pt x="29" y="107"/>
                  </a:lnTo>
                  <a:lnTo>
                    <a:pt x="8" y="80"/>
                  </a:lnTo>
                  <a:lnTo>
                    <a:pt x="10" y="65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43">
              <a:extLst>
                <a:ext uri="{FF2B5EF4-FFF2-40B4-BE49-F238E27FC236}">
                  <a16:creationId xmlns:a16="http://schemas.microsoft.com/office/drawing/2014/main" id="{D0E0FC82-1F4C-9CE3-A863-F4D60C3040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8050" y="3013075"/>
              <a:ext cx="830263" cy="714375"/>
            </a:xfrm>
            <a:custGeom>
              <a:avLst/>
              <a:gdLst>
                <a:gd name="T0" fmla="*/ 357 w 523"/>
                <a:gd name="T1" fmla="*/ 24 h 450"/>
                <a:gd name="T2" fmla="*/ 406 w 523"/>
                <a:gd name="T3" fmla="*/ 25 h 450"/>
                <a:gd name="T4" fmla="*/ 428 w 523"/>
                <a:gd name="T5" fmla="*/ 45 h 450"/>
                <a:gd name="T6" fmla="*/ 474 w 523"/>
                <a:gd name="T7" fmla="*/ 46 h 450"/>
                <a:gd name="T8" fmla="*/ 523 w 523"/>
                <a:gd name="T9" fmla="*/ 82 h 450"/>
                <a:gd name="T10" fmla="*/ 464 w 523"/>
                <a:gd name="T11" fmla="*/ 111 h 450"/>
                <a:gd name="T12" fmla="*/ 436 w 523"/>
                <a:gd name="T13" fmla="*/ 171 h 450"/>
                <a:gd name="T14" fmla="*/ 388 w 523"/>
                <a:gd name="T15" fmla="*/ 146 h 450"/>
                <a:gd name="T16" fmla="*/ 325 w 523"/>
                <a:gd name="T17" fmla="*/ 178 h 450"/>
                <a:gd name="T18" fmla="*/ 330 w 523"/>
                <a:gd name="T19" fmla="*/ 209 h 450"/>
                <a:gd name="T20" fmla="*/ 336 w 523"/>
                <a:gd name="T21" fmla="*/ 270 h 450"/>
                <a:gd name="T22" fmla="*/ 363 w 523"/>
                <a:gd name="T23" fmla="*/ 315 h 450"/>
                <a:gd name="T24" fmla="*/ 353 w 523"/>
                <a:gd name="T25" fmla="*/ 382 h 450"/>
                <a:gd name="T26" fmla="*/ 305 w 523"/>
                <a:gd name="T27" fmla="*/ 425 h 450"/>
                <a:gd name="T28" fmla="*/ 274 w 523"/>
                <a:gd name="T29" fmla="*/ 450 h 450"/>
                <a:gd name="T30" fmla="*/ 247 w 523"/>
                <a:gd name="T31" fmla="*/ 398 h 450"/>
                <a:gd name="T32" fmla="*/ 220 w 523"/>
                <a:gd name="T33" fmla="*/ 367 h 450"/>
                <a:gd name="T34" fmla="*/ 211 w 523"/>
                <a:gd name="T35" fmla="*/ 404 h 450"/>
                <a:gd name="T36" fmla="*/ 167 w 523"/>
                <a:gd name="T37" fmla="*/ 371 h 450"/>
                <a:gd name="T38" fmla="*/ 176 w 523"/>
                <a:gd name="T39" fmla="*/ 316 h 450"/>
                <a:gd name="T40" fmla="*/ 180 w 523"/>
                <a:gd name="T41" fmla="*/ 302 h 450"/>
                <a:gd name="T42" fmla="*/ 150 w 523"/>
                <a:gd name="T43" fmla="*/ 226 h 450"/>
                <a:gd name="T44" fmla="*/ 133 w 523"/>
                <a:gd name="T45" fmla="*/ 197 h 450"/>
                <a:gd name="T46" fmla="*/ 110 w 523"/>
                <a:gd name="T47" fmla="*/ 188 h 450"/>
                <a:gd name="T48" fmla="*/ 33 w 523"/>
                <a:gd name="T49" fmla="*/ 211 h 450"/>
                <a:gd name="T50" fmla="*/ 22 w 523"/>
                <a:gd name="T51" fmla="*/ 149 h 450"/>
                <a:gd name="T52" fmla="*/ 33 w 523"/>
                <a:gd name="T53" fmla="*/ 125 h 450"/>
                <a:gd name="T54" fmla="*/ 95 w 523"/>
                <a:gd name="T55" fmla="*/ 87 h 450"/>
                <a:gd name="T56" fmla="*/ 157 w 523"/>
                <a:gd name="T57" fmla="*/ 80 h 450"/>
                <a:gd name="T58" fmla="*/ 188 w 523"/>
                <a:gd name="T59" fmla="*/ 32 h 450"/>
                <a:gd name="T60" fmla="*/ 217 w 523"/>
                <a:gd name="T61" fmla="*/ 33 h 450"/>
                <a:gd name="T62" fmla="*/ 305 w 523"/>
                <a:gd name="T63" fmla="*/ 28 h 450"/>
                <a:gd name="T64" fmla="*/ 282 w 523"/>
                <a:gd name="T65" fmla="*/ 416 h 450"/>
                <a:gd name="T66" fmla="*/ 298 w 523"/>
                <a:gd name="T67" fmla="*/ 419 h 450"/>
                <a:gd name="T68" fmla="*/ 286 w 523"/>
                <a:gd name="T69" fmla="*/ 412 h 450"/>
                <a:gd name="T70" fmla="*/ 359 w 523"/>
                <a:gd name="T71" fmla="*/ 408 h 450"/>
                <a:gd name="T72" fmla="*/ 350 w 523"/>
                <a:gd name="T73" fmla="*/ 402 h 450"/>
                <a:gd name="T74" fmla="*/ 359 w 523"/>
                <a:gd name="T75" fmla="*/ 408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23" h="450">
                  <a:moveTo>
                    <a:pt x="341" y="0"/>
                  </a:moveTo>
                  <a:lnTo>
                    <a:pt x="357" y="24"/>
                  </a:lnTo>
                  <a:lnTo>
                    <a:pt x="395" y="17"/>
                  </a:lnTo>
                  <a:lnTo>
                    <a:pt x="406" y="25"/>
                  </a:lnTo>
                  <a:lnTo>
                    <a:pt x="416" y="22"/>
                  </a:lnTo>
                  <a:lnTo>
                    <a:pt x="428" y="45"/>
                  </a:lnTo>
                  <a:lnTo>
                    <a:pt x="457" y="25"/>
                  </a:lnTo>
                  <a:lnTo>
                    <a:pt x="474" y="46"/>
                  </a:lnTo>
                  <a:lnTo>
                    <a:pt x="523" y="61"/>
                  </a:lnTo>
                  <a:lnTo>
                    <a:pt x="523" y="82"/>
                  </a:lnTo>
                  <a:lnTo>
                    <a:pt x="494" y="112"/>
                  </a:lnTo>
                  <a:lnTo>
                    <a:pt x="464" y="111"/>
                  </a:lnTo>
                  <a:lnTo>
                    <a:pt x="464" y="162"/>
                  </a:lnTo>
                  <a:lnTo>
                    <a:pt x="436" y="171"/>
                  </a:lnTo>
                  <a:lnTo>
                    <a:pt x="425" y="154"/>
                  </a:lnTo>
                  <a:lnTo>
                    <a:pt x="388" y="146"/>
                  </a:lnTo>
                  <a:lnTo>
                    <a:pt x="336" y="161"/>
                  </a:lnTo>
                  <a:lnTo>
                    <a:pt x="325" y="178"/>
                  </a:lnTo>
                  <a:lnTo>
                    <a:pt x="334" y="195"/>
                  </a:lnTo>
                  <a:lnTo>
                    <a:pt x="330" y="209"/>
                  </a:lnTo>
                  <a:lnTo>
                    <a:pt x="340" y="261"/>
                  </a:lnTo>
                  <a:lnTo>
                    <a:pt x="336" y="270"/>
                  </a:lnTo>
                  <a:lnTo>
                    <a:pt x="358" y="294"/>
                  </a:lnTo>
                  <a:lnTo>
                    <a:pt x="363" y="315"/>
                  </a:lnTo>
                  <a:lnTo>
                    <a:pt x="346" y="363"/>
                  </a:lnTo>
                  <a:lnTo>
                    <a:pt x="353" y="382"/>
                  </a:lnTo>
                  <a:lnTo>
                    <a:pt x="348" y="403"/>
                  </a:lnTo>
                  <a:lnTo>
                    <a:pt x="305" y="425"/>
                  </a:lnTo>
                  <a:lnTo>
                    <a:pt x="292" y="448"/>
                  </a:lnTo>
                  <a:lnTo>
                    <a:pt x="274" y="450"/>
                  </a:lnTo>
                  <a:lnTo>
                    <a:pt x="276" y="415"/>
                  </a:lnTo>
                  <a:lnTo>
                    <a:pt x="247" y="398"/>
                  </a:lnTo>
                  <a:lnTo>
                    <a:pt x="233" y="363"/>
                  </a:lnTo>
                  <a:lnTo>
                    <a:pt x="220" y="367"/>
                  </a:lnTo>
                  <a:lnTo>
                    <a:pt x="220" y="391"/>
                  </a:lnTo>
                  <a:lnTo>
                    <a:pt x="211" y="404"/>
                  </a:lnTo>
                  <a:lnTo>
                    <a:pt x="170" y="377"/>
                  </a:lnTo>
                  <a:lnTo>
                    <a:pt x="167" y="371"/>
                  </a:lnTo>
                  <a:lnTo>
                    <a:pt x="154" y="333"/>
                  </a:lnTo>
                  <a:lnTo>
                    <a:pt x="176" y="316"/>
                  </a:lnTo>
                  <a:lnTo>
                    <a:pt x="176" y="315"/>
                  </a:lnTo>
                  <a:lnTo>
                    <a:pt x="180" y="302"/>
                  </a:lnTo>
                  <a:lnTo>
                    <a:pt x="164" y="286"/>
                  </a:lnTo>
                  <a:lnTo>
                    <a:pt x="150" y="226"/>
                  </a:lnTo>
                  <a:lnTo>
                    <a:pt x="137" y="204"/>
                  </a:lnTo>
                  <a:lnTo>
                    <a:pt x="133" y="197"/>
                  </a:lnTo>
                  <a:lnTo>
                    <a:pt x="125" y="191"/>
                  </a:lnTo>
                  <a:lnTo>
                    <a:pt x="110" y="188"/>
                  </a:lnTo>
                  <a:lnTo>
                    <a:pt x="106" y="188"/>
                  </a:lnTo>
                  <a:lnTo>
                    <a:pt x="33" y="211"/>
                  </a:lnTo>
                  <a:lnTo>
                    <a:pt x="0" y="171"/>
                  </a:lnTo>
                  <a:lnTo>
                    <a:pt x="22" y="149"/>
                  </a:lnTo>
                  <a:lnTo>
                    <a:pt x="39" y="146"/>
                  </a:lnTo>
                  <a:lnTo>
                    <a:pt x="33" y="125"/>
                  </a:lnTo>
                  <a:lnTo>
                    <a:pt x="39" y="116"/>
                  </a:lnTo>
                  <a:lnTo>
                    <a:pt x="95" y="87"/>
                  </a:lnTo>
                  <a:lnTo>
                    <a:pt x="137" y="91"/>
                  </a:lnTo>
                  <a:lnTo>
                    <a:pt x="157" y="80"/>
                  </a:lnTo>
                  <a:lnTo>
                    <a:pt x="155" y="53"/>
                  </a:lnTo>
                  <a:lnTo>
                    <a:pt x="188" y="32"/>
                  </a:lnTo>
                  <a:lnTo>
                    <a:pt x="201" y="38"/>
                  </a:lnTo>
                  <a:lnTo>
                    <a:pt x="217" y="33"/>
                  </a:lnTo>
                  <a:lnTo>
                    <a:pt x="237" y="5"/>
                  </a:lnTo>
                  <a:lnTo>
                    <a:pt x="305" y="28"/>
                  </a:lnTo>
                  <a:lnTo>
                    <a:pt x="341" y="0"/>
                  </a:lnTo>
                  <a:close/>
                  <a:moveTo>
                    <a:pt x="282" y="416"/>
                  </a:moveTo>
                  <a:lnTo>
                    <a:pt x="290" y="425"/>
                  </a:lnTo>
                  <a:lnTo>
                    <a:pt x="298" y="419"/>
                  </a:lnTo>
                  <a:lnTo>
                    <a:pt x="298" y="412"/>
                  </a:lnTo>
                  <a:lnTo>
                    <a:pt x="286" y="412"/>
                  </a:lnTo>
                  <a:lnTo>
                    <a:pt x="282" y="416"/>
                  </a:lnTo>
                  <a:close/>
                  <a:moveTo>
                    <a:pt x="359" y="408"/>
                  </a:moveTo>
                  <a:lnTo>
                    <a:pt x="354" y="411"/>
                  </a:lnTo>
                  <a:lnTo>
                    <a:pt x="350" y="402"/>
                  </a:lnTo>
                  <a:lnTo>
                    <a:pt x="357" y="400"/>
                  </a:lnTo>
                  <a:lnTo>
                    <a:pt x="359" y="408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44">
              <a:extLst>
                <a:ext uri="{FF2B5EF4-FFF2-40B4-BE49-F238E27FC236}">
                  <a16:creationId xmlns:a16="http://schemas.microsoft.com/office/drawing/2014/main" id="{A7A3A95E-06EF-E27E-6ED6-868D805C0D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950" y="2682875"/>
              <a:ext cx="703263" cy="474663"/>
            </a:xfrm>
            <a:custGeom>
              <a:avLst/>
              <a:gdLst>
                <a:gd name="T0" fmla="*/ 195 w 443"/>
                <a:gd name="T1" fmla="*/ 0 h 299"/>
                <a:gd name="T2" fmla="*/ 271 w 443"/>
                <a:gd name="T3" fmla="*/ 24 h 299"/>
                <a:gd name="T4" fmla="*/ 305 w 443"/>
                <a:gd name="T5" fmla="*/ 35 h 299"/>
                <a:gd name="T6" fmla="*/ 314 w 443"/>
                <a:gd name="T7" fmla="*/ 67 h 299"/>
                <a:gd name="T8" fmla="*/ 379 w 443"/>
                <a:gd name="T9" fmla="*/ 91 h 299"/>
                <a:gd name="T10" fmla="*/ 392 w 443"/>
                <a:gd name="T11" fmla="*/ 84 h 299"/>
                <a:gd name="T12" fmla="*/ 406 w 443"/>
                <a:gd name="T13" fmla="*/ 107 h 299"/>
                <a:gd name="T14" fmla="*/ 427 w 443"/>
                <a:gd name="T15" fmla="*/ 100 h 299"/>
                <a:gd name="T16" fmla="*/ 437 w 443"/>
                <a:gd name="T17" fmla="*/ 110 h 299"/>
                <a:gd name="T18" fmla="*/ 443 w 443"/>
                <a:gd name="T19" fmla="*/ 134 h 299"/>
                <a:gd name="T20" fmla="*/ 439 w 443"/>
                <a:gd name="T21" fmla="*/ 158 h 299"/>
                <a:gd name="T22" fmla="*/ 402 w 443"/>
                <a:gd name="T23" fmla="*/ 154 h 299"/>
                <a:gd name="T24" fmla="*/ 390 w 443"/>
                <a:gd name="T25" fmla="*/ 211 h 299"/>
                <a:gd name="T26" fmla="*/ 401 w 443"/>
                <a:gd name="T27" fmla="*/ 233 h 299"/>
                <a:gd name="T28" fmla="*/ 372 w 443"/>
                <a:gd name="T29" fmla="*/ 253 h 299"/>
                <a:gd name="T30" fmla="*/ 360 w 443"/>
                <a:gd name="T31" fmla="*/ 230 h 299"/>
                <a:gd name="T32" fmla="*/ 350 w 443"/>
                <a:gd name="T33" fmla="*/ 233 h 299"/>
                <a:gd name="T34" fmla="*/ 339 w 443"/>
                <a:gd name="T35" fmla="*/ 225 h 299"/>
                <a:gd name="T36" fmla="*/ 301 w 443"/>
                <a:gd name="T37" fmla="*/ 232 h 299"/>
                <a:gd name="T38" fmla="*/ 285 w 443"/>
                <a:gd name="T39" fmla="*/ 208 h 299"/>
                <a:gd name="T40" fmla="*/ 249 w 443"/>
                <a:gd name="T41" fmla="*/ 236 h 299"/>
                <a:gd name="T42" fmla="*/ 181 w 443"/>
                <a:gd name="T43" fmla="*/ 213 h 299"/>
                <a:gd name="T44" fmla="*/ 161 w 443"/>
                <a:gd name="T45" fmla="*/ 241 h 299"/>
                <a:gd name="T46" fmla="*/ 145 w 443"/>
                <a:gd name="T47" fmla="*/ 246 h 299"/>
                <a:gd name="T48" fmla="*/ 132 w 443"/>
                <a:gd name="T49" fmla="*/ 240 h 299"/>
                <a:gd name="T50" fmla="*/ 99 w 443"/>
                <a:gd name="T51" fmla="*/ 261 h 299"/>
                <a:gd name="T52" fmla="*/ 101 w 443"/>
                <a:gd name="T53" fmla="*/ 288 h 299"/>
                <a:gd name="T54" fmla="*/ 81 w 443"/>
                <a:gd name="T55" fmla="*/ 299 h 299"/>
                <a:gd name="T56" fmla="*/ 39 w 443"/>
                <a:gd name="T57" fmla="*/ 295 h 299"/>
                <a:gd name="T58" fmla="*/ 21 w 443"/>
                <a:gd name="T59" fmla="*/ 254 h 299"/>
                <a:gd name="T60" fmla="*/ 0 w 443"/>
                <a:gd name="T61" fmla="*/ 241 h 299"/>
                <a:gd name="T62" fmla="*/ 10 w 443"/>
                <a:gd name="T63" fmla="*/ 191 h 299"/>
                <a:gd name="T64" fmla="*/ 21 w 443"/>
                <a:gd name="T65" fmla="*/ 180 h 299"/>
                <a:gd name="T66" fmla="*/ 40 w 443"/>
                <a:gd name="T67" fmla="*/ 183 h 299"/>
                <a:gd name="T68" fmla="*/ 50 w 443"/>
                <a:gd name="T69" fmla="*/ 161 h 299"/>
                <a:gd name="T70" fmla="*/ 44 w 443"/>
                <a:gd name="T71" fmla="*/ 125 h 299"/>
                <a:gd name="T72" fmla="*/ 53 w 443"/>
                <a:gd name="T73" fmla="*/ 107 h 299"/>
                <a:gd name="T74" fmla="*/ 50 w 443"/>
                <a:gd name="T75" fmla="*/ 80 h 299"/>
                <a:gd name="T76" fmla="*/ 82 w 443"/>
                <a:gd name="T77" fmla="*/ 49 h 299"/>
                <a:gd name="T78" fmla="*/ 107 w 443"/>
                <a:gd name="T79" fmla="*/ 53 h 299"/>
                <a:gd name="T80" fmla="*/ 140 w 443"/>
                <a:gd name="T81" fmla="*/ 9 h 299"/>
                <a:gd name="T82" fmla="*/ 170 w 443"/>
                <a:gd name="T83" fmla="*/ 17 h 299"/>
                <a:gd name="T84" fmla="*/ 195 w 443"/>
                <a:gd name="T85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3" h="299">
                  <a:moveTo>
                    <a:pt x="195" y="0"/>
                  </a:moveTo>
                  <a:lnTo>
                    <a:pt x="271" y="24"/>
                  </a:lnTo>
                  <a:lnTo>
                    <a:pt x="305" y="35"/>
                  </a:lnTo>
                  <a:lnTo>
                    <a:pt x="314" y="67"/>
                  </a:lnTo>
                  <a:lnTo>
                    <a:pt x="379" y="91"/>
                  </a:lnTo>
                  <a:lnTo>
                    <a:pt x="392" y="84"/>
                  </a:lnTo>
                  <a:lnTo>
                    <a:pt x="406" y="107"/>
                  </a:lnTo>
                  <a:lnTo>
                    <a:pt x="427" y="100"/>
                  </a:lnTo>
                  <a:lnTo>
                    <a:pt x="437" y="110"/>
                  </a:lnTo>
                  <a:lnTo>
                    <a:pt x="443" y="134"/>
                  </a:lnTo>
                  <a:lnTo>
                    <a:pt x="439" y="158"/>
                  </a:lnTo>
                  <a:lnTo>
                    <a:pt x="402" y="154"/>
                  </a:lnTo>
                  <a:lnTo>
                    <a:pt x="390" y="211"/>
                  </a:lnTo>
                  <a:lnTo>
                    <a:pt x="401" y="233"/>
                  </a:lnTo>
                  <a:lnTo>
                    <a:pt x="372" y="253"/>
                  </a:lnTo>
                  <a:lnTo>
                    <a:pt x="360" y="230"/>
                  </a:lnTo>
                  <a:lnTo>
                    <a:pt x="350" y="233"/>
                  </a:lnTo>
                  <a:lnTo>
                    <a:pt x="339" y="225"/>
                  </a:lnTo>
                  <a:lnTo>
                    <a:pt x="301" y="232"/>
                  </a:lnTo>
                  <a:lnTo>
                    <a:pt x="285" y="208"/>
                  </a:lnTo>
                  <a:lnTo>
                    <a:pt x="249" y="236"/>
                  </a:lnTo>
                  <a:lnTo>
                    <a:pt x="181" y="213"/>
                  </a:lnTo>
                  <a:lnTo>
                    <a:pt x="161" y="241"/>
                  </a:lnTo>
                  <a:lnTo>
                    <a:pt x="145" y="246"/>
                  </a:lnTo>
                  <a:lnTo>
                    <a:pt x="132" y="240"/>
                  </a:lnTo>
                  <a:lnTo>
                    <a:pt x="99" y="261"/>
                  </a:lnTo>
                  <a:lnTo>
                    <a:pt x="101" y="288"/>
                  </a:lnTo>
                  <a:lnTo>
                    <a:pt x="81" y="299"/>
                  </a:lnTo>
                  <a:lnTo>
                    <a:pt x="39" y="295"/>
                  </a:lnTo>
                  <a:lnTo>
                    <a:pt x="21" y="254"/>
                  </a:lnTo>
                  <a:lnTo>
                    <a:pt x="0" y="241"/>
                  </a:lnTo>
                  <a:lnTo>
                    <a:pt x="10" y="191"/>
                  </a:lnTo>
                  <a:lnTo>
                    <a:pt x="21" y="180"/>
                  </a:lnTo>
                  <a:lnTo>
                    <a:pt x="40" y="183"/>
                  </a:lnTo>
                  <a:lnTo>
                    <a:pt x="50" y="161"/>
                  </a:lnTo>
                  <a:lnTo>
                    <a:pt x="44" y="125"/>
                  </a:lnTo>
                  <a:lnTo>
                    <a:pt x="53" y="107"/>
                  </a:lnTo>
                  <a:lnTo>
                    <a:pt x="50" y="80"/>
                  </a:lnTo>
                  <a:lnTo>
                    <a:pt x="82" y="49"/>
                  </a:lnTo>
                  <a:lnTo>
                    <a:pt x="107" y="53"/>
                  </a:lnTo>
                  <a:lnTo>
                    <a:pt x="140" y="9"/>
                  </a:lnTo>
                  <a:lnTo>
                    <a:pt x="170" y="17"/>
                  </a:lnTo>
                  <a:lnTo>
                    <a:pt x="19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45">
              <a:extLst>
                <a:ext uri="{FF2B5EF4-FFF2-40B4-BE49-F238E27FC236}">
                  <a16:creationId xmlns:a16="http://schemas.microsoft.com/office/drawing/2014/main" id="{8E650974-6F9D-D66B-40E5-77504C7FC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254250"/>
              <a:ext cx="719138" cy="855663"/>
            </a:xfrm>
            <a:custGeom>
              <a:avLst/>
              <a:gdLst>
                <a:gd name="T0" fmla="*/ 314 w 453"/>
                <a:gd name="T1" fmla="*/ 34 h 539"/>
                <a:gd name="T2" fmla="*/ 303 w 453"/>
                <a:gd name="T3" fmla="*/ 29 h 539"/>
                <a:gd name="T4" fmla="*/ 307 w 453"/>
                <a:gd name="T5" fmla="*/ 41 h 539"/>
                <a:gd name="T6" fmla="*/ 303 w 453"/>
                <a:gd name="T7" fmla="*/ 96 h 539"/>
                <a:gd name="T8" fmla="*/ 287 w 453"/>
                <a:gd name="T9" fmla="*/ 129 h 539"/>
                <a:gd name="T10" fmla="*/ 337 w 453"/>
                <a:gd name="T11" fmla="*/ 135 h 539"/>
                <a:gd name="T12" fmla="*/ 348 w 453"/>
                <a:gd name="T13" fmla="*/ 103 h 539"/>
                <a:gd name="T14" fmla="*/ 381 w 453"/>
                <a:gd name="T15" fmla="*/ 114 h 539"/>
                <a:gd name="T16" fmla="*/ 452 w 453"/>
                <a:gd name="T17" fmla="*/ 192 h 539"/>
                <a:gd name="T18" fmla="*/ 438 w 453"/>
                <a:gd name="T19" fmla="*/ 215 h 539"/>
                <a:gd name="T20" fmla="*/ 405 w 453"/>
                <a:gd name="T21" fmla="*/ 274 h 539"/>
                <a:gd name="T22" fmla="*/ 397 w 453"/>
                <a:gd name="T23" fmla="*/ 303 h 539"/>
                <a:gd name="T24" fmla="*/ 380 w 453"/>
                <a:gd name="T25" fmla="*/ 367 h 539"/>
                <a:gd name="T26" fmla="*/ 386 w 453"/>
                <a:gd name="T27" fmla="*/ 421 h 539"/>
                <a:gd name="T28" fmla="*/ 418 w 453"/>
                <a:gd name="T29" fmla="*/ 413 h 539"/>
                <a:gd name="T30" fmla="*/ 401 w 453"/>
                <a:gd name="T31" fmla="*/ 494 h 539"/>
                <a:gd name="T32" fmla="*/ 339 w 453"/>
                <a:gd name="T33" fmla="*/ 511 h 539"/>
                <a:gd name="T34" fmla="*/ 278 w 453"/>
                <a:gd name="T35" fmla="*/ 524 h 539"/>
                <a:gd name="T36" fmla="*/ 250 w 453"/>
                <a:gd name="T37" fmla="*/ 481 h 539"/>
                <a:gd name="T38" fmla="*/ 299 w 453"/>
                <a:gd name="T39" fmla="*/ 428 h 539"/>
                <a:gd name="T40" fmla="*/ 297 w 453"/>
                <a:gd name="T41" fmla="*/ 380 h 539"/>
                <a:gd name="T42" fmla="*/ 266 w 453"/>
                <a:gd name="T43" fmla="*/ 377 h 539"/>
                <a:gd name="T44" fmla="*/ 239 w 453"/>
                <a:gd name="T45" fmla="*/ 361 h 539"/>
                <a:gd name="T46" fmla="*/ 165 w 453"/>
                <a:gd name="T47" fmla="*/ 305 h 539"/>
                <a:gd name="T48" fmla="*/ 55 w 453"/>
                <a:gd name="T49" fmla="*/ 270 h 539"/>
                <a:gd name="T50" fmla="*/ 0 w 453"/>
                <a:gd name="T51" fmla="*/ 279 h 539"/>
                <a:gd name="T52" fmla="*/ 9 w 453"/>
                <a:gd name="T53" fmla="*/ 233 h 539"/>
                <a:gd name="T54" fmla="*/ 53 w 453"/>
                <a:gd name="T55" fmla="*/ 224 h 539"/>
                <a:gd name="T56" fmla="*/ 65 w 453"/>
                <a:gd name="T57" fmla="*/ 158 h 539"/>
                <a:gd name="T58" fmla="*/ 28 w 453"/>
                <a:gd name="T59" fmla="*/ 145 h 539"/>
                <a:gd name="T60" fmla="*/ 121 w 453"/>
                <a:gd name="T61" fmla="*/ 104 h 539"/>
                <a:gd name="T62" fmla="*/ 133 w 453"/>
                <a:gd name="T63" fmla="*/ 58 h 539"/>
                <a:gd name="T64" fmla="*/ 165 w 453"/>
                <a:gd name="T65" fmla="*/ 81 h 539"/>
                <a:gd name="T66" fmla="*/ 219 w 453"/>
                <a:gd name="T67" fmla="*/ 54 h 539"/>
                <a:gd name="T68" fmla="*/ 254 w 453"/>
                <a:gd name="T69" fmla="*/ 0 h 539"/>
                <a:gd name="T70" fmla="*/ 318 w 453"/>
                <a:gd name="T71" fmla="*/ 29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53" h="539">
                  <a:moveTo>
                    <a:pt x="318" y="29"/>
                  </a:moveTo>
                  <a:lnTo>
                    <a:pt x="314" y="34"/>
                  </a:lnTo>
                  <a:lnTo>
                    <a:pt x="306" y="29"/>
                  </a:lnTo>
                  <a:lnTo>
                    <a:pt x="303" y="29"/>
                  </a:lnTo>
                  <a:lnTo>
                    <a:pt x="303" y="35"/>
                  </a:lnTo>
                  <a:lnTo>
                    <a:pt x="307" y="41"/>
                  </a:lnTo>
                  <a:lnTo>
                    <a:pt x="294" y="56"/>
                  </a:lnTo>
                  <a:lnTo>
                    <a:pt x="303" y="96"/>
                  </a:lnTo>
                  <a:lnTo>
                    <a:pt x="283" y="125"/>
                  </a:lnTo>
                  <a:lnTo>
                    <a:pt x="287" y="129"/>
                  </a:lnTo>
                  <a:lnTo>
                    <a:pt x="328" y="147"/>
                  </a:lnTo>
                  <a:lnTo>
                    <a:pt x="337" y="135"/>
                  </a:lnTo>
                  <a:lnTo>
                    <a:pt x="324" y="120"/>
                  </a:lnTo>
                  <a:lnTo>
                    <a:pt x="348" y="103"/>
                  </a:lnTo>
                  <a:lnTo>
                    <a:pt x="373" y="99"/>
                  </a:lnTo>
                  <a:lnTo>
                    <a:pt x="381" y="114"/>
                  </a:lnTo>
                  <a:lnTo>
                    <a:pt x="389" y="147"/>
                  </a:lnTo>
                  <a:lnTo>
                    <a:pt x="452" y="192"/>
                  </a:lnTo>
                  <a:lnTo>
                    <a:pt x="453" y="211"/>
                  </a:lnTo>
                  <a:lnTo>
                    <a:pt x="438" y="215"/>
                  </a:lnTo>
                  <a:lnTo>
                    <a:pt x="448" y="269"/>
                  </a:lnTo>
                  <a:lnTo>
                    <a:pt x="405" y="274"/>
                  </a:lnTo>
                  <a:lnTo>
                    <a:pt x="406" y="290"/>
                  </a:lnTo>
                  <a:lnTo>
                    <a:pt x="397" y="303"/>
                  </a:lnTo>
                  <a:lnTo>
                    <a:pt x="406" y="321"/>
                  </a:lnTo>
                  <a:lnTo>
                    <a:pt x="380" y="367"/>
                  </a:lnTo>
                  <a:lnTo>
                    <a:pt x="369" y="417"/>
                  </a:lnTo>
                  <a:lnTo>
                    <a:pt x="386" y="421"/>
                  </a:lnTo>
                  <a:lnTo>
                    <a:pt x="401" y="405"/>
                  </a:lnTo>
                  <a:lnTo>
                    <a:pt x="418" y="413"/>
                  </a:lnTo>
                  <a:lnTo>
                    <a:pt x="410" y="471"/>
                  </a:lnTo>
                  <a:lnTo>
                    <a:pt x="401" y="494"/>
                  </a:lnTo>
                  <a:lnTo>
                    <a:pt x="382" y="511"/>
                  </a:lnTo>
                  <a:lnTo>
                    <a:pt x="339" y="511"/>
                  </a:lnTo>
                  <a:lnTo>
                    <a:pt x="327" y="539"/>
                  </a:lnTo>
                  <a:lnTo>
                    <a:pt x="278" y="524"/>
                  </a:lnTo>
                  <a:lnTo>
                    <a:pt x="261" y="503"/>
                  </a:lnTo>
                  <a:lnTo>
                    <a:pt x="250" y="481"/>
                  </a:lnTo>
                  <a:lnTo>
                    <a:pt x="262" y="424"/>
                  </a:lnTo>
                  <a:lnTo>
                    <a:pt x="299" y="428"/>
                  </a:lnTo>
                  <a:lnTo>
                    <a:pt x="303" y="404"/>
                  </a:lnTo>
                  <a:lnTo>
                    <a:pt x="297" y="380"/>
                  </a:lnTo>
                  <a:lnTo>
                    <a:pt x="287" y="370"/>
                  </a:lnTo>
                  <a:lnTo>
                    <a:pt x="266" y="377"/>
                  </a:lnTo>
                  <a:lnTo>
                    <a:pt x="252" y="354"/>
                  </a:lnTo>
                  <a:lnTo>
                    <a:pt x="239" y="361"/>
                  </a:lnTo>
                  <a:lnTo>
                    <a:pt x="174" y="337"/>
                  </a:lnTo>
                  <a:lnTo>
                    <a:pt x="165" y="305"/>
                  </a:lnTo>
                  <a:lnTo>
                    <a:pt x="131" y="294"/>
                  </a:lnTo>
                  <a:lnTo>
                    <a:pt x="55" y="270"/>
                  </a:lnTo>
                  <a:lnTo>
                    <a:pt x="30" y="287"/>
                  </a:lnTo>
                  <a:lnTo>
                    <a:pt x="0" y="279"/>
                  </a:lnTo>
                  <a:lnTo>
                    <a:pt x="12" y="258"/>
                  </a:lnTo>
                  <a:lnTo>
                    <a:pt x="9" y="233"/>
                  </a:lnTo>
                  <a:lnTo>
                    <a:pt x="19" y="225"/>
                  </a:lnTo>
                  <a:lnTo>
                    <a:pt x="53" y="224"/>
                  </a:lnTo>
                  <a:lnTo>
                    <a:pt x="71" y="188"/>
                  </a:lnTo>
                  <a:lnTo>
                    <a:pt x="65" y="158"/>
                  </a:lnTo>
                  <a:lnTo>
                    <a:pt x="32" y="161"/>
                  </a:lnTo>
                  <a:lnTo>
                    <a:pt x="28" y="145"/>
                  </a:lnTo>
                  <a:lnTo>
                    <a:pt x="59" y="113"/>
                  </a:lnTo>
                  <a:lnTo>
                    <a:pt x="121" y="104"/>
                  </a:lnTo>
                  <a:lnTo>
                    <a:pt x="115" y="68"/>
                  </a:lnTo>
                  <a:lnTo>
                    <a:pt x="133" y="58"/>
                  </a:lnTo>
                  <a:lnTo>
                    <a:pt x="153" y="59"/>
                  </a:lnTo>
                  <a:lnTo>
                    <a:pt x="165" y="81"/>
                  </a:lnTo>
                  <a:lnTo>
                    <a:pt x="179" y="85"/>
                  </a:lnTo>
                  <a:lnTo>
                    <a:pt x="219" y="54"/>
                  </a:lnTo>
                  <a:lnTo>
                    <a:pt x="233" y="14"/>
                  </a:lnTo>
                  <a:lnTo>
                    <a:pt x="254" y="0"/>
                  </a:lnTo>
                  <a:lnTo>
                    <a:pt x="299" y="8"/>
                  </a:lnTo>
                  <a:lnTo>
                    <a:pt x="318" y="2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46">
              <a:extLst>
                <a:ext uri="{FF2B5EF4-FFF2-40B4-BE49-F238E27FC236}">
                  <a16:creationId xmlns:a16="http://schemas.microsoft.com/office/drawing/2014/main" id="{F9BB5659-1204-573E-E3CF-C8B8E65EC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5975" y="239713"/>
              <a:ext cx="1508125" cy="1039813"/>
            </a:xfrm>
            <a:custGeom>
              <a:avLst/>
              <a:gdLst>
                <a:gd name="T0" fmla="*/ 702 w 950"/>
                <a:gd name="T1" fmla="*/ 69 h 655"/>
                <a:gd name="T2" fmla="*/ 727 w 950"/>
                <a:gd name="T3" fmla="*/ 83 h 655"/>
                <a:gd name="T4" fmla="*/ 701 w 950"/>
                <a:gd name="T5" fmla="*/ 137 h 655"/>
                <a:gd name="T6" fmla="*/ 701 w 950"/>
                <a:gd name="T7" fmla="*/ 230 h 655"/>
                <a:gd name="T8" fmla="*/ 810 w 950"/>
                <a:gd name="T9" fmla="*/ 239 h 655"/>
                <a:gd name="T10" fmla="*/ 811 w 950"/>
                <a:gd name="T11" fmla="*/ 309 h 655"/>
                <a:gd name="T12" fmla="*/ 840 w 950"/>
                <a:gd name="T13" fmla="*/ 255 h 655"/>
                <a:gd name="T14" fmla="*/ 847 w 950"/>
                <a:gd name="T15" fmla="*/ 322 h 655"/>
                <a:gd name="T16" fmla="*/ 917 w 950"/>
                <a:gd name="T17" fmla="*/ 429 h 655"/>
                <a:gd name="T18" fmla="*/ 887 w 950"/>
                <a:gd name="T19" fmla="*/ 569 h 655"/>
                <a:gd name="T20" fmla="*/ 898 w 950"/>
                <a:gd name="T21" fmla="*/ 504 h 655"/>
                <a:gd name="T22" fmla="*/ 790 w 950"/>
                <a:gd name="T23" fmla="*/ 481 h 655"/>
                <a:gd name="T24" fmla="*/ 726 w 950"/>
                <a:gd name="T25" fmla="*/ 559 h 655"/>
                <a:gd name="T26" fmla="*/ 690 w 950"/>
                <a:gd name="T27" fmla="*/ 576 h 655"/>
                <a:gd name="T28" fmla="*/ 661 w 950"/>
                <a:gd name="T29" fmla="*/ 594 h 655"/>
                <a:gd name="T30" fmla="*/ 599 w 950"/>
                <a:gd name="T31" fmla="*/ 625 h 655"/>
                <a:gd name="T32" fmla="*/ 533 w 950"/>
                <a:gd name="T33" fmla="*/ 608 h 655"/>
                <a:gd name="T34" fmla="*/ 433 w 950"/>
                <a:gd name="T35" fmla="*/ 567 h 655"/>
                <a:gd name="T36" fmla="*/ 353 w 950"/>
                <a:gd name="T37" fmla="*/ 576 h 655"/>
                <a:gd name="T38" fmla="*/ 255 w 950"/>
                <a:gd name="T39" fmla="*/ 608 h 655"/>
                <a:gd name="T40" fmla="*/ 170 w 950"/>
                <a:gd name="T41" fmla="*/ 655 h 655"/>
                <a:gd name="T42" fmla="*/ 114 w 950"/>
                <a:gd name="T43" fmla="*/ 601 h 655"/>
                <a:gd name="T44" fmla="*/ 27 w 950"/>
                <a:gd name="T45" fmla="*/ 555 h 655"/>
                <a:gd name="T46" fmla="*/ 47 w 950"/>
                <a:gd name="T47" fmla="*/ 500 h 655"/>
                <a:gd name="T48" fmla="*/ 80 w 950"/>
                <a:gd name="T49" fmla="*/ 459 h 655"/>
                <a:gd name="T50" fmla="*/ 42 w 950"/>
                <a:gd name="T51" fmla="*/ 392 h 655"/>
                <a:gd name="T52" fmla="*/ 75 w 950"/>
                <a:gd name="T53" fmla="*/ 310 h 655"/>
                <a:gd name="T54" fmla="*/ 163 w 950"/>
                <a:gd name="T55" fmla="*/ 317 h 655"/>
                <a:gd name="T56" fmla="*/ 216 w 950"/>
                <a:gd name="T57" fmla="*/ 307 h 655"/>
                <a:gd name="T58" fmla="*/ 236 w 950"/>
                <a:gd name="T59" fmla="*/ 277 h 655"/>
                <a:gd name="T60" fmla="*/ 371 w 950"/>
                <a:gd name="T61" fmla="*/ 216 h 655"/>
                <a:gd name="T62" fmla="*/ 441 w 950"/>
                <a:gd name="T63" fmla="*/ 166 h 655"/>
                <a:gd name="T64" fmla="*/ 452 w 950"/>
                <a:gd name="T65" fmla="*/ 112 h 655"/>
                <a:gd name="T66" fmla="*/ 612 w 950"/>
                <a:gd name="T67" fmla="*/ 136 h 655"/>
                <a:gd name="T68" fmla="*/ 636 w 950"/>
                <a:gd name="T69" fmla="*/ 81 h 655"/>
                <a:gd name="T70" fmla="*/ 666 w 950"/>
                <a:gd name="T71" fmla="*/ 2 h 655"/>
                <a:gd name="T72" fmla="*/ 83 w 950"/>
                <a:gd name="T73" fmla="*/ 319 h 655"/>
                <a:gd name="T74" fmla="*/ 93 w 950"/>
                <a:gd name="T75" fmla="*/ 328 h 655"/>
                <a:gd name="T76" fmla="*/ 222 w 950"/>
                <a:gd name="T77" fmla="*/ 259 h 655"/>
                <a:gd name="T78" fmla="*/ 441 w 950"/>
                <a:gd name="T79" fmla="*/ 141 h 655"/>
                <a:gd name="T80" fmla="*/ 436 w 950"/>
                <a:gd name="T81" fmla="*/ 131 h 655"/>
                <a:gd name="T82" fmla="*/ 611 w 950"/>
                <a:gd name="T83" fmla="*/ 47 h 655"/>
                <a:gd name="T84" fmla="*/ 602 w 950"/>
                <a:gd name="T85" fmla="*/ 37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50" h="655">
                  <a:moveTo>
                    <a:pt x="669" y="44"/>
                  </a:moveTo>
                  <a:lnTo>
                    <a:pt x="695" y="76"/>
                  </a:lnTo>
                  <a:lnTo>
                    <a:pt x="702" y="69"/>
                  </a:lnTo>
                  <a:lnTo>
                    <a:pt x="701" y="40"/>
                  </a:lnTo>
                  <a:lnTo>
                    <a:pt x="731" y="43"/>
                  </a:lnTo>
                  <a:lnTo>
                    <a:pt x="727" y="83"/>
                  </a:lnTo>
                  <a:lnTo>
                    <a:pt x="753" y="119"/>
                  </a:lnTo>
                  <a:lnTo>
                    <a:pt x="755" y="136"/>
                  </a:lnTo>
                  <a:lnTo>
                    <a:pt x="701" y="137"/>
                  </a:lnTo>
                  <a:lnTo>
                    <a:pt x="664" y="180"/>
                  </a:lnTo>
                  <a:lnTo>
                    <a:pt x="663" y="194"/>
                  </a:lnTo>
                  <a:lnTo>
                    <a:pt x="701" y="230"/>
                  </a:lnTo>
                  <a:lnTo>
                    <a:pt x="748" y="203"/>
                  </a:lnTo>
                  <a:lnTo>
                    <a:pt x="782" y="201"/>
                  </a:lnTo>
                  <a:lnTo>
                    <a:pt x="810" y="239"/>
                  </a:lnTo>
                  <a:lnTo>
                    <a:pt x="806" y="256"/>
                  </a:lnTo>
                  <a:lnTo>
                    <a:pt x="785" y="264"/>
                  </a:lnTo>
                  <a:lnTo>
                    <a:pt x="811" y="309"/>
                  </a:lnTo>
                  <a:lnTo>
                    <a:pt x="815" y="278"/>
                  </a:lnTo>
                  <a:lnTo>
                    <a:pt x="839" y="278"/>
                  </a:lnTo>
                  <a:lnTo>
                    <a:pt x="840" y="255"/>
                  </a:lnTo>
                  <a:lnTo>
                    <a:pt x="889" y="292"/>
                  </a:lnTo>
                  <a:lnTo>
                    <a:pt x="888" y="319"/>
                  </a:lnTo>
                  <a:lnTo>
                    <a:pt x="847" y="322"/>
                  </a:lnTo>
                  <a:lnTo>
                    <a:pt x="829" y="342"/>
                  </a:lnTo>
                  <a:lnTo>
                    <a:pt x="905" y="386"/>
                  </a:lnTo>
                  <a:lnTo>
                    <a:pt x="917" y="429"/>
                  </a:lnTo>
                  <a:lnTo>
                    <a:pt x="950" y="539"/>
                  </a:lnTo>
                  <a:lnTo>
                    <a:pt x="914" y="568"/>
                  </a:lnTo>
                  <a:lnTo>
                    <a:pt x="887" y="569"/>
                  </a:lnTo>
                  <a:lnTo>
                    <a:pt x="885" y="558"/>
                  </a:lnTo>
                  <a:lnTo>
                    <a:pt x="902" y="522"/>
                  </a:lnTo>
                  <a:lnTo>
                    <a:pt x="898" y="504"/>
                  </a:lnTo>
                  <a:lnTo>
                    <a:pt x="830" y="504"/>
                  </a:lnTo>
                  <a:lnTo>
                    <a:pt x="796" y="464"/>
                  </a:lnTo>
                  <a:lnTo>
                    <a:pt x="790" y="481"/>
                  </a:lnTo>
                  <a:lnTo>
                    <a:pt x="773" y="485"/>
                  </a:lnTo>
                  <a:lnTo>
                    <a:pt x="738" y="522"/>
                  </a:lnTo>
                  <a:lnTo>
                    <a:pt x="726" y="559"/>
                  </a:lnTo>
                  <a:lnTo>
                    <a:pt x="702" y="583"/>
                  </a:lnTo>
                  <a:lnTo>
                    <a:pt x="695" y="583"/>
                  </a:lnTo>
                  <a:lnTo>
                    <a:pt x="690" y="576"/>
                  </a:lnTo>
                  <a:lnTo>
                    <a:pt x="676" y="575"/>
                  </a:lnTo>
                  <a:lnTo>
                    <a:pt x="663" y="584"/>
                  </a:lnTo>
                  <a:lnTo>
                    <a:pt x="661" y="594"/>
                  </a:lnTo>
                  <a:lnTo>
                    <a:pt x="637" y="591"/>
                  </a:lnTo>
                  <a:lnTo>
                    <a:pt x="612" y="610"/>
                  </a:lnTo>
                  <a:lnTo>
                    <a:pt x="599" y="625"/>
                  </a:lnTo>
                  <a:lnTo>
                    <a:pt x="587" y="614"/>
                  </a:lnTo>
                  <a:lnTo>
                    <a:pt x="543" y="614"/>
                  </a:lnTo>
                  <a:lnTo>
                    <a:pt x="533" y="608"/>
                  </a:lnTo>
                  <a:lnTo>
                    <a:pt x="515" y="593"/>
                  </a:lnTo>
                  <a:lnTo>
                    <a:pt x="462" y="591"/>
                  </a:lnTo>
                  <a:lnTo>
                    <a:pt x="433" y="567"/>
                  </a:lnTo>
                  <a:lnTo>
                    <a:pt x="432" y="566"/>
                  </a:lnTo>
                  <a:lnTo>
                    <a:pt x="369" y="551"/>
                  </a:lnTo>
                  <a:lnTo>
                    <a:pt x="353" y="576"/>
                  </a:lnTo>
                  <a:lnTo>
                    <a:pt x="317" y="597"/>
                  </a:lnTo>
                  <a:lnTo>
                    <a:pt x="292" y="610"/>
                  </a:lnTo>
                  <a:lnTo>
                    <a:pt x="255" y="608"/>
                  </a:lnTo>
                  <a:lnTo>
                    <a:pt x="245" y="617"/>
                  </a:lnTo>
                  <a:lnTo>
                    <a:pt x="233" y="651"/>
                  </a:lnTo>
                  <a:lnTo>
                    <a:pt x="170" y="655"/>
                  </a:lnTo>
                  <a:lnTo>
                    <a:pt x="146" y="641"/>
                  </a:lnTo>
                  <a:lnTo>
                    <a:pt x="147" y="631"/>
                  </a:lnTo>
                  <a:lnTo>
                    <a:pt x="114" y="601"/>
                  </a:lnTo>
                  <a:lnTo>
                    <a:pt x="92" y="567"/>
                  </a:lnTo>
                  <a:lnTo>
                    <a:pt x="58" y="577"/>
                  </a:lnTo>
                  <a:lnTo>
                    <a:pt x="27" y="555"/>
                  </a:lnTo>
                  <a:lnTo>
                    <a:pt x="0" y="556"/>
                  </a:lnTo>
                  <a:lnTo>
                    <a:pt x="12" y="521"/>
                  </a:lnTo>
                  <a:lnTo>
                    <a:pt x="47" y="500"/>
                  </a:lnTo>
                  <a:lnTo>
                    <a:pt x="60" y="472"/>
                  </a:lnTo>
                  <a:lnTo>
                    <a:pt x="76" y="468"/>
                  </a:lnTo>
                  <a:lnTo>
                    <a:pt x="80" y="459"/>
                  </a:lnTo>
                  <a:lnTo>
                    <a:pt x="88" y="438"/>
                  </a:lnTo>
                  <a:lnTo>
                    <a:pt x="80" y="418"/>
                  </a:lnTo>
                  <a:lnTo>
                    <a:pt x="42" y="392"/>
                  </a:lnTo>
                  <a:lnTo>
                    <a:pt x="40" y="371"/>
                  </a:lnTo>
                  <a:lnTo>
                    <a:pt x="40" y="350"/>
                  </a:lnTo>
                  <a:lnTo>
                    <a:pt x="75" y="310"/>
                  </a:lnTo>
                  <a:lnTo>
                    <a:pt x="109" y="290"/>
                  </a:lnTo>
                  <a:lnTo>
                    <a:pt x="139" y="286"/>
                  </a:lnTo>
                  <a:lnTo>
                    <a:pt x="163" y="317"/>
                  </a:lnTo>
                  <a:lnTo>
                    <a:pt x="180" y="310"/>
                  </a:lnTo>
                  <a:lnTo>
                    <a:pt x="207" y="324"/>
                  </a:lnTo>
                  <a:lnTo>
                    <a:pt x="216" y="307"/>
                  </a:lnTo>
                  <a:lnTo>
                    <a:pt x="195" y="302"/>
                  </a:lnTo>
                  <a:lnTo>
                    <a:pt x="192" y="290"/>
                  </a:lnTo>
                  <a:lnTo>
                    <a:pt x="236" y="277"/>
                  </a:lnTo>
                  <a:lnTo>
                    <a:pt x="262" y="227"/>
                  </a:lnTo>
                  <a:lnTo>
                    <a:pt x="341" y="214"/>
                  </a:lnTo>
                  <a:lnTo>
                    <a:pt x="371" y="216"/>
                  </a:lnTo>
                  <a:lnTo>
                    <a:pt x="388" y="184"/>
                  </a:lnTo>
                  <a:lnTo>
                    <a:pt x="409" y="169"/>
                  </a:lnTo>
                  <a:lnTo>
                    <a:pt x="441" y="166"/>
                  </a:lnTo>
                  <a:lnTo>
                    <a:pt x="454" y="152"/>
                  </a:lnTo>
                  <a:lnTo>
                    <a:pt x="461" y="134"/>
                  </a:lnTo>
                  <a:lnTo>
                    <a:pt x="452" y="112"/>
                  </a:lnTo>
                  <a:lnTo>
                    <a:pt x="469" y="89"/>
                  </a:lnTo>
                  <a:lnTo>
                    <a:pt x="574" y="101"/>
                  </a:lnTo>
                  <a:lnTo>
                    <a:pt x="612" y="136"/>
                  </a:lnTo>
                  <a:lnTo>
                    <a:pt x="626" y="112"/>
                  </a:lnTo>
                  <a:lnTo>
                    <a:pt x="618" y="70"/>
                  </a:lnTo>
                  <a:lnTo>
                    <a:pt x="636" y="81"/>
                  </a:lnTo>
                  <a:lnTo>
                    <a:pt x="635" y="56"/>
                  </a:lnTo>
                  <a:lnTo>
                    <a:pt x="653" y="0"/>
                  </a:lnTo>
                  <a:lnTo>
                    <a:pt x="666" y="2"/>
                  </a:lnTo>
                  <a:lnTo>
                    <a:pt x="669" y="44"/>
                  </a:lnTo>
                  <a:close/>
                  <a:moveTo>
                    <a:pt x="93" y="328"/>
                  </a:moveTo>
                  <a:lnTo>
                    <a:pt x="83" y="319"/>
                  </a:lnTo>
                  <a:lnTo>
                    <a:pt x="71" y="327"/>
                  </a:lnTo>
                  <a:lnTo>
                    <a:pt x="84" y="338"/>
                  </a:lnTo>
                  <a:lnTo>
                    <a:pt x="93" y="328"/>
                  </a:lnTo>
                  <a:close/>
                  <a:moveTo>
                    <a:pt x="242" y="247"/>
                  </a:moveTo>
                  <a:lnTo>
                    <a:pt x="232" y="268"/>
                  </a:lnTo>
                  <a:lnTo>
                    <a:pt x="222" y="259"/>
                  </a:lnTo>
                  <a:lnTo>
                    <a:pt x="232" y="247"/>
                  </a:lnTo>
                  <a:lnTo>
                    <a:pt x="242" y="247"/>
                  </a:lnTo>
                  <a:close/>
                  <a:moveTo>
                    <a:pt x="441" y="141"/>
                  </a:moveTo>
                  <a:lnTo>
                    <a:pt x="432" y="156"/>
                  </a:lnTo>
                  <a:lnTo>
                    <a:pt x="425" y="153"/>
                  </a:lnTo>
                  <a:lnTo>
                    <a:pt x="436" y="131"/>
                  </a:lnTo>
                  <a:lnTo>
                    <a:pt x="441" y="131"/>
                  </a:lnTo>
                  <a:lnTo>
                    <a:pt x="441" y="141"/>
                  </a:lnTo>
                  <a:close/>
                  <a:moveTo>
                    <a:pt x="611" y="47"/>
                  </a:moveTo>
                  <a:lnTo>
                    <a:pt x="605" y="61"/>
                  </a:lnTo>
                  <a:lnTo>
                    <a:pt x="595" y="57"/>
                  </a:lnTo>
                  <a:lnTo>
                    <a:pt x="602" y="37"/>
                  </a:lnTo>
                  <a:lnTo>
                    <a:pt x="611" y="47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47">
              <a:extLst>
                <a:ext uri="{FF2B5EF4-FFF2-40B4-BE49-F238E27FC236}">
                  <a16:creationId xmlns:a16="http://schemas.microsoft.com/office/drawing/2014/main" id="{1DA87E44-ECAE-4CF1-5683-221D16F73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900" y="1476375"/>
              <a:ext cx="669925" cy="1011238"/>
            </a:xfrm>
            <a:custGeom>
              <a:avLst/>
              <a:gdLst>
                <a:gd name="T0" fmla="*/ 317 w 422"/>
                <a:gd name="T1" fmla="*/ 24 h 637"/>
                <a:gd name="T2" fmla="*/ 382 w 422"/>
                <a:gd name="T3" fmla="*/ 83 h 637"/>
                <a:gd name="T4" fmla="*/ 393 w 422"/>
                <a:gd name="T5" fmla="*/ 113 h 637"/>
                <a:gd name="T6" fmla="*/ 389 w 422"/>
                <a:gd name="T7" fmla="*/ 147 h 637"/>
                <a:gd name="T8" fmla="*/ 411 w 422"/>
                <a:gd name="T9" fmla="*/ 208 h 637"/>
                <a:gd name="T10" fmla="*/ 418 w 422"/>
                <a:gd name="T11" fmla="*/ 276 h 637"/>
                <a:gd name="T12" fmla="*/ 357 w 422"/>
                <a:gd name="T13" fmla="*/ 324 h 637"/>
                <a:gd name="T14" fmla="*/ 295 w 422"/>
                <a:gd name="T15" fmla="*/ 342 h 637"/>
                <a:gd name="T16" fmla="*/ 315 w 422"/>
                <a:gd name="T17" fmla="*/ 388 h 637"/>
                <a:gd name="T18" fmla="*/ 302 w 422"/>
                <a:gd name="T19" fmla="*/ 431 h 637"/>
                <a:gd name="T20" fmla="*/ 327 w 422"/>
                <a:gd name="T21" fmla="*/ 494 h 637"/>
                <a:gd name="T22" fmla="*/ 278 w 422"/>
                <a:gd name="T23" fmla="*/ 521 h 637"/>
                <a:gd name="T24" fmla="*/ 229 w 422"/>
                <a:gd name="T25" fmla="*/ 554 h 637"/>
                <a:gd name="T26" fmla="*/ 125 w 422"/>
                <a:gd name="T27" fmla="*/ 589 h 637"/>
                <a:gd name="T28" fmla="*/ 76 w 422"/>
                <a:gd name="T29" fmla="*/ 610 h 637"/>
                <a:gd name="T30" fmla="*/ 80 w 422"/>
                <a:gd name="T31" fmla="*/ 637 h 637"/>
                <a:gd name="T32" fmla="*/ 35 w 422"/>
                <a:gd name="T33" fmla="*/ 615 h 637"/>
                <a:gd name="T34" fmla="*/ 46 w 422"/>
                <a:gd name="T35" fmla="*/ 546 h 637"/>
                <a:gd name="T36" fmla="*/ 55 w 422"/>
                <a:gd name="T37" fmla="*/ 525 h 637"/>
                <a:gd name="T38" fmla="*/ 58 w 422"/>
                <a:gd name="T39" fmla="*/ 519 h 637"/>
                <a:gd name="T40" fmla="*/ 70 w 422"/>
                <a:gd name="T41" fmla="*/ 519 h 637"/>
                <a:gd name="T42" fmla="*/ 6 w 422"/>
                <a:gd name="T43" fmla="*/ 490 h 637"/>
                <a:gd name="T44" fmla="*/ 12 w 422"/>
                <a:gd name="T45" fmla="*/ 467 h 637"/>
                <a:gd name="T46" fmla="*/ 124 w 422"/>
                <a:gd name="T47" fmla="*/ 384 h 637"/>
                <a:gd name="T48" fmla="*/ 155 w 422"/>
                <a:gd name="T49" fmla="*/ 369 h 637"/>
                <a:gd name="T50" fmla="*/ 174 w 422"/>
                <a:gd name="T51" fmla="*/ 365 h 637"/>
                <a:gd name="T52" fmla="*/ 203 w 422"/>
                <a:gd name="T53" fmla="*/ 341 h 637"/>
                <a:gd name="T54" fmla="*/ 211 w 422"/>
                <a:gd name="T55" fmla="*/ 274 h 637"/>
                <a:gd name="T56" fmla="*/ 200 w 422"/>
                <a:gd name="T57" fmla="*/ 249 h 637"/>
                <a:gd name="T58" fmla="*/ 159 w 422"/>
                <a:gd name="T59" fmla="*/ 228 h 637"/>
                <a:gd name="T60" fmla="*/ 187 w 422"/>
                <a:gd name="T61" fmla="*/ 188 h 637"/>
                <a:gd name="T62" fmla="*/ 220 w 422"/>
                <a:gd name="T63" fmla="*/ 133 h 637"/>
                <a:gd name="T64" fmla="*/ 253 w 422"/>
                <a:gd name="T65" fmla="*/ 95 h 637"/>
                <a:gd name="T66" fmla="*/ 263 w 422"/>
                <a:gd name="T67" fmla="*/ 6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2" h="637">
                  <a:moveTo>
                    <a:pt x="288" y="0"/>
                  </a:moveTo>
                  <a:lnTo>
                    <a:pt x="317" y="24"/>
                  </a:lnTo>
                  <a:lnTo>
                    <a:pt x="342" y="14"/>
                  </a:lnTo>
                  <a:lnTo>
                    <a:pt x="382" y="83"/>
                  </a:lnTo>
                  <a:lnTo>
                    <a:pt x="394" y="87"/>
                  </a:lnTo>
                  <a:lnTo>
                    <a:pt x="393" y="113"/>
                  </a:lnTo>
                  <a:lnTo>
                    <a:pt x="407" y="137"/>
                  </a:lnTo>
                  <a:lnTo>
                    <a:pt x="389" y="147"/>
                  </a:lnTo>
                  <a:lnTo>
                    <a:pt x="419" y="186"/>
                  </a:lnTo>
                  <a:lnTo>
                    <a:pt x="411" y="208"/>
                  </a:lnTo>
                  <a:lnTo>
                    <a:pt x="422" y="242"/>
                  </a:lnTo>
                  <a:lnTo>
                    <a:pt x="418" y="276"/>
                  </a:lnTo>
                  <a:lnTo>
                    <a:pt x="398" y="320"/>
                  </a:lnTo>
                  <a:lnTo>
                    <a:pt x="357" y="324"/>
                  </a:lnTo>
                  <a:lnTo>
                    <a:pt x="324" y="325"/>
                  </a:lnTo>
                  <a:lnTo>
                    <a:pt x="295" y="342"/>
                  </a:lnTo>
                  <a:lnTo>
                    <a:pt x="307" y="358"/>
                  </a:lnTo>
                  <a:lnTo>
                    <a:pt x="315" y="388"/>
                  </a:lnTo>
                  <a:lnTo>
                    <a:pt x="300" y="411"/>
                  </a:lnTo>
                  <a:lnTo>
                    <a:pt x="302" y="431"/>
                  </a:lnTo>
                  <a:lnTo>
                    <a:pt x="332" y="494"/>
                  </a:lnTo>
                  <a:lnTo>
                    <a:pt x="327" y="494"/>
                  </a:lnTo>
                  <a:lnTo>
                    <a:pt x="319" y="524"/>
                  </a:lnTo>
                  <a:lnTo>
                    <a:pt x="278" y="521"/>
                  </a:lnTo>
                  <a:lnTo>
                    <a:pt x="253" y="516"/>
                  </a:lnTo>
                  <a:lnTo>
                    <a:pt x="229" y="554"/>
                  </a:lnTo>
                  <a:lnTo>
                    <a:pt x="133" y="604"/>
                  </a:lnTo>
                  <a:lnTo>
                    <a:pt x="125" y="589"/>
                  </a:lnTo>
                  <a:lnTo>
                    <a:pt x="100" y="593"/>
                  </a:lnTo>
                  <a:lnTo>
                    <a:pt x="76" y="610"/>
                  </a:lnTo>
                  <a:lnTo>
                    <a:pt x="89" y="625"/>
                  </a:lnTo>
                  <a:lnTo>
                    <a:pt x="80" y="637"/>
                  </a:lnTo>
                  <a:lnTo>
                    <a:pt x="39" y="619"/>
                  </a:lnTo>
                  <a:lnTo>
                    <a:pt x="35" y="615"/>
                  </a:lnTo>
                  <a:lnTo>
                    <a:pt x="55" y="586"/>
                  </a:lnTo>
                  <a:lnTo>
                    <a:pt x="46" y="546"/>
                  </a:lnTo>
                  <a:lnTo>
                    <a:pt x="59" y="531"/>
                  </a:lnTo>
                  <a:lnTo>
                    <a:pt x="55" y="525"/>
                  </a:lnTo>
                  <a:lnTo>
                    <a:pt x="55" y="519"/>
                  </a:lnTo>
                  <a:lnTo>
                    <a:pt x="58" y="519"/>
                  </a:lnTo>
                  <a:lnTo>
                    <a:pt x="66" y="524"/>
                  </a:lnTo>
                  <a:lnTo>
                    <a:pt x="70" y="519"/>
                  </a:lnTo>
                  <a:lnTo>
                    <a:pt x="51" y="498"/>
                  </a:lnTo>
                  <a:lnTo>
                    <a:pt x="6" y="490"/>
                  </a:lnTo>
                  <a:lnTo>
                    <a:pt x="0" y="491"/>
                  </a:lnTo>
                  <a:lnTo>
                    <a:pt x="12" y="467"/>
                  </a:lnTo>
                  <a:lnTo>
                    <a:pt x="76" y="399"/>
                  </a:lnTo>
                  <a:lnTo>
                    <a:pt x="124" y="384"/>
                  </a:lnTo>
                  <a:lnTo>
                    <a:pt x="146" y="384"/>
                  </a:lnTo>
                  <a:lnTo>
                    <a:pt x="155" y="369"/>
                  </a:lnTo>
                  <a:lnTo>
                    <a:pt x="168" y="375"/>
                  </a:lnTo>
                  <a:lnTo>
                    <a:pt x="174" y="365"/>
                  </a:lnTo>
                  <a:lnTo>
                    <a:pt x="197" y="362"/>
                  </a:lnTo>
                  <a:lnTo>
                    <a:pt x="203" y="341"/>
                  </a:lnTo>
                  <a:lnTo>
                    <a:pt x="200" y="284"/>
                  </a:lnTo>
                  <a:lnTo>
                    <a:pt x="211" y="274"/>
                  </a:lnTo>
                  <a:lnTo>
                    <a:pt x="217" y="270"/>
                  </a:lnTo>
                  <a:lnTo>
                    <a:pt x="200" y="249"/>
                  </a:lnTo>
                  <a:lnTo>
                    <a:pt x="154" y="249"/>
                  </a:lnTo>
                  <a:lnTo>
                    <a:pt x="159" y="228"/>
                  </a:lnTo>
                  <a:lnTo>
                    <a:pt x="183" y="205"/>
                  </a:lnTo>
                  <a:lnTo>
                    <a:pt x="187" y="188"/>
                  </a:lnTo>
                  <a:lnTo>
                    <a:pt x="225" y="159"/>
                  </a:lnTo>
                  <a:lnTo>
                    <a:pt x="220" y="133"/>
                  </a:lnTo>
                  <a:lnTo>
                    <a:pt x="244" y="114"/>
                  </a:lnTo>
                  <a:lnTo>
                    <a:pt x="253" y="95"/>
                  </a:lnTo>
                  <a:lnTo>
                    <a:pt x="245" y="45"/>
                  </a:lnTo>
                  <a:lnTo>
                    <a:pt x="263" y="6"/>
                  </a:lnTo>
                  <a:lnTo>
                    <a:pt x="288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48">
              <a:extLst>
                <a:ext uri="{FF2B5EF4-FFF2-40B4-BE49-F238E27FC236}">
                  <a16:creationId xmlns:a16="http://schemas.microsoft.com/office/drawing/2014/main" id="{54C7C3A9-7AC4-63D8-2FD0-BD00E3E02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6813" y="1330325"/>
              <a:ext cx="803275" cy="925513"/>
            </a:xfrm>
            <a:custGeom>
              <a:avLst/>
              <a:gdLst>
                <a:gd name="T0" fmla="*/ 169 w 506"/>
                <a:gd name="T1" fmla="*/ 63 h 583"/>
                <a:gd name="T2" fmla="*/ 210 w 506"/>
                <a:gd name="T3" fmla="*/ 63 h 583"/>
                <a:gd name="T4" fmla="*/ 231 w 506"/>
                <a:gd name="T5" fmla="*/ 95 h 583"/>
                <a:gd name="T6" fmla="*/ 262 w 506"/>
                <a:gd name="T7" fmla="*/ 117 h 583"/>
                <a:gd name="T8" fmla="*/ 301 w 506"/>
                <a:gd name="T9" fmla="*/ 137 h 583"/>
                <a:gd name="T10" fmla="*/ 327 w 506"/>
                <a:gd name="T11" fmla="*/ 159 h 583"/>
                <a:gd name="T12" fmla="*/ 364 w 506"/>
                <a:gd name="T13" fmla="*/ 172 h 583"/>
                <a:gd name="T14" fmla="*/ 432 w 506"/>
                <a:gd name="T15" fmla="*/ 212 h 583"/>
                <a:gd name="T16" fmla="*/ 501 w 506"/>
                <a:gd name="T17" fmla="*/ 225 h 583"/>
                <a:gd name="T18" fmla="*/ 468 w 506"/>
                <a:gd name="T19" fmla="*/ 280 h 583"/>
                <a:gd name="T20" fmla="*/ 440 w 506"/>
                <a:gd name="T21" fmla="*/ 320 h 583"/>
                <a:gd name="T22" fmla="*/ 481 w 506"/>
                <a:gd name="T23" fmla="*/ 341 h 583"/>
                <a:gd name="T24" fmla="*/ 492 w 506"/>
                <a:gd name="T25" fmla="*/ 366 h 583"/>
                <a:gd name="T26" fmla="*/ 484 w 506"/>
                <a:gd name="T27" fmla="*/ 433 h 583"/>
                <a:gd name="T28" fmla="*/ 455 w 506"/>
                <a:gd name="T29" fmla="*/ 457 h 583"/>
                <a:gd name="T30" fmla="*/ 436 w 506"/>
                <a:gd name="T31" fmla="*/ 461 h 583"/>
                <a:gd name="T32" fmla="*/ 405 w 506"/>
                <a:gd name="T33" fmla="*/ 476 h 583"/>
                <a:gd name="T34" fmla="*/ 293 w 506"/>
                <a:gd name="T35" fmla="*/ 559 h 583"/>
                <a:gd name="T36" fmla="*/ 273 w 506"/>
                <a:gd name="T37" fmla="*/ 579 h 583"/>
                <a:gd name="T38" fmla="*/ 286 w 506"/>
                <a:gd name="T39" fmla="*/ 523 h 583"/>
                <a:gd name="T40" fmla="*/ 258 w 506"/>
                <a:gd name="T41" fmla="*/ 496 h 583"/>
                <a:gd name="T42" fmla="*/ 254 w 506"/>
                <a:gd name="T43" fmla="*/ 467 h 583"/>
                <a:gd name="T44" fmla="*/ 227 w 506"/>
                <a:gd name="T45" fmla="*/ 447 h 583"/>
                <a:gd name="T46" fmla="*/ 210 w 506"/>
                <a:gd name="T47" fmla="*/ 382 h 583"/>
                <a:gd name="T48" fmla="*/ 174 w 506"/>
                <a:gd name="T49" fmla="*/ 357 h 583"/>
                <a:gd name="T50" fmla="*/ 191 w 506"/>
                <a:gd name="T51" fmla="*/ 345 h 583"/>
                <a:gd name="T52" fmla="*/ 175 w 506"/>
                <a:gd name="T53" fmla="*/ 304 h 583"/>
                <a:gd name="T54" fmla="*/ 210 w 506"/>
                <a:gd name="T55" fmla="*/ 264 h 583"/>
                <a:gd name="T56" fmla="*/ 196 w 506"/>
                <a:gd name="T57" fmla="*/ 229 h 583"/>
                <a:gd name="T58" fmla="*/ 109 w 506"/>
                <a:gd name="T59" fmla="*/ 271 h 583"/>
                <a:gd name="T60" fmla="*/ 103 w 506"/>
                <a:gd name="T61" fmla="*/ 226 h 583"/>
                <a:gd name="T62" fmla="*/ 49 w 506"/>
                <a:gd name="T63" fmla="*/ 224 h 583"/>
                <a:gd name="T64" fmla="*/ 0 w 506"/>
                <a:gd name="T65" fmla="*/ 242 h 583"/>
                <a:gd name="T66" fmla="*/ 9 w 506"/>
                <a:gd name="T67" fmla="*/ 201 h 583"/>
                <a:gd name="T68" fmla="*/ 42 w 506"/>
                <a:gd name="T69" fmla="*/ 127 h 583"/>
                <a:gd name="T70" fmla="*/ 87 w 506"/>
                <a:gd name="T71" fmla="*/ 77 h 583"/>
                <a:gd name="T72" fmla="*/ 95 w 506"/>
                <a:gd name="T73" fmla="*/ 15 h 583"/>
                <a:gd name="T74" fmla="*/ 161 w 506"/>
                <a:gd name="T75" fmla="*/ 15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06" h="583">
                  <a:moveTo>
                    <a:pt x="161" y="43"/>
                  </a:moveTo>
                  <a:lnTo>
                    <a:pt x="169" y="63"/>
                  </a:lnTo>
                  <a:lnTo>
                    <a:pt x="187" y="51"/>
                  </a:lnTo>
                  <a:lnTo>
                    <a:pt x="210" y="63"/>
                  </a:lnTo>
                  <a:lnTo>
                    <a:pt x="225" y="68"/>
                  </a:lnTo>
                  <a:lnTo>
                    <a:pt x="231" y="95"/>
                  </a:lnTo>
                  <a:lnTo>
                    <a:pt x="254" y="101"/>
                  </a:lnTo>
                  <a:lnTo>
                    <a:pt x="262" y="117"/>
                  </a:lnTo>
                  <a:lnTo>
                    <a:pt x="272" y="134"/>
                  </a:lnTo>
                  <a:lnTo>
                    <a:pt x="301" y="137"/>
                  </a:lnTo>
                  <a:lnTo>
                    <a:pt x="315" y="163"/>
                  </a:lnTo>
                  <a:lnTo>
                    <a:pt x="327" y="159"/>
                  </a:lnTo>
                  <a:lnTo>
                    <a:pt x="349" y="185"/>
                  </a:lnTo>
                  <a:lnTo>
                    <a:pt x="364" y="172"/>
                  </a:lnTo>
                  <a:lnTo>
                    <a:pt x="422" y="195"/>
                  </a:lnTo>
                  <a:lnTo>
                    <a:pt x="432" y="212"/>
                  </a:lnTo>
                  <a:lnTo>
                    <a:pt x="467" y="228"/>
                  </a:lnTo>
                  <a:lnTo>
                    <a:pt x="501" y="225"/>
                  </a:lnTo>
                  <a:lnTo>
                    <a:pt x="506" y="251"/>
                  </a:lnTo>
                  <a:lnTo>
                    <a:pt x="468" y="280"/>
                  </a:lnTo>
                  <a:lnTo>
                    <a:pt x="464" y="297"/>
                  </a:lnTo>
                  <a:lnTo>
                    <a:pt x="440" y="320"/>
                  </a:lnTo>
                  <a:lnTo>
                    <a:pt x="435" y="341"/>
                  </a:lnTo>
                  <a:lnTo>
                    <a:pt x="481" y="341"/>
                  </a:lnTo>
                  <a:lnTo>
                    <a:pt x="498" y="362"/>
                  </a:lnTo>
                  <a:lnTo>
                    <a:pt x="492" y="366"/>
                  </a:lnTo>
                  <a:lnTo>
                    <a:pt x="481" y="376"/>
                  </a:lnTo>
                  <a:lnTo>
                    <a:pt x="484" y="433"/>
                  </a:lnTo>
                  <a:lnTo>
                    <a:pt x="478" y="454"/>
                  </a:lnTo>
                  <a:lnTo>
                    <a:pt x="455" y="457"/>
                  </a:lnTo>
                  <a:lnTo>
                    <a:pt x="449" y="467"/>
                  </a:lnTo>
                  <a:lnTo>
                    <a:pt x="436" y="461"/>
                  </a:lnTo>
                  <a:lnTo>
                    <a:pt x="427" y="476"/>
                  </a:lnTo>
                  <a:lnTo>
                    <a:pt x="405" y="476"/>
                  </a:lnTo>
                  <a:lnTo>
                    <a:pt x="357" y="491"/>
                  </a:lnTo>
                  <a:lnTo>
                    <a:pt x="293" y="559"/>
                  </a:lnTo>
                  <a:lnTo>
                    <a:pt x="281" y="583"/>
                  </a:lnTo>
                  <a:lnTo>
                    <a:pt x="273" y="579"/>
                  </a:lnTo>
                  <a:lnTo>
                    <a:pt x="274" y="542"/>
                  </a:lnTo>
                  <a:lnTo>
                    <a:pt x="286" y="523"/>
                  </a:lnTo>
                  <a:lnTo>
                    <a:pt x="286" y="503"/>
                  </a:lnTo>
                  <a:lnTo>
                    <a:pt x="258" y="496"/>
                  </a:lnTo>
                  <a:lnTo>
                    <a:pt x="261" y="483"/>
                  </a:lnTo>
                  <a:lnTo>
                    <a:pt x="254" y="467"/>
                  </a:lnTo>
                  <a:lnTo>
                    <a:pt x="243" y="449"/>
                  </a:lnTo>
                  <a:lnTo>
                    <a:pt x="227" y="447"/>
                  </a:lnTo>
                  <a:lnTo>
                    <a:pt x="216" y="396"/>
                  </a:lnTo>
                  <a:lnTo>
                    <a:pt x="210" y="382"/>
                  </a:lnTo>
                  <a:lnTo>
                    <a:pt x="181" y="375"/>
                  </a:lnTo>
                  <a:lnTo>
                    <a:pt x="174" y="357"/>
                  </a:lnTo>
                  <a:lnTo>
                    <a:pt x="186" y="357"/>
                  </a:lnTo>
                  <a:lnTo>
                    <a:pt x="191" y="345"/>
                  </a:lnTo>
                  <a:lnTo>
                    <a:pt x="173" y="325"/>
                  </a:lnTo>
                  <a:lnTo>
                    <a:pt x="175" y="304"/>
                  </a:lnTo>
                  <a:lnTo>
                    <a:pt x="198" y="279"/>
                  </a:lnTo>
                  <a:lnTo>
                    <a:pt x="210" y="264"/>
                  </a:lnTo>
                  <a:lnTo>
                    <a:pt x="206" y="237"/>
                  </a:lnTo>
                  <a:lnTo>
                    <a:pt x="196" y="229"/>
                  </a:lnTo>
                  <a:lnTo>
                    <a:pt x="164" y="266"/>
                  </a:lnTo>
                  <a:lnTo>
                    <a:pt x="109" y="271"/>
                  </a:lnTo>
                  <a:lnTo>
                    <a:pt x="104" y="263"/>
                  </a:lnTo>
                  <a:lnTo>
                    <a:pt x="103" y="226"/>
                  </a:lnTo>
                  <a:lnTo>
                    <a:pt x="87" y="216"/>
                  </a:lnTo>
                  <a:lnTo>
                    <a:pt x="49" y="224"/>
                  </a:lnTo>
                  <a:lnTo>
                    <a:pt x="29" y="246"/>
                  </a:lnTo>
                  <a:lnTo>
                    <a:pt x="0" y="242"/>
                  </a:lnTo>
                  <a:lnTo>
                    <a:pt x="3" y="225"/>
                  </a:lnTo>
                  <a:lnTo>
                    <a:pt x="9" y="201"/>
                  </a:lnTo>
                  <a:lnTo>
                    <a:pt x="4" y="152"/>
                  </a:lnTo>
                  <a:lnTo>
                    <a:pt x="42" y="127"/>
                  </a:lnTo>
                  <a:lnTo>
                    <a:pt x="44" y="100"/>
                  </a:lnTo>
                  <a:lnTo>
                    <a:pt x="87" y="77"/>
                  </a:lnTo>
                  <a:lnTo>
                    <a:pt x="103" y="47"/>
                  </a:lnTo>
                  <a:lnTo>
                    <a:pt x="95" y="15"/>
                  </a:lnTo>
                  <a:lnTo>
                    <a:pt x="108" y="0"/>
                  </a:lnTo>
                  <a:lnTo>
                    <a:pt x="161" y="15"/>
                  </a:lnTo>
                  <a:lnTo>
                    <a:pt x="161" y="4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49">
              <a:extLst>
                <a:ext uri="{FF2B5EF4-FFF2-40B4-BE49-F238E27FC236}">
                  <a16:creationId xmlns:a16="http://schemas.microsoft.com/office/drawing/2014/main" id="{E8074B8B-7791-4813-4EA9-FF090D9CA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773113"/>
              <a:ext cx="1236663" cy="919163"/>
            </a:xfrm>
            <a:custGeom>
              <a:avLst/>
              <a:gdLst>
                <a:gd name="T0" fmla="*/ 141 w 779"/>
                <a:gd name="T1" fmla="*/ 28 h 579"/>
                <a:gd name="T2" fmla="*/ 200 w 779"/>
                <a:gd name="T3" fmla="*/ 17 h 579"/>
                <a:gd name="T4" fmla="*/ 275 w 779"/>
                <a:gd name="T5" fmla="*/ 124 h 579"/>
                <a:gd name="T6" fmla="*/ 321 w 779"/>
                <a:gd name="T7" fmla="*/ 162 h 579"/>
                <a:gd name="T8" fmla="*/ 364 w 779"/>
                <a:gd name="T9" fmla="*/ 195 h 579"/>
                <a:gd name="T10" fmla="*/ 431 w 779"/>
                <a:gd name="T11" fmla="*/ 208 h 579"/>
                <a:gd name="T12" fmla="*/ 464 w 779"/>
                <a:gd name="T13" fmla="*/ 195 h 579"/>
                <a:gd name="T14" fmla="*/ 526 w 779"/>
                <a:gd name="T15" fmla="*/ 220 h 579"/>
                <a:gd name="T16" fmla="*/ 584 w 779"/>
                <a:gd name="T17" fmla="*/ 241 h 579"/>
                <a:gd name="T18" fmla="*/ 640 w 779"/>
                <a:gd name="T19" fmla="*/ 265 h 579"/>
                <a:gd name="T20" fmla="*/ 672 w 779"/>
                <a:gd name="T21" fmla="*/ 305 h 579"/>
                <a:gd name="T22" fmla="*/ 714 w 779"/>
                <a:gd name="T23" fmla="*/ 344 h 579"/>
                <a:gd name="T24" fmla="*/ 779 w 779"/>
                <a:gd name="T25" fmla="*/ 353 h 579"/>
                <a:gd name="T26" fmla="*/ 756 w 779"/>
                <a:gd name="T27" fmla="*/ 394 h 579"/>
                <a:gd name="T28" fmla="*/ 639 w 779"/>
                <a:gd name="T29" fmla="*/ 409 h 579"/>
                <a:gd name="T30" fmla="*/ 590 w 779"/>
                <a:gd name="T31" fmla="*/ 432 h 579"/>
                <a:gd name="T32" fmla="*/ 570 w 779"/>
                <a:gd name="T33" fmla="*/ 457 h 579"/>
                <a:gd name="T34" fmla="*/ 516 w 779"/>
                <a:gd name="T35" fmla="*/ 443 h 579"/>
                <a:gd name="T36" fmla="*/ 473 w 779"/>
                <a:gd name="T37" fmla="*/ 488 h 579"/>
                <a:gd name="T38" fmla="*/ 472 w 779"/>
                <a:gd name="T39" fmla="*/ 557 h 579"/>
                <a:gd name="T40" fmla="*/ 414 w 779"/>
                <a:gd name="T41" fmla="*/ 579 h 579"/>
                <a:gd name="T42" fmla="*/ 369 w 779"/>
                <a:gd name="T43" fmla="*/ 546 h 579"/>
                <a:gd name="T44" fmla="*/ 296 w 779"/>
                <a:gd name="T45" fmla="*/ 536 h 579"/>
                <a:gd name="T46" fmla="*/ 262 w 779"/>
                <a:gd name="T47" fmla="*/ 514 h 579"/>
                <a:gd name="T48" fmla="*/ 219 w 779"/>
                <a:gd name="T49" fmla="*/ 485 h 579"/>
                <a:gd name="T50" fmla="*/ 201 w 779"/>
                <a:gd name="T51" fmla="*/ 452 h 579"/>
                <a:gd name="T52" fmla="*/ 172 w 779"/>
                <a:gd name="T53" fmla="*/ 419 h 579"/>
                <a:gd name="T54" fmla="*/ 134 w 779"/>
                <a:gd name="T55" fmla="*/ 402 h 579"/>
                <a:gd name="T56" fmla="*/ 108 w 779"/>
                <a:gd name="T57" fmla="*/ 394 h 579"/>
                <a:gd name="T58" fmla="*/ 120 w 779"/>
                <a:gd name="T59" fmla="*/ 353 h 579"/>
                <a:gd name="T60" fmla="*/ 125 w 779"/>
                <a:gd name="T61" fmla="*/ 318 h 579"/>
                <a:gd name="T62" fmla="*/ 0 w 779"/>
                <a:gd name="T63" fmla="*/ 262 h 579"/>
                <a:gd name="T64" fmla="*/ 5 w 779"/>
                <a:gd name="T65" fmla="*/ 173 h 579"/>
                <a:gd name="T66" fmla="*/ 39 w 779"/>
                <a:gd name="T67" fmla="*/ 124 h 579"/>
                <a:gd name="T68" fmla="*/ 13 w 779"/>
                <a:gd name="T69" fmla="*/ 116 h 579"/>
                <a:gd name="T70" fmla="*/ 24 w 779"/>
                <a:gd name="T71" fmla="*/ 25 h 579"/>
                <a:gd name="T72" fmla="*/ 53 w 779"/>
                <a:gd name="T73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79" h="579">
                  <a:moveTo>
                    <a:pt x="84" y="23"/>
                  </a:moveTo>
                  <a:lnTo>
                    <a:pt x="141" y="28"/>
                  </a:lnTo>
                  <a:lnTo>
                    <a:pt x="157" y="14"/>
                  </a:lnTo>
                  <a:lnTo>
                    <a:pt x="200" y="17"/>
                  </a:lnTo>
                  <a:lnTo>
                    <a:pt x="270" y="120"/>
                  </a:lnTo>
                  <a:lnTo>
                    <a:pt x="275" y="124"/>
                  </a:lnTo>
                  <a:lnTo>
                    <a:pt x="323" y="147"/>
                  </a:lnTo>
                  <a:lnTo>
                    <a:pt x="321" y="162"/>
                  </a:lnTo>
                  <a:lnTo>
                    <a:pt x="342" y="189"/>
                  </a:lnTo>
                  <a:lnTo>
                    <a:pt x="364" y="195"/>
                  </a:lnTo>
                  <a:lnTo>
                    <a:pt x="394" y="183"/>
                  </a:lnTo>
                  <a:lnTo>
                    <a:pt x="431" y="208"/>
                  </a:lnTo>
                  <a:lnTo>
                    <a:pt x="456" y="193"/>
                  </a:lnTo>
                  <a:lnTo>
                    <a:pt x="464" y="195"/>
                  </a:lnTo>
                  <a:lnTo>
                    <a:pt x="495" y="211"/>
                  </a:lnTo>
                  <a:lnTo>
                    <a:pt x="526" y="220"/>
                  </a:lnTo>
                  <a:lnTo>
                    <a:pt x="553" y="219"/>
                  </a:lnTo>
                  <a:lnTo>
                    <a:pt x="584" y="241"/>
                  </a:lnTo>
                  <a:lnTo>
                    <a:pt x="618" y="231"/>
                  </a:lnTo>
                  <a:lnTo>
                    <a:pt x="640" y="265"/>
                  </a:lnTo>
                  <a:lnTo>
                    <a:pt x="673" y="295"/>
                  </a:lnTo>
                  <a:lnTo>
                    <a:pt x="672" y="305"/>
                  </a:lnTo>
                  <a:lnTo>
                    <a:pt x="696" y="319"/>
                  </a:lnTo>
                  <a:lnTo>
                    <a:pt x="714" y="344"/>
                  </a:lnTo>
                  <a:lnTo>
                    <a:pt x="742" y="338"/>
                  </a:lnTo>
                  <a:lnTo>
                    <a:pt x="779" y="353"/>
                  </a:lnTo>
                  <a:lnTo>
                    <a:pt x="758" y="369"/>
                  </a:lnTo>
                  <a:lnTo>
                    <a:pt x="756" y="394"/>
                  </a:lnTo>
                  <a:lnTo>
                    <a:pt x="706" y="420"/>
                  </a:lnTo>
                  <a:lnTo>
                    <a:pt x="639" y="409"/>
                  </a:lnTo>
                  <a:lnTo>
                    <a:pt x="615" y="430"/>
                  </a:lnTo>
                  <a:lnTo>
                    <a:pt x="590" y="432"/>
                  </a:lnTo>
                  <a:lnTo>
                    <a:pt x="574" y="439"/>
                  </a:lnTo>
                  <a:lnTo>
                    <a:pt x="570" y="457"/>
                  </a:lnTo>
                  <a:lnTo>
                    <a:pt x="545" y="467"/>
                  </a:lnTo>
                  <a:lnTo>
                    <a:pt x="516" y="443"/>
                  </a:lnTo>
                  <a:lnTo>
                    <a:pt x="491" y="449"/>
                  </a:lnTo>
                  <a:lnTo>
                    <a:pt x="473" y="488"/>
                  </a:lnTo>
                  <a:lnTo>
                    <a:pt x="481" y="538"/>
                  </a:lnTo>
                  <a:lnTo>
                    <a:pt x="472" y="557"/>
                  </a:lnTo>
                  <a:lnTo>
                    <a:pt x="448" y="576"/>
                  </a:lnTo>
                  <a:lnTo>
                    <a:pt x="414" y="579"/>
                  </a:lnTo>
                  <a:lnTo>
                    <a:pt x="379" y="563"/>
                  </a:lnTo>
                  <a:lnTo>
                    <a:pt x="369" y="546"/>
                  </a:lnTo>
                  <a:lnTo>
                    <a:pt x="311" y="523"/>
                  </a:lnTo>
                  <a:lnTo>
                    <a:pt x="296" y="536"/>
                  </a:lnTo>
                  <a:lnTo>
                    <a:pt x="274" y="510"/>
                  </a:lnTo>
                  <a:lnTo>
                    <a:pt x="262" y="514"/>
                  </a:lnTo>
                  <a:lnTo>
                    <a:pt x="248" y="488"/>
                  </a:lnTo>
                  <a:lnTo>
                    <a:pt x="219" y="485"/>
                  </a:lnTo>
                  <a:lnTo>
                    <a:pt x="209" y="468"/>
                  </a:lnTo>
                  <a:lnTo>
                    <a:pt x="201" y="452"/>
                  </a:lnTo>
                  <a:lnTo>
                    <a:pt x="178" y="446"/>
                  </a:lnTo>
                  <a:lnTo>
                    <a:pt x="172" y="419"/>
                  </a:lnTo>
                  <a:lnTo>
                    <a:pt x="157" y="414"/>
                  </a:lnTo>
                  <a:lnTo>
                    <a:pt x="134" y="402"/>
                  </a:lnTo>
                  <a:lnTo>
                    <a:pt x="116" y="414"/>
                  </a:lnTo>
                  <a:lnTo>
                    <a:pt x="108" y="394"/>
                  </a:lnTo>
                  <a:lnTo>
                    <a:pt x="108" y="366"/>
                  </a:lnTo>
                  <a:lnTo>
                    <a:pt x="120" y="353"/>
                  </a:lnTo>
                  <a:lnTo>
                    <a:pt x="117" y="327"/>
                  </a:lnTo>
                  <a:lnTo>
                    <a:pt x="125" y="318"/>
                  </a:lnTo>
                  <a:lnTo>
                    <a:pt x="1" y="274"/>
                  </a:lnTo>
                  <a:lnTo>
                    <a:pt x="0" y="262"/>
                  </a:lnTo>
                  <a:lnTo>
                    <a:pt x="6" y="216"/>
                  </a:lnTo>
                  <a:lnTo>
                    <a:pt x="5" y="173"/>
                  </a:lnTo>
                  <a:lnTo>
                    <a:pt x="43" y="153"/>
                  </a:lnTo>
                  <a:lnTo>
                    <a:pt x="39" y="124"/>
                  </a:lnTo>
                  <a:lnTo>
                    <a:pt x="29" y="120"/>
                  </a:lnTo>
                  <a:lnTo>
                    <a:pt x="13" y="116"/>
                  </a:lnTo>
                  <a:lnTo>
                    <a:pt x="6" y="78"/>
                  </a:lnTo>
                  <a:lnTo>
                    <a:pt x="24" y="25"/>
                  </a:lnTo>
                  <a:lnTo>
                    <a:pt x="39" y="4"/>
                  </a:lnTo>
                  <a:lnTo>
                    <a:pt x="53" y="0"/>
                  </a:lnTo>
                  <a:lnTo>
                    <a:pt x="84" y="2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50">
              <a:extLst>
                <a:ext uri="{FF2B5EF4-FFF2-40B4-BE49-F238E27FC236}">
                  <a16:creationId xmlns:a16="http://schemas.microsoft.com/office/drawing/2014/main" id="{BB6B36BB-13AD-85A7-A581-5B6A37069F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2288" y="828675"/>
              <a:ext cx="815975" cy="1157288"/>
            </a:xfrm>
            <a:custGeom>
              <a:avLst/>
              <a:gdLst>
                <a:gd name="T0" fmla="*/ 367 w 514"/>
                <a:gd name="T1" fmla="*/ 67 h 729"/>
                <a:gd name="T2" fmla="*/ 378 w 514"/>
                <a:gd name="T3" fmla="*/ 113 h 729"/>
                <a:gd name="T4" fmla="*/ 364 w 514"/>
                <a:gd name="T5" fmla="*/ 142 h 729"/>
                <a:gd name="T6" fmla="*/ 405 w 514"/>
                <a:gd name="T7" fmla="*/ 162 h 729"/>
                <a:gd name="T8" fmla="*/ 415 w 514"/>
                <a:gd name="T9" fmla="*/ 122 h 729"/>
                <a:gd name="T10" fmla="*/ 418 w 514"/>
                <a:gd name="T11" fmla="*/ 83 h 729"/>
                <a:gd name="T12" fmla="*/ 464 w 514"/>
                <a:gd name="T13" fmla="*/ 138 h 729"/>
                <a:gd name="T14" fmla="*/ 459 w 514"/>
                <a:gd name="T15" fmla="*/ 227 h 729"/>
                <a:gd name="T16" fmla="*/ 492 w 514"/>
                <a:gd name="T17" fmla="*/ 267 h 729"/>
                <a:gd name="T18" fmla="*/ 514 w 514"/>
                <a:gd name="T19" fmla="*/ 316 h 729"/>
                <a:gd name="T20" fmla="*/ 509 w 514"/>
                <a:gd name="T21" fmla="*/ 363 h 729"/>
                <a:gd name="T22" fmla="*/ 450 w 514"/>
                <a:gd name="T23" fmla="*/ 416 h 729"/>
                <a:gd name="T24" fmla="*/ 410 w 514"/>
                <a:gd name="T25" fmla="*/ 468 h 729"/>
                <a:gd name="T26" fmla="*/ 409 w 514"/>
                <a:gd name="T27" fmla="*/ 541 h 729"/>
                <a:gd name="T28" fmla="*/ 414 w 514"/>
                <a:gd name="T29" fmla="*/ 582 h 729"/>
                <a:gd name="T30" fmla="*/ 442 w 514"/>
                <a:gd name="T31" fmla="*/ 601 h 729"/>
                <a:gd name="T32" fmla="*/ 451 w 514"/>
                <a:gd name="T33" fmla="*/ 677 h 729"/>
                <a:gd name="T34" fmla="*/ 396 w 514"/>
                <a:gd name="T35" fmla="*/ 695 h 729"/>
                <a:gd name="T36" fmla="*/ 316 w 514"/>
                <a:gd name="T37" fmla="*/ 729 h 729"/>
                <a:gd name="T38" fmla="*/ 327 w 514"/>
                <a:gd name="T39" fmla="*/ 695 h 729"/>
                <a:gd name="T40" fmla="*/ 305 w 514"/>
                <a:gd name="T41" fmla="*/ 659 h 729"/>
                <a:gd name="T42" fmla="*/ 320 w 514"/>
                <a:gd name="T43" fmla="*/ 611 h 729"/>
                <a:gd name="T44" fmla="*/ 293 w 514"/>
                <a:gd name="T45" fmla="*/ 588 h 729"/>
                <a:gd name="T46" fmla="*/ 248 w 514"/>
                <a:gd name="T47" fmla="*/ 554 h 729"/>
                <a:gd name="T48" fmla="*/ 218 w 514"/>
                <a:gd name="T49" fmla="*/ 586 h 729"/>
                <a:gd name="T50" fmla="*/ 99 w 514"/>
                <a:gd name="T51" fmla="*/ 637 h 729"/>
                <a:gd name="T52" fmla="*/ 82 w 514"/>
                <a:gd name="T53" fmla="*/ 617 h 729"/>
                <a:gd name="T54" fmla="*/ 73 w 514"/>
                <a:gd name="T55" fmla="*/ 550 h 729"/>
                <a:gd name="T56" fmla="*/ 2 w 514"/>
                <a:gd name="T57" fmla="*/ 508 h 729"/>
                <a:gd name="T58" fmla="*/ 5 w 514"/>
                <a:gd name="T59" fmla="*/ 474 h 729"/>
                <a:gd name="T60" fmla="*/ 81 w 514"/>
                <a:gd name="T61" fmla="*/ 472 h 729"/>
                <a:gd name="T62" fmla="*/ 106 w 514"/>
                <a:gd name="T63" fmla="*/ 391 h 729"/>
                <a:gd name="T64" fmla="*/ 139 w 514"/>
                <a:gd name="T65" fmla="*/ 276 h 729"/>
                <a:gd name="T66" fmla="*/ 154 w 514"/>
                <a:gd name="T67" fmla="*/ 197 h 729"/>
                <a:gd name="T68" fmla="*/ 100 w 514"/>
                <a:gd name="T69" fmla="*/ 181 h 729"/>
                <a:gd name="T70" fmla="*/ 106 w 514"/>
                <a:gd name="T71" fmla="*/ 108 h 729"/>
                <a:gd name="T72" fmla="*/ 121 w 514"/>
                <a:gd name="T73" fmla="*/ 84 h 729"/>
                <a:gd name="T74" fmla="*/ 137 w 514"/>
                <a:gd name="T75" fmla="*/ 61 h 729"/>
                <a:gd name="T76" fmla="*/ 232 w 514"/>
                <a:gd name="T77" fmla="*/ 47 h 729"/>
                <a:gd name="T78" fmla="*/ 248 w 514"/>
                <a:gd name="T79" fmla="*/ 43 h 729"/>
                <a:gd name="T80" fmla="*/ 297 w 514"/>
                <a:gd name="T81" fmla="*/ 35 h 729"/>
                <a:gd name="T82" fmla="*/ 40 w 514"/>
                <a:gd name="T83" fmla="*/ 68 h 729"/>
                <a:gd name="T84" fmla="*/ 11 w 514"/>
                <a:gd name="T85" fmla="*/ 75 h 729"/>
                <a:gd name="T86" fmla="*/ 40 w 514"/>
                <a:gd name="T87" fmla="*/ 68 h 729"/>
                <a:gd name="T88" fmla="*/ 69 w 514"/>
                <a:gd name="T89" fmla="*/ 65 h 729"/>
                <a:gd name="T90" fmla="*/ 71 w 514"/>
                <a:gd name="T91" fmla="*/ 46 h 729"/>
                <a:gd name="T92" fmla="*/ 162 w 514"/>
                <a:gd name="T93" fmla="*/ 27 h 729"/>
                <a:gd name="T94" fmla="*/ 139 w 514"/>
                <a:gd name="T95" fmla="*/ 29 h 729"/>
                <a:gd name="T96" fmla="*/ 162 w 514"/>
                <a:gd name="T97" fmla="*/ 27 h 729"/>
                <a:gd name="T98" fmla="*/ 220 w 514"/>
                <a:gd name="T99" fmla="*/ 27 h 729"/>
                <a:gd name="T100" fmla="*/ 220 w 514"/>
                <a:gd name="T101" fmla="*/ 9 h 729"/>
                <a:gd name="T102" fmla="*/ 285 w 514"/>
                <a:gd name="T103" fmla="*/ 9 h 729"/>
                <a:gd name="T104" fmla="*/ 261 w 514"/>
                <a:gd name="T105" fmla="*/ 9 h 729"/>
                <a:gd name="T106" fmla="*/ 285 w 514"/>
                <a:gd name="T107" fmla="*/ 9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14" h="729">
                  <a:moveTo>
                    <a:pt x="343" y="35"/>
                  </a:moveTo>
                  <a:lnTo>
                    <a:pt x="367" y="67"/>
                  </a:lnTo>
                  <a:lnTo>
                    <a:pt x="378" y="83"/>
                  </a:lnTo>
                  <a:lnTo>
                    <a:pt x="378" y="113"/>
                  </a:lnTo>
                  <a:lnTo>
                    <a:pt x="357" y="121"/>
                  </a:lnTo>
                  <a:lnTo>
                    <a:pt x="364" y="142"/>
                  </a:lnTo>
                  <a:lnTo>
                    <a:pt x="389" y="162"/>
                  </a:lnTo>
                  <a:lnTo>
                    <a:pt x="405" y="162"/>
                  </a:lnTo>
                  <a:lnTo>
                    <a:pt x="415" y="146"/>
                  </a:lnTo>
                  <a:lnTo>
                    <a:pt x="415" y="122"/>
                  </a:lnTo>
                  <a:lnTo>
                    <a:pt x="405" y="106"/>
                  </a:lnTo>
                  <a:lnTo>
                    <a:pt x="418" y="83"/>
                  </a:lnTo>
                  <a:lnTo>
                    <a:pt x="479" y="119"/>
                  </a:lnTo>
                  <a:lnTo>
                    <a:pt x="464" y="138"/>
                  </a:lnTo>
                  <a:lnTo>
                    <a:pt x="465" y="181"/>
                  </a:lnTo>
                  <a:lnTo>
                    <a:pt x="459" y="227"/>
                  </a:lnTo>
                  <a:lnTo>
                    <a:pt x="460" y="239"/>
                  </a:lnTo>
                  <a:lnTo>
                    <a:pt x="492" y="267"/>
                  </a:lnTo>
                  <a:lnTo>
                    <a:pt x="502" y="289"/>
                  </a:lnTo>
                  <a:lnTo>
                    <a:pt x="514" y="316"/>
                  </a:lnTo>
                  <a:lnTo>
                    <a:pt x="501" y="331"/>
                  </a:lnTo>
                  <a:lnTo>
                    <a:pt x="509" y="363"/>
                  </a:lnTo>
                  <a:lnTo>
                    <a:pt x="493" y="393"/>
                  </a:lnTo>
                  <a:lnTo>
                    <a:pt x="450" y="416"/>
                  </a:lnTo>
                  <a:lnTo>
                    <a:pt x="448" y="443"/>
                  </a:lnTo>
                  <a:lnTo>
                    <a:pt x="410" y="468"/>
                  </a:lnTo>
                  <a:lnTo>
                    <a:pt x="415" y="517"/>
                  </a:lnTo>
                  <a:lnTo>
                    <a:pt x="409" y="541"/>
                  </a:lnTo>
                  <a:lnTo>
                    <a:pt x="406" y="558"/>
                  </a:lnTo>
                  <a:lnTo>
                    <a:pt x="414" y="582"/>
                  </a:lnTo>
                  <a:lnTo>
                    <a:pt x="427" y="591"/>
                  </a:lnTo>
                  <a:lnTo>
                    <a:pt x="442" y="601"/>
                  </a:lnTo>
                  <a:lnTo>
                    <a:pt x="447" y="638"/>
                  </a:lnTo>
                  <a:lnTo>
                    <a:pt x="451" y="677"/>
                  </a:lnTo>
                  <a:lnTo>
                    <a:pt x="431" y="702"/>
                  </a:lnTo>
                  <a:lnTo>
                    <a:pt x="396" y="695"/>
                  </a:lnTo>
                  <a:lnTo>
                    <a:pt x="351" y="723"/>
                  </a:lnTo>
                  <a:lnTo>
                    <a:pt x="316" y="729"/>
                  </a:lnTo>
                  <a:lnTo>
                    <a:pt x="295" y="711"/>
                  </a:lnTo>
                  <a:lnTo>
                    <a:pt x="327" y="695"/>
                  </a:lnTo>
                  <a:lnTo>
                    <a:pt x="326" y="678"/>
                  </a:lnTo>
                  <a:lnTo>
                    <a:pt x="305" y="659"/>
                  </a:lnTo>
                  <a:lnTo>
                    <a:pt x="318" y="633"/>
                  </a:lnTo>
                  <a:lnTo>
                    <a:pt x="320" y="611"/>
                  </a:lnTo>
                  <a:lnTo>
                    <a:pt x="309" y="591"/>
                  </a:lnTo>
                  <a:lnTo>
                    <a:pt x="293" y="588"/>
                  </a:lnTo>
                  <a:lnTo>
                    <a:pt x="265" y="582"/>
                  </a:lnTo>
                  <a:lnTo>
                    <a:pt x="248" y="554"/>
                  </a:lnTo>
                  <a:lnTo>
                    <a:pt x="231" y="546"/>
                  </a:lnTo>
                  <a:lnTo>
                    <a:pt x="218" y="586"/>
                  </a:lnTo>
                  <a:lnTo>
                    <a:pt x="154" y="624"/>
                  </a:lnTo>
                  <a:lnTo>
                    <a:pt x="99" y="637"/>
                  </a:lnTo>
                  <a:lnTo>
                    <a:pt x="90" y="638"/>
                  </a:lnTo>
                  <a:lnTo>
                    <a:pt x="82" y="617"/>
                  </a:lnTo>
                  <a:lnTo>
                    <a:pt x="91" y="582"/>
                  </a:lnTo>
                  <a:lnTo>
                    <a:pt x="73" y="550"/>
                  </a:lnTo>
                  <a:lnTo>
                    <a:pt x="0" y="532"/>
                  </a:lnTo>
                  <a:lnTo>
                    <a:pt x="2" y="508"/>
                  </a:lnTo>
                  <a:lnTo>
                    <a:pt x="9" y="496"/>
                  </a:lnTo>
                  <a:lnTo>
                    <a:pt x="5" y="474"/>
                  </a:lnTo>
                  <a:lnTo>
                    <a:pt x="31" y="465"/>
                  </a:lnTo>
                  <a:lnTo>
                    <a:pt x="81" y="472"/>
                  </a:lnTo>
                  <a:lnTo>
                    <a:pt x="94" y="465"/>
                  </a:lnTo>
                  <a:lnTo>
                    <a:pt x="106" y="391"/>
                  </a:lnTo>
                  <a:lnTo>
                    <a:pt x="136" y="330"/>
                  </a:lnTo>
                  <a:lnTo>
                    <a:pt x="139" y="276"/>
                  </a:lnTo>
                  <a:lnTo>
                    <a:pt x="141" y="223"/>
                  </a:lnTo>
                  <a:lnTo>
                    <a:pt x="154" y="197"/>
                  </a:lnTo>
                  <a:lnTo>
                    <a:pt x="166" y="191"/>
                  </a:lnTo>
                  <a:lnTo>
                    <a:pt x="100" y="181"/>
                  </a:lnTo>
                  <a:lnTo>
                    <a:pt x="92" y="173"/>
                  </a:lnTo>
                  <a:lnTo>
                    <a:pt x="106" y="108"/>
                  </a:lnTo>
                  <a:lnTo>
                    <a:pt x="124" y="101"/>
                  </a:lnTo>
                  <a:lnTo>
                    <a:pt x="121" y="84"/>
                  </a:lnTo>
                  <a:lnTo>
                    <a:pt x="128" y="76"/>
                  </a:lnTo>
                  <a:lnTo>
                    <a:pt x="137" y="61"/>
                  </a:lnTo>
                  <a:lnTo>
                    <a:pt x="182" y="42"/>
                  </a:lnTo>
                  <a:lnTo>
                    <a:pt x="232" y="47"/>
                  </a:lnTo>
                  <a:lnTo>
                    <a:pt x="243" y="46"/>
                  </a:lnTo>
                  <a:lnTo>
                    <a:pt x="248" y="43"/>
                  </a:lnTo>
                  <a:lnTo>
                    <a:pt x="268" y="38"/>
                  </a:lnTo>
                  <a:lnTo>
                    <a:pt x="297" y="35"/>
                  </a:lnTo>
                  <a:lnTo>
                    <a:pt x="343" y="35"/>
                  </a:lnTo>
                  <a:close/>
                  <a:moveTo>
                    <a:pt x="40" y="68"/>
                  </a:moveTo>
                  <a:lnTo>
                    <a:pt x="28" y="83"/>
                  </a:lnTo>
                  <a:lnTo>
                    <a:pt x="11" y="75"/>
                  </a:lnTo>
                  <a:lnTo>
                    <a:pt x="28" y="61"/>
                  </a:lnTo>
                  <a:lnTo>
                    <a:pt x="40" y="68"/>
                  </a:lnTo>
                  <a:close/>
                  <a:moveTo>
                    <a:pt x="78" y="51"/>
                  </a:moveTo>
                  <a:lnTo>
                    <a:pt x="69" y="65"/>
                  </a:lnTo>
                  <a:lnTo>
                    <a:pt x="60" y="52"/>
                  </a:lnTo>
                  <a:lnTo>
                    <a:pt x="71" y="46"/>
                  </a:lnTo>
                  <a:lnTo>
                    <a:pt x="78" y="51"/>
                  </a:lnTo>
                  <a:close/>
                  <a:moveTo>
                    <a:pt x="162" y="27"/>
                  </a:moveTo>
                  <a:lnTo>
                    <a:pt x="152" y="38"/>
                  </a:lnTo>
                  <a:lnTo>
                    <a:pt x="139" y="29"/>
                  </a:lnTo>
                  <a:lnTo>
                    <a:pt x="152" y="18"/>
                  </a:lnTo>
                  <a:lnTo>
                    <a:pt x="162" y="27"/>
                  </a:lnTo>
                  <a:close/>
                  <a:moveTo>
                    <a:pt x="231" y="14"/>
                  </a:moveTo>
                  <a:lnTo>
                    <a:pt x="220" y="27"/>
                  </a:lnTo>
                  <a:lnTo>
                    <a:pt x="208" y="19"/>
                  </a:lnTo>
                  <a:lnTo>
                    <a:pt x="220" y="9"/>
                  </a:lnTo>
                  <a:lnTo>
                    <a:pt x="231" y="14"/>
                  </a:lnTo>
                  <a:close/>
                  <a:moveTo>
                    <a:pt x="285" y="9"/>
                  </a:moveTo>
                  <a:lnTo>
                    <a:pt x="274" y="17"/>
                  </a:lnTo>
                  <a:lnTo>
                    <a:pt x="261" y="9"/>
                  </a:lnTo>
                  <a:lnTo>
                    <a:pt x="274" y="0"/>
                  </a:lnTo>
                  <a:lnTo>
                    <a:pt x="285" y="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51">
              <a:extLst>
                <a:ext uri="{FF2B5EF4-FFF2-40B4-BE49-F238E27FC236}">
                  <a16:creationId xmlns:a16="http://schemas.microsoft.com/office/drawing/2014/main" id="{3DF902B7-A757-72B7-98F1-430106A17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50" y="2049463"/>
              <a:ext cx="539750" cy="590550"/>
            </a:xfrm>
            <a:custGeom>
              <a:avLst/>
              <a:gdLst>
                <a:gd name="T0" fmla="*/ 58 w 340"/>
                <a:gd name="T1" fmla="*/ 0 h 372"/>
                <a:gd name="T2" fmla="*/ 118 w 340"/>
                <a:gd name="T3" fmla="*/ 33 h 372"/>
                <a:gd name="T4" fmla="*/ 139 w 340"/>
                <a:gd name="T5" fmla="*/ 41 h 372"/>
                <a:gd name="T6" fmla="*/ 226 w 340"/>
                <a:gd name="T7" fmla="*/ 76 h 372"/>
                <a:gd name="T8" fmla="*/ 246 w 340"/>
                <a:gd name="T9" fmla="*/ 72 h 372"/>
                <a:gd name="T10" fmla="*/ 250 w 340"/>
                <a:gd name="T11" fmla="*/ 88 h 372"/>
                <a:gd name="T12" fmla="*/ 241 w 340"/>
                <a:gd name="T13" fmla="*/ 118 h 372"/>
                <a:gd name="T14" fmla="*/ 224 w 340"/>
                <a:gd name="T15" fmla="*/ 141 h 372"/>
                <a:gd name="T16" fmla="*/ 246 w 340"/>
                <a:gd name="T17" fmla="*/ 176 h 372"/>
                <a:gd name="T18" fmla="*/ 266 w 340"/>
                <a:gd name="T19" fmla="*/ 162 h 372"/>
                <a:gd name="T20" fmla="*/ 268 w 340"/>
                <a:gd name="T21" fmla="*/ 163 h 372"/>
                <a:gd name="T22" fmla="*/ 292 w 340"/>
                <a:gd name="T23" fmla="*/ 184 h 372"/>
                <a:gd name="T24" fmla="*/ 299 w 340"/>
                <a:gd name="T25" fmla="*/ 208 h 372"/>
                <a:gd name="T26" fmla="*/ 294 w 340"/>
                <a:gd name="T27" fmla="*/ 228 h 372"/>
                <a:gd name="T28" fmla="*/ 304 w 340"/>
                <a:gd name="T29" fmla="*/ 255 h 372"/>
                <a:gd name="T30" fmla="*/ 328 w 340"/>
                <a:gd name="T31" fmla="*/ 259 h 372"/>
                <a:gd name="T32" fmla="*/ 340 w 340"/>
                <a:gd name="T33" fmla="*/ 288 h 372"/>
                <a:gd name="T34" fmla="*/ 337 w 340"/>
                <a:gd name="T35" fmla="*/ 301 h 372"/>
                <a:gd name="T36" fmla="*/ 337 w 340"/>
                <a:gd name="T37" fmla="*/ 317 h 372"/>
                <a:gd name="T38" fmla="*/ 329 w 340"/>
                <a:gd name="T39" fmla="*/ 325 h 372"/>
                <a:gd name="T40" fmla="*/ 303 w 340"/>
                <a:gd name="T41" fmla="*/ 321 h 372"/>
                <a:gd name="T42" fmla="*/ 299 w 340"/>
                <a:gd name="T43" fmla="*/ 333 h 372"/>
                <a:gd name="T44" fmla="*/ 258 w 340"/>
                <a:gd name="T45" fmla="*/ 334 h 372"/>
                <a:gd name="T46" fmla="*/ 255 w 340"/>
                <a:gd name="T47" fmla="*/ 345 h 372"/>
                <a:gd name="T48" fmla="*/ 232 w 340"/>
                <a:gd name="T49" fmla="*/ 355 h 372"/>
                <a:gd name="T50" fmla="*/ 220 w 340"/>
                <a:gd name="T51" fmla="*/ 347 h 372"/>
                <a:gd name="T52" fmla="*/ 199 w 340"/>
                <a:gd name="T53" fmla="*/ 354 h 372"/>
                <a:gd name="T54" fmla="*/ 179 w 340"/>
                <a:gd name="T55" fmla="*/ 372 h 372"/>
                <a:gd name="T56" fmla="*/ 146 w 340"/>
                <a:gd name="T57" fmla="*/ 370 h 372"/>
                <a:gd name="T58" fmla="*/ 134 w 340"/>
                <a:gd name="T59" fmla="*/ 355 h 372"/>
                <a:gd name="T60" fmla="*/ 121 w 340"/>
                <a:gd name="T61" fmla="*/ 363 h 372"/>
                <a:gd name="T62" fmla="*/ 116 w 340"/>
                <a:gd name="T63" fmla="*/ 358 h 372"/>
                <a:gd name="T64" fmla="*/ 113 w 340"/>
                <a:gd name="T65" fmla="*/ 340 h 372"/>
                <a:gd name="T66" fmla="*/ 93 w 340"/>
                <a:gd name="T67" fmla="*/ 334 h 372"/>
                <a:gd name="T68" fmla="*/ 75 w 340"/>
                <a:gd name="T69" fmla="*/ 301 h 372"/>
                <a:gd name="T70" fmla="*/ 44 w 340"/>
                <a:gd name="T71" fmla="*/ 296 h 372"/>
                <a:gd name="T72" fmla="*/ 21 w 340"/>
                <a:gd name="T73" fmla="*/ 296 h 372"/>
                <a:gd name="T74" fmla="*/ 19 w 340"/>
                <a:gd name="T75" fmla="*/ 271 h 372"/>
                <a:gd name="T76" fmla="*/ 60 w 340"/>
                <a:gd name="T77" fmla="*/ 222 h 372"/>
                <a:gd name="T78" fmla="*/ 59 w 340"/>
                <a:gd name="T79" fmla="*/ 160 h 372"/>
                <a:gd name="T80" fmla="*/ 35 w 340"/>
                <a:gd name="T81" fmla="*/ 122 h 372"/>
                <a:gd name="T82" fmla="*/ 37 w 340"/>
                <a:gd name="T83" fmla="*/ 101 h 372"/>
                <a:gd name="T84" fmla="*/ 0 w 340"/>
                <a:gd name="T85" fmla="*/ 60 h 372"/>
                <a:gd name="T86" fmla="*/ 6 w 340"/>
                <a:gd name="T87" fmla="*/ 50 h 372"/>
                <a:gd name="T88" fmla="*/ 5 w 340"/>
                <a:gd name="T89" fmla="*/ 27 h 372"/>
                <a:gd name="T90" fmla="*/ 30 w 340"/>
                <a:gd name="T91" fmla="*/ 14 h 372"/>
                <a:gd name="T92" fmla="*/ 52 w 340"/>
                <a:gd name="T93" fmla="*/ 22 h 372"/>
                <a:gd name="T94" fmla="*/ 51 w 340"/>
                <a:gd name="T95" fmla="*/ 4 h 372"/>
                <a:gd name="T96" fmla="*/ 58 w 340"/>
                <a:gd name="T97" fmla="*/ 0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40" h="372">
                  <a:moveTo>
                    <a:pt x="58" y="0"/>
                  </a:moveTo>
                  <a:lnTo>
                    <a:pt x="118" y="33"/>
                  </a:lnTo>
                  <a:lnTo>
                    <a:pt x="139" y="41"/>
                  </a:lnTo>
                  <a:lnTo>
                    <a:pt x="226" y="76"/>
                  </a:lnTo>
                  <a:lnTo>
                    <a:pt x="246" y="72"/>
                  </a:lnTo>
                  <a:lnTo>
                    <a:pt x="250" y="88"/>
                  </a:lnTo>
                  <a:lnTo>
                    <a:pt x="241" y="118"/>
                  </a:lnTo>
                  <a:lnTo>
                    <a:pt x="224" y="141"/>
                  </a:lnTo>
                  <a:lnTo>
                    <a:pt x="246" y="176"/>
                  </a:lnTo>
                  <a:lnTo>
                    <a:pt x="266" y="162"/>
                  </a:lnTo>
                  <a:lnTo>
                    <a:pt x="268" y="163"/>
                  </a:lnTo>
                  <a:lnTo>
                    <a:pt x="292" y="184"/>
                  </a:lnTo>
                  <a:lnTo>
                    <a:pt x="299" y="208"/>
                  </a:lnTo>
                  <a:lnTo>
                    <a:pt x="294" y="228"/>
                  </a:lnTo>
                  <a:lnTo>
                    <a:pt x="304" y="255"/>
                  </a:lnTo>
                  <a:lnTo>
                    <a:pt x="328" y="259"/>
                  </a:lnTo>
                  <a:lnTo>
                    <a:pt x="340" y="288"/>
                  </a:lnTo>
                  <a:lnTo>
                    <a:pt x="337" y="301"/>
                  </a:lnTo>
                  <a:lnTo>
                    <a:pt x="337" y="317"/>
                  </a:lnTo>
                  <a:lnTo>
                    <a:pt x="329" y="325"/>
                  </a:lnTo>
                  <a:lnTo>
                    <a:pt x="303" y="321"/>
                  </a:lnTo>
                  <a:lnTo>
                    <a:pt x="299" y="333"/>
                  </a:lnTo>
                  <a:lnTo>
                    <a:pt x="258" y="334"/>
                  </a:lnTo>
                  <a:lnTo>
                    <a:pt x="255" y="345"/>
                  </a:lnTo>
                  <a:lnTo>
                    <a:pt x="232" y="355"/>
                  </a:lnTo>
                  <a:lnTo>
                    <a:pt x="220" y="347"/>
                  </a:lnTo>
                  <a:lnTo>
                    <a:pt x="199" y="354"/>
                  </a:lnTo>
                  <a:lnTo>
                    <a:pt x="179" y="372"/>
                  </a:lnTo>
                  <a:lnTo>
                    <a:pt x="146" y="370"/>
                  </a:lnTo>
                  <a:lnTo>
                    <a:pt x="134" y="355"/>
                  </a:lnTo>
                  <a:lnTo>
                    <a:pt x="121" y="363"/>
                  </a:lnTo>
                  <a:lnTo>
                    <a:pt x="116" y="358"/>
                  </a:lnTo>
                  <a:lnTo>
                    <a:pt x="113" y="340"/>
                  </a:lnTo>
                  <a:lnTo>
                    <a:pt x="93" y="334"/>
                  </a:lnTo>
                  <a:lnTo>
                    <a:pt x="75" y="301"/>
                  </a:lnTo>
                  <a:lnTo>
                    <a:pt x="44" y="296"/>
                  </a:lnTo>
                  <a:lnTo>
                    <a:pt x="21" y="296"/>
                  </a:lnTo>
                  <a:lnTo>
                    <a:pt x="19" y="271"/>
                  </a:lnTo>
                  <a:lnTo>
                    <a:pt x="60" y="222"/>
                  </a:lnTo>
                  <a:lnTo>
                    <a:pt x="59" y="160"/>
                  </a:lnTo>
                  <a:lnTo>
                    <a:pt x="35" y="122"/>
                  </a:lnTo>
                  <a:lnTo>
                    <a:pt x="37" y="101"/>
                  </a:lnTo>
                  <a:lnTo>
                    <a:pt x="0" y="60"/>
                  </a:lnTo>
                  <a:lnTo>
                    <a:pt x="6" y="50"/>
                  </a:lnTo>
                  <a:lnTo>
                    <a:pt x="5" y="27"/>
                  </a:lnTo>
                  <a:lnTo>
                    <a:pt x="30" y="14"/>
                  </a:lnTo>
                  <a:lnTo>
                    <a:pt x="52" y="22"/>
                  </a:lnTo>
                  <a:lnTo>
                    <a:pt x="51" y="4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52">
              <a:extLst>
                <a:ext uri="{FF2B5EF4-FFF2-40B4-BE49-F238E27FC236}">
                  <a16:creationId xmlns:a16="http://schemas.microsoft.com/office/drawing/2014/main" id="{BA76D469-7D64-94B0-BA98-837E3BD89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113" y="2505075"/>
              <a:ext cx="792163" cy="587375"/>
            </a:xfrm>
            <a:custGeom>
              <a:avLst/>
              <a:gdLst>
                <a:gd name="T0" fmla="*/ 410 w 499"/>
                <a:gd name="T1" fmla="*/ 12 h 370"/>
                <a:gd name="T2" fmla="*/ 427 w 499"/>
                <a:gd name="T3" fmla="*/ 55 h 370"/>
                <a:gd name="T4" fmla="*/ 482 w 499"/>
                <a:gd name="T5" fmla="*/ 72 h 370"/>
                <a:gd name="T6" fmla="*/ 485 w 499"/>
                <a:gd name="T7" fmla="*/ 100 h 370"/>
                <a:gd name="T8" fmla="*/ 499 w 499"/>
                <a:gd name="T9" fmla="*/ 129 h 370"/>
                <a:gd name="T10" fmla="*/ 489 w 499"/>
                <a:gd name="T11" fmla="*/ 165 h 370"/>
                <a:gd name="T12" fmla="*/ 465 w 499"/>
                <a:gd name="T13" fmla="*/ 178 h 370"/>
                <a:gd name="T14" fmla="*/ 464 w 499"/>
                <a:gd name="T15" fmla="*/ 195 h 370"/>
                <a:gd name="T16" fmla="*/ 404 w 499"/>
                <a:gd name="T17" fmla="*/ 221 h 370"/>
                <a:gd name="T18" fmla="*/ 388 w 499"/>
                <a:gd name="T19" fmla="*/ 221 h 370"/>
                <a:gd name="T20" fmla="*/ 375 w 499"/>
                <a:gd name="T21" fmla="*/ 247 h 370"/>
                <a:gd name="T22" fmla="*/ 342 w 499"/>
                <a:gd name="T23" fmla="*/ 255 h 370"/>
                <a:gd name="T24" fmla="*/ 267 w 499"/>
                <a:gd name="T25" fmla="*/ 279 h 370"/>
                <a:gd name="T26" fmla="*/ 253 w 499"/>
                <a:gd name="T27" fmla="*/ 317 h 370"/>
                <a:gd name="T28" fmla="*/ 224 w 499"/>
                <a:gd name="T29" fmla="*/ 311 h 370"/>
                <a:gd name="T30" fmla="*/ 229 w 499"/>
                <a:gd name="T31" fmla="*/ 358 h 370"/>
                <a:gd name="T32" fmla="*/ 132 w 499"/>
                <a:gd name="T33" fmla="*/ 354 h 370"/>
                <a:gd name="T34" fmla="*/ 129 w 499"/>
                <a:gd name="T35" fmla="*/ 370 h 370"/>
                <a:gd name="T36" fmla="*/ 124 w 499"/>
                <a:gd name="T37" fmla="*/ 370 h 370"/>
                <a:gd name="T38" fmla="*/ 112 w 499"/>
                <a:gd name="T39" fmla="*/ 346 h 370"/>
                <a:gd name="T40" fmla="*/ 117 w 499"/>
                <a:gd name="T41" fmla="*/ 319 h 370"/>
                <a:gd name="T42" fmla="*/ 104 w 499"/>
                <a:gd name="T43" fmla="*/ 296 h 370"/>
                <a:gd name="T44" fmla="*/ 71 w 499"/>
                <a:gd name="T45" fmla="*/ 286 h 370"/>
                <a:gd name="T46" fmla="*/ 72 w 499"/>
                <a:gd name="T47" fmla="*/ 266 h 370"/>
                <a:gd name="T48" fmla="*/ 89 w 499"/>
                <a:gd name="T49" fmla="*/ 244 h 370"/>
                <a:gd name="T50" fmla="*/ 31 w 499"/>
                <a:gd name="T51" fmla="*/ 187 h 370"/>
                <a:gd name="T52" fmla="*/ 33 w 499"/>
                <a:gd name="T53" fmla="*/ 154 h 370"/>
                <a:gd name="T54" fmla="*/ 50 w 499"/>
                <a:gd name="T55" fmla="*/ 137 h 370"/>
                <a:gd name="T56" fmla="*/ 52 w 499"/>
                <a:gd name="T57" fmla="*/ 121 h 370"/>
                <a:gd name="T58" fmla="*/ 38 w 499"/>
                <a:gd name="T59" fmla="*/ 111 h 370"/>
                <a:gd name="T60" fmla="*/ 35 w 499"/>
                <a:gd name="T61" fmla="*/ 93 h 370"/>
                <a:gd name="T62" fmla="*/ 10 w 499"/>
                <a:gd name="T63" fmla="*/ 89 h 370"/>
                <a:gd name="T64" fmla="*/ 0 w 499"/>
                <a:gd name="T65" fmla="*/ 68 h 370"/>
                <a:gd name="T66" fmla="*/ 6 w 499"/>
                <a:gd name="T67" fmla="*/ 58 h 370"/>
                <a:gd name="T68" fmla="*/ 23 w 499"/>
                <a:gd name="T69" fmla="*/ 63 h 370"/>
                <a:gd name="T70" fmla="*/ 81 w 499"/>
                <a:gd name="T71" fmla="*/ 9 h 370"/>
                <a:gd name="T72" fmla="*/ 112 w 499"/>
                <a:gd name="T73" fmla="*/ 14 h 370"/>
                <a:gd name="T74" fmla="*/ 130 w 499"/>
                <a:gd name="T75" fmla="*/ 47 h 370"/>
                <a:gd name="T76" fmla="*/ 150 w 499"/>
                <a:gd name="T77" fmla="*/ 53 h 370"/>
                <a:gd name="T78" fmla="*/ 153 w 499"/>
                <a:gd name="T79" fmla="*/ 71 h 370"/>
                <a:gd name="T80" fmla="*/ 158 w 499"/>
                <a:gd name="T81" fmla="*/ 76 h 370"/>
                <a:gd name="T82" fmla="*/ 171 w 499"/>
                <a:gd name="T83" fmla="*/ 68 h 370"/>
                <a:gd name="T84" fmla="*/ 183 w 499"/>
                <a:gd name="T85" fmla="*/ 83 h 370"/>
                <a:gd name="T86" fmla="*/ 216 w 499"/>
                <a:gd name="T87" fmla="*/ 85 h 370"/>
                <a:gd name="T88" fmla="*/ 236 w 499"/>
                <a:gd name="T89" fmla="*/ 67 h 370"/>
                <a:gd name="T90" fmla="*/ 257 w 499"/>
                <a:gd name="T91" fmla="*/ 60 h 370"/>
                <a:gd name="T92" fmla="*/ 269 w 499"/>
                <a:gd name="T93" fmla="*/ 68 h 370"/>
                <a:gd name="T94" fmla="*/ 292 w 499"/>
                <a:gd name="T95" fmla="*/ 58 h 370"/>
                <a:gd name="T96" fmla="*/ 295 w 499"/>
                <a:gd name="T97" fmla="*/ 47 h 370"/>
                <a:gd name="T98" fmla="*/ 336 w 499"/>
                <a:gd name="T99" fmla="*/ 46 h 370"/>
                <a:gd name="T100" fmla="*/ 340 w 499"/>
                <a:gd name="T101" fmla="*/ 34 h 370"/>
                <a:gd name="T102" fmla="*/ 366 w 499"/>
                <a:gd name="T103" fmla="*/ 38 h 370"/>
                <a:gd name="T104" fmla="*/ 374 w 499"/>
                <a:gd name="T105" fmla="*/ 30 h 370"/>
                <a:gd name="T106" fmla="*/ 374 w 499"/>
                <a:gd name="T107" fmla="*/ 14 h 370"/>
                <a:gd name="T108" fmla="*/ 377 w 499"/>
                <a:gd name="T109" fmla="*/ 1 h 370"/>
                <a:gd name="T110" fmla="*/ 398 w 499"/>
                <a:gd name="T111" fmla="*/ 0 h 370"/>
                <a:gd name="T112" fmla="*/ 410 w 499"/>
                <a:gd name="T113" fmla="*/ 12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9" h="370">
                  <a:moveTo>
                    <a:pt x="410" y="12"/>
                  </a:moveTo>
                  <a:lnTo>
                    <a:pt x="427" y="55"/>
                  </a:lnTo>
                  <a:lnTo>
                    <a:pt x="482" y="72"/>
                  </a:lnTo>
                  <a:lnTo>
                    <a:pt x="485" y="100"/>
                  </a:lnTo>
                  <a:lnTo>
                    <a:pt x="499" y="129"/>
                  </a:lnTo>
                  <a:lnTo>
                    <a:pt x="489" y="165"/>
                  </a:lnTo>
                  <a:lnTo>
                    <a:pt x="465" y="178"/>
                  </a:lnTo>
                  <a:lnTo>
                    <a:pt x="464" y="195"/>
                  </a:lnTo>
                  <a:lnTo>
                    <a:pt x="404" y="221"/>
                  </a:lnTo>
                  <a:lnTo>
                    <a:pt x="388" y="221"/>
                  </a:lnTo>
                  <a:lnTo>
                    <a:pt x="375" y="247"/>
                  </a:lnTo>
                  <a:lnTo>
                    <a:pt x="342" y="255"/>
                  </a:lnTo>
                  <a:lnTo>
                    <a:pt x="267" y="279"/>
                  </a:lnTo>
                  <a:lnTo>
                    <a:pt x="253" y="317"/>
                  </a:lnTo>
                  <a:lnTo>
                    <a:pt x="224" y="311"/>
                  </a:lnTo>
                  <a:lnTo>
                    <a:pt x="229" y="358"/>
                  </a:lnTo>
                  <a:lnTo>
                    <a:pt x="132" y="354"/>
                  </a:lnTo>
                  <a:lnTo>
                    <a:pt x="129" y="370"/>
                  </a:lnTo>
                  <a:lnTo>
                    <a:pt x="124" y="370"/>
                  </a:lnTo>
                  <a:lnTo>
                    <a:pt x="112" y="346"/>
                  </a:lnTo>
                  <a:lnTo>
                    <a:pt x="117" y="319"/>
                  </a:lnTo>
                  <a:lnTo>
                    <a:pt x="104" y="296"/>
                  </a:lnTo>
                  <a:lnTo>
                    <a:pt x="71" y="286"/>
                  </a:lnTo>
                  <a:lnTo>
                    <a:pt x="72" y="266"/>
                  </a:lnTo>
                  <a:lnTo>
                    <a:pt x="89" y="244"/>
                  </a:lnTo>
                  <a:lnTo>
                    <a:pt x="31" y="187"/>
                  </a:lnTo>
                  <a:lnTo>
                    <a:pt x="33" y="154"/>
                  </a:lnTo>
                  <a:lnTo>
                    <a:pt x="50" y="137"/>
                  </a:lnTo>
                  <a:lnTo>
                    <a:pt x="52" y="121"/>
                  </a:lnTo>
                  <a:lnTo>
                    <a:pt x="38" y="111"/>
                  </a:lnTo>
                  <a:lnTo>
                    <a:pt x="35" y="93"/>
                  </a:lnTo>
                  <a:lnTo>
                    <a:pt x="10" y="89"/>
                  </a:lnTo>
                  <a:lnTo>
                    <a:pt x="0" y="68"/>
                  </a:lnTo>
                  <a:lnTo>
                    <a:pt x="6" y="58"/>
                  </a:lnTo>
                  <a:lnTo>
                    <a:pt x="23" y="63"/>
                  </a:lnTo>
                  <a:lnTo>
                    <a:pt x="81" y="9"/>
                  </a:lnTo>
                  <a:lnTo>
                    <a:pt x="112" y="14"/>
                  </a:lnTo>
                  <a:lnTo>
                    <a:pt x="130" y="47"/>
                  </a:lnTo>
                  <a:lnTo>
                    <a:pt x="150" y="53"/>
                  </a:lnTo>
                  <a:lnTo>
                    <a:pt x="153" y="71"/>
                  </a:lnTo>
                  <a:lnTo>
                    <a:pt x="158" y="76"/>
                  </a:lnTo>
                  <a:lnTo>
                    <a:pt x="171" y="68"/>
                  </a:lnTo>
                  <a:lnTo>
                    <a:pt x="183" y="83"/>
                  </a:lnTo>
                  <a:lnTo>
                    <a:pt x="216" y="85"/>
                  </a:lnTo>
                  <a:lnTo>
                    <a:pt x="236" y="67"/>
                  </a:lnTo>
                  <a:lnTo>
                    <a:pt x="257" y="60"/>
                  </a:lnTo>
                  <a:lnTo>
                    <a:pt x="269" y="68"/>
                  </a:lnTo>
                  <a:lnTo>
                    <a:pt x="292" y="58"/>
                  </a:lnTo>
                  <a:lnTo>
                    <a:pt x="295" y="47"/>
                  </a:lnTo>
                  <a:lnTo>
                    <a:pt x="336" y="46"/>
                  </a:lnTo>
                  <a:lnTo>
                    <a:pt x="340" y="34"/>
                  </a:lnTo>
                  <a:lnTo>
                    <a:pt x="366" y="38"/>
                  </a:lnTo>
                  <a:lnTo>
                    <a:pt x="374" y="30"/>
                  </a:lnTo>
                  <a:lnTo>
                    <a:pt x="374" y="14"/>
                  </a:lnTo>
                  <a:lnTo>
                    <a:pt x="377" y="1"/>
                  </a:lnTo>
                  <a:lnTo>
                    <a:pt x="398" y="0"/>
                  </a:lnTo>
                  <a:lnTo>
                    <a:pt x="410" y="1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53">
              <a:extLst>
                <a:ext uri="{FF2B5EF4-FFF2-40B4-BE49-F238E27FC236}">
                  <a16:creationId xmlns:a16="http://schemas.microsoft.com/office/drawing/2014/main" id="{2A23A63A-762C-A87A-5C0F-0F033BA51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1695450"/>
              <a:ext cx="781050" cy="646113"/>
            </a:xfrm>
            <a:custGeom>
              <a:avLst/>
              <a:gdLst>
                <a:gd name="T0" fmla="*/ 382 w 492"/>
                <a:gd name="T1" fmla="*/ 165 h 407"/>
                <a:gd name="T2" fmla="*/ 403 w 492"/>
                <a:gd name="T3" fmla="*/ 183 h 407"/>
                <a:gd name="T4" fmla="*/ 438 w 492"/>
                <a:gd name="T5" fmla="*/ 177 h 407"/>
                <a:gd name="T6" fmla="*/ 434 w 492"/>
                <a:gd name="T7" fmla="*/ 194 h 407"/>
                <a:gd name="T8" fmla="*/ 452 w 492"/>
                <a:gd name="T9" fmla="*/ 245 h 407"/>
                <a:gd name="T10" fmla="*/ 492 w 492"/>
                <a:gd name="T11" fmla="*/ 316 h 407"/>
                <a:gd name="T12" fmla="*/ 471 w 492"/>
                <a:gd name="T13" fmla="*/ 343 h 407"/>
                <a:gd name="T14" fmla="*/ 446 w 492"/>
                <a:gd name="T15" fmla="*/ 323 h 407"/>
                <a:gd name="T16" fmla="*/ 394 w 492"/>
                <a:gd name="T17" fmla="*/ 324 h 407"/>
                <a:gd name="T18" fmla="*/ 368 w 492"/>
                <a:gd name="T19" fmla="*/ 307 h 407"/>
                <a:gd name="T20" fmla="*/ 342 w 492"/>
                <a:gd name="T21" fmla="*/ 307 h 407"/>
                <a:gd name="T22" fmla="*/ 332 w 492"/>
                <a:gd name="T23" fmla="*/ 318 h 407"/>
                <a:gd name="T24" fmla="*/ 293 w 492"/>
                <a:gd name="T25" fmla="*/ 324 h 407"/>
                <a:gd name="T26" fmla="*/ 270 w 492"/>
                <a:gd name="T27" fmla="*/ 308 h 407"/>
                <a:gd name="T28" fmla="*/ 255 w 492"/>
                <a:gd name="T29" fmla="*/ 335 h 407"/>
                <a:gd name="T30" fmla="*/ 266 w 492"/>
                <a:gd name="T31" fmla="*/ 348 h 407"/>
                <a:gd name="T32" fmla="*/ 256 w 492"/>
                <a:gd name="T33" fmla="*/ 361 h 407"/>
                <a:gd name="T34" fmla="*/ 240 w 492"/>
                <a:gd name="T35" fmla="*/ 370 h 407"/>
                <a:gd name="T36" fmla="*/ 239 w 492"/>
                <a:gd name="T37" fmla="*/ 387 h 407"/>
                <a:gd name="T38" fmla="*/ 228 w 492"/>
                <a:gd name="T39" fmla="*/ 393 h 407"/>
                <a:gd name="T40" fmla="*/ 223 w 492"/>
                <a:gd name="T41" fmla="*/ 387 h 407"/>
                <a:gd name="T42" fmla="*/ 212 w 492"/>
                <a:gd name="T43" fmla="*/ 373 h 407"/>
                <a:gd name="T44" fmla="*/ 186 w 492"/>
                <a:gd name="T45" fmla="*/ 379 h 407"/>
                <a:gd name="T46" fmla="*/ 183 w 492"/>
                <a:gd name="T47" fmla="*/ 398 h 407"/>
                <a:gd name="T48" fmla="*/ 174 w 492"/>
                <a:gd name="T49" fmla="*/ 407 h 407"/>
                <a:gd name="T50" fmla="*/ 150 w 492"/>
                <a:gd name="T51" fmla="*/ 386 h 407"/>
                <a:gd name="T52" fmla="*/ 148 w 492"/>
                <a:gd name="T53" fmla="*/ 385 h 407"/>
                <a:gd name="T54" fmla="*/ 128 w 492"/>
                <a:gd name="T55" fmla="*/ 399 h 407"/>
                <a:gd name="T56" fmla="*/ 106 w 492"/>
                <a:gd name="T57" fmla="*/ 364 h 407"/>
                <a:gd name="T58" fmla="*/ 123 w 492"/>
                <a:gd name="T59" fmla="*/ 341 h 407"/>
                <a:gd name="T60" fmla="*/ 132 w 492"/>
                <a:gd name="T61" fmla="*/ 311 h 407"/>
                <a:gd name="T62" fmla="*/ 128 w 492"/>
                <a:gd name="T63" fmla="*/ 295 h 407"/>
                <a:gd name="T64" fmla="*/ 108 w 492"/>
                <a:gd name="T65" fmla="*/ 299 h 407"/>
                <a:gd name="T66" fmla="*/ 21 w 492"/>
                <a:gd name="T67" fmla="*/ 264 h 407"/>
                <a:gd name="T68" fmla="*/ 0 w 492"/>
                <a:gd name="T69" fmla="*/ 256 h 407"/>
                <a:gd name="T70" fmla="*/ 3 w 492"/>
                <a:gd name="T71" fmla="*/ 243 h 407"/>
                <a:gd name="T72" fmla="*/ 95 w 492"/>
                <a:gd name="T73" fmla="*/ 221 h 407"/>
                <a:gd name="T74" fmla="*/ 110 w 492"/>
                <a:gd name="T75" fmla="*/ 194 h 407"/>
                <a:gd name="T76" fmla="*/ 78 w 492"/>
                <a:gd name="T77" fmla="*/ 166 h 407"/>
                <a:gd name="T78" fmla="*/ 96 w 492"/>
                <a:gd name="T79" fmla="*/ 138 h 407"/>
                <a:gd name="T80" fmla="*/ 120 w 492"/>
                <a:gd name="T81" fmla="*/ 137 h 407"/>
                <a:gd name="T82" fmla="*/ 157 w 492"/>
                <a:gd name="T83" fmla="*/ 99 h 407"/>
                <a:gd name="T84" fmla="*/ 177 w 492"/>
                <a:gd name="T85" fmla="*/ 92 h 407"/>
                <a:gd name="T86" fmla="*/ 186 w 492"/>
                <a:gd name="T87" fmla="*/ 91 h 407"/>
                <a:gd name="T88" fmla="*/ 241 w 492"/>
                <a:gd name="T89" fmla="*/ 78 h 407"/>
                <a:gd name="T90" fmla="*/ 305 w 492"/>
                <a:gd name="T91" fmla="*/ 40 h 407"/>
                <a:gd name="T92" fmla="*/ 318 w 492"/>
                <a:gd name="T93" fmla="*/ 0 h 407"/>
                <a:gd name="T94" fmla="*/ 335 w 492"/>
                <a:gd name="T95" fmla="*/ 8 h 407"/>
                <a:gd name="T96" fmla="*/ 352 w 492"/>
                <a:gd name="T97" fmla="*/ 36 h 407"/>
                <a:gd name="T98" fmla="*/ 380 w 492"/>
                <a:gd name="T99" fmla="*/ 42 h 407"/>
                <a:gd name="T100" fmla="*/ 396 w 492"/>
                <a:gd name="T101" fmla="*/ 45 h 407"/>
                <a:gd name="T102" fmla="*/ 407 w 492"/>
                <a:gd name="T103" fmla="*/ 65 h 407"/>
                <a:gd name="T104" fmla="*/ 405 w 492"/>
                <a:gd name="T105" fmla="*/ 87 h 407"/>
                <a:gd name="T106" fmla="*/ 392 w 492"/>
                <a:gd name="T107" fmla="*/ 113 h 407"/>
                <a:gd name="T108" fmla="*/ 413 w 492"/>
                <a:gd name="T109" fmla="*/ 132 h 407"/>
                <a:gd name="T110" fmla="*/ 414 w 492"/>
                <a:gd name="T111" fmla="*/ 149 h 407"/>
                <a:gd name="T112" fmla="*/ 382 w 492"/>
                <a:gd name="T113" fmla="*/ 165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2" h="407">
                  <a:moveTo>
                    <a:pt x="382" y="165"/>
                  </a:moveTo>
                  <a:lnTo>
                    <a:pt x="403" y="183"/>
                  </a:lnTo>
                  <a:lnTo>
                    <a:pt x="438" y="177"/>
                  </a:lnTo>
                  <a:lnTo>
                    <a:pt x="434" y="194"/>
                  </a:lnTo>
                  <a:lnTo>
                    <a:pt x="452" y="245"/>
                  </a:lnTo>
                  <a:lnTo>
                    <a:pt x="492" y="316"/>
                  </a:lnTo>
                  <a:lnTo>
                    <a:pt x="471" y="343"/>
                  </a:lnTo>
                  <a:lnTo>
                    <a:pt x="446" y="323"/>
                  </a:lnTo>
                  <a:lnTo>
                    <a:pt x="394" y="324"/>
                  </a:lnTo>
                  <a:lnTo>
                    <a:pt x="368" y="307"/>
                  </a:lnTo>
                  <a:lnTo>
                    <a:pt x="342" y="307"/>
                  </a:lnTo>
                  <a:lnTo>
                    <a:pt x="332" y="318"/>
                  </a:lnTo>
                  <a:lnTo>
                    <a:pt x="293" y="324"/>
                  </a:lnTo>
                  <a:lnTo>
                    <a:pt x="270" y="308"/>
                  </a:lnTo>
                  <a:lnTo>
                    <a:pt x="255" y="335"/>
                  </a:lnTo>
                  <a:lnTo>
                    <a:pt x="266" y="348"/>
                  </a:lnTo>
                  <a:lnTo>
                    <a:pt x="256" y="361"/>
                  </a:lnTo>
                  <a:lnTo>
                    <a:pt x="240" y="370"/>
                  </a:lnTo>
                  <a:lnTo>
                    <a:pt x="239" y="387"/>
                  </a:lnTo>
                  <a:lnTo>
                    <a:pt x="228" y="393"/>
                  </a:lnTo>
                  <a:lnTo>
                    <a:pt x="223" y="387"/>
                  </a:lnTo>
                  <a:lnTo>
                    <a:pt x="212" y="373"/>
                  </a:lnTo>
                  <a:lnTo>
                    <a:pt x="186" y="379"/>
                  </a:lnTo>
                  <a:lnTo>
                    <a:pt x="183" y="398"/>
                  </a:lnTo>
                  <a:lnTo>
                    <a:pt x="174" y="407"/>
                  </a:lnTo>
                  <a:lnTo>
                    <a:pt x="150" y="386"/>
                  </a:lnTo>
                  <a:lnTo>
                    <a:pt x="148" y="385"/>
                  </a:lnTo>
                  <a:lnTo>
                    <a:pt x="128" y="399"/>
                  </a:lnTo>
                  <a:lnTo>
                    <a:pt x="106" y="364"/>
                  </a:lnTo>
                  <a:lnTo>
                    <a:pt x="123" y="341"/>
                  </a:lnTo>
                  <a:lnTo>
                    <a:pt x="132" y="311"/>
                  </a:lnTo>
                  <a:lnTo>
                    <a:pt x="128" y="295"/>
                  </a:lnTo>
                  <a:lnTo>
                    <a:pt x="108" y="299"/>
                  </a:lnTo>
                  <a:lnTo>
                    <a:pt x="21" y="264"/>
                  </a:lnTo>
                  <a:lnTo>
                    <a:pt x="0" y="256"/>
                  </a:lnTo>
                  <a:lnTo>
                    <a:pt x="3" y="243"/>
                  </a:lnTo>
                  <a:lnTo>
                    <a:pt x="95" y="221"/>
                  </a:lnTo>
                  <a:lnTo>
                    <a:pt x="110" y="194"/>
                  </a:lnTo>
                  <a:lnTo>
                    <a:pt x="78" y="166"/>
                  </a:lnTo>
                  <a:lnTo>
                    <a:pt x="96" y="138"/>
                  </a:lnTo>
                  <a:lnTo>
                    <a:pt x="120" y="137"/>
                  </a:lnTo>
                  <a:lnTo>
                    <a:pt x="157" y="99"/>
                  </a:lnTo>
                  <a:lnTo>
                    <a:pt x="177" y="92"/>
                  </a:lnTo>
                  <a:lnTo>
                    <a:pt x="186" y="91"/>
                  </a:lnTo>
                  <a:lnTo>
                    <a:pt x="241" y="78"/>
                  </a:lnTo>
                  <a:lnTo>
                    <a:pt x="305" y="40"/>
                  </a:lnTo>
                  <a:lnTo>
                    <a:pt x="318" y="0"/>
                  </a:lnTo>
                  <a:lnTo>
                    <a:pt x="335" y="8"/>
                  </a:lnTo>
                  <a:lnTo>
                    <a:pt x="352" y="36"/>
                  </a:lnTo>
                  <a:lnTo>
                    <a:pt x="380" y="42"/>
                  </a:lnTo>
                  <a:lnTo>
                    <a:pt x="396" y="45"/>
                  </a:lnTo>
                  <a:lnTo>
                    <a:pt x="407" y="65"/>
                  </a:lnTo>
                  <a:lnTo>
                    <a:pt x="405" y="87"/>
                  </a:lnTo>
                  <a:lnTo>
                    <a:pt x="392" y="113"/>
                  </a:lnTo>
                  <a:lnTo>
                    <a:pt x="413" y="132"/>
                  </a:lnTo>
                  <a:lnTo>
                    <a:pt x="414" y="149"/>
                  </a:lnTo>
                  <a:lnTo>
                    <a:pt x="382" y="16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54">
              <a:extLst>
                <a:ext uri="{FF2B5EF4-FFF2-40B4-BE49-F238E27FC236}">
                  <a16:creationId xmlns:a16="http://schemas.microsoft.com/office/drawing/2014/main" id="{2936ABED-63AE-0431-D234-0281C6810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3150" y="1673225"/>
              <a:ext cx="549275" cy="715963"/>
            </a:xfrm>
            <a:custGeom>
              <a:avLst/>
              <a:gdLst>
                <a:gd name="T0" fmla="*/ 162 w 346"/>
                <a:gd name="T1" fmla="*/ 10 h 451"/>
                <a:gd name="T2" fmla="*/ 163 w 346"/>
                <a:gd name="T3" fmla="*/ 47 h 451"/>
                <a:gd name="T4" fmla="*/ 168 w 346"/>
                <a:gd name="T5" fmla="*/ 55 h 451"/>
                <a:gd name="T6" fmla="*/ 223 w 346"/>
                <a:gd name="T7" fmla="*/ 50 h 451"/>
                <a:gd name="T8" fmla="*/ 255 w 346"/>
                <a:gd name="T9" fmla="*/ 13 h 451"/>
                <a:gd name="T10" fmla="*/ 265 w 346"/>
                <a:gd name="T11" fmla="*/ 21 h 451"/>
                <a:gd name="T12" fmla="*/ 269 w 346"/>
                <a:gd name="T13" fmla="*/ 48 h 451"/>
                <a:gd name="T14" fmla="*/ 257 w 346"/>
                <a:gd name="T15" fmla="*/ 63 h 451"/>
                <a:gd name="T16" fmla="*/ 234 w 346"/>
                <a:gd name="T17" fmla="*/ 88 h 451"/>
                <a:gd name="T18" fmla="*/ 232 w 346"/>
                <a:gd name="T19" fmla="*/ 109 h 451"/>
                <a:gd name="T20" fmla="*/ 250 w 346"/>
                <a:gd name="T21" fmla="*/ 129 h 451"/>
                <a:gd name="T22" fmla="*/ 245 w 346"/>
                <a:gd name="T23" fmla="*/ 141 h 451"/>
                <a:gd name="T24" fmla="*/ 233 w 346"/>
                <a:gd name="T25" fmla="*/ 141 h 451"/>
                <a:gd name="T26" fmla="*/ 240 w 346"/>
                <a:gd name="T27" fmla="*/ 159 h 451"/>
                <a:gd name="T28" fmla="*/ 269 w 346"/>
                <a:gd name="T29" fmla="*/ 166 h 451"/>
                <a:gd name="T30" fmla="*/ 275 w 346"/>
                <a:gd name="T31" fmla="*/ 180 h 451"/>
                <a:gd name="T32" fmla="*/ 286 w 346"/>
                <a:gd name="T33" fmla="*/ 231 h 451"/>
                <a:gd name="T34" fmla="*/ 302 w 346"/>
                <a:gd name="T35" fmla="*/ 233 h 451"/>
                <a:gd name="T36" fmla="*/ 313 w 346"/>
                <a:gd name="T37" fmla="*/ 251 h 451"/>
                <a:gd name="T38" fmla="*/ 320 w 346"/>
                <a:gd name="T39" fmla="*/ 267 h 451"/>
                <a:gd name="T40" fmla="*/ 317 w 346"/>
                <a:gd name="T41" fmla="*/ 280 h 451"/>
                <a:gd name="T42" fmla="*/ 345 w 346"/>
                <a:gd name="T43" fmla="*/ 287 h 451"/>
                <a:gd name="T44" fmla="*/ 345 w 346"/>
                <a:gd name="T45" fmla="*/ 307 h 451"/>
                <a:gd name="T46" fmla="*/ 333 w 346"/>
                <a:gd name="T47" fmla="*/ 326 h 451"/>
                <a:gd name="T48" fmla="*/ 332 w 346"/>
                <a:gd name="T49" fmla="*/ 363 h 451"/>
                <a:gd name="T50" fmla="*/ 340 w 346"/>
                <a:gd name="T51" fmla="*/ 367 h 451"/>
                <a:gd name="T52" fmla="*/ 346 w 346"/>
                <a:gd name="T53" fmla="*/ 366 h 451"/>
                <a:gd name="T54" fmla="*/ 325 w 346"/>
                <a:gd name="T55" fmla="*/ 380 h 451"/>
                <a:gd name="T56" fmla="*/ 311 w 346"/>
                <a:gd name="T57" fmla="*/ 420 h 451"/>
                <a:gd name="T58" fmla="*/ 271 w 346"/>
                <a:gd name="T59" fmla="*/ 451 h 451"/>
                <a:gd name="T60" fmla="*/ 257 w 346"/>
                <a:gd name="T61" fmla="*/ 447 h 451"/>
                <a:gd name="T62" fmla="*/ 245 w 346"/>
                <a:gd name="T63" fmla="*/ 425 h 451"/>
                <a:gd name="T64" fmla="*/ 225 w 346"/>
                <a:gd name="T65" fmla="*/ 424 h 451"/>
                <a:gd name="T66" fmla="*/ 207 w 346"/>
                <a:gd name="T67" fmla="*/ 413 h 451"/>
                <a:gd name="T68" fmla="*/ 188 w 346"/>
                <a:gd name="T69" fmla="*/ 411 h 451"/>
                <a:gd name="T70" fmla="*/ 184 w 346"/>
                <a:gd name="T71" fmla="*/ 432 h 451"/>
                <a:gd name="T72" fmla="*/ 171 w 346"/>
                <a:gd name="T73" fmla="*/ 445 h 451"/>
                <a:gd name="T74" fmla="*/ 137 w 346"/>
                <a:gd name="T75" fmla="*/ 433 h 451"/>
                <a:gd name="T76" fmla="*/ 114 w 346"/>
                <a:gd name="T77" fmla="*/ 438 h 451"/>
                <a:gd name="T78" fmla="*/ 99 w 346"/>
                <a:gd name="T79" fmla="*/ 399 h 451"/>
                <a:gd name="T80" fmla="*/ 121 w 346"/>
                <a:gd name="T81" fmla="*/ 375 h 451"/>
                <a:gd name="T82" fmla="*/ 122 w 346"/>
                <a:gd name="T83" fmla="*/ 363 h 451"/>
                <a:gd name="T84" fmla="*/ 79 w 346"/>
                <a:gd name="T85" fmla="*/ 333 h 451"/>
                <a:gd name="T86" fmla="*/ 58 w 346"/>
                <a:gd name="T87" fmla="*/ 330 h 451"/>
                <a:gd name="T88" fmla="*/ 18 w 346"/>
                <a:gd name="T89" fmla="*/ 259 h 451"/>
                <a:gd name="T90" fmla="*/ 0 w 346"/>
                <a:gd name="T91" fmla="*/ 208 h 451"/>
                <a:gd name="T92" fmla="*/ 4 w 346"/>
                <a:gd name="T93" fmla="*/ 191 h 451"/>
                <a:gd name="T94" fmla="*/ 49 w 346"/>
                <a:gd name="T95" fmla="*/ 163 h 451"/>
                <a:gd name="T96" fmla="*/ 84 w 346"/>
                <a:gd name="T97" fmla="*/ 170 h 451"/>
                <a:gd name="T98" fmla="*/ 104 w 346"/>
                <a:gd name="T99" fmla="*/ 145 h 451"/>
                <a:gd name="T100" fmla="*/ 100 w 346"/>
                <a:gd name="T101" fmla="*/ 106 h 451"/>
                <a:gd name="T102" fmla="*/ 95 w 346"/>
                <a:gd name="T103" fmla="*/ 69 h 451"/>
                <a:gd name="T104" fmla="*/ 80 w 346"/>
                <a:gd name="T105" fmla="*/ 59 h 451"/>
                <a:gd name="T106" fmla="*/ 67 w 346"/>
                <a:gd name="T107" fmla="*/ 50 h 451"/>
                <a:gd name="T108" fmla="*/ 59 w 346"/>
                <a:gd name="T109" fmla="*/ 26 h 451"/>
                <a:gd name="T110" fmla="*/ 88 w 346"/>
                <a:gd name="T111" fmla="*/ 30 h 451"/>
                <a:gd name="T112" fmla="*/ 108 w 346"/>
                <a:gd name="T113" fmla="*/ 8 h 451"/>
                <a:gd name="T114" fmla="*/ 146 w 346"/>
                <a:gd name="T115" fmla="*/ 0 h 451"/>
                <a:gd name="T116" fmla="*/ 162 w 346"/>
                <a:gd name="T117" fmla="*/ 1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46" h="451">
                  <a:moveTo>
                    <a:pt x="162" y="10"/>
                  </a:moveTo>
                  <a:lnTo>
                    <a:pt x="163" y="47"/>
                  </a:lnTo>
                  <a:lnTo>
                    <a:pt x="168" y="55"/>
                  </a:lnTo>
                  <a:lnTo>
                    <a:pt x="223" y="50"/>
                  </a:lnTo>
                  <a:lnTo>
                    <a:pt x="255" y="13"/>
                  </a:lnTo>
                  <a:lnTo>
                    <a:pt x="265" y="21"/>
                  </a:lnTo>
                  <a:lnTo>
                    <a:pt x="269" y="48"/>
                  </a:lnTo>
                  <a:lnTo>
                    <a:pt x="257" y="63"/>
                  </a:lnTo>
                  <a:lnTo>
                    <a:pt x="234" y="88"/>
                  </a:lnTo>
                  <a:lnTo>
                    <a:pt x="232" y="109"/>
                  </a:lnTo>
                  <a:lnTo>
                    <a:pt x="250" y="129"/>
                  </a:lnTo>
                  <a:lnTo>
                    <a:pt x="245" y="141"/>
                  </a:lnTo>
                  <a:lnTo>
                    <a:pt x="233" y="141"/>
                  </a:lnTo>
                  <a:lnTo>
                    <a:pt x="240" y="159"/>
                  </a:lnTo>
                  <a:lnTo>
                    <a:pt x="269" y="166"/>
                  </a:lnTo>
                  <a:lnTo>
                    <a:pt x="275" y="180"/>
                  </a:lnTo>
                  <a:lnTo>
                    <a:pt x="286" y="231"/>
                  </a:lnTo>
                  <a:lnTo>
                    <a:pt x="302" y="233"/>
                  </a:lnTo>
                  <a:lnTo>
                    <a:pt x="313" y="251"/>
                  </a:lnTo>
                  <a:lnTo>
                    <a:pt x="320" y="267"/>
                  </a:lnTo>
                  <a:lnTo>
                    <a:pt x="317" y="280"/>
                  </a:lnTo>
                  <a:lnTo>
                    <a:pt x="345" y="287"/>
                  </a:lnTo>
                  <a:lnTo>
                    <a:pt x="345" y="307"/>
                  </a:lnTo>
                  <a:lnTo>
                    <a:pt x="333" y="326"/>
                  </a:lnTo>
                  <a:lnTo>
                    <a:pt x="332" y="363"/>
                  </a:lnTo>
                  <a:lnTo>
                    <a:pt x="340" y="367"/>
                  </a:lnTo>
                  <a:lnTo>
                    <a:pt x="346" y="366"/>
                  </a:lnTo>
                  <a:lnTo>
                    <a:pt x="325" y="380"/>
                  </a:lnTo>
                  <a:lnTo>
                    <a:pt x="311" y="420"/>
                  </a:lnTo>
                  <a:lnTo>
                    <a:pt x="271" y="451"/>
                  </a:lnTo>
                  <a:lnTo>
                    <a:pt x="257" y="447"/>
                  </a:lnTo>
                  <a:lnTo>
                    <a:pt x="245" y="425"/>
                  </a:lnTo>
                  <a:lnTo>
                    <a:pt x="225" y="424"/>
                  </a:lnTo>
                  <a:lnTo>
                    <a:pt x="207" y="413"/>
                  </a:lnTo>
                  <a:lnTo>
                    <a:pt x="188" y="411"/>
                  </a:lnTo>
                  <a:lnTo>
                    <a:pt x="184" y="432"/>
                  </a:lnTo>
                  <a:lnTo>
                    <a:pt x="171" y="445"/>
                  </a:lnTo>
                  <a:lnTo>
                    <a:pt x="137" y="433"/>
                  </a:lnTo>
                  <a:lnTo>
                    <a:pt x="114" y="438"/>
                  </a:lnTo>
                  <a:lnTo>
                    <a:pt x="99" y="399"/>
                  </a:lnTo>
                  <a:lnTo>
                    <a:pt x="121" y="375"/>
                  </a:lnTo>
                  <a:lnTo>
                    <a:pt x="122" y="363"/>
                  </a:lnTo>
                  <a:lnTo>
                    <a:pt x="79" y="333"/>
                  </a:lnTo>
                  <a:lnTo>
                    <a:pt x="58" y="330"/>
                  </a:lnTo>
                  <a:lnTo>
                    <a:pt x="18" y="259"/>
                  </a:lnTo>
                  <a:lnTo>
                    <a:pt x="0" y="208"/>
                  </a:lnTo>
                  <a:lnTo>
                    <a:pt x="4" y="191"/>
                  </a:lnTo>
                  <a:lnTo>
                    <a:pt x="49" y="163"/>
                  </a:lnTo>
                  <a:lnTo>
                    <a:pt x="84" y="170"/>
                  </a:lnTo>
                  <a:lnTo>
                    <a:pt x="104" y="145"/>
                  </a:lnTo>
                  <a:lnTo>
                    <a:pt x="100" y="106"/>
                  </a:lnTo>
                  <a:lnTo>
                    <a:pt x="95" y="69"/>
                  </a:lnTo>
                  <a:lnTo>
                    <a:pt x="80" y="59"/>
                  </a:lnTo>
                  <a:lnTo>
                    <a:pt x="67" y="50"/>
                  </a:lnTo>
                  <a:lnTo>
                    <a:pt x="59" y="26"/>
                  </a:lnTo>
                  <a:lnTo>
                    <a:pt x="88" y="30"/>
                  </a:lnTo>
                  <a:lnTo>
                    <a:pt x="108" y="8"/>
                  </a:lnTo>
                  <a:lnTo>
                    <a:pt x="146" y="0"/>
                  </a:lnTo>
                  <a:lnTo>
                    <a:pt x="162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55">
              <a:extLst>
                <a:ext uri="{FF2B5EF4-FFF2-40B4-BE49-F238E27FC236}">
                  <a16:creationId xmlns:a16="http://schemas.microsoft.com/office/drawing/2014/main" id="{64816EEF-E8FC-250A-D5AF-111D9E749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0400" y="2182813"/>
              <a:ext cx="769938" cy="698500"/>
            </a:xfrm>
            <a:custGeom>
              <a:avLst/>
              <a:gdLst>
                <a:gd name="T0" fmla="*/ 220 w 485"/>
                <a:gd name="T1" fmla="*/ 17 h 440"/>
                <a:gd name="T2" fmla="*/ 297 w 485"/>
                <a:gd name="T3" fmla="*/ 36 h 440"/>
                <a:gd name="T4" fmla="*/ 339 w 485"/>
                <a:gd name="T5" fmla="*/ 12 h 440"/>
                <a:gd name="T6" fmla="*/ 381 w 485"/>
                <a:gd name="T7" fmla="*/ 54 h 440"/>
                <a:gd name="T8" fmla="*/ 374 w 485"/>
                <a:gd name="T9" fmla="*/ 117 h 440"/>
                <a:gd name="T10" fmla="*/ 431 w 485"/>
                <a:gd name="T11" fmla="*/ 124 h 440"/>
                <a:gd name="T12" fmla="*/ 448 w 485"/>
                <a:gd name="T13" fmla="*/ 90 h 440"/>
                <a:gd name="T14" fmla="*/ 485 w 485"/>
                <a:gd name="T15" fmla="*/ 103 h 440"/>
                <a:gd name="T16" fmla="*/ 473 w 485"/>
                <a:gd name="T17" fmla="*/ 149 h 440"/>
                <a:gd name="T18" fmla="*/ 380 w 485"/>
                <a:gd name="T19" fmla="*/ 190 h 440"/>
                <a:gd name="T20" fmla="*/ 417 w 485"/>
                <a:gd name="T21" fmla="*/ 203 h 440"/>
                <a:gd name="T22" fmla="*/ 405 w 485"/>
                <a:gd name="T23" fmla="*/ 269 h 440"/>
                <a:gd name="T24" fmla="*/ 361 w 485"/>
                <a:gd name="T25" fmla="*/ 278 h 440"/>
                <a:gd name="T26" fmla="*/ 352 w 485"/>
                <a:gd name="T27" fmla="*/ 324 h 440"/>
                <a:gd name="T28" fmla="*/ 294 w 485"/>
                <a:gd name="T29" fmla="*/ 364 h 440"/>
                <a:gd name="T30" fmla="*/ 265 w 485"/>
                <a:gd name="T31" fmla="*/ 422 h 440"/>
                <a:gd name="T32" fmla="*/ 233 w 485"/>
                <a:gd name="T33" fmla="*/ 433 h 440"/>
                <a:gd name="T34" fmla="*/ 183 w 485"/>
                <a:gd name="T35" fmla="*/ 354 h 440"/>
                <a:gd name="T36" fmla="*/ 170 w 485"/>
                <a:gd name="T37" fmla="*/ 332 h 440"/>
                <a:gd name="T38" fmla="*/ 153 w 485"/>
                <a:gd name="T39" fmla="*/ 275 h 440"/>
                <a:gd name="T40" fmla="*/ 81 w 485"/>
                <a:gd name="T41" fmla="*/ 215 h 440"/>
                <a:gd name="T42" fmla="*/ 48 w 485"/>
                <a:gd name="T43" fmla="*/ 204 h 440"/>
                <a:gd name="T44" fmla="*/ 12 w 485"/>
                <a:gd name="T45" fmla="*/ 171 h 440"/>
                <a:gd name="T46" fmla="*/ 7 w 485"/>
                <a:gd name="T47" fmla="*/ 124 h 440"/>
                <a:gd name="T48" fmla="*/ 9 w 485"/>
                <a:gd name="T49" fmla="*/ 91 h 440"/>
                <a:gd name="T50" fmla="*/ 38 w 485"/>
                <a:gd name="T51" fmla="*/ 66 h 440"/>
                <a:gd name="T52" fmla="*/ 54 w 485"/>
                <a:gd name="T53" fmla="*/ 86 h 440"/>
                <a:gd name="T54" fmla="*/ 66 w 485"/>
                <a:gd name="T55" fmla="*/ 63 h 440"/>
                <a:gd name="T56" fmla="*/ 92 w 485"/>
                <a:gd name="T57" fmla="*/ 41 h 440"/>
                <a:gd name="T58" fmla="*/ 96 w 485"/>
                <a:gd name="T59" fmla="*/ 1 h 440"/>
                <a:gd name="T60" fmla="*/ 158 w 485"/>
                <a:gd name="T61" fmla="*/ 11 h 440"/>
                <a:gd name="T62" fmla="*/ 194 w 485"/>
                <a:gd name="T63" fmla="*/ 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5" h="440">
                  <a:moveTo>
                    <a:pt x="194" y="0"/>
                  </a:moveTo>
                  <a:lnTo>
                    <a:pt x="220" y="17"/>
                  </a:lnTo>
                  <a:lnTo>
                    <a:pt x="272" y="16"/>
                  </a:lnTo>
                  <a:lnTo>
                    <a:pt x="297" y="36"/>
                  </a:lnTo>
                  <a:lnTo>
                    <a:pt x="318" y="9"/>
                  </a:lnTo>
                  <a:lnTo>
                    <a:pt x="339" y="12"/>
                  </a:lnTo>
                  <a:lnTo>
                    <a:pt x="382" y="42"/>
                  </a:lnTo>
                  <a:lnTo>
                    <a:pt x="381" y="54"/>
                  </a:lnTo>
                  <a:lnTo>
                    <a:pt x="359" y="78"/>
                  </a:lnTo>
                  <a:lnTo>
                    <a:pt x="374" y="117"/>
                  </a:lnTo>
                  <a:lnTo>
                    <a:pt x="397" y="112"/>
                  </a:lnTo>
                  <a:lnTo>
                    <a:pt x="431" y="124"/>
                  </a:lnTo>
                  <a:lnTo>
                    <a:pt x="444" y="111"/>
                  </a:lnTo>
                  <a:lnTo>
                    <a:pt x="448" y="90"/>
                  </a:lnTo>
                  <a:lnTo>
                    <a:pt x="467" y="92"/>
                  </a:lnTo>
                  <a:lnTo>
                    <a:pt x="485" y="103"/>
                  </a:lnTo>
                  <a:lnTo>
                    <a:pt x="467" y="113"/>
                  </a:lnTo>
                  <a:lnTo>
                    <a:pt x="473" y="149"/>
                  </a:lnTo>
                  <a:lnTo>
                    <a:pt x="411" y="158"/>
                  </a:lnTo>
                  <a:lnTo>
                    <a:pt x="380" y="190"/>
                  </a:lnTo>
                  <a:lnTo>
                    <a:pt x="384" y="206"/>
                  </a:lnTo>
                  <a:lnTo>
                    <a:pt x="417" y="203"/>
                  </a:lnTo>
                  <a:lnTo>
                    <a:pt x="423" y="233"/>
                  </a:lnTo>
                  <a:lnTo>
                    <a:pt x="405" y="269"/>
                  </a:lnTo>
                  <a:lnTo>
                    <a:pt x="371" y="270"/>
                  </a:lnTo>
                  <a:lnTo>
                    <a:pt x="361" y="278"/>
                  </a:lnTo>
                  <a:lnTo>
                    <a:pt x="364" y="303"/>
                  </a:lnTo>
                  <a:lnTo>
                    <a:pt x="352" y="324"/>
                  </a:lnTo>
                  <a:lnTo>
                    <a:pt x="319" y="368"/>
                  </a:lnTo>
                  <a:lnTo>
                    <a:pt x="294" y="364"/>
                  </a:lnTo>
                  <a:lnTo>
                    <a:pt x="262" y="395"/>
                  </a:lnTo>
                  <a:lnTo>
                    <a:pt x="265" y="422"/>
                  </a:lnTo>
                  <a:lnTo>
                    <a:pt x="256" y="440"/>
                  </a:lnTo>
                  <a:lnTo>
                    <a:pt x="233" y="433"/>
                  </a:lnTo>
                  <a:lnTo>
                    <a:pt x="215" y="378"/>
                  </a:lnTo>
                  <a:lnTo>
                    <a:pt x="183" y="354"/>
                  </a:lnTo>
                  <a:lnTo>
                    <a:pt x="187" y="337"/>
                  </a:lnTo>
                  <a:lnTo>
                    <a:pt x="170" y="332"/>
                  </a:lnTo>
                  <a:lnTo>
                    <a:pt x="156" y="303"/>
                  </a:lnTo>
                  <a:lnTo>
                    <a:pt x="153" y="275"/>
                  </a:lnTo>
                  <a:lnTo>
                    <a:pt x="98" y="258"/>
                  </a:lnTo>
                  <a:lnTo>
                    <a:pt x="81" y="215"/>
                  </a:lnTo>
                  <a:lnTo>
                    <a:pt x="69" y="203"/>
                  </a:lnTo>
                  <a:lnTo>
                    <a:pt x="48" y="204"/>
                  </a:lnTo>
                  <a:lnTo>
                    <a:pt x="36" y="175"/>
                  </a:lnTo>
                  <a:lnTo>
                    <a:pt x="12" y="171"/>
                  </a:lnTo>
                  <a:lnTo>
                    <a:pt x="2" y="144"/>
                  </a:lnTo>
                  <a:lnTo>
                    <a:pt x="7" y="124"/>
                  </a:lnTo>
                  <a:lnTo>
                    <a:pt x="0" y="100"/>
                  </a:lnTo>
                  <a:lnTo>
                    <a:pt x="9" y="91"/>
                  </a:lnTo>
                  <a:lnTo>
                    <a:pt x="12" y="72"/>
                  </a:lnTo>
                  <a:lnTo>
                    <a:pt x="38" y="66"/>
                  </a:lnTo>
                  <a:lnTo>
                    <a:pt x="49" y="80"/>
                  </a:lnTo>
                  <a:lnTo>
                    <a:pt x="54" y="86"/>
                  </a:lnTo>
                  <a:lnTo>
                    <a:pt x="65" y="80"/>
                  </a:lnTo>
                  <a:lnTo>
                    <a:pt x="66" y="63"/>
                  </a:lnTo>
                  <a:lnTo>
                    <a:pt x="82" y="54"/>
                  </a:lnTo>
                  <a:lnTo>
                    <a:pt x="92" y="41"/>
                  </a:lnTo>
                  <a:lnTo>
                    <a:pt x="81" y="28"/>
                  </a:lnTo>
                  <a:lnTo>
                    <a:pt x="96" y="1"/>
                  </a:lnTo>
                  <a:lnTo>
                    <a:pt x="119" y="17"/>
                  </a:lnTo>
                  <a:lnTo>
                    <a:pt x="158" y="11"/>
                  </a:lnTo>
                  <a:lnTo>
                    <a:pt x="168" y="0"/>
                  </a:lnTo>
                  <a:lnTo>
                    <a:pt x="19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56">
              <a:extLst>
                <a:ext uri="{FF2B5EF4-FFF2-40B4-BE49-F238E27FC236}">
                  <a16:creationId xmlns:a16="http://schemas.microsoft.com/office/drawing/2014/main" id="{DBCAE343-D7C0-EBAA-B861-5FD96424D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713" y="2709863"/>
              <a:ext cx="582613" cy="909638"/>
            </a:xfrm>
            <a:custGeom>
              <a:avLst/>
              <a:gdLst>
                <a:gd name="T0" fmla="*/ 367 w 367"/>
                <a:gd name="T1" fmla="*/ 144 h 573"/>
                <a:gd name="T2" fmla="*/ 357 w 367"/>
                <a:gd name="T3" fmla="*/ 166 h 573"/>
                <a:gd name="T4" fmla="*/ 338 w 367"/>
                <a:gd name="T5" fmla="*/ 163 h 573"/>
                <a:gd name="T6" fmla="*/ 327 w 367"/>
                <a:gd name="T7" fmla="*/ 174 h 573"/>
                <a:gd name="T8" fmla="*/ 317 w 367"/>
                <a:gd name="T9" fmla="*/ 224 h 573"/>
                <a:gd name="T10" fmla="*/ 338 w 367"/>
                <a:gd name="T11" fmla="*/ 237 h 573"/>
                <a:gd name="T12" fmla="*/ 356 w 367"/>
                <a:gd name="T13" fmla="*/ 278 h 573"/>
                <a:gd name="T14" fmla="*/ 300 w 367"/>
                <a:gd name="T15" fmla="*/ 307 h 573"/>
                <a:gd name="T16" fmla="*/ 294 w 367"/>
                <a:gd name="T17" fmla="*/ 316 h 573"/>
                <a:gd name="T18" fmla="*/ 300 w 367"/>
                <a:gd name="T19" fmla="*/ 337 h 573"/>
                <a:gd name="T20" fmla="*/ 283 w 367"/>
                <a:gd name="T21" fmla="*/ 340 h 573"/>
                <a:gd name="T22" fmla="*/ 261 w 367"/>
                <a:gd name="T23" fmla="*/ 362 h 573"/>
                <a:gd name="T24" fmla="*/ 258 w 367"/>
                <a:gd name="T25" fmla="*/ 356 h 573"/>
                <a:gd name="T26" fmla="*/ 240 w 367"/>
                <a:gd name="T27" fmla="*/ 370 h 573"/>
                <a:gd name="T28" fmla="*/ 249 w 367"/>
                <a:gd name="T29" fmla="*/ 390 h 573"/>
                <a:gd name="T30" fmla="*/ 291 w 367"/>
                <a:gd name="T31" fmla="*/ 421 h 573"/>
                <a:gd name="T32" fmla="*/ 308 w 367"/>
                <a:gd name="T33" fmla="*/ 461 h 573"/>
                <a:gd name="T34" fmla="*/ 292 w 367"/>
                <a:gd name="T35" fmla="*/ 494 h 573"/>
                <a:gd name="T36" fmla="*/ 253 w 367"/>
                <a:gd name="T37" fmla="*/ 496 h 573"/>
                <a:gd name="T38" fmla="*/ 237 w 367"/>
                <a:gd name="T39" fmla="*/ 533 h 573"/>
                <a:gd name="T40" fmla="*/ 188 w 367"/>
                <a:gd name="T41" fmla="*/ 510 h 573"/>
                <a:gd name="T42" fmla="*/ 164 w 367"/>
                <a:gd name="T43" fmla="*/ 528 h 573"/>
                <a:gd name="T44" fmla="*/ 162 w 367"/>
                <a:gd name="T45" fmla="*/ 553 h 573"/>
                <a:gd name="T46" fmla="*/ 120 w 367"/>
                <a:gd name="T47" fmla="*/ 573 h 573"/>
                <a:gd name="T48" fmla="*/ 117 w 367"/>
                <a:gd name="T49" fmla="*/ 561 h 573"/>
                <a:gd name="T50" fmla="*/ 54 w 367"/>
                <a:gd name="T51" fmla="*/ 532 h 573"/>
                <a:gd name="T52" fmla="*/ 59 w 367"/>
                <a:gd name="T53" fmla="*/ 511 h 573"/>
                <a:gd name="T54" fmla="*/ 117 w 367"/>
                <a:gd name="T55" fmla="*/ 448 h 573"/>
                <a:gd name="T56" fmla="*/ 110 w 367"/>
                <a:gd name="T57" fmla="*/ 432 h 573"/>
                <a:gd name="T58" fmla="*/ 117 w 367"/>
                <a:gd name="T59" fmla="*/ 410 h 573"/>
                <a:gd name="T60" fmla="*/ 107 w 367"/>
                <a:gd name="T61" fmla="*/ 399 h 573"/>
                <a:gd name="T62" fmla="*/ 78 w 367"/>
                <a:gd name="T63" fmla="*/ 360 h 573"/>
                <a:gd name="T64" fmla="*/ 49 w 367"/>
                <a:gd name="T65" fmla="*/ 342 h 573"/>
                <a:gd name="T66" fmla="*/ 47 w 367"/>
                <a:gd name="T67" fmla="*/ 294 h 573"/>
                <a:gd name="T68" fmla="*/ 67 w 367"/>
                <a:gd name="T69" fmla="*/ 284 h 573"/>
                <a:gd name="T70" fmla="*/ 76 w 367"/>
                <a:gd name="T71" fmla="*/ 267 h 573"/>
                <a:gd name="T72" fmla="*/ 54 w 367"/>
                <a:gd name="T73" fmla="*/ 255 h 573"/>
                <a:gd name="T74" fmla="*/ 59 w 367"/>
                <a:gd name="T75" fmla="*/ 245 h 573"/>
                <a:gd name="T76" fmla="*/ 54 w 367"/>
                <a:gd name="T77" fmla="*/ 237 h 573"/>
                <a:gd name="T78" fmla="*/ 33 w 367"/>
                <a:gd name="T79" fmla="*/ 252 h 573"/>
                <a:gd name="T80" fmla="*/ 12 w 367"/>
                <a:gd name="T81" fmla="*/ 244 h 573"/>
                <a:gd name="T82" fmla="*/ 5 w 367"/>
                <a:gd name="T83" fmla="*/ 229 h 573"/>
                <a:gd name="T84" fmla="*/ 0 w 367"/>
                <a:gd name="T85" fmla="*/ 182 h 573"/>
                <a:gd name="T86" fmla="*/ 29 w 367"/>
                <a:gd name="T87" fmla="*/ 188 h 573"/>
                <a:gd name="T88" fmla="*/ 43 w 367"/>
                <a:gd name="T89" fmla="*/ 150 h 573"/>
                <a:gd name="T90" fmla="*/ 118 w 367"/>
                <a:gd name="T91" fmla="*/ 126 h 573"/>
                <a:gd name="T92" fmla="*/ 151 w 367"/>
                <a:gd name="T93" fmla="*/ 118 h 573"/>
                <a:gd name="T94" fmla="*/ 164 w 367"/>
                <a:gd name="T95" fmla="*/ 92 h 573"/>
                <a:gd name="T96" fmla="*/ 180 w 367"/>
                <a:gd name="T97" fmla="*/ 92 h 573"/>
                <a:gd name="T98" fmla="*/ 240 w 367"/>
                <a:gd name="T99" fmla="*/ 66 h 573"/>
                <a:gd name="T100" fmla="*/ 241 w 367"/>
                <a:gd name="T101" fmla="*/ 49 h 573"/>
                <a:gd name="T102" fmla="*/ 265 w 367"/>
                <a:gd name="T103" fmla="*/ 36 h 573"/>
                <a:gd name="T104" fmla="*/ 275 w 367"/>
                <a:gd name="T105" fmla="*/ 0 h 573"/>
                <a:gd name="T106" fmla="*/ 292 w 367"/>
                <a:gd name="T107" fmla="*/ 5 h 573"/>
                <a:gd name="T108" fmla="*/ 288 w 367"/>
                <a:gd name="T109" fmla="*/ 22 h 573"/>
                <a:gd name="T110" fmla="*/ 320 w 367"/>
                <a:gd name="T111" fmla="*/ 46 h 573"/>
                <a:gd name="T112" fmla="*/ 338 w 367"/>
                <a:gd name="T113" fmla="*/ 101 h 573"/>
                <a:gd name="T114" fmla="*/ 361 w 367"/>
                <a:gd name="T115" fmla="*/ 108 h 573"/>
                <a:gd name="T116" fmla="*/ 367 w 367"/>
                <a:gd name="T117" fmla="*/ 144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7" h="573">
                  <a:moveTo>
                    <a:pt x="367" y="144"/>
                  </a:moveTo>
                  <a:lnTo>
                    <a:pt x="357" y="166"/>
                  </a:lnTo>
                  <a:lnTo>
                    <a:pt x="338" y="163"/>
                  </a:lnTo>
                  <a:lnTo>
                    <a:pt x="327" y="174"/>
                  </a:lnTo>
                  <a:lnTo>
                    <a:pt x="317" y="224"/>
                  </a:lnTo>
                  <a:lnTo>
                    <a:pt x="338" y="237"/>
                  </a:lnTo>
                  <a:lnTo>
                    <a:pt x="356" y="278"/>
                  </a:lnTo>
                  <a:lnTo>
                    <a:pt x="300" y="307"/>
                  </a:lnTo>
                  <a:lnTo>
                    <a:pt x="294" y="316"/>
                  </a:lnTo>
                  <a:lnTo>
                    <a:pt x="300" y="337"/>
                  </a:lnTo>
                  <a:lnTo>
                    <a:pt x="283" y="340"/>
                  </a:lnTo>
                  <a:lnTo>
                    <a:pt x="261" y="362"/>
                  </a:lnTo>
                  <a:lnTo>
                    <a:pt x="258" y="356"/>
                  </a:lnTo>
                  <a:lnTo>
                    <a:pt x="240" y="370"/>
                  </a:lnTo>
                  <a:lnTo>
                    <a:pt x="249" y="390"/>
                  </a:lnTo>
                  <a:lnTo>
                    <a:pt x="291" y="421"/>
                  </a:lnTo>
                  <a:lnTo>
                    <a:pt x="308" y="461"/>
                  </a:lnTo>
                  <a:lnTo>
                    <a:pt x="292" y="494"/>
                  </a:lnTo>
                  <a:lnTo>
                    <a:pt x="253" y="496"/>
                  </a:lnTo>
                  <a:lnTo>
                    <a:pt x="237" y="533"/>
                  </a:lnTo>
                  <a:lnTo>
                    <a:pt x="188" y="510"/>
                  </a:lnTo>
                  <a:lnTo>
                    <a:pt x="164" y="528"/>
                  </a:lnTo>
                  <a:lnTo>
                    <a:pt x="162" y="553"/>
                  </a:lnTo>
                  <a:lnTo>
                    <a:pt x="120" y="573"/>
                  </a:lnTo>
                  <a:lnTo>
                    <a:pt x="117" y="561"/>
                  </a:lnTo>
                  <a:lnTo>
                    <a:pt x="54" y="532"/>
                  </a:lnTo>
                  <a:lnTo>
                    <a:pt x="59" y="511"/>
                  </a:lnTo>
                  <a:lnTo>
                    <a:pt x="117" y="448"/>
                  </a:lnTo>
                  <a:lnTo>
                    <a:pt x="110" y="432"/>
                  </a:lnTo>
                  <a:lnTo>
                    <a:pt x="117" y="410"/>
                  </a:lnTo>
                  <a:lnTo>
                    <a:pt x="107" y="399"/>
                  </a:lnTo>
                  <a:lnTo>
                    <a:pt x="78" y="360"/>
                  </a:lnTo>
                  <a:lnTo>
                    <a:pt x="49" y="342"/>
                  </a:lnTo>
                  <a:lnTo>
                    <a:pt x="47" y="294"/>
                  </a:lnTo>
                  <a:lnTo>
                    <a:pt x="67" y="284"/>
                  </a:lnTo>
                  <a:lnTo>
                    <a:pt x="76" y="267"/>
                  </a:lnTo>
                  <a:lnTo>
                    <a:pt x="54" y="255"/>
                  </a:lnTo>
                  <a:lnTo>
                    <a:pt x="59" y="245"/>
                  </a:lnTo>
                  <a:lnTo>
                    <a:pt x="54" y="237"/>
                  </a:lnTo>
                  <a:lnTo>
                    <a:pt x="33" y="252"/>
                  </a:lnTo>
                  <a:lnTo>
                    <a:pt x="12" y="244"/>
                  </a:lnTo>
                  <a:lnTo>
                    <a:pt x="5" y="229"/>
                  </a:lnTo>
                  <a:lnTo>
                    <a:pt x="0" y="182"/>
                  </a:lnTo>
                  <a:lnTo>
                    <a:pt x="29" y="188"/>
                  </a:lnTo>
                  <a:lnTo>
                    <a:pt x="43" y="150"/>
                  </a:lnTo>
                  <a:lnTo>
                    <a:pt x="118" y="126"/>
                  </a:lnTo>
                  <a:lnTo>
                    <a:pt x="151" y="118"/>
                  </a:lnTo>
                  <a:lnTo>
                    <a:pt x="164" y="92"/>
                  </a:lnTo>
                  <a:lnTo>
                    <a:pt x="180" y="92"/>
                  </a:lnTo>
                  <a:lnTo>
                    <a:pt x="240" y="66"/>
                  </a:lnTo>
                  <a:lnTo>
                    <a:pt x="241" y="49"/>
                  </a:lnTo>
                  <a:lnTo>
                    <a:pt x="265" y="36"/>
                  </a:lnTo>
                  <a:lnTo>
                    <a:pt x="275" y="0"/>
                  </a:lnTo>
                  <a:lnTo>
                    <a:pt x="292" y="5"/>
                  </a:lnTo>
                  <a:lnTo>
                    <a:pt x="288" y="22"/>
                  </a:lnTo>
                  <a:lnTo>
                    <a:pt x="320" y="46"/>
                  </a:lnTo>
                  <a:lnTo>
                    <a:pt x="338" y="101"/>
                  </a:lnTo>
                  <a:lnTo>
                    <a:pt x="361" y="108"/>
                  </a:lnTo>
                  <a:lnTo>
                    <a:pt x="367" y="14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57">
              <a:extLst>
                <a:ext uri="{FF2B5EF4-FFF2-40B4-BE49-F238E27FC236}">
                  <a16:creationId xmlns:a16="http://schemas.microsoft.com/office/drawing/2014/main" id="{55EF260B-AB0A-1683-8F86-D357B8232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375" y="3067050"/>
              <a:ext cx="473075" cy="554038"/>
            </a:xfrm>
            <a:custGeom>
              <a:avLst/>
              <a:gdLst>
                <a:gd name="T0" fmla="*/ 193 w 298"/>
                <a:gd name="T1" fmla="*/ 19 h 349"/>
                <a:gd name="T2" fmla="*/ 214 w 298"/>
                <a:gd name="T3" fmla="*/ 27 h 349"/>
                <a:gd name="T4" fmla="*/ 235 w 298"/>
                <a:gd name="T5" fmla="*/ 12 h 349"/>
                <a:gd name="T6" fmla="*/ 240 w 298"/>
                <a:gd name="T7" fmla="*/ 20 h 349"/>
                <a:gd name="T8" fmla="*/ 235 w 298"/>
                <a:gd name="T9" fmla="*/ 30 h 349"/>
                <a:gd name="T10" fmla="*/ 257 w 298"/>
                <a:gd name="T11" fmla="*/ 42 h 349"/>
                <a:gd name="T12" fmla="*/ 248 w 298"/>
                <a:gd name="T13" fmla="*/ 59 h 349"/>
                <a:gd name="T14" fmla="*/ 228 w 298"/>
                <a:gd name="T15" fmla="*/ 69 h 349"/>
                <a:gd name="T16" fmla="*/ 230 w 298"/>
                <a:gd name="T17" fmla="*/ 117 h 349"/>
                <a:gd name="T18" fmla="*/ 259 w 298"/>
                <a:gd name="T19" fmla="*/ 135 h 349"/>
                <a:gd name="T20" fmla="*/ 288 w 298"/>
                <a:gd name="T21" fmla="*/ 174 h 349"/>
                <a:gd name="T22" fmla="*/ 298 w 298"/>
                <a:gd name="T23" fmla="*/ 185 h 349"/>
                <a:gd name="T24" fmla="*/ 291 w 298"/>
                <a:gd name="T25" fmla="*/ 207 h 349"/>
                <a:gd name="T26" fmla="*/ 298 w 298"/>
                <a:gd name="T27" fmla="*/ 223 h 349"/>
                <a:gd name="T28" fmla="*/ 240 w 298"/>
                <a:gd name="T29" fmla="*/ 286 h 349"/>
                <a:gd name="T30" fmla="*/ 235 w 298"/>
                <a:gd name="T31" fmla="*/ 307 h 349"/>
                <a:gd name="T32" fmla="*/ 198 w 298"/>
                <a:gd name="T33" fmla="*/ 316 h 349"/>
                <a:gd name="T34" fmla="*/ 117 w 298"/>
                <a:gd name="T35" fmla="*/ 349 h 349"/>
                <a:gd name="T36" fmla="*/ 58 w 298"/>
                <a:gd name="T37" fmla="*/ 336 h 349"/>
                <a:gd name="T38" fmla="*/ 75 w 298"/>
                <a:gd name="T39" fmla="*/ 290 h 349"/>
                <a:gd name="T40" fmla="*/ 95 w 298"/>
                <a:gd name="T41" fmla="*/ 269 h 349"/>
                <a:gd name="T42" fmla="*/ 99 w 298"/>
                <a:gd name="T43" fmla="*/ 243 h 349"/>
                <a:gd name="T44" fmla="*/ 90 w 298"/>
                <a:gd name="T45" fmla="*/ 225 h 349"/>
                <a:gd name="T46" fmla="*/ 50 w 298"/>
                <a:gd name="T47" fmla="*/ 214 h 349"/>
                <a:gd name="T48" fmla="*/ 29 w 298"/>
                <a:gd name="T49" fmla="*/ 190 h 349"/>
                <a:gd name="T50" fmla="*/ 0 w 298"/>
                <a:gd name="T51" fmla="*/ 135 h 349"/>
                <a:gd name="T52" fmla="*/ 5 w 298"/>
                <a:gd name="T53" fmla="*/ 94 h 349"/>
                <a:gd name="T54" fmla="*/ 23 w 298"/>
                <a:gd name="T55" fmla="*/ 48 h 349"/>
                <a:gd name="T56" fmla="*/ 56 w 298"/>
                <a:gd name="T57" fmla="*/ 20 h 349"/>
                <a:gd name="T58" fmla="*/ 81 w 298"/>
                <a:gd name="T59" fmla="*/ 16 h 349"/>
                <a:gd name="T60" fmla="*/ 86 w 298"/>
                <a:gd name="T61" fmla="*/ 16 h 349"/>
                <a:gd name="T62" fmla="*/ 89 w 298"/>
                <a:gd name="T63" fmla="*/ 0 h 349"/>
                <a:gd name="T64" fmla="*/ 186 w 298"/>
                <a:gd name="T65" fmla="*/ 4 h 349"/>
                <a:gd name="T66" fmla="*/ 193 w 298"/>
                <a:gd name="T67" fmla="*/ 1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8" h="349">
                  <a:moveTo>
                    <a:pt x="193" y="19"/>
                  </a:moveTo>
                  <a:lnTo>
                    <a:pt x="214" y="27"/>
                  </a:lnTo>
                  <a:lnTo>
                    <a:pt x="235" y="12"/>
                  </a:lnTo>
                  <a:lnTo>
                    <a:pt x="240" y="20"/>
                  </a:lnTo>
                  <a:lnTo>
                    <a:pt x="235" y="30"/>
                  </a:lnTo>
                  <a:lnTo>
                    <a:pt x="257" y="42"/>
                  </a:lnTo>
                  <a:lnTo>
                    <a:pt x="248" y="59"/>
                  </a:lnTo>
                  <a:lnTo>
                    <a:pt x="228" y="69"/>
                  </a:lnTo>
                  <a:lnTo>
                    <a:pt x="230" y="117"/>
                  </a:lnTo>
                  <a:lnTo>
                    <a:pt x="259" y="135"/>
                  </a:lnTo>
                  <a:lnTo>
                    <a:pt x="288" y="174"/>
                  </a:lnTo>
                  <a:lnTo>
                    <a:pt x="298" y="185"/>
                  </a:lnTo>
                  <a:lnTo>
                    <a:pt x="291" y="207"/>
                  </a:lnTo>
                  <a:lnTo>
                    <a:pt x="298" y="223"/>
                  </a:lnTo>
                  <a:lnTo>
                    <a:pt x="240" y="286"/>
                  </a:lnTo>
                  <a:lnTo>
                    <a:pt x="235" y="307"/>
                  </a:lnTo>
                  <a:lnTo>
                    <a:pt x="198" y="316"/>
                  </a:lnTo>
                  <a:lnTo>
                    <a:pt x="117" y="349"/>
                  </a:lnTo>
                  <a:lnTo>
                    <a:pt x="58" y="336"/>
                  </a:lnTo>
                  <a:lnTo>
                    <a:pt x="75" y="290"/>
                  </a:lnTo>
                  <a:lnTo>
                    <a:pt x="95" y="269"/>
                  </a:lnTo>
                  <a:lnTo>
                    <a:pt x="99" y="243"/>
                  </a:lnTo>
                  <a:lnTo>
                    <a:pt x="90" y="225"/>
                  </a:lnTo>
                  <a:lnTo>
                    <a:pt x="50" y="214"/>
                  </a:lnTo>
                  <a:lnTo>
                    <a:pt x="29" y="190"/>
                  </a:lnTo>
                  <a:lnTo>
                    <a:pt x="0" y="135"/>
                  </a:lnTo>
                  <a:lnTo>
                    <a:pt x="5" y="94"/>
                  </a:lnTo>
                  <a:lnTo>
                    <a:pt x="23" y="48"/>
                  </a:lnTo>
                  <a:lnTo>
                    <a:pt x="56" y="20"/>
                  </a:lnTo>
                  <a:lnTo>
                    <a:pt x="81" y="16"/>
                  </a:lnTo>
                  <a:lnTo>
                    <a:pt x="86" y="16"/>
                  </a:lnTo>
                  <a:lnTo>
                    <a:pt x="89" y="0"/>
                  </a:lnTo>
                  <a:lnTo>
                    <a:pt x="186" y="4"/>
                  </a:lnTo>
                  <a:lnTo>
                    <a:pt x="193" y="1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58">
              <a:extLst>
                <a:ext uri="{FF2B5EF4-FFF2-40B4-BE49-F238E27FC236}">
                  <a16:creationId xmlns:a16="http://schemas.microsoft.com/office/drawing/2014/main" id="{AA07A658-B5E4-0BD6-C36A-78CFCD681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513" y="3275013"/>
              <a:ext cx="533400" cy="741363"/>
            </a:xfrm>
            <a:custGeom>
              <a:avLst/>
              <a:gdLst>
                <a:gd name="T0" fmla="*/ 149 w 336"/>
                <a:gd name="T1" fmla="*/ 6 h 467"/>
                <a:gd name="T2" fmla="*/ 182 w 336"/>
                <a:gd name="T3" fmla="*/ 46 h 467"/>
                <a:gd name="T4" fmla="*/ 255 w 336"/>
                <a:gd name="T5" fmla="*/ 23 h 467"/>
                <a:gd name="T6" fmla="*/ 259 w 336"/>
                <a:gd name="T7" fmla="*/ 23 h 467"/>
                <a:gd name="T8" fmla="*/ 274 w 336"/>
                <a:gd name="T9" fmla="*/ 26 h 467"/>
                <a:gd name="T10" fmla="*/ 282 w 336"/>
                <a:gd name="T11" fmla="*/ 32 h 467"/>
                <a:gd name="T12" fmla="*/ 286 w 336"/>
                <a:gd name="T13" fmla="*/ 39 h 467"/>
                <a:gd name="T14" fmla="*/ 299 w 336"/>
                <a:gd name="T15" fmla="*/ 61 h 467"/>
                <a:gd name="T16" fmla="*/ 313 w 336"/>
                <a:gd name="T17" fmla="*/ 121 h 467"/>
                <a:gd name="T18" fmla="*/ 329 w 336"/>
                <a:gd name="T19" fmla="*/ 137 h 467"/>
                <a:gd name="T20" fmla="*/ 325 w 336"/>
                <a:gd name="T21" fmla="*/ 150 h 467"/>
                <a:gd name="T22" fmla="*/ 325 w 336"/>
                <a:gd name="T23" fmla="*/ 151 h 467"/>
                <a:gd name="T24" fmla="*/ 303 w 336"/>
                <a:gd name="T25" fmla="*/ 168 h 467"/>
                <a:gd name="T26" fmla="*/ 316 w 336"/>
                <a:gd name="T27" fmla="*/ 206 h 467"/>
                <a:gd name="T28" fmla="*/ 319 w 336"/>
                <a:gd name="T29" fmla="*/ 212 h 467"/>
                <a:gd name="T30" fmla="*/ 319 w 336"/>
                <a:gd name="T31" fmla="*/ 216 h 467"/>
                <a:gd name="T32" fmla="*/ 316 w 336"/>
                <a:gd name="T33" fmla="*/ 221 h 467"/>
                <a:gd name="T34" fmla="*/ 317 w 336"/>
                <a:gd name="T35" fmla="*/ 229 h 467"/>
                <a:gd name="T36" fmla="*/ 329 w 336"/>
                <a:gd name="T37" fmla="*/ 270 h 467"/>
                <a:gd name="T38" fmla="*/ 336 w 336"/>
                <a:gd name="T39" fmla="*/ 283 h 467"/>
                <a:gd name="T40" fmla="*/ 328 w 336"/>
                <a:gd name="T41" fmla="*/ 312 h 467"/>
                <a:gd name="T42" fmla="*/ 333 w 336"/>
                <a:gd name="T43" fmla="*/ 334 h 467"/>
                <a:gd name="T44" fmla="*/ 327 w 336"/>
                <a:gd name="T45" fmla="*/ 337 h 467"/>
                <a:gd name="T46" fmla="*/ 312 w 336"/>
                <a:gd name="T47" fmla="*/ 349 h 467"/>
                <a:gd name="T48" fmla="*/ 290 w 336"/>
                <a:gd name="T49" fmla="*/ 420 h 467"/>
                <a:gd name="T50" fmla="*/ 273 w 336"/>
                <a:gd name="T51" fmla="*/ 457 h 467"/>
                <a:gd name="T52" fmla="*/ 269 w 336"/>
                <a:gd name="T53" fmla="*/ 461 h 467"/>
                <a:gd name="T54" fmla="*/ 259 w 336"/>
                <a:gd name="T55" fmla="*/ 467 h 467"/>
                <a:gd name="T56" fmla="*/ 216 w 336"/>
                <a:gd name="T57" fmla="*/ 451 h 467"/>
                <a:gd name="T58" fmla="*/ 172 w 336"/>
                <a:gd name="T59" fmla="*/ 432 h 467"/>
                <a:gd name="T60" fmla="*/ 99 w 336"/>
                <a:gd name="T61" fmla="*/ 425 h 467"/>
                <a:gd name="T62" fmla="*/ 68 w 336"/>
                <a:gd name="T63" fmla="*/ 405 h 467"/>
                <a:gd name="T64" fmla="*/ 56 w 336"/>
                <a:gd name="T65" fmla="*/ 378 h 467"/>
                <a:gd name="T66" fmla="*/ 27 w 336"/>
                <a:gd name="T67" fmla="*/ 378 h 467"/>
                <a:gd name="T68" fmla="*/ 14 w 336"/>
                <a:gd name="T69" fmla="*/ 366 h 467"/>
                <a:gd name="T70" fmla="*/ 9 w 336"/>
                <a:gd name="T71" fmla="*/ 347 h 467"/>
                <a:gd name="T72" fmla="*/ 37 w 336"/>
                <a:gd name="T73" fmla="*/ 313 h 467"/>
                <a:gd name="T74" fmla="*/ 38 w 336"/>
                <a:gd name="T75" fmla="*/ 293 h 467"/>
                <a:gd name="T76" fmla="*/ 37 w 336"/>
                <a:gd name="T77" fmla="*/ 291 h 467"/>
                <a:gd name="T78" fmla="*/ 9 w 336"/>
                <a:gd name="T79" fmla="*/ 275 h 467"/>
                <a:gd name="T80" fmla="*/ 0 w 336"/>
                <a:gd name="T81" fmla="*/ 266 h 467"/>
                <a:gd name="T82" fmla="*/ 10 w 336"/>
                <a:gd name="T83" fmla="*/ 248 h 467"/>
                <a:gd name="T84" fmla="*/ 8 w 336"/>
                <a:gd name="T85" fmla="*/ 217 h 467"/>
                <a:gd name="T86" fmla="*/ 50 w 336"/>
                <a:gd name="T87" fmla="*/ 197 h 467"/>
                <a:gd name="T88" fmla="*/ 52 w 336"/>
                <a:gd name="T89" fmla="*/ 172 h 467"/>
                <a:gd name="T90" fmla="*/ 76 w 336"/>
                <a:gd name="T91" fmla="*/ 154 h 467"/>
                <a:gd name="T92" fmla="*/ 125 w 336"/>
                <a:gd name="T93" fmla="*/ 177 h 467"/>
                <a:gd name="T94" fmla="*/ 141 w 336"/>
                <a:gd name="T95" fmla="*/ 140 h 467"/>
                <a:gd name="T96" fmla="*/ 180 w 336"/>
                <a:gd name="T97" fmla="*/ 138 h 467"/>
                <a:gd name="T98" fmla="*/ 196 w 336"/>
                <a:gd name="T99" fmla="*/ 105 h 467"/>
                <a:gd name="T100" fmla="*/ 179 w 336"/>
                <a:gd name="T101" fmla="*/ 65 h 467"/>
                <a:gd name="T102" fmla="*/ 137 w 336"/>
                <a:gd name="T103" fmla="*/ 34 h 467"/>
                <a:gd name="T104" fmla="*/ 128 w 336"/>
                <a:gd name="T105" fmla="*/ 14 h 467"/>
                <a:gd name="T106" fmla="*/ 146 w 336"/>
                <a:gd name="T107" fmla="*/ 0 h 467"/>
                <a:gd name="T108" fmla="*/ 149 w 336"/>
                <a:gd name="T109" fmla="*/ 6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6" h="467">
                  <a:moveTo>
                    <a:pt x="149" y="6"/>
                  </a:moveTo>
                  <a:lnTo>
                    <a:pt x="182" y="46"/>
                  </a:lnTo>
                  <a:lnTo>
                    <a:pt x="255" y="23"/>
                  </a:lnTo>
                  <a:lnTo>
                    <a:pt x="259" y="23"/>
                  </a:lnTo>
                  <a:lnTo>
                    <a:pt x="274" y="26"/>
                  </a:lnTo>
                  <a:lnTo>
                    <a:pt x="282" y="32"/>
                  </a:lnTo>
                  <a:lnTo>
                    <a:pt x="286" y="39"/>
                  </a:lnTo>
                  <a:lnTo>
                    <a:pt x="299" y="61"/>
                  </a:lnTo>
                  <a:lnTo>
                    <a:pt x="313" y="121"/>
                  </a:lnTo>
                  <a:lnTo>
                    <a:pt x="329" y="137"/>
                  </a:lnTo>
                  <a:lnTo>
                    <a:pt x="325" y="150"/>
                  </a:lnTo>
                  <a:lnTo>
                    <a:pt x="325" y="151"/>
                  </a:lnTo>
                  <a:lnTo>
                    <a:pt x="303" y="168"/>
                  </a:lnTo>
                  <a:lnTo>
                    <a:pt x="316" y="206"/>
                  </a:lnTo>
                  <a:lnTo>
                    <a:pt x="319" y="212"/>
                  </a:lnTo>
                  <a:lnTo>
                    <a:pt x="319" y="216"/>
                  </a:lnTo>
                  <a:lnTo>
                    <a:pt x="316" y="221"/>
                  </a:lnTo>
                  <a:lnTo>
                    <a:pt x="317" y="229"/>
                  </a:lnTo>
                  <a:lnTo>
                    <a:pt x="329" y="270"/>
                  </a:lnTo>
                  <a:lnTo>
                    <a:pt x="336" y="283"/>
                  </a:lnTo>
                  <a:lnTo>
                    <a:pt x="328" y="312"/>
                  </a:lnTo>
                  <a:lnTo>
                    <a:pt x="333" y="334"/>
                  </a:lnTo>
                  <a:lnTo>
                    <a:pt x="327" y="337"/>
                  </a:lnTo>
                  <a:lnTo>
                    <a:pt x="312" y="349"/>
                  </a:lnTo>
                  <a:lnTo>
                    <a:pt x="290" y="420"/>
                  </a:lnTo>
                  <a:lnTo>
                    <a:pt x="273" y="457"/>
                  </a:lnTo>
                  <a:lnTo>
                    <a:pt x="269" y="461"/>
                  </a:lnTo>
                  <a:lnTo>
                    <a:pt x="259" y="467"/>
                  </a:lnTo>
                  <a:lnTo>
                    <a:pt x="216" y="451"/>
                  </a:lnTo>
                  <a:lnTo>
                    <a:pt x="172" y="432"/>
                  </a:lnTo>
                  <a:lnTo>
                    <a:pt x="99" y="425"/>
                  </a:lnTo>
                  <a:lnTo>
                    <a:pt x="68" y="405"/>
                  </a:lnTo>
                  <a:lnTo>
                    <a:pt x="56" y="378"/>
                  </a:lnTo>
                  <a:lnTo>
                    <a:pt x="27" y="378"/>
                  </a:lnTo>
                  <a:lnTo>
                    <a:pt x="14" y="366"/>
                  </a:lnTo>
                  <a:lnTo>
                    <a:pt x="9" y="347"/>
                  </a:lnTo>
                  <a:lnTo>
                    <a:pt x="37" y="313"/>
                  </a:lnTo>
                  <a:lnTo>
                    <a:pt x="38" y="293"/>
                  </a:lnTo>
                  <a:lnTo>
                    <a:pt x="37" y="291"/>
                  </a:lnTo>
                  <a:lnTo>
                    <a:pt x="9" y="275"/>
                  </a:lnTo>
                  <a:lnTo>
                    <a:pt x="0" y="266"/>
                  </a:lnTo>
                  <a:lnTo>
                    <a:pt x="10" y="248"/>
                  </a:lnTo>
                  <a:lnTo>
                    <a:pt x="8" y="217"/>
                  </a:lnTo>
                  <a:lnTo>
                    <a:pt x="50" y="197"/>
                  </a:lnTo>
                  <a:lnTo>
                    <a:pt x="52" y="172"/>
                  </a:lnTo>
                  <a:lnTo>
                    <a:pt x="76" y="154"/>
                  </a:lnTo>
                  <a:lnTo>
                    <a:pt x="125" y="177"/>
                  </a:lnTo>
                  <a:lnTo>
                    <a:pt x="141" y="140"/>
                  </a:lnTo>
                  <a:lnTo>
                    <a:pt x="180" y="138"/>
                  </a:lnTo>
                  <a:lnTo>
                    <a:pt x="196" y="105"/>
                  </a:lnTo>
                  <a:lnTo>
                    <a:pt x="179" y="65"/>
                  </a:lnTo>
                  <a:lnTo>
                    <a:pt x="137" y="34"/>
                  </a:lnTo>
                  <a:lnTo>
                    <a:pt x="128" y="14"/>
                  </a:lnTo>
                  <a:lnTo>
                    <a:pt x="146" y="0"/>
                  </a:lnTo>
                  <a:lnTo>
                    <a:pt x="149" y="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59">
              <a:extLst>
                <a:ext uri="{FF2B5EF4-FFF2-40B4-BE49-F238E27FC236}">
                  <a16:creationId xmlns:a16="http://schemas.microsoft.com/office/drawing/2014/main" id="{EF402A81-64B7-A0A8-FFE7-A442E4B7E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513" y="3554413"/>
              <a:ext cx="441325" cy="347663"/>
            </a:xfrm>
            <a:custGeom>
              <a:avLst/>
              <a:gdLst>
                <a:gd name="T0" fmla="*/ 248 w 278"/>
                <a:gd name="T1" fmla="*/ 41 h 219"/>
                <a:gd name="T2" fmla="*/ 250 w 278"/>
                <a:gd name="T3" fmla="*/ 72 h 219"/>
                <a:gd name="T4" fmla="*/ 240 w 278"/>
                <a:gd name="T5" fmla="*/ 90 h 219"/>
                <a:gd name="T6" fmla="*/ 249 w 278"/>
                <a:gd name="T7" fmla="*/ 99 h 219"/>
                <a:gd name="T8" fmla="*/ 277 w 278"/>
                <a:gd name="T9" fmla="*/ 115 h 219"/>
                <a:gd name="T10" fmla="*/ 278 w 278"/>
                <a:gd name="T11" fmla="*/ 117 h 219"/>
                <a:gd name="T12" fmla="*/ 277 w 278"/>
                <a:gd name="T13" fmla="*/ 137 h 219"/>
                <a:gd name="T14" fmla="*/ 249 w 278"/>
                <a:gd name="T15" fmla="*/ 171 h 219"/>
                <a:gd name="T16" fmla="*/ 254 w 278"/>
                <a:gd name="T17" fmla="*/ 190 h 219"/>
                <a:gd name="T18" fmla="*/ 267 w 278"/>
                <a:gd name="T19" fmla="*/ 202 h 219"/>
                <a:gd name="T20" fmla="*/ 245 w 278"/>
                <a:gd name="T21" fmla="*/ 219 h 219"/>
                <a:gd name="T22" fmla="*/ 217 w 278"/>
                <a:gd name="T23" fmla="*/ 219 h 219"/>
                <a:gd name="T24" fmla="*/ 194 w 278"/>
                <a:gd name="T25" fmla="*/ 202 h 219"/>
                <a:gd name="T26" fmla="*/ 182 w 278"/>
                <a:gd name="T27" fmla="*/ 215 h 219"/>
                <a:gd name="T28" fmla="*/ 173 w 278"/>
                <a:gd name="T29" fmla="*/ 187 h 219"/>
                <a:gd name="T30" fmla="*/ 149 w 278"/>
                <a:gd name="T31" fmla="*/ 174 h 219"/>
                <a:gd name="T32" fmla="*/ 126 w 278"/>
                <a:gd name="T33" fmla="*/ 177 h 219"/>
                <a:gd name="T34" fmla="*/ 120 w 278"/>
                <a:gd name="T35" fmla="*/ 198 h 219"/>
                <a:gd name="T36" fmla="*/ 99 w 278"/>
                <a:gd name="T37" fmla="*/ 194 h 219"/>
                <a:gd name="T38" fmla="*/ 91 w 278"/>
                <a:gd name="T39" fmla="*/ 186 h 219"/>
                <a:gd name="T40" fmla="*/ 92 w 278"/>
                <a:gd name="T41" fmla="*/ 171 h 219"/>
                <a:gd name="T42" fmla="*/ 58 w 278"/>
                <a:gd name="T43" fmla="*/ 125 h 219"/>
                <a:gd name="T44" fmla="*/ 51 w 278"/>
                <a:gd name="T45" fmla="*/ 86 h 219"/>
                <a:gd name="T46" fmla="*/ 24 w 278"/>
                <a:gd name="T47" fmla="*/ 65 h 219"/>
                <a:gd name="T48" fmla="*/ 0 w 278"/>
                <a:gd name="T49" fmla="*/ 63 h 219"/>
                <a:gd name="T50" fmla="*/ 5 w 278"/>
                <a:gd name="T51" fmla="*/ 29 h 219"/>
                <a:gd name="T52" fmla="*/ 64 w 278"/>
                <a:gd name="T53" fmla="*/ 42 h 219"/>
                <a:gd name="T54" fmla="*/ 145 w 278"/>
                <a:gd name="T55" fmla="*/ 9 h 219"/>
                <a:gd name="T56" fmla="*/ 182 w 278"/>
                <a:gd name="T57" fmla="*/ 0 h 219"/>
                <a:gd name="T58" fmla="*/ 245 w 278"/>
                <a:gd name="T59" fmla="*/ 29 h 219"/>
                <a:gd name="T60" fmla="*/ 248 w 278"/>
                <a:gd name="T61" fmla="*/ 41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8" h="219">
                  <a:moveTo>
                    <a:pt x="248" y="41"/>
                  </a:moveTo>
                  <a:lnTo>
                    <a:pt x="250" y="72"/>
                  </a:lnTo>
                  <a:lnTo>
                    <a:pt x="240" y="90"/>
                  </a:lnTo>
                  <a:lnTo>
                    <a:pt x="249" y="99"/>
                  </a:lnTo>
                  <a:lnTo>
                    <a:pt x="277" y="115"/>
                  </a:lnTo>
                  <a:lnTo>
                    <a:pt x="278" y="117"/>
                  </a:lnTo>
                  <a:lnTo>
                    <a:pt x="277" y="137"/>
                  </a:lnTo>
                  <a:lnTo>
                    <a:pt x="249" y="171"/>
                  </a:lnTo>
                  <a:lnTo>
                    <a:pt x="254" y="190"/>
                  </a:lnTo>
                  <a:lnTo>
                    <a:pt x="267" y="202"/>
                  </a:lnTo>
                  <a:lnTo>
                    <a:pt x="245" y="219"/>
                  </a:lnTo>
                  <a:lnTo>
                    <a:pt x="217" y="219"/>
                  </a:lnTo>
                  <a:lnTo>
                    <a:pt x="194" y="202"/>
                  </a:lnTo>
                  <a:lnTo>
                    <a:pt x="182" y="215"/>
                  </a:lnTo>
                  <a:lnTo>
                    <a:pt x="173" y="187"/>
                  </a:lnTo>
                  <a:lnTo>
                    <a:pt x="149" y="174"/>
                  </a:lnTo>
                  <a:lnTo>
                    <a:pt x="126" y="177"/>
                  </a:lnTo>
                  <a:lnTo>
                    <a:pt x="120" y="198"/>
                  </a:lnTo>
                  <a:lnTo>
                    <a:pt x="99" y="194"/>
                  </a:lnTo>
                  <a:lnTo>
                    <a:pt x="91" y="186"/>
                  </a:lnTo>
                  <a:lnTo>
                    <a:pt x="92" y="171"/>
                  </a:lnTo>
                  <a:lnTo>
                    <a:pt x="58" y="125"/>
                  </a:lnTo>
                  <a:lnTo>
                    <a:pt x="51" y="86"/>
                  </a:lnTo>
                  <a:lnTo>
                    <a:pt x="24" y="65"/>
                  </a:lnTo>
                  <a:lnTo>
                    <a:pt x="0" y="63"/>
                  </a:lnTo>
                  <a:lnTo>
                    <a:pt x="5" y="29"/>
                  </a:lnTo>
                  <a:lnTo>
                    <a:pt x="64" y="42"/>
                  </a:lnTo>
                  <a:lnTo>
                    <a:pt x="145" y="9"/>
                  </a:lnTo>
                  <a:lnTo>
                    <a:pt x="182" y="0"/>
                  </a:lnTo>
                  <a:lnTo>
                    <a:pt x="245" y="29"/>
                  </a:lnTo>
                  <a:lnTo>
                    <a:pt x="248" y="4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60">
              <a:extLst>
                <a:ext uri="{FF2B5EF4-FFF2-40B4-BE49-F238E27FC236}">
                  <a16:creationId xmlns:a16="http://schemas.microsoft.com/office/drawing/2014/main" id="{4B470950-7E83-D708-02B5-11FBEC8DC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8175" y="2236788"/>
              <a:ext cx="752475" cy="585788"/>
            </a:xfrm>
            <a:custGeom>
              <a:avLst/>
              <a:gdLst>
                <a:gd name="T0" fmla="*/ 388 w 474"/>
                <a:gd name="T1" fmla="*/ 0 h 369"/>
                <a:gd name="T2" fmla="*/ 392 w 474"/>
                <a:gd name="T3" fmla="*/ 20 h 369"/>
                <a:gd name="T4" fmla="*/ 450 w 474"/>
                <a:gd name="T5" fmla="*/ 46 h 369"/>
                <a:gd name="T6" fmla="*/ 458 w 474"/>
                <a:gd name="T7" fmla="*/ 86 h 369"/>
                <a:gd name="T8" fmla="*/ 474 w 474"/>
                <a:gd name="T9" fmla="*/ 119 h 369"/>
                <a:gd name="T10" fmla="*/ 471 w 474"/>
                <a:gd name="T11" fmla="*/ 182 h 369"/>
                <a:gd name="T12" fmla="*/ 450 w 474"/>
                <a:gd name="T13" fmla="*/ 258 h 369"/>
                <a:gd name="T14" fmla="*/ 432 w 474"/>
                <a:gd name="T15" fmla="*/ 294 h 369"/>
                <a:gd name="T16" fmla="*/ 419 w 474"/>
                <a:gd name="T17" fmla="*/ 314 h 369"/>
                <a:gd name="T18" fmla="*/ 379 w 474"/>
                <a:gd name="T19" fmla="*/ 302 h 369"/>
                <a:gd name="T20" fmla="*/ 383 w 474"/>
                <a:gd name="T21" fmla="*/ 276 h 369"/>
                <a:gd name="T22" fmla="*/ 366 w 474"/>
                <a:gd name="T23" fmla="*/ 276 h 369"/>
                <a:gd name="T24" fmla="*/ 367 w 474"/>
                <a:gd name="T25" fmla="*/ 249 h 369"/>
                <a:gd name="T26" fmla="*/ 341 w 474"/>
                <a:gd name="T27" fmla="*/ 228 h 369"/>
                <a:gd name="T28" fmla="*/ 322 w 474"/>
                <a:gd name="T29" fmla="*/ 236 h 369"/>
                <a:gd name="T30" fmla="*/ 295 w 474"/>
                <a:gd name="T31" fmla="*/ 226 h 369"/>
                <a:gd name="T32" fmla="*/ 284 w 474"/>
                <a:gd name="T33" fmla="*/ 252 h 369"/>
                <a:gd name="T34" fmla="*/ 316 w 474"/>
                <a:gd name="T35" fmla="*/ 274 h 369"/>
                <a:gd name="T36" fmla="*/ 315 w 474"/>
                <a:gd name="T37" fmla="*/ 289 h 369"/>
                <a:gd name="T38" fmla="*/ 212 w 474"/>
                <a:gd name="T39" fmla="*/ 332 h 369"/>
                <a:gd name="T40" fmla="*/ 181 w 474"/>
                <a:gd name="T41" fmla="*/ 365 h 369"/>
                <a:gd name="T42" fmla="*/ 129 w 474"/>
                <a:gd name="T43" fmla="*/ 369 h 369"/>
                <a:gd name="T44" fmla="*/ 104 w 474"/>
                <a:gd name="T45" fmla="*/ 347 h 369"/>
                <a:gd name="T46" fmla="*/ 75 w 474"/>
                <a:gd name="T47" fmla="*/ 299 h 369"/>
                <a:gd name="T48" fmla="*/ 62 w 474"/>
                <a:gd name="T49" fmla="*/ 247 h 369"/>
                <a:gd name="T50" fmla="*/ 21 w 474"/>
                <a:gd name="T51" fmla="*/ 247 h 369"/>
                <a:gd name="T52" fmla="*/ 14 w 474"/>
                <a:gd name="T53" fmla="*/ 202 h 369"/>
                <a:gd name="T54" fmla="*/ 0 w 474"/>
                <a:gd name="T55" fmla="*/ 168 h 369"/>
                <a:gd name="T56" fmla="*/ 0 w 474"/>
                <a:gd name="T57" fmla="*/ 95 h 369"/>
                <a:gd name="T58" fmla="*/ 48 w 474"/>
                <a:gd name="T59" fmla="*/ 77 h 369"/>
                <a:gd name="T60" fmla="*/ 88 w 474"/>
                <a:gd name="T61" fmla="*/ 102 h 369"/>
                <a:gd name="T62" fmla="*/ 125 w 474"/>
                <a:gd name="T63" fmla="*/ 102 h 369"/>
                <a:gd name="T64" fmla="*/ 163 w 474"/>
                <a:gd name="T65" fmla="*/ 99 h 369"/>
                <a:gd name="T66" fmla="*/ 205 w 474"/>
                <a:gd name="T67" fmla="*/ 94 h 369"/>
                <a:gd name="T68" fmla="*/ 229 w 474"/>
                <a:gd name="T69" fmla="*/ 37 h 369"/>
                <a:gd name="T70" fmla="*/ 243 w 474"/>
                <a:gd name="T71" fmla="*/ 25 h 369"/>
                <a:gd name="T72" fmla="*/ 287 w 474"/>
                <a:gd name="T73" fmla="*/ 33 h 369"/>
                <a:gd name="T74" fmla="*/ 317 w 474"/>
                <a:gd name="T75" fmla="*/ 21 h 369"/>
                <a:gd name="T76" fmla="*/ 346 w 474"/>
                <a:gd name="T77" fmla="*/ 7 h 369"/>
                <a:gd name="T78" fmla="*/ 371 w 474"/>
                <a:gd name="T79" fmla="*/ 13 h 369"/>
                <a:gd name="T80" fmla="*/ 388 w 474"/>
                <a:gd name="T81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4" h="369">
                  <a:moveTo>
                    <a:pt x="388" y="0"/>
                  </a:moveTo>
                  <a:lnTo>
                    <a:pt x="392" y="20"/>
                  </a:lnTo>
                  <a:lnTo>
                    <a:pt x="450" y="46"/>
                  </a:lnTo>
                  <a:lnTo>
                    <a:pt x="458" y="86"/>
                  </a:lnTo>
                  <a:lnTo>
                    <a:pt x="474" y="119"/>
                  </a:lnTo>
                  <a:lnTo>
                    <a:pt x="471" y="182"/>
                  </a:lnTo>
                  <a:lnTo>
                    <a:pt x="450" y="258"/>
                  </a:lnTo>
                  <a:lnTo>
                    <a:pt x="432" y="294"/>
                  </a:lnTo>
                  <a:lnTo>
                    <a:pt x="419" y="314"/>
                  </a:lnTo>
                  <a:lnTo>
                    <a:pt x="379" y="302"/>
                  </a:lnTo>
                  <a:lnTo>
                    <a:pt x="383" y="276"/>
                  </a:lnTo>
                  <a:lnTo>
                    <a:pt x="366" y="276"/>
                  </a:lnTo>
                  <a:lnTo>
                    <a:pt x="367" y="249"/>
                  </a:lnTo>
                  <a:lnTo>
                    <a:pt x="341" y="228"/>
                  </a:lnTo>
                  <a:lnTo>
                    <a:pt x="322" y="236"/>
                  </a:lnTo>
                  <a:lnTo>
                    <a:pt x="295" y="226"/>
                  </a:lnTo>
                  <a:lnTo>
                    <a:pt x="284" y="252"/>
                  </a:lnTo>
                  <a:lnTo>
                    <a:pt x="316" y="274"/>
                  </a:lnTo>
                  <a:lnTo>
                    <a:pt x="315" y="289"/>
                  </a:lnTo>
                  <a:lnTo>
                    <a:pt x="212" y="332"/>
                  </a:lnTo>
                  <a:lnTo>
                    <a:pt x="181" y="365"/>
                  </a:lnTo>
                  <a:lnTo>
                    <a:pt x="129" y="369"/>
                  </a:lnTo>
                  <a:lnTo>
                    <a:pt x="104" y="347"/>
                  </a:lnTo>
                  <a:lnTo>
                    <a:pt x="75" y="299"/>
                  </a:lnTo>
                  <a:lnTo>
                    <a:pt x="62" y="247"/>
                  </a:lnTo>
                  <a:lnTo>
                    <a:pt x="21" y="247"/>
                  </a:lnTo>
                  <a:lnTo>
                    <a:pt x="14" y="202"/>
                  </a:lnTo>
                  <a:lnTo>
                    <a:pt x="0" y="168"/>
                  </a:lnTo>
                  <a:lnTo>
                    <a:pt x="0" y="95"/>
                  </a:lnTo>
                  <a:lnTo>
                    <a:pt x="48" y="77"/>
                  </a:lnTo>
                  <a:lnTo>
                    <a:pt x="88" y="102"/>
                  </a:lnTo>
                  <a:lnTo>
                    <a:pt x="125" y="102"/>
                  </a:lnTo>
                  <a:lnTo>
                    <a:pt x="163" y="99"/>
                  </a:lnTo>
                  <a:lnTo>
                    <a:pt x="205" y="94"/>
                  </a:lnTo>
                  <a:lnTo>
                    <a:pt x="229" y="37"/>
                  </a:lnTo>
                  <a:lnTo>
                    <a:pt x="243" y="25"/>
                  </a:lnTo>
                  <a:lnTo>
                    <a:pt x="287" y="33"/>
                  </a:lnTo>
                  <a:lnTo>
                    <a:pt x="317" y="21"/>
                  </a:lnTo>
                  <a:lnTo>
                    <a:pt x="346" y="7"/>
                  </a:lnTo>
                  <a:lnTo>
                    <a:pt x="371" y="1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61">
              <a:extLst>
                <a:ext uri="{FF2B5EF4-FFF2-40B4-BE49-F238E27FC236}">
                  <a16:creationId xmlns:a16="http://schemas.microsoft.com/office/drawing/2014/main" id="{3A5F2F82-1C86-1EE2-1588-71BF60863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2503488"/>
              <a:ext cx="738188" cy="708025"/>
            </a:xfrm>
            <a:custGeom>
              <a:avLst/>
              <a:gdLst>
                <a:gd name="T0" fmla="*/ 336 w 465"/>
                <a:gd name="T1" fmla="*/ 0 h 446"/>
                <a:gd name="T2" fmla="*/ 350 w 465"/>
                <a:gd name="T3" fmla="*/ 34 h 446"/>
                <a:gd name="T4" fmla="*/ 357 w 465"/>
                <a:gd name="T5" fmla="*/ 79 h 446"/>
                <a:gd name="T6" fmla="*/ 398 w 465"/>
                <a:gd name="T7" fmla="*/ 79 h 446"/>
                <a:gd name="T8" fmla="*/ 411 w 465"/>
                <a:gd name="T9" fmla="*/ 131 h 446"/>
                <a:gd name="T10" fmla="*/ 440 w 465"/>
                <a:gd name="T11" fmla="*/ 179 h 446"/>
                <a:gd name="T12" fmla="*/ 465 w 465"/>
                <a:gd name="T13" fmla="*/ 201 h 446"/>
                <a:gd name="T14" fmla="*/ 436 w 465"/>
                <a:gd name="T15" fmla="*/ 213 h 446"/>
                <a:gd name="T16" fmla="*/ 426 w 465"/>
                <a:gd name="T17" fmla="*/ 243 h 446"/>
                <a:gd name="T18" fmla="*/ 413 w 465"/>
                <a:gd name="T19" fmla="*/ 255 h 446"/>
                <a:gd name="T20" fmla="*/ 396 w 465"/>
                <a:gd name="T21" fmla="*/ 245 h 446"/>
                <a:gd name="T22" fmla="*/ 375 w 465"/>
                <a:gd name="T23" fmla="*/ 267 h 446"/>
                <a:gd name="T24" fmla="*/ 362 w 465"/>
                <a:gd name="T25" fmla="*/ 266 h 446"/>
                <a:gd name="T26" fmla="*/ 343 w 465"/>
                <a:gd name="T27" fmla="*/ 300 h 446"/>
                <a:gd name="T28" fmla="*/ 308 w 465"/>
                <a:gd name="T29" fmla="*/ 300 h 446"/>
                <a:gd name="T30" fmla="*/ 300 w 465"/>
                <a:gd name="T31" fmla="*/ 328 h 446"/>
                <a:gd name="T32" fmla="*/ 283 w 465"/>
                <a:gd name="T33" fmla="*/ 346 h 446"/>
                <a:gd name="T34" fmla="*/ 249 w 465"/>
                <a:gd name="T35" fmla="*/ 326 h 446"/>
                <a:gd name="T36" fmla="*/ 218 w 465"/>
                <a:gd name="T37" fmla="*/ 347 h 446"/>
                <a:gd name="T38" fmla="*/ 187 w 465"/>
                <a:gd name="T39" fmla="*/ 349 h 446"/>
                <a:gd name="T40" fmla="*/ 142 w 465"/>
                <a:gd name="T41" fmla="*/ 385 h 446"/>
                <a:gd name="T42" fmla="*/ 119 w 465"/>
                <a:gd name="T43" fmla="*/ 446 h 446"/>
                <a:gd name="T44" fmla="*/ 81 w 465"/>
                <a:gd name="T45" fmla="*/ 389 h 446"/>
                <a:gd name="T46" fmla="*/ 59 w 465"/>
                <a:gd name="T47" fmla="*/ 388 h 446"/>
                <a:gd name="T48" fmla="*/ 36 w 465"/>
                <a:gd name="T49" fmla="*/ 379 h 446"/>
                <a:gd name="T50" fmla="*/ 10 w 465"/>
                <a:gd name="T51" fmla="*/ 346 h 446"/>
                <a:gd name="T52" fmla="*/ 18 w 465"/>
                <a:gd name="T53" fmla="*/ 317 h 446"/>
                <a:gd name="T54" fmla="*/ 0 w 465"/>
                <a:gd name="T55" fmla="*/ 300 h 446"/>
                <a:gd name="T56" fmla="*/ 15 w 465"/>
                <a:gd name="T57" fmla="*/ 276 h 446"/>
                <a:gd name="T58" fmla="*/ 30 w 465"/>
                <a:gd name="T59" fmla="*/ 266 h 446"/>
                <a:gd name="T60" fmla="*/ 46 w 465"/>
                <a:gd name="T61" fmla="*/ 291 h 446"/>
                <a:gd name="T62" fmla="*/ 113 w 465"/>
                <a:gd name="T63" fmla="*/ 238 h 446"/>
                <a:gd name="T64" fmla="*/ 92 w 465"/>
                <a:gd name="T65" fmla="*/ 214 h 446"/>
                <a:gd name="T66" fmla="*/ 100 w 465"/>
                <a:gd name="T67" fmla="*/ 196 h 446"/>
                <a:gd name="T68" fmla="*/ 93 w 465"/>
                <a:gd name="T69" fmla="*/ 180 h 446"/>
                <a:gd name="T70" fmla="*/ 197 w 465"/>
                <a:gd name="T71" fmla="*/ 133 h 446"/>
                <a:gd name="T72" fmla="*/ 187 w 465"/>
                <a:gd name="T73" fmla="*/ 109 h 446"/>
                <a:gd name="T74" fmla="*/ 208 w 465"/>
                <a:gd name="T75" fmla="*/ 101 h 446"/>
                <a:gd name="T76" fmla="*/ 218 w 465"/>
                <a:gd name="T77" fmla="*/ 59 h 446"/>
                <a:gd name="T78" fmla="*/ 254 w 465"/>
                <a:gd name="T79" fmla="*/ 56 h 446"/>
                <a:gd name="T80" fmla="*/ 249 w 465"/>
                <a:gd name="T81" fmla="*/ 30 h 446"/>
                <a:gd name="T82" fmla="*/ 264 w 465"/>
                <a:gd name="T83" fmla="*/ 7 h 446"/>
                <a:gd name="T84" fmla="*/ 296 w 465"/>
                <a:gd name="T85" fmla="*/ 11 h 446"/>
                <a:gd name="T86" fmla="*/ 336 w 465"/>
                <a:gd name="T87" fmla="*/ 0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5" h="446">
                  <a:moveTo>
                    <a:pt x="336" y="0"/>
                  </a:moveTo>
                  <a:lnTo>
                    <a:pt x="350" y="34"/>
                  </a:lnTo>
                  <a:lnTo>
                    <a:pt x="357" y="79"/>
                  </a:lnTo>
                  <a:lnTo>
                    <a:pt x="398" y="79"/>
                  </a:lnTo>
                  <a:lnTo>
                    <a:pt x="411" y="131"/>
                  </a:lnTo>
                  <a:lnTo>
                    <a:pt x="440" y="179"/>
                  </a:lnTo>
                  <a:lnTo>
                    <a:pt x="465" y="201"/>
                  </a:lnTo>
                  <a:lnTo>
                    <a:pt x="436" y="213"/>
                  </a:lnTo>
                  <a:lnTo>
                    <a:pt x="426" y="243"/>
                  </a:lnTo>
                  <a:lnTo>
                    <a:pt x="413" y="255"/>
                  </a:lnTo>
                  <a:lnTo>
                    <a:pt x="396" y="245"/>
                  </a:lnTo>
                  <a:lnTo>
                    <a:pt x="375" y="267"/>
                  </a:lnTo>
                  <a:lnTo>
                    <a:pt x="362" y="266"/>
                  </a:lnTo>
                  <a:lnTo>
                    <a:pt x="343" y="300"/>
                  </a:lnTo>
                  <a:lnTo>
                    <a:pt x="308" y="300"/>
                  </a:lnTo>
                  <a:lnTo>
                    <a:pt x="300" y="328"/>
                  </a:lnTo>
                  <a:lnTo>
                    <a:pt x="283" y="346"/>
                  </a:lnTo>
                  <a:lnTo>
                    <a:pt x="249" y="326"/>
                  </a:lnTo>
                  <a:lnTo>
                    <a:pt x="218" y="347"/>
                  </a:lnTo>
                  <a:lnTo>
                    <a:pt x="187" y="349"/>
                  </a:lnTo>
                  <a:lnTo>
                    <a:pt x="142" y="385"/>
                  </a:lnTo>
                  <a:lnTo>
                    <a:pt x="119" y="446"/>
                  </a:lnTo>
                  <a:lnTo>
                    <a:pt x="81" y="389"/>
                  </a:lnTo>
                  <a:lnTo>
                    <a:pt x="59" y="388"/>
                  </a:lnTo>
                  <a:lnTo>
                    <a:pt x="36" y="379"/>
                  </a:lnTo>
                  <a:lnTo>
                    <a:pt x="10" y="346"/>
                  </a:lnTo>
                  <a:lnTo>
                    <a:pt x="18" y="317"/>
                  </a:lnTo>
                  <a:lnTo>
                    <a:pt x="0" y="300"/>
                  </a:lnTo>
                  <a:lnTo>
                    <a:pt x="15" y="276"/>
                  </a:lnTo>
                  <a:lnTo>
                    <a:pt x="30" y="266"/>
                  </a:lnTo>
                  <a:lnTo>
                    <a:pt x="46" y="291"/>
                  </a:lnTo>
                  <a:lnTo>
                    <a:pt x="113" y="238"/>
                  </a:lnTo>
                  <a:lnTo>
                    <a:pt x="92" y="214"/>
                  </a:lnTo>
                  <a:lnTo>
                    <a:pt x="100" y="196"/>
                  </a:lnTo>
                  <a:lnTo>
                    <a:pt x="93" y="180"/>
                  </a:lnTo>
                  <a:lnTo>
                    <a:pt x="197" y="133"/>
                  </a:lnTo>
                  <a:lnTo>
                    <a:pt x="187" y="109"/>
                  </a:lnTo>
                  <a:lnTo>
                    <a:pt x="208" y="101"/>
                  </a:lnTo>
                  <a:lnTo>
                    <a:pt x="218" y="59"/>
                  </a:lnTo>
                  <a:lnTo>
                    <a:pt x="254" y="56"/>
                  </a:lnTo>
                  <a:lnTo>
                    <a:pt x="249" y="30"/>
                  </a:lnTo>
                  <a:lnTo>
                    <a:pt x="264" y="7"/>
                  </a:lnTo>
                  <a:lnTo>
                    <a:pt x="296" y="11"/>
                  </a:lnTo>
                  <a:lnTo>
                    <a:pt x="33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62">
              <a:extLst>
                <a:ext uri="{FF2B5EF4-FFF2-40B4-BE49-F238E27FC236}">
                  <a16:creationId xmlns:a16="http://schemas.microsoft.com/office/drawing/2014/main" id="{E61CF7C2-C68E-2E3A-7EA9-5C61A84DA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0025" y="2216150"/>
              <a:ext cx="438150" cy="460375"/>
            </a:xfrm>
            <a:custGeom>
              <a:avLst/>
              <a:gdLst>
                <a:gd name="T0" fmla="*/ 276 w 276"/>
                <a:gd name="T1" fmla="*/ 181 h 290"/>
                <a:gd name="T2" fmla="*/ 236 w 276"/>
                <a:gd name="T3" fmla="*/ 192 h 290"/>
                <a:gd name="T4" fmla="*/ 204 w 276"/>
                <a:gd name="T5" fmla="*/ 188 h 290"/>
                <a:gd name="T6" fmla="*/ 189 w 276"/>
                <a:gd name="T7" fmla="*/ 211 h 290"/>
                <a:gd name="T8" fmla="*/ 194 w 276"/>
                <a:gd name="T9" fmla="*/ 237 h 290"/>
                <a:gd name="T10" fmla="*/ 158 w 276"/>
                <a:gd name="T11" fmla="*/ 240 h 290"/>
                <a:gd name="T12" fmla="*/ 148 w 276"/>
                <a:gd name="T13" fmla="*/ 282 h 290"/>
                <a:gd name="T14" fmla="*/ 127 w 276"/>
                <a:gd name="T15" fmla="*/ 290 h 290"/>
                <a:gd name="T16" fmla="*/ 100 w 276"/>
                <a:gd name="T17" fmla="*/ 274 h 290"/>
                <a:gd name="T18" fmla="*/ 87 w 276"/>
                <a:gd name="T19" fmla="*/ 250 h 290"/>
                <a:gd name="T20" fmla="*/ 38 w 276"/>
                <a:gd name="T21" fmla="*/ 248 h 290"/>
                <a:gd name="T22" fmla="*/ 17 w 276"/>
                <a:gd name="T23" fmla="*/ 225 h 290"/>
                <a:gd name="T24" fmla="*/ 7 w 276"/>
                <a:gd name="T25" fmla="*/ 171 h 290"/>
                <a:gd name="T26" fmla="*/ 3 w 276"/>
                <a:gd name="T27" fmla="*/ 156 h 290"/>
                <a:gd name="T28" fmla="*/ 12 w 276"/>
                <a:gd name="T29" fmla="*/ 148 h 290"/>
                <a:gd name="T30" fmla="*/ 0 w 276"/>
                <a:gd name="T31" fmla="*/ 98 h 290"/>
                <a:gd name="T32" fmla="*/ 11 w 276"/>
                <a:gd name="T33" fmla="*/ 65 h 290"/>
                <a:gd name="T34" fmla="*/ 108 w 276"/>
                <a:gd name="T35" fmla="*/ 23 h 290"/>
                <a:gd name="T36" fmla="*/ 170 w 276"/>
                <a:gd name="T37" fmla="*/ 0 h 290"/>
                <a:gd name="T38" fmla="*/ 229 w 276"/>
                <a:gd name="T39" fmla="*/ 9 h 290"/>
                <a:gd name="T40" fmla="*/ 268 w 276"/>
                <a:gd name="T41" fmla="*/ 51 h 290"/>
                <a:gd name="T42" fmla="*/ 276 w 276"/>
                <a:gd name="T43" fmla="*/ 108 h 290"/>
                <a:gd name="T44" fmla="*/ 276 w 276"/>
                <a:gd name="T45" fmla="*/ 18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6" h="290">
                  <a:moveTo>
                    <a:pt x="276" y="181"/>
                  </a:moveTo>
                  <a:lnTo>
                    <a:pt x="236" y="192"/>
                  </a:lnTo>
                  <a:lnTo>
                    <a:pt x="204" y="188"/>
                  </a:lnTo>
                  <a:lnTo>
                    <a:pt x="189" y="211"/>
                  </a:lnTo>
                  <a:lnTo>
                    <a:pt x="194" y="237"/>
                  </a:lnTo>
                  <a:lnTo>
                    <a:pt x="158" y="240"/>
                  </a:lnTo>
                  <a:lnTo>
                    <a:pt x="148" y="282"/>
                  </a:lnTo>
                  <a:lnTo>
                    <a:pt x="127" y="290"/>
                  </a:lnTo>
                  <a:lnTo>
                    <a:pt x="100" y="274"/>
                  </a:lnTo>
                  <a:lnTo>
                    <a:pt x="87" y="250"/>
                  </a:lnTo>
                  <a:lnTo>
                    <a:pt x="38" y="248"/>
                  </a:lnTo>
                  <a:lnTo>
                    <a:pt x="17" y="225"/>
                  </a:lnTo>
                  <a:lnTo>
                    <a:pt x="7" y="171"/>
                  </a:lnTo>
                  <a:lnTo>
                    <a:pt x="3" y="156"/>
                  </a:lnTo>
                  <a:lnTo>
                    <a:pt x="12" y="148"/>
                  </a:lnTo>
                  <a:lnTo>
                    <a:pt x="0" y="98"/>
                  </a:lnTo>
                  <a:lnTo>
                    <a:pt x="11" y="65"/>
                  </a:lnTo>
                  <a:lnTo>
                    <a:pt x="108" y="23"/>
                  </a:lnTo>
                  <a:lnTo>
                    <a:pt x="170" y="0"/>
                  </a:lnTo>
                  <a:lnTo>
                    <a:pt x="229" y="9"/>
                  </a:lnTo>
                  <a:lnTo>
                    <a:pt x="268" y="51"/>
                  </a:lnTo>
                  <a:lnTo>
                    <a:pt x="276" y="108"/>
                  </a:lnTo>
                  <a:lnTo>
                    <a:pt x="276" y="18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63">
              <a:extLst>
                <a:ext uri="{FF2B5EF4-FFF2-40B4-BE49-F238E27FC236}">
                  <a16:creationId xmlns:a16="http://schemas.microsoft.com/office/drawing/2014/main" id="{69F9E833-74A4-F8FD-1F48-931CCB632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213" y="1333500"/>
              <a:ext cx="1066800" cy="1374775"/>
            </a:xfrm>
            <a:custGeom>
              <a:avLst/>
              <a:gdLst>
                <a:gd name="T0" fmla="*/ 394 w 672"/>
                <a:gd name="T1" fmla="*/ 69 h 866"/>
                <a:gd name="T2" fmla="*/ 422 w 672"/>
                <a:gd name="T3" fmla="*/ 98 h 866"/>
                <a:gd name="T4" fmla="*/ 420 w 672"/>
                <a:gd name="T5" fmla="*/ 157 h 866"/>
                <a:gd name="T6" fmla="*/ 407 w 672"/>
                <a:gd name="T7" fmla="*/ 216 h 866"/>
                <a:gd name="T8" fmla="*/ 445 w 672"/>
                <a:gd name="T9" fmla="*/ 236 h 866"/>
                <a:gd name="T10" fmla="*/ 426 w 672"/>
                <a:gd name="T11" fmla="*/ 356 h 866"/>
                <a:gd name="T12" fmla="*/ 465 w 672"/>
                <a:gd name="T13" fmla="*/ 406 h 866"/>
                <a:gd name="T14" fmla="*/ 543 w 672"/>
                <a:gd name="T15" fmla="*/ 420 h 866"/>
                <a:gd name="T16" fmla="*/ 667 w 672"/>
                <a:gd name="T17" fmla="*/ 476 h 866"/>
                <a:gd name="T18" fmla="*/ 644 w 672"/>
                <a:gd name="T19" fmla="*/ 565 h 866"/>
                <a:gd name="T20" fmla="*/ 523 w 672"/>
                <a:gd name="T21" fmla="*/ 579 h 866"/>
                <a:gd name="T22" fmla="*/ 415 w 672"/>
                <a:gd name="T23" fmla="*/ 654 h 866"/>
                <a:gd name="T24" fmla="*/ 418 w 672"/>
                <a:gd name="T25" fmla="*/ 712 h 866"/>
                <a:gd name="T26" fmla="*/ 432 w 672"/>
                <a:gd name="T27" fmla="*/ 781 h 866"/>
                <a:gd name="T28" fmla="*/ 453 w 672"/>
                <a:gd name="T29" fmla="*/ 834 h 866"/>
                <a:gd name="T30" fmla="*/ 423 w 672"/>
                <a:gd name="T31" fmla="*/ 859 h 866"/>
                <a:gd name="T32" fmla="*/ 355 w 672"/>
                <a:gd name="T33" fmla="*/ 825 h 866"/>
                <a:gd name="T34" fmla="*/ 300 w 672"/>
                <a:gd name="T35" fmla="*/ 809 h 866"/>
                <a:gd name="T36" fmla="*/ 239 w 672"/>
                <a:gd name="T37" fmla="*/ 768 h 866"/>
                <a:gd name="T38" fmla="*/ 217 w 672"/>
                <a:gd name="T39" fmla="*/ 744 h 866"/>
                <a:gd name="T40" fmla="*/ 223 w 672"/>
                <a:gd name="T41" fmla="*/ 705 h 866"/>
                <a:gd name="T42" fmla="*/ 196 w 672"/>
                <a:gd name="T43" fmla="*/ 679 h 866"/>
                <a:gd name="T44" fmla="*/ 99 w 672"/>
                <a:gd name="T45" fmla="*/ 627 h 866"/>
                <a:gd name="T46" fmla="*/ 94 w 672"/>
                <a:gd name="T47" fmla="*/ 593 h 866"/>
                <a:gd name="T48" fmla="*/ 7 w 672"/>
                <a:gd name="T49" fmla="*/ 521 h 866"/>
                <a:gd name="T50" fmla="*/ 20 w 672"/>
                <a:gd name="T51" fmla="*/ 478 h 866"/>
                <a:gd name="T52" fmla="*/ 0 w 672"/>
                <a:gd name="T53" fmla="*/ 432 h 866"/>
                <a:gd name="T54" fmla="*/ 62 w 672"/>
                <a:gd name="T55" fmla="*/ 414 h 866"/>
                <a:gd name="T56" fmla="*/ 123 w 672"/>
                <a:gd name="T57" fmla="*/ 366 h 866"/>
                <a:gd name="T58" fmla="*/ 116 w 672"/>
                <a:gd name="T59" fmla="*/ 298 h 866"/>
                <a:gd name="T60" fmla="*/ 94 w 672"/>
                <a:gd name="T61" fmla="*/ 237 h 866"/>
                <a:gd name="T62" fmla="*/ 98 w 672"/>
                <a:gd name="T63" fmla="*/ 203 h 866"/>
                <a:gd name="T64" fmla="*/ 87 w 672"/>
                <a:gd name="T65" fmla="*/ 173 h 866"/>
                <a:gd name="T66" fmla="*/ 51 w 672"/>
                <a:gd name="T67" fmla="*/ 86 h 866"/>
                <a:gd name="T68" fmla="*/ 92 w 672"/>
                <a:gd name="T69" fmla="*/ 77 h 866"/>
                <a:gd name="T70" fmla="*/ 183 w 672"/>
                <a:gd name="T71" fmla="*/ 67 h 866"/>
                <a:gd name="T72" fmla="*/ 235 w 672"/>
                <a:gd name="T73" fmla="*/ 16 h 866"/>
                <a:gd name="T74" fmla="*/ 315 w 672"/>
                <a:gd name="T75" fmla="*/ 33 h 866"/>
                <a:gd name="T76" fmla="*/ 390 w 672"/>
                <a:gd name="T77" fmla="*/ 57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2" h="866">
                  <a:moveTo>
                    <a:pt x="390" y="57"/>
                  </a:moveTo>
                  <a:lnTo>
                    <a:pt x="394" y="69"/>
                  </a:lnTo>
                  <a:lnTo>
                    <a:pt x="415" y="70"/>
                  </a:lnTo>
                  <a:lnTo>
                    <a:pt x="422" y="98"/>
                  </a:lnTo>
                  <a:lnTo>
                    <a:pt x="414" y="108"/>
                  </a:lnTo>
                  <a:lnTo>
                    <a:pt x="420" y="157"/>
                  </a:lnTo>
                  <a:lnTo>
                    <a:pt x="407" y="173"/>
                  </a:lnTo>
                  <a:lnTo>
                    <a:pt x="407" y="216"/>
                  </a:lnTo>
                  <a:lnTo>
                    <a:pt x="444" y="223"/>
                  </a:lnTo>
                  <a:lnTo>
                    <a:pt x="445" y="236"/>
                  </a:lnTo>
                  <a:lnTo>
                    <a:pt x="440" y="269"/>
                  </a:lnTo>
                  <a:lnTo>
                    <a:pt x="426" y="356"/>
                  </a:lnTo>
                  <a:lnTo>
                    <a:pt x="439" y="382"/>
                  </a:lnTo>
                  <a:lnTo>
                    <a:pt x="465" y="406"/>
                  </a:lnTo>
                  <a:lnTo>
                    <a:pt x="513" y="430"/>
                  </a:lnTo>
                  <a:lnTo>
                    <a:pt x="543" y="420"/>
                  </a:lnTo>
                  <a:lnTo>
                    <a:pt x="567" y="430"/>
                  </a:lnTo>
                  <a:lnTo>
                    <a:pt x="667" y="476"/>
                  </a:lnTo>
                  <a:lnTo>
                    <a:pt x="672" y="539"/>
                  </a:lnTo>
                  <a:lnTo>
                    <a:pt x="644" y="565"/>
                  </a:lnTo>
                  <a:lnTo>
                    <a:pt x="585" y="556"/>
                  </a:lnTo>
                  <a:lnTo>
                    <a:pt x="523" y="579"/>
                  </a:lnTo>
                  <a:lnTo>
                    <a:pt x="426" y="621"/>
                  </a:lnTo>
                  <a:lnTo>
                    <a:pt x="415" y="654"/>
                  </a:lnTo>
                  <a:lnTo>
                    <a:pt x="427" y="704"/>
                  </a:lnTo>
                  <a:lnTo>
                    <a:pt x="418" y="712"/>
                  </a:lnTo>
                  <a:lnTo>
                    <a:pt x="422" y="727"/>
                  </a:lnTo>
                  <a:lnTo>
                    <a:pt x="432" y="781"/>
                  </a:lnTo>
                  <a:lnTo>
                    <a:pt x="453" y="804"/>
                  </a:lnTo>
                  <a:lnTo>
                    <a:pt x="453" y="834"/>
                  </a:lnTo>
                  <a:lnTo>
                    <a:pt x="440" y="866"/>
                  </a:lnTo>
                  <a:lnTo>
                    <a:pt x="423" y="859"/>
                  </a:lnTo>
                  <a:lnTo>
                    <a:pt x="386" y="856"/>
                  </a:lnTo>
                  <a:lnTo>
                    <a:pt x="355" y="825"/>
                  </a:lnTo>
                  <a:lnTo>
                    <a:pt x="320" y="825"/>
                  </a:lnTo>
                  <a:lnTo>
                    <a:pt x="300" y="809"/>
                  </a:lnTo>
                  <a:lnTo>
                    <a:pt x="245" y="804"/>
                  </a:lnTo>
                  <a:lnTo>
                    <a:pt x="239" y="768"/>
                  </a:lnTo>
                  <a:lnTo>
                    <a:pt x="217" y="758"/>
                  </a:lnTo>
                  <a:lnTo>
                    <a:pt x="217" y="744"/>
                  </a:lnTo>
                  <a:lnTo>
                    <a:pt x="240" y="723"/>
                  </a:lnTo>
                  <a:lnTo>
                    <a:pt x="223" y="705"/>
                  </a:lnTo>
                  <a:lnTo>
                    <a:pt x="216" y="689"/>
                  </a:lnTo>
                  <a:lnTo>
                    <a:pt x="196" y="679"/>
                  </a:lnTo>
                  <a:lnTo>
                    <a:pt x="109" y="672"/>
                  </a:lnTo>
                  <a:lnTo>
                    <a:pt x="99" y="627"/>
                  </a:lnTo>
                  <a:lnTo>
                    <a:pt x="87" y="613"/>
                  </a:lnTo>
                  <a:lnTo>
                    <a:pt x="94" y="593"/>
                  </a:lnTo>
                  <a:lnTo>
                    <a:pt x="37" y="584"/>
                  </a:lnTo>
                  <a:lnTo>
                    <a:pt x="7" y="521"/>
                  </a:lnTo>
                  <a:lnTo>
                    <a:pt x="5" y="501"/>
                  </a:lnTo>
                  <a:lnTo>
                    <a:pt x="20" y="478"/>
                  </a:lnTo>
                  <a:lnTo>
                    <a:pt x="12" y="448"/>
                  </a:lnTo>
                  <a:lnTo>
                    <a:pt x="0" y="432"/>
                  </a:lnTo>
                  <a:lnTo>
                    <a:pt x="29" y="415"/>
                  </a:lnTo>
                  <a:lnTo>
                    <a:pt x="62" y="414"/>
                  </a:lnTo>
                  <a:lnTo>
                    <a:pt x="103" y="410"/>
                  </a:lnTo>
                  <a:lnTo>
                    <a:pt x="123" y="366"/>
                  </a:lnTo>
                  <a:lnTo>
                    <a:pt x="127" y="332"/>
                  </a:lnTo>
                  <a:lnTo>
                    <a:pt x="116" y="298"/>
                  </a:lnTo>
                  <a:lnTo>
                    <a:pt x="124" y="276"/>
                  </a:lnTo>
                  <a:lnTo>
                    <a:pt x="94" y="237"/>
                  </a:lnTo>
                  <a:lnTo>
                    <a:pt x="112" y="227"/>
                  </a:lnTo>
                  <a:lnTo>
                    <a:pt x="98" y="203"/>
                  </a:lnTo>
                  <a:lnTo>
                    <a:pt x="99" y="177"/>
                  </a:lnTo>
                  <a:lnTo>
                    <a:pt x="87" y="173"/>
                  </a:lnTo>
                  <a:lnTo>
                    <a:pt x="47" y="104"/>
                  </a:lnTo>
                  <a:lnTo>
                    <a:pt x="51" y="86"/>
                  </a:lnTo>
                  <a:lnTo>
                    <a:pt x="67" y="79"/>
                  </a:lnTo>
                  <a:lnTo>
                    <a:pt x="92" y="77"/>
                  </a:lnTo>
                  <a:lnTo>
                    <a:pt x="116" y="56"/>
                  </a:lnTo>
                  <a:lnTo>
                    <a:pt x="183" y="67"/>
                  </a:lnTo>
                  <a:lnTo>
                    <a:pt x="233" y="41"/>
                  </a:lnTo>
                  <a:lnTo>
                    <a:pt x="235" y="16"/>
                  </a:lnTo>
                  <a:lnTo>
                    <a:pt x="256" y="0"/>
                  </a:lnTo>
                  <a:lnTo>
                    <a:pt x="315" y="33"/>
                  </a:lnTo>
                  <a:lnTo>
                    <a:pt x="326" y="53"/>
                  </a:lnTo>
                  <a:lnTo>
                    <a:pt x="390" y="5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64">
              <a:extLst>
                <a:ext uri="{FF2B5EF4-FFF2-40B4-BE49-F238E27FC236}">
                  <a16:creationId xmlns:a16="http://schemas.microsoft.com/office/drawing/2014/main" id="{52B2FF7E-9BF4-4724-030C-E6E99D5164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5863" y="1588"/>
              <a:ext cx="1160463" cy="1120775"/>
            </a:xfrm>
            <a:custGeom>
              <a:avLst/>
              <a:gdLst>
                <a:gd name="T0" fmla="*/ 248 w 731"/>
                <a:gd name="T1" fmla="*/ 107 h 706"/>
                <a:gd name="T2" fmla="*/ 282 w 731"/>
                <a:gd name="T3" fmla="*/ 100 h 706"/>
                <a:gd name="T4" fmla="*/ 318 w 731"/>
                <a:gd name="T5" fmla="*/ 86 h 706"/>
                <a:gd name="T6" fmla="*/ 405 w 731"/>
                <a:gd name="T7" fmla="*/ 116 h 706"/>
                <a:gd name="T8" fmla="*/ 407 w 731"/>
                <a:gd name="T9" fmla="*/ 241 h 706"/>
                <a:gd name="T10" fmla="*/ 461 w 731"/>
                <a:gd name="T11" fmla="*/ 262 h 706"/>
                <a:gd name="T12" fmla="*/ 476 w 731"/>
                <a:gd name="T13" fmla="*/ 273 h 706"/>
                <a:gd name="T14" fmla="*/ 594 w 731"/>
                <a:gd name="T15" fmla="*/ 315 h 706"/>
                <a:gd name="T16" fmla="*/ 680 w 731"/>
                <a:gd name="T17" fmla="*/ 281 h 706"/>
                <a:gd name="T18" fmla="*/ 667 w 731"/>
                <a:gd name="T19" fmla="*/ 248 h 706"/>
                <a:gd name="T20" fmla="*/ 713 w 731"/>
                <a:gd name="T21" fmla="*/ 231 h 706"/>
                <a:gd name="T22" fmla="*/ 697 w 731"/>
                <a:gd name="T23" fmla="*/ 278 h 706"/>
                <a:gd name="T24" fmla="*/ 679 w 731"/>
                <a:gd name="T25" fmla="*/ 361 h 706"/>
                <a:gd name="T26" fmla="*/ 610 w 731"/>
                <a:gd name="T27" fmla="*/ 430 h 706"/>
                <a:gd name="T28" fmla="*/ 642 w 731"/>
                <a:gd name="T29" fmla="*/ 460 h 706"/>
                <a:gd name="T30" fmla="*/ 607 w 731"/>
                <a:gd name="T31" fmla="*/ 521 h 706"/>
                <a:gd name="T32" fmla="*/ 647 w 731"/>
                <a:gd name="T33" fmla="*/ 568 h 706"/>
                <a:gd name="T34" fmla="*/ 647 w 731"/>
                <a:gd name="T35" fmla="*/ 609 h 706"/>
                <a:gd name="T36" fmla="*/ 627 w 731"/>
                <a:gd name="T37" fmla="*/ 622 h 706"/>
                <a:gd name="T38" fmla="*/ 579 w 731"/>
                <a:gd name="T39" fmla="*/ 671 h 706"/>
                <a:gd name="T40" fmla="*/ 536 w 731"/>
                <a:gd name="T41" fmla="*/ 697 h 706"/>
                <a:gd name="T42" fmla="*/ 497 w 731"/>
                <a:gd name="T43" fmla="*/ 679 h 706"/>
                <a:gd name="T44" fmla="*/ 461 w 731"/>
                <a:gd name="T45" fmla="*/ 631 h 706"/>
                <a:gd name="T46" fmla="*/ 457 w 731"/>
                <a:gd name="T47" fmla="*/ 568 h 706"/>
                <a:gd name="T48" fmla="*/ 407 w 731"/>
                <a:gd name="T49" fmla="*/ 588 h 706"/>
                <a:gd name="T50" fmla="*/ 364 w 731"/>
                <a:gd name="T51" fmla="*/ 609 h 706"/>
                <a:gd name="T52" fmla="*/ 328 w 731"/>
                <a:gd name="T53" fmla="*/ 610 h 706"/>
                <a:gd name="T54" fmla="*/ 300 w 731"/>
                <a:gd name="T55" fmla="*/ 561 h 706"/>
                <a:gd name="T56" fmla="*/ 260 w 731"/>
                <a:gd name="T57" fmla="*/ 505 h 706"/>
                <a:gd name="T58" fmla="*/ 169 w 731"/>
                <a:gd name="T59" fmla="*/ 485 h 706"/>
                <a:gd name="T60" fmla="*/ 136 w 731"/>
                <a:gd name="T61" fmla="*/ 431 h 706"/>
                <a:gd name="T62" fmla="*/ 158 w 731"/>
                <a:gd name="T63" fmla="*/ 390 h 706"/>
                <a:gd name="T64" fmla="*/ 133 w 731"/>
                <a:gd name="T65" fmla="*/ 374 h 706"/>
                <a:gd name="T66" fmla="*/ 95 w 731"/>
                <a:gd name="T67" fmla="*/ 320 h 706"/>
                <a:gd name="T68" fmla="*/ 99 w 731"/>
                <a:gd name="T69" fmla="*/ 293 h 706"/>
                <a:gd name="T70" fmla="*/ 149 w 731"/>
                <a:gd name="T71" fmla="*/ 270 h 706"/>
                <a:gd name="T72" fmla="*/ 173 w 731"/>
                <a:gd name="T73" fmla="*/ 227 h 706"/>
                <a:gd name="T74" fmla="*/ 133 w 731"/>
                <a:gd name="T75" fmla="*/ 244 h 706"/>
                <a:gd name="T76" fmla="*/ 149 w 731"/>
                <a:gd name="T77" fmla="*/ 187 h 706"/>
                <a:gd name="T78" fmla="*/ 88 w 731"/>
                <a:gd name="T79" fmla="*/ 93 h 706"/>
                <a:gd name="T80" fmla="*/ 92 w 731"/>
                <a:gd name="T81" fmla="*/ 61 h 706"/>
                <a:gd name="T82" fmla="*/ 233 w 731"/>
                <a:gd name="T83" fmla="*/ 89 h 706"/>
                <a:gd name="T84" fmla="*/ 651 w 731"/>
                <a:gd name="T85" fmla="*/ 488 h 706"/>
                <a:gd name="T86" fmla="*/ 650 w 731"/>
                <a:gd name="T87" fmla="*/ 469 h 706"/>
                <a:gd name="T88" fmla="*/ 107 w 731"/>
                <a:gd name="T89" fmla="*/ 215 h 706"/>
                <a:gd name="T90" fmla="*/ 84 w 731"/>
                <a:gd name="T91" fmla="*/ 239 h 706"/>
                <a:gd name="T92" fmla="*/ 100 w 731"/>
                <a:gd name="T93" fmla="*/ 211 h 706"/>
                <a:gd name="T94" fmla="*/ 33 w 731"/>
                <a:gd name="T95" fmla="*/ 183 h 706"/>
                <a:gd name="T96" fmla="*/ 7 w 731"/>
                <a:gd name="T97" fmla="*/ 160 h 706"/>
                <a:gd name="T98" fmla="*/ 33 w 731"/>
                <a:gd name="T99" fmla="*/ 183 h 706"/>
                <a:gd name="T100" fmla="*/ 66 w 731"/>
                <a:gd name="T101" fmla="*/ 161 h 706"/>
                <a:gd name="T102" fmla="*/ 62 w 731"/>
                <a:gd name="T103" fmla="*/ 122 h 706"/>
                <a:gd name="T104" fmla="*/ 14 w 731"/>
                <a:gd name="T105" fmla="*/ 112 h 706"/>
                <a:gd name="T106" fmla="*/ 0 w 731"/>
                <a:gd name="T107" fmla="*/ 123 h 706"/>
                <a:gd name="T108" fmla="*/ 14 w 731"/>
                <a:gd name="T109" fmla="*/ 112 h 706"/>
                <a:gd name="T110" fmla="*/ 5 w 731"/>
                <a:gd name="T111" fmla="*/ 83 h 706"/>
                <a:gd name="T112" fmla="*/ 30 w 731"/>
                <a:gd name="T113" fmla="*/ 61 h 706"/>
                <a:gd name="T114" fmla="*/ 38 w 731"/>
                <a:gd name="T115" fmla="*/ 83 h 706"/>
                <a:gd name="T116" fmla="*/ 42 w 731"/>
                <a:gd name="T117" fmla="*/ 19 h 706"/>
                <a:gd name="T118" fmla="*/ 41 w 731"/>
                <a:gd name="T119" fmla="*/ 0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1" h="706">
                  <a:moveTo>
                    <a:pt x="233" y="89"/>
                  </a:moveTo>
                  <a:lnTo>
                    <a:pt x="248" y="107"/>
                  </a:lnTo>
                  <a:lnTo>
                    <a:pt x="281" y="96"/>
                  </a:lnTo>
                  <a:lnTo>
                    <a:pt x="282" y="100"/>
                  </a:lnTo>
                  <a:lnTo>
                    <a:pt x="298" y="100"/>
                  </a:lnTo>
                  <a:lnTo>
                    <a:pt x="318" y="86"/>
                  </a:lnTo>
                  <a:lnTo>
                    <a:pt x="385" y="128"/>
                  </a:lnTo>
                  <a:lnTo>
                    <a:pt x="405" y="116"/>
                  </a:lnTo>
                  <a:lnTo>
                    <a:pt x="427" y="178"/>
                  </a:lnTo>
                  <a:lnTo>
                    <a:pt x="407" y="241"/>
                  </a:lnTo>
                  <a:lnTo>
                    <a:pt x="447" y="245"/>
                  </a:lnTo>
                  <a:lnTo>
                    <a:pt x="461" y="262"/>
                  </a:lnTo>
                  <a:lnTo>
                    <a:pt x="463" y="299"/>
                  </a:lnTo>
                  <a:lnTo>
                    <a:pt x="476" y="273"/>
                  </a:lnTo>
                  <a:lnTo>
                    <a:pt x="503" y="262"/>
                  </a:lnTo>
                  <a:lnTo>
                    <a:pt x="594" y="315"/>
                  </a:lnTo>
                  <a:lnTo>
                    <a:pt x="646" y="285"/>
                  </a:lnTo>
                  <a:lnTo>
                    <a:pt x="680" y="281"/>
                  </a:lnTo>
                  <a:lnTo>
                    <a:pt x="683" y="264"/>
                  </a:lnTo>
                  <a:lnTo>
                    <a:pt x="667" y="248"/>
                  </a:lnTo>
                  <a:lnTo>
                    <a:pt x="681" y="223"/>
                  </a:lnTo>
                  <a:lnTo>
                    <a:pt x="713" y="231"/>
                  </a:lnTo>
                  <a:lnTo>
                    <a:pt x="731" y="261"/>
                  </a:lnTo>
                  <a:lnTo>
                    <a:pt x="697" y="278"/>
                  </a:lnTo>
                  <a:lnTo>
                    <a:pt x="687" y="294"/>
                  </a:lnTo>
                  <a:lnTo>
                    <a:pt x="679" y="361"/>
                  </a:lnTo>
                  <a:lnTo>
                    <a:pt x="613" y="411"/>
                  </a:lnTo>
                  <a:lnTo>
                    <a:pt x="610" y="430"/>
                  </a:lnTo>
                  <a:lnTo>
                    <a:pt x="626" y="444"/>
                  </a:lnTo>
                  <a:lnTo>
                    <a:pt x="642" y="460"/>
                  </a:lnTo>
                  <a:lnTo>
                    <a:pt x="607" y="500"/>
                  </a:lnTo>
                  <a:lnTo>
                    <a:pt x="607" y="521"/>
                  </a:lnTo>
                  <a:lnTo>
                    <a:pt x="609" y="542"/>
                  </a:lnTo>
                  <a:lnTo>
                    <a:pt x="647" y="568"/>
                  </a:lnTo>
                  <a:lnTo>
                    <a:pt x="655" y="588"/>
                  </a:lnTo>
                  <a:lnTo>
                    <a:pt x="647" y="609"/>
                  </a:lnTo>
                  <a:lnTo>
                    <a:pt x="643" y="618"/>
                  </a:lnTo>
                  <a:lnTo>
                    <a:pt x="627" y="622"/>
                  </a:lnTo>
                  <a:lnTo>
                    <a:pt x="614" y="650"/>
                  </a:lnTo>
                  <a:lnTo>
                    <a:pt x="579" y="671"/>
                  </a:lnTo>
                  <a:lnTo>
                    <a:pt x="567" y="706"/>
                  </a:lnTo>
                  <a:lnTo>
                    <a:pt x="536" y="697"/>
                  </a:lnTo>
                  <a:lnTo>
                    <a:pt x="505" y="681"/>
                  </a:lnTo>
                  <a:lnTo>
                    <a:pt x="497" y="679"/>
                  </a:lnTo>
                  <a:lnTo>
                    <a:pt x="478" y="652"/>
                  </a:lnTo>
                  <a:lnTo>
                    <a:pt x="461" y="631"/>
                  </a:lnTo>
                  <a:lnTo>
                    <a:pt x="466" y="610"/>
                  </a:lnTo>
                  <a:lnTo>
                    <a:pt x="457" y="568"/>
                  </a:lnTo>
                  <a:lnTo>
                    <a:pt x="437" y="568"/>
                  </a:lnTo>
                  <a:lnTo>
                    <a:pt x="407" y="588"/>
                  </a:lnTo>
                  <a:lnTo>
                    <a:pt x="382" y="608"/>
                  </a:lnTo>
                  <a:lnTo>
                    <a:pt x="364" y="609"/>
                  </a:lnTo>
                  <a:lnTo>
                    <a:pt x="354" y="623"/>
                  </a:lnTo>
                  <a:lnTo>
                    <a:pt x="328" y="610"/>
                  </a:lnTo>
                  <a:lnTo>
                    <a:pt x="316" y="604"/>
                  </a:lnTo>
                  <a:lnTo>
                    <a:pt x="300" y="561"/>
                  </a:lnTo>
                  <a:lnTo>
                    <a:pt x="279" y="544"/>
                  </a:lnTo>
                  <a:lnTo>
                    <a:pt x="260" y="505"/>
                  </a:lnTo>
                  <a:lnTo>
                    <a:pt x="223" y="488"/>
                  </a:lnTo>
                  <a:lnTo>
                    <a:pt x="169" y="485"/>
                  </a:lnTo>
                  <a:lnTo>
                    <a:pt x="153" y="468"/>
                  </a:lnTo>
                  <a:lnTo>
                    <a:pt x="136" y="431"/>
                  </a:lnTo>
                  <a:lnTo>
                    <a:pt x="169" y="414"/>
                  </a:lnTo>
                  <a:lnTo>
                    <a:pt x="158" y="390"/>
                  </a:lnTo>
                  <a:lnTo>
                    <a:pt x="142" y="388"/>
                  </a:lnTo>
                  <a:lnTo>
                    <a:pt x="133" y="374"/>
                  </a:lnTo>
                  <a:lnTo>
                    <a:pt x="138" y="331"/>
                  </a:lnTo>
                  <a:lnTo>
                    <a:pt x="95" y="320"/>
                  </a:lnTo>
                  <a:lnTo>
                    <a:pt x="82" y="303"/>
                  </a:lnTo>
                  <a:lnTo>
                    <a:pt x="99" y="293"/>
                  </a:lnTo>
                  <a:lnTo>
                    <a:pt x="97" y="276"/>
                  </a:lnTo>
                  <a:lnTo>
                    <a:pt x="149" y="270"/>
                  </a:lnTo>
                  <a:lnTo>
                    <a:pt x="177" y="247"/>
                  </a:lnTo>
                  <a:lnTo>
                    <a:pt x="173" y="227"/>
                  </a:lnTo>
                  <a:lnTo>
                    <a:pt x="152" y="248"/>
                  </a:lnTo>
                  <a:lnTo>
                    <a:pt x="133" y="244"/>
                  </a:lnTo>
                  <a:lnTo>
                    <a:pt x="149" y="203"/>
                  </a:lnTo>
                  <a:lnTo>
                    <a:pt x="149" y="187"/>
                  </a:lnTo>
                  <a:lnTo>
                    <a:pt x="121" y="156"/>
                  </a:lnTo>
                  <a:lnTo>
                    <a:pt x="88" y="93"/>
                  </a:lnTo>
                  <a:lnTo>
                    <a:pt x="86" y="75"/>
                  </a:lnTo>
                  <a:lnTo>
                    <a:pt x="92" y="61"/>
                  </a:lnTo>
                  <a:lnTo>
                    <a:pt x="207" y="79"/>
                  </a:lnTo>
                  <a:lnTo>
                    <a:pt x="233" y="89"/>
                  </a:lnTo>
                  <a:close/>
                  <a:moveTo>
                    <a:pt x="660" y="478"/>
                  </a:moveTo>
                  <a:lnTo>
                    <a:pt x="651" y="488"/>
                  </a:lnTo>
                  <a:lnTo>
                    <a:pt x="638" y="477"/>
                  </a:lnTo>
                  <a:lnTo>
                    <a:pt x="650" y="469"/>
                  </a:lnTo>
                  <a:lnTo>
                    <a:pt x="660" y="478"/>
                  </a:lnTo>
                  <a:close/>
                  <a:moveTo>
                    <a:pt x="107" y="215"/>
                  </a:moveTo>
                  <a:lnTo>
                    <a:pt x="96" y="239"/>
                  </a:lnTo>
                  <a:lnTo>
                    <a:pt x="84" y="239"/>
                  </a:lnTo>
                  <a:lnTo>
                    <a:pt x="74" y="224"/>
                  </a:lnTo>
                  <a:lnTo>
                    <a:pt x="100" y="211"/>
                  </a:lnTo>
                  <a:lnTo>
                    <a:pt x="107" y="215"/>
                  </a:lnTo>
                  <a:close/>
                  <a:moveTo>
                    <a:pt x="33" y="183"/>
                  </a:moveTo>
                  <a:lnTo>
                    <a:pt x="25" y="183"/>
                  </a:lnTo>
                  <a:lnTo>
                    <a:pt x="7" y="160"/>
                  </a:lnTo>
                  <a:lnTo>
                    <a:pt x="20" y="149"/>
                  </a:lnTo>
                  <a:lnTo>
                    <a:pt x="33" y="183"/>
                  </a:lnTo>
                  <a:close/>
                  <a:moveTo>
                    <a:pt x="86" y="145"/>
                  </a:moveTo>
                  <a:lnTo>
                    <a:pt x="66" y="161"/>
                  </a:lnTo>
                  <a:lnTo>
                    <a:pt x="34" y="137"/>
                  </a:lnTo>
                  <a:lnTo>
                    <a:pt x="62" y="122"/>
                  </a:lnTo>
                  <a:lnTo>
                    <a:pt x="86" y="145"/>
                  </a:lnTo>
                  <a:close/>
                  <a:moveTo>
                    <a:pt x="14" y="112"/>
                  </a:moveTo>
                  <a:lnTo>
                    <a:pt x="12" y="129"/>
                  </a:lnTo>
                  <a:lnTo>
                    <a:pt x="0" y="123"/>
                  </a:lnTo>
                  <a:lnTo>
                    <a:pt x="7" y="104"/>
                  </a:lnTo>
                  <a:lnTo>
                    <a:pt x="14" y="112"/>
                  </a:lnTo>
                  <a:close/>
                  <a:moveTo>
                    <a:pt x="38" y="83"/>
                  </a:moveTo>
                  <a:lnTo>
                    <a:pt x="5" y="83"/>
                  </a:lnTo>
                  <a:lnTo>
                    <a:pt x="22" y="35"/>
                  </a:lnTo>
                  <a:lnTo>
                    <a:pt x="30" y="61"/>
                  </a:lnTo>
                  <a:lnTo>
                    <a:pt x="43" y="78"/>
                  </a:lnTo>
                  <a:lnTo>
                    <a:pt x="38" y="83"/>
                  </a:lnTo>
                  <a:close/>
                  <a:moveTo>
                    <a:pt x="51" y="10"/>
                  </a:moveTo>
                  <a:lnTo>
                    <a:pt x="42" y="19"/>
                  </a:lnTo>
                  <a:lnTo>
                    <a:pt x="29" y="11"/>
                  </a:lnTo>
                  <a:lnTo>
                    <a:pt x="41" y="0"/>
                  </a:lnTo>
                  <a:lnTo>
                    <a:pt x="51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96" name="Freeform 65">
              <a:extLst>
                <a:ext uri="{FF2B5EF4-FFF2-40B4-BE49-F238E27FC236}">
                  <a16:creationId xmlns:a16="http://schemas.microsoft.com/office/drawing/2014/main" id="{3BAFD967-23E1-D610-1056-15CC376B0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988" y="2260600"/>
              <a:ext cx="1152525" cy="930275"/>
            </a:xfrm>
            <a:custGeom>
              <a:avLst/>
              <a:gdLst>
                <a:gd name="T0" fmla="*/ 273 w 726"/>
                <a:gd name="T1" fmla="*/ 43 h 586"/>
                <a:gd name="T2" fmla="*/ 370 w 726"/>
                <a:gd name="T3" fmla="*/ 95 h 586"/>
                <a:gd name="T4" fmla="*/ 397 w 726"/>
                <a:gd name="T5" fmla="*/ 121 h 586"/>
                <a:gd name="T6" fmla="*/ 391 w 726"/>
                <a:gd name="T7" fmla="*/ 160 h 586"/>
                <a:gd name="T8" fmla="*/ 413 w 726"/>
                <a:gd name="T9" fmla="*/ 184 h 586"/>
                <a:gd name="T10" fmla="*/ 474 w 726"/>
                <a:gd name="T11" fmla="*/ 225 h 586"/>
                <a:gd name="T12" fmla="*/ 529 w 726"/>
                <a:gd name="T13" fmla="*/ 241 h 586"/>
                <a:gd name="T14" fmla="*/ 597 w 726"/>
                <a:gd name="T15" fmla="*/ 275 h 586"/>
                <a:gd name="T16" fmla="*/ 627 w 726"/>
                <a:gd name="T17" fmla="*/ 250 h 586"/>
                <a:gd name="T18" fmla="*/ 676 w 726"/>
                <a:gd name="T19" fmla="*/ 222 h 586"/>
                <a:gd name="T20" fmla="*/ 716 w 726"/>
                <a:gd name="T21" fmla="*/ 262 h 586"/>
                <a:gd name="T22" fmla="*/ 622 w 726"/>
                <a:gd name="T23" fmla="*/ 333 h 586"/>
                <a:gd name="T24" fmla="*/ 621 w 726"/>
                <a:gd name="T25" fmla="*/ 367 h 586"/>
                <a:gd name="T26" fmla="*/ 575 w 726"/>
                <a:gd name="T27" fmla="*/ 444 h 586"/>
                <a:gd name="T28" fmla="*/ 544 w 726"/>
                <a:gd name="T29" fmla="*/ 429 h 586"/>
                <a:gd name="T30" fmla="*/ 547 w 726"/>
                <a:gd name="T31" fmla="*/ 470 h 586"/>
                <a:gd name="T32" fmla="*/ 456 w 726"/>
                <a:gd name="T33" fmla="*/ 511 h 586"/>
                <a:gd name="T34" fmla="*/ 423 w 726"/>
                <a:gd name="T35" fmla="*/ 499 h 586"/>
                <a:gd name="T36" fmla="*/ 399 w 726"/>
                <a:gd name="T37" fmla="*/ 463 h 586"/>
                <a:gd name="T38" fmla="*/ 366 w 726"/>
                <a:gd name="T39" fmla="*/ 556 h 586"/>
                <a:gd name="T40" fmla="*/ 335 w 726"/>
                <a:gd name="T41" fmla="*/ 558 h 586"/>
                <a:gd name="T42" fmla="*/ 291 w 726"/>
                <a:gd name="T43" fmla="*/ 532 h 586"/>
                <a:gd name="T44" fmla="*/ 227 w 726"/>
                <a:gd name="T45" fmla="*/ 533 h 586"/>
                <a:gd name="T46" fmla="*/ 246 w 726"/>
                <a:gd name="T47" fmla="*/ 571 h 586"/>
                <a:gd name="T48" fmla="*/ 192 w 726"/>
                <a:gd name="T49" fmla="*/ 586 h 586"/>
                <a:gd name="T50" fmla="*/ 149 w 726"/>
                <a:gd name="T51" fmla="*/ 515 h 586"/>
                <a:gd name="T52" fmla="*/ 115 w 726"/>
                <a:gd name="T53" fmla="*/ 477 h 586"/>
                <a:gd name="T54" fmla="*/ 57 w 726"/>
                <a:gd name="T55" fmla="*/ 450 h 586"/>
                <a:gd name="T56" fmla="*/ 49 w 726"/>
                <a:gd name="T57" fmla="*/ 409 h 586"/>
                <a:gd name="T58" fmla="*/ 17 w 726"/>
                <a:gd name="T59" fmla="*/ 417 h 586"/>
                <a:gd name="T60" fmla="*/ 11 w 726"/>
                <a:gd name="T61" fmla="*/ 363 h 586"/>
                <a:gd name="T62" fmla="*/ 28 w 726"/>
                <a:gd name="T63" fmla="*/ 299 h 586"/>
                <a:gd name="T64" fmla="*/ 36 w 726"/>
                <a:gd name="T65" fmla="*/ 270 h 586"/>
                <a:gd name="T66" fmla="*/ 69 w 726"/>
                <a:gd name="T67" fmla="*/ 211 h 586"/>
                <a:gd name="T68" fmla="*/ 83 w 726"/>
                <a:gd name="T69" fmla="*/ 188 h 586"/>
                <a:gd name="T70" fmla="*/ 12 w 726"/>
                <a:gd name="T71" fmla="*/ 110 h 586"/>
                <a:gd name="T72" fmla="*/ 132 w 726"/>
                <a:gd name="T73" fmla="*/ 22 h 586"/>
                <a:gd name="T74" fmla="*/ 198 w 726"/>
                <a:gd name="T75" fmla="*/ 30 h 586"/>
                <a:gd name="T76" fmla="*/ 211 w 726"/>
                <a:gd name="T77" fmla="*/ 0 h 586"/>
                <a:gd name="T78" fmla="*/ 261 w 726"/>
                <a:gd name="T79" fmla="*/ 29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6" h="586">
                  <a:moveTo>
                    <a:pt x="261" y="29"/>
                  </a:moveTo>
                  <a:lnTo>
                    <a:pt x="273" y="43"/>
                  </a:lnTo>
                  <a:lnTo>
                    <a:pt x="283" y="88"/>
                  </a:lnTo>
                  <a:lnTo>
                    <a:pt x="370" y="95"/>
                  </a:lnTo>
                  <a:lnTo>
                    <a:pt x="390" y="105"/>
                  </a:lnTo>
                  <a:lnTo>
                    <a:pt x="397" y="121"/>
                  </a:lnTo>
                  <a:lnTo>
                    <a:pt x="414" y="139"/>
                  </a:lnTo>
                  <a:lnTo>
                    <a:pt x="391" y="160"/>
                  </a:lnTo>
                  <a:lnTo>
                    <a:pt x="391" y="174"/>
                  </a:lnTo>
                  <a:lnTo>
                    <a:pt x="413" y="184"/>
                  </a:lnTo>
                  <a:lnTo>
                    <a:pt x="419" y="220"/>
                  </a:lnTo>
                  <a:lnTo>
                    <a:pt x="474" y="225"/>
                  </a:lnTo>
                  <a:lnTo>
                    <a:pt x="494" y="241"/>
                  </a:lnTo>
                  <a:lnTo>
                    <a:pt x="529" y="241"/>
                  </a:lnTo>
                  <a:lnTo>
                    <a:pt x="560" y="272"/>
                  </a:lnTo>
                  <a:lnTo>
                    <a:pt x="597" y="275"/>
                  </a:lnTo>
                  <a:lnTo>
                    <a:pt x="614" y="282"/>
                  </a:lnTo>
                  <a:lnTo>
                    <a:pt x="627" y="250"/>
                  </a:lnTo>
                  <a:lnTo>
                    <a:pt x="627" y="220"/>
                  </a:lnTo>
                  <a:lnTo>
                    <a:pt x="676" y="222"/>
                  </a:lnTo>
                  <a:lnTo>
                    <a:pt x="689" y="246"/>
                  </a:lnTo>
                  <a:lnTo>
                    <a:pt x="716" y="262"/>
                  </a:lnTo>
                  <a:lnTo>
                    <a:pt x="726" y="286"/>
                  </a:lnTo>
                  <a:lnTo>
                    <a:pt x="622" y="333"/>
                  </a:lnTo>
                  <a:lnTo>
                    <a:pt x="629" y="349"/>
                  </a:lnTo>
                  <a:lnTo>
                    <a:pt x="621" y="367"/>
                  </a:lnTo>
                  <a:lnTo>
                    <a:pt x="642" y="391"/>
                  </a:lnTo>
                  <a:lnTo>
                    <a:pt x="575" y="444"/>
                  </a:lnTo>
                  <a:lnTo>
                    <a:pt x="559" y="419"/>
                  </a:lnTo>
                  <a:lnTo>
                    <a:pt x="544" y="429"/>
                  </a:lnTo>
                  <a:lnTo>
                    <a:pt x="529" y="453"/>
                  </a:lnTo>
                  <a:lnTo>
                    <a:pt x="547" y="470"/>
                  </a:lnTo>
                  <a:lnTo>
                    <a:pt x="539" y="499"/>
                  </a:lnTo>
                  <a:lnTo>
                    <a:pt x="456" y="511"/>
                  </a:lnTo>
                  <a:lnTo>
                    <a:pt x="435" y="517"/>
                  </a:lnTo>
                  <a:lnTo>
                    <a:pt x="423" y="499"/>
                  </a:lnTo>
                  <a:lnTo>
                    <a:pt x="409" y="492"/>
                  </a:lnTo>
                  <a:lnTo>
                    <a:pt x="399" y="463"/>
                  </a:lnTo>
                  <a:lnTo>
                    <a:pt x="366" y="479"/>
                  </a:lnTo>
                  <a:lnTo>
                    <a:pt x="366" y="556"/>
                  </a:lnTo>
                  <a:lnTo>
                    <a:pt x="347" y="567"/>
                  </a:lnTo>
                  <a:lnTo>
                    <a:pt x="335" y="558"/>
                  </a:lnTo>
                  <a:lnTo>
                    <a:pt x="328" y="532"/>
                  </a:lnTo>
                  <a:lnTo>
                    <a:pt x="291" y="532"/>
                  </a:lnTo>
                  <a:lnTo>
                    <a:pt x="281" y="520"/>
                  </a:lnTo>
                  <a:lnTo>
                    <a:pt x="227" y="533"/>
                  </a:lnTo>
                  <a:lnTo>
                    <a:pt x="227" y="548"/>
                  </a:lnTo>
                  <a:lnTo>
                    <a:pt x="246" y="571"/>
                  </a:lnTo>
                  <a:lnTo>
                    <a:pt x="224" y="585"/>
                  </a:lnTo>
                  <a:lnTo>
                    <a:pt x="192" y="586"/>
                  </a:lnTo>
                  <a:lnTo>
                    <a:pt x="187" y="544"/>
                  </a:lnTo>
                  <a:lnTo>
                    <a:pt x="149" y="515"/>
                  </a:lnTo>
                  <a:lnTo>
                    <a:pt x="137" y="515"/>
                  </a:lnTo>
                  <a:lnTo>
                    <a:pt x="115" y="477"/>
                  </a:lnTo>
                  <a:lnTo>
                    <a:pt x="83" y="454"/>
                  </a:lnTo>
                  <a:lnTo>
                    <a:pt x="57" y="450"/>
                  </a:lnTo>
                  <a:lnTo>
                    <a:pt x="41" y="467"/>
                  </a:lnTo>
                  <a:lnTo>
                    <a:pt x="49" y="409"/>
                  </a:lnTo>
                  <a:lnTo>
                    <a:pt x="32" y="401"/>
                  </a:lnTo>
                  <a:lnTo>
                    <a:pt x="17" y="417"/>
                  </a:lnTo>
                  <a:lnTo>
                    <a:pt x="0" y="413"/>
                  </a:lnTo>
                  <a:lnTo>
                    <a:pt x="11" y="363"/>
                  </a:lnTo>
                  <a:lnTo>
                    <a:pt x="37" y="317"/>
                  </a:lnTo>
                  <a:lnTo>
                    <a:pt x="28" y="299"/>
                  </a:lnTo>
                  <a:lnTo>
                    <a:pt x="37" y="286"/>
                  </a:lnTo>
                  <a:lnTo>
                    <a:pt x="36" y="270"/>
                  </a:lnTo>
                  <a:lnTo>
                    <a:pt x="79" y="265"/>
                  </a:lnTo>
                  <a:lnTo>
                    <a:pt x="69" y="211"/>
                  </a:lnTo>
                  <a:lnTo>
                    <a:pt x="84" y="207"/>
                  </a:lnTo>
                  <a:lnTo>
                    <a:pt x="83" y="188"/>
                  </a:lnTo>
                  <a:lnTo>
                    <a:pt x="20" y="143"/>
                  </a:lnTo>
                  <a:lnTo>
                    <a:pt x="12" y="110"/>
                  </a:lnTo>
                  <a:lnTo>
                    <a:pt x="108" y="60"/>
                  </a:lnTo>
                  <a:lnTo>
                    <a:pt x="132" y="22"/>
                  </a:lnTo>
                  <a:lnTo>
                    <a:pt x="157" y="27"/>
                  </a:lnTo>
                  <a:lnTo>
                    <a:pt x="198" y="30"/>
                  </a:lnTo>
                  <a:lnTo>
                    <a:pt x="206" y="0"/>
                  </a:lnTo>
                  <a:lnTo>
                    <a:pt x="211" y="0"/>
                  </a:lnTo>
                  <a:lnTo>
                    <a:pt x="268" y="9"/>
                  </a:lnTo>
                  <a:lnTo>
                    <a:pt x="261" y="2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48" name="Group 1447">
            <a:extLst>
              <a:ext uri="{FF2B5EF4-FFF2-40B4-BE49-F238E27FC236}">
                <a16:creationId xmlns:a16="http://schemas.microsoft.com/office/drawing/2014/main" id="{837C1843-2C87-6DC9-4C34-1862EA4B0ECE}"/>
              </a:ext>
            </a:extLst>
          </p:cNvPr>
          <p:cNvGrpSpPr/>
          <p:nvPr/>
        </p:nvGrpSpPr>
        <p:grpSpPr>
          <a:xfrm>
            <a:off x="752091" y="1448528"/>
            <a:ext cx="2569450" cy="3081564"/>
            <a:chOff x="1273915" y="1359628"/>
            <a:chExt cx="2465389" cy="3129165"/>
          </a:xfrm>
        </p:grpSpPr>
        <p:sp>
          <p:nvSpPr>
            <p:cNvPr id="1408" name="TextBox 1407">
              <a:extLst>
                <a:ext uri="{FF2B5EF4-FFF2-40B4-BE49-F238E27FC236}">
                  <a16:creationId xmlns:a16="http://schemas.microsoft.com/office/drawing/2014/main" id="{8AA95079-EAA6-140B-146C-B35808AEB46C}"/>
                </a:ext>
              </a:extLst>
            </p:cNvPr>
            <p:cNvSpPr txBox="1"/>
            <p:nvPr/>
          </p:nvSpPr>
          <p:spPr>
            <a:xfrm>
              <a:off x="3093794" y="1930556"/>
              <a:ext cx="39221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Brandenburg</a:t>
              </a:r>
            </a:p>
          </p:txBody>
        </p:sp>
        <p:sp>
          <p:nvSpPr>
            <p:cNvPr id="1409" name="TextBox 1408">
              <a:extLst>
                <a:ext uri="{FF2B5EF4-FFF2-40B4-BE49-F238E27FC236}">
                  <a16:creationId xmlns:a16="http://schemas.microsoft.com/office/drawing/2014/main" id="{CBD42016-E652-8E6C-EC9A-0230B00E8A21}"/>
                </a:ext>
              </a:extLst>
            </p:cNvPr>
            <p:cNvSpPr txBox="1"/>
            <p:nvPr/>
          </p:nvSpPr>
          <p:spPr>
            <a:xfrm>
              <a:off x="1476214" y="2995582"/>
              <a:ext cx="13227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Köln</a:t>
              </a:r>
            </a:p>
          </p:txBody>
        </p:sp>
        <p:sp>
          <p:nvSpPr>
            <p:cNvPr id="1410" name="TextBox 1409">
              <a:extLst>
                <a:ext uri="{FF2B5EF4-FFF2-40B4-BE49-F238E27FC236}">
                  <a16:creationId xmlns:a16="http://schemas.microsoft.com/office/drawing/2014/main" id="{0926FC4C-A0C0-5685-DDEC-801A0FE7E7A8}"/>
                </a:ext>
              </a:extLst>
            </p:cNvPr>
            <p:cNvSpPr txBox="1"/>
            <p:nvPr/>
          </p:nvSpPr>
          <p:spPr>
            <a:xfrm>
              <a:off x="2328442" y="1852221"/>
              <a:ext cx="28300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Lüneburg</a:t>
              </a:r>
            </a:p>
          </p:txBody>
        </p:sp>
        <p:sp>
          <p:nvSpPr>
            <p:cNvPr id="1411" name="TextBox 1410">
              <a:extLst>
                <a:ext uri="{FF2B5EF4-FFF2-40B4-BE49-F238E27FC236}">
                  <a16:creationId xmlns:a16="http://schemas.microsoft.com/office/drawing/2014/main" id="{AED8C961-54BE-52C8-55BD-CE2BCE141C91}"/>
                </a:ext>
              </a:extLst>
            </p:cNvPr>
            <p:cNvSpPr txBox="1"/>
            <p:nvPr/>
          </p:nvSpPr>
          <p:spPr>
            <a:xfrm>
              <a:off x="2635203" y="2982026"/>
              <a:ext cx="30454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Thüringen</a:t>
              </a:r>
            </a:p>
          </p:txBody>
        </p:sp>
        <p:sp>
          <p:nvSpPr>
            <p:cNvPr id="1412" name="TextBox 1411">
              <a:extLst>
                <a:ext uri="{FF2B5EF4-FFF2-40B4-BE49-F238E27FC236}">
                  <a16:creationId xmlns:a16="http://schemas.microsoft.com/office/drawing/2014/main" id="{5FFF595E-F730-4CC7-E480-FCA1B8CA27B9}"/>
                </a:ext>
              </a:extLst>
            </p:cNvPr>
            <p:cNvSpPr txBox="1"/>
            <p:nvPr/>
          </p:nvSpPr>
          <p:spPr>
            <a:xfrm>
              <a:off x="2839617" y="4357371"/>
              <a:ext cx="359912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Oberbayern</a:t>
              </a:r>
            </a:p>
          </p:txBody>
        </p:sp>
        <p:sp>
          <p:nvSpPr>
            <p:cNvPr id="1413" name="TextBox 1412">
              <a:extLst>
                <a:ext uri="{FF2B5EF4-FFF2-40B4-BE49-F238E27FC236}">
                  <a16:creationId xmlns:a16="http://schemas.microsoft.com/office/drawing/2014/main" id="{0FBDC64F-185F-BABE-35A3-9DC7C46D1356}"/>
                </a:ext>
              </a:extLst>
            </p:cNvPr>
            <p:cNvSpPr txBox="1"/>
            <p:nvPr/>
          </p:nvSpPr>
          <p:spPr>
            <a:xfrm>
              <a:off x="2173041" y="2902182"/>
              <a:ext cx="186109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Kassel</a:t>
              </a:r>
            </a:p>
          </p:txBody>
        </p:sp>
        <p:sp>
          <p:nvSpPr>
            <p:cNvPr id="1414" name="TextBox 1413">
              <a:extLst>
                <a:ext uri="{FF2B5EF4-FFF2-40B4-BE49-F238E27FC236}">
                  <a16:creationId xmlns:a16="http://schemas.microsoft.com/office/drawing/2014/main" id="{E0A617CF-825D-25C6-9DB0-FC6CB8ABC5F4}"/>
                </a:ext>
              </a:extLst>
            </p:cNvPr>
            <p:cNvSpPr txBox="1"/>
            <p:nvPr/>
          </p:nvSpPr>
          <p:spPr>
            <a:xfrm>
              <a:off x="2724615" y="2426163"/>
              <a:ext cx="46296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Sachsen-Anhalt</a:t>
              </a:r>
            </a:p>
          </p:txBody>
        </p:sp>
        <p:sp>
          <p:nvSpPr>
            <p:cNvPr id="1415" name="TextBox 1414">
              <a:extLst>
                <a:ext uri="{FF2B5EF4-FFF2-40B4-BE49-F238E27FC236}">
                  <a16:creationId xmlns:a16="http://schemas.microsoft.com/office/drawing/2014/main" id="{F8B47574-758D-ED6A-F911-D07C87B2A3AB}"/>
                </a:ext>
              </a:extLst>
            </p:cNvPr>
            <p:cNvSpPr txBox="1"/>
            <p:nvPr/>
          </p:nvSpPr>
          <p:spPr>
            <a:xfrm>
              <a:off x="1575271" y="1988358"/>
              <a:ext cx="34145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Weser-Ems</a:t>
              </a:r>
            </a:p>
          </p:txBody>
        </p:sp>
        <p:sp>
          <p:nvSpPr>
            <p:cNvPr id="1416" name="TextBox 1415">
              <a:extLst>
                <a:ext uri="{FF2B5EF4-FFF2-40B4-BE49-F238E27FC236}">
                  <a16:creationId xmlns:a16="http://schemas.microsoft.com/office/drawing/2014/main" id="{0F2FC6AB-2A0B-2D44-C484-4AE5357ED866}"/>
                </a:ext>
              </a:extLst>
            </p:cNvPr>
            <p:cNvSpPr txBox="1"/>
            <p:nvPr/>
          </p:nvSpPr>
          <p:spPr>
            <a:xfrm>
              <a:off x="2204639" y="3911478"/>
              <a:ext cx="267627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Stuttgart</a:t>
              </a:r>
            </a:p>
          </p:txBody>
        </p:sp>
        <p:sp>
          <p:nvSpPr>
            <p:cNvPr id="1417" name="TextBox 1416">
              <a:extLst>
                <a:ext uri="{FF2B5EF4-FFF2-40B4-BE49-F238E27FC236}">
                  <a16:creationId xmlns:a16="http://schemas.microsoft.com/office/drawing/2014/main" id="{C4B6A4F4-62DC-F07F-4DF3-1EA327D5F0E4}"/>
                </a:ext>
              </a:extLst>
            </p:cNvPr>
            <p:cNvSpPr txBox="1"/>
            <p:nvPr/>
          </p:nvSpPr>
          <p:spPr>
            <a:xfrm>
              <a:off x="1814906" y="4395034"/>
              <a:ext cx="25224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Freiburg</a:t>
              </a:r>
            </a:p>
          </p:txBody>
        </p:sp>
        <p:sp>
          <p:nvSpPr>
            <p:cNvPr id="1418" name="TextBox 1417">
              <a:extLst>
                <a:ext uri="{FF2B5EF4-FFF2-40B4-BE49-F238E27FC236}">
                  <a16:creationId xmlns:a16="http://schemas.microsoft.com/office/drawing/2014/main" id="{F9543C27-BAB8-1D03-995E-C52E326747E4}"/>
                </a:ext>
              </a:extLst>
            </p:cNvPr>
            <p:cNvSpPr txBox="1"/>
            <p:nvPr/>
          </p:nvSpPr>
          <p:spPr>
            <a:xfrm>
              <a:off x="1408333" y="3420389"/>
              <a:ext cx="14150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Trier</a:t>
              </a:r>
            </a:p>
          </p:txBody>
        </p:sp>
        <p:sp>
          <p:nvSpPr>
            <p:cNvPr id="1419" name="TextBox 1418">
              <a:extLst>
                <a:ext uri="{FF2B5EF4-FFF2-40B4-BE49-F238E27FC236}">
                  <a16:creationId xmlns:a16="http://schemas.microsoft.com/office/drawing/2014/main" id="{0F1A0662-A959-1582-9BA2-4EBF9D1497CD}"/>
                </a:ext>
              </a:extLst>
            </p:cNvPr>
            <p:cNvSpPr txBox="1"/>
            <p:nvPr/>
          </p:nvSpPr>
          <p:spPr>
            <a:xfrm>
              <a:off x="1609221" y="3305901"/>
              <a:ext cx="23686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Koblenz</a:t>
              </a:r>
            </a:p>
          </p:txBody>
        </p:sp>
        <p:sp>
          <p:nvSpPr>
            <p:cNvPr id="1420" name="TextBox 1419">
              <a:extLst>
                <a:ext uri="{FF2B5EF4-FFF2-40B4-BE49-F238E27FC236}">
                  <a16:creationId xmlns:a16="http://schemas.microsoft.com/office/drawing/2014/main" id="{B9541713-E4FC-2B84-A7F8-9EC5A2350C4B}"/>
                </a:ext>
              </a:extLst>
            </p:cNvPr>
            <p:cNvSpPr txBox="1"/>
            <p:nvPr/>
          </p:nvSpPr>
          <p:spPr>
            <a:xfrm>
              <a:off x="2181081" y="4349840"/>
              <a:ext cx="27839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Tübingen</a:t>
              </a:r>
            </a:p>
          </p:txBody>
        </p:sp>
        <p:sp>
          <p:nvSpPr>
            <p:cNvPr id="1421" name="TextBox 1420">
              <a:extLst>
                <a:ext uri="{FF2B5EF4-FFF2-40B4-BE49-F238E27FC236}">
                  <a16:creationId xmlns:a16="http://schemas.microsoft.com/office/drawing/2014/main" id="{53494461-D326-3918-E025-6913367F67C7}"/>
                </a:ext>
              </a:extLst>
            </p:cNvPr>
            <p:cNvSpPr txBox="1"/>
            <p:nvPr/>
          </p:nvSpPr>
          <p:spPr>
            <a:xfrm>
              <a:off x="2937398" y="3712633"/>
              <a:ext cx="29377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Oberpfalz</a:t>
              </a:r>
            </a:p>
          </p:txBody>
        </p:sp>
        <p:sp>
          <p:nvSpPr>
            <p:cNvPr id="1422" name="TextBox 1421">
              <a:extLst>
                <a:ext uri="{FF2B5EF4-FFF2-40B4-BE49-F238E27FC236}">
                  <a16:creationId xmlns:a16="http://schemas.microsoft.com/office/drawing/2014/main" id="{0701D295-2412-9422-FA5C-92680FDA85B9}"/>
                </a:ext>
              </a:extLst>
            </p:cNvPr>
            <p:cNvSpPr txBox="1"/>
            <p:nvPr/>
          </p:nvSpPr>
          <p:spPr>
            <a:xfrm>
              <a:off x="2471428" y="4201975"/>
              <a:ext cx="30454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Schwaben</a:t>
              </a:r>
            </a:p>
          </p:txBody>
        </p:sp>
        <p:sp>
          <p:nvSpPr>
            <p:cNvPr id="1423" name="TextBox 1422">
              <a:extLst>
                <a:ext uri="{FF2B5EF4-FFF2-40B4-BE49-F238E27FC236}">
                  <a16:creationId xmlns:a16="http://schemas.microsoft.com/office/drawing/2014/main" id="{11F1A2BF-CD4E-F7BC-8EA8-D03F4828A986}"/>
                </a:ext>
              </a:extLst>
            </p:cNvPr>
            <p:cNvSpPr txBox="1"/>
            <p:nvPr/>
          </p:nvSpPr>
          <p:spPr>
            <a:xfrm>
              <a:off x="3487059" y="2799751"/>
              <a:ext cx="25224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Dresden</a:t>
              </a:r>
            </a:p>
          </p:txBody>
        </p:sp>
        <p:sp>
          <p:nvSpPr>
            <p:cNvPr id="1424" name="TextBox 1423">
              <a:extLst>
                <a:ext uri="{FF2B5EF4-FFF2-40B4-BE49-F238E27FC236}">
                  <a16:creationId xmlns:a16="http://schemas.microsoft.com/office/drawing/2014/main" id="{B4BAD757-91F8-C57D-C4DF-F19CEB5F2F61}"/>
                </a:ext>
              </a:extLst>
            </p:cNvPr>
            <p:cNvSpPr txBox="1"/>
            <p:nvPr/>
          </p:nvSpPr>
          <p:spPr>
            <a:xfrm>
              <a:off x="2213570" y="2239369"/>
              <a:ext cx="29377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Hannover</a:t>
              </a:r>
            </a:p>
          </p:txBody>
        </p:sp>
        <p:sp>
          <p:nvSpPr>
            <p:cNvPr id="1425" name="TextBox 1424">
              <a:extLst>
                <a:ext uri="{FF2B5EF4-FFF2-40B4-BE49-F238E27FC236}">
                  <a16:creationId xmlns:a16="http://schemas.microsoft.com/office/drawing/2014/main" id="{6EA0A7EE-B05A-BD9F-665C-61BC85135896}"/>
                </a:ext>
              </a:extLst>
            </p:cNvPr>
            <p:cNvSpPr txBox="1"/>
            <p:nvPr/>
          </p:nvSpPr>
          <p:spPr>
            <a:xfrm>
              <a:off x="1755448" y="2765101"/>
              <a:ext cx="273779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Arnsberg</a:t>
              </a:r>
            </a:p>
          </p:txBody>
        </p:sp>
        <p:sp>
          <p:nvSpPr>
            <p:cNvPr id="1426" name="TextBox 1425">
              <a:extLst>
                <a:ext uri="{FF2B5EF4-FFF2-40B4-BE49-F238E27FC236}">
                  <a16:creationId xmlns:a16="http://schemas.microsoft.com/office/drawing/2014/main" id="{9E598847-B5C8-31A7-0362-B2374C98CE01}"/>
                </a:ext>
              </a:extLst>
            </p:cNvPr>
            <p:cNvSpPr txBox="1"/>
            <p:nvPr/>
          </p:nvSpPr>
          <p:spPr>
            <a:xfrm>
              <a:off x="2811926" y="1553956"/>
              <a:ext cx="81979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Mecklenburg-Vorpommern</a:t>
              </a:r>
            </a:p>
          </p:txBody>
        </p:sp>
        <p:sp>
          <p:nvSpPr>
            <p:cNvPr id="1427" name="TextBox 1426">
              <a:extLst>
                <a:ext uri="{FF2B5EF4-FFF2-40B4-BE49-F238E27FC236}">
                  <a16:creationId xmlns:a16="http://schemas.microsoft.com/office/drawing/2014/main" id="{6A0B2AA1-F1FF-EB4A-EEC7-45E35807B41C}"/>
                </a:ext>
              </a:extLst>
            </p:cNvPr>
            <p:cNvSpPr txBox="1"/>
            <p:nvPr/>
          </p:nvSpPr>
          <p:spPr>
            <a:xfrm>
              <a:off x="2209681" y="1359628"/>
              <a:ext cx="56140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Schleswig-Holstein</a:t>
              </a:r>
            </a:p>
          </p:txBody>
        </p:sp>
        <p:sp>
          <p:nvSpPr>
            <p:cNvPr id="1428" name="TextBox 1427">
              <a:extLst>
                <a:ext uri="{FF2B5EF4-FFF2-40B4-BE49-F238E27FC236}">
                  <a16:creationId xmlns:a16="http://schemas.microsoft.com/office/drawing/2014/main" id="{6F7C2786-4FF6-F723-4745-E785A5668A3E}"/>
                </a:ext>
              </a:extLst>
            </p:cNvPr>
            <p:cNvSpPr txBox="1"/>
            <p:nvPr/>
          </p:nvSpPr>
          <p:spPr>
            <a:xfrm>
              <a:off x="1599324" y="2421644"/>
              <a:ext cx="256860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Münster</a:t>
              </a:r>
            </a:p>
          </p:txBody>
        </p:sp>
        <p:sp>
          <p:nvSpPr>
            <p:cNvPr id="1429" name="TextBox 1428">
              <a:extLst>
                <a:ext uri="{FF2B5EF4-FFF2-40B4-BE49-F238E27FC236}">
                  <a16:creationId xmlns:a16="http://schemas.microsoft.com/office/drawing/2014/main" id="{0F678C05-E7CA-C917-33DF-A4AC136730D8}"/>
                </a:ext>
              </a:extLst>
            </p:cNvPr>
            <p:cNvSpPr txBox="1"/>
            <p:nvPr/>
          </p:nvSpPr>
          <p:spPr>
            <a:xfrm>
              <a:off x="2001871" y="3102539"/>
              <a:ext cx="21379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Gießen</a:t>
              </a:r>
            </a:p>
          </p:txBody>
        </p:sp>
        <p:sp>
          <p:nvSpPr>
            <p:cNvPr id="1430" name="TextBox 1429">
              <a:extLst>
                <a:ext uri="{FF2B5EF4-FFF2-40B4-BE49-F238E27FC236}">
                  <a16:creationId xmlns:a16="http://schemas.microsoft.com/office/drawing/2014/main" id="{149FB0DC-5701-39B3-339C-791ACE9B79A6}"/>
                </a:ext>
              </a:extLst>
            </p:cNvPr>
            <p:cNvSpPr txBox="1"/>
            <p:nvPr/>
          </p:nvSpPr>
          <p:spPr>
            <a:xfrm>
              <a:off x="3165683" y="4039521"/>
              <a:ext cx="41220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Niederbayern</a:t>
              </a:r>
            </a:p>
          </p:txBody>
        </p:sp>
        <p:sp>
          <p:nvSpPr>
            <p:cNvPr id="1431" name="TextBox 1430">
              <a:extLst>
                <a:ext uri="{FF2B5EF4-FFF2-40B4-BE49-F238E27FC236}">
                  <a16:creationId xmlns:a16="http://schemas.microsoft.com/office/drawing/2014/main" id="{F942D5BC-A91B-BA4A-C3E5-168BBDAD5EB2}"/>
                </a:ext>
              </a:extLst>
            </p:cNvPr>
            <p:cNvSpPr txBox="1"/>
            <p:nvPr/>
          </p:nvSpPr>
          <p:spPr>
            <a:xfrm>
              <a:off x="1963391" y="2462313"/>
              <a:ext cx="25993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Detmold</a:t>
              </a:r>
            </a:p>
          </p:txBody>
        </p:sp>
        <p:sp>
          <p:nvSpPr>
            <p:cNvPr id="1432" name="TextBox 1431">
              <a:extLst>
                <a:ext uri="{FF2B5EF4-FFF2-40B4-BE49-F238E27FC236}">
                  <a16:creationId xmlns:a16="http://schemas.microsoft.com/office/drawing/2014/main" id="{17EE78BF-E286-E6E9-158E-99836E57DF57}"/>
                </a:ext>
              </a:extLst>
            </p:cNvPr>
            <p:cNvSpPr txBox="1"/>
            <p:nvPr/>
          </p:nvSpPr>
          <p:spPr>
            <a:xfrm>
              <a:off x="1794383" y="3963641"/>
              <a:ext cx="28608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Karlsruhe</a:t>
              </a:r>
            </a:p>
          </p:txBody>
        </p:sp>
        <p:sp>
          <p:nvSpPr>
            <p:cNvPr id="1433" name="TextBox 1432">
              <a:extLst>
                <a:ext uri="{FF2B5EF4-FFF2-40B4-BE49-F238E27FC236}">
                  <a16:creationId xmlns:a16="http://schemas.microsoft.com/office/drawing/2014/main" id="{B577B6BD-5A7E-B42B-D1A4-2F6839820E31}"/>
                </a:ext>
              </a:extLst>
            </p:cNvPr>
            <p:cNvSpPr txBox="1"/>
            <p:nvPr/>
          </p:nvSpPr>
          <p:spPr>
            <a:xfrm>
              <a:off x="1915909" y="3387245"/>
              <a:ext cx="31838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Darmstadt</a:t>
              </a:r>
            </a:p>
          </p:txBody>
        </p:sp>
        <p:sp>
          <p:nvSpPr>
            <p:cNvPr id="1434" name="TextBox 1433">
              <a:extLst>
                <a:ext uri="{FF2B5EF4-FFF2-40B4-BE49-F238E27FC236}">
                  <a16:creationId xmlns:a16="http://schemas.microsoft.com/office/drawing/2014/main" id="{06B7AD76-724D-B353-BBC1-A4D4F832A52C}"/>
                </a:ext>
              </a:extLst>
            </p:cNvPr>
            <p:cNvSpPr txBox="1"/>
            <p:nvPr/>
          </p:nvSpPr>
          <p:spPr>
            <a:xfrm>
              <a:off x="3147412" y="3054332"/>
              <a:ext cx="28300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Chemnitz</a:t>
              </a:r>
            </a:p>
          </p:txBody>
        </p:sp>
        <p:sp>
          <p:nvSpPr>
            <p:cNvPr id="1435" name="TextBox 1434">
              <a:extLst>
                <a:ext uri="{FF2B5EF4-FFF2-40B4-BE49-F238E27FC236}">
                  <a16:creationId xmlns:a16="http://schemas.microsoft.com/office/drawing/2014/main" id="{533F4624-75D7-42DA-29FB-ACAE78DAFDBD}"/>
                </a:ext>
              </a:extLst>
            </p:cNvPr>
            <p:cNvSpPr txBox="1"/>
            <p:nvPr/>
          </p:nvSpPr>
          <p:spPr>
            <a:xfrm>
              <a:off x="2242392" y="3445995"/>
              <a:ext cx="40605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Unterfranken</a:t>
              </a:r>
            </a:p>
          </p:txBody>
        </p:sp>
        <p:sp>
          <p:nvSpPr>
            <p:cNvPr id="1436" name="TextBox 1435">
              <a:extLst>
                <a:ext uri="{FF2B5EF4-FFF2-40B4-BE49-F238E27FC236}">
                  <a16:creationId xmlns:a16="http://schemas.microsoft.com/office/drawing/2014/main" id="{CE3D2EE9-5987-F766-4A01-6DB765E824BE}"/>
                </a:ext>
              </a:extLst>
            </p:cNvPr>
            <p:cNvSpPr txBox="1"/>
            <p:nvPr/>
          </p:nvSpPr>
          <p:spPr>
            <a:xfrm>
              <a:off x="2306247" y="2560232"/>
              <a:ext cx="418359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Braunschweig</a:t>
              </a:r>
            </a:p>
          </p:txBody>
        </p:sp>
        <p:sp>
          <p:nvSpPr>
            <p:cNvPr id="1437" name="TextBox 1436">
              <a:extLst>
                <a:ext uri="{FF2B5EF4-FFF2-40B4-BE49-F238E27FC236}">
                  <a16:creationId xmlns:a16="http://schemas.microsoft.com/office/drawing/2014/main" id="{390C23F1-E94C-0457-A759-CB980856BED3}"/>
                </a:ext>
              </a:extLst>
            </p:cNvPr>
            <p:cNvSpPr txBox="1"/>
            <p:nvPr/>
          </p:nvSpPr>
          <p:spPr>
            <a:xfrm>
              <a:off x="3118926" y="2697793"/>
              <a:ext cx="20456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Leipzig</a:t>
              </a:r>
            </a:p>
          </p:txBody>
        </p:sp>
        <p:sp>
          <p:nvSpPr>
            <p:cNvPr id="1438" name="TextBox 1437">
              <a:extLst>
                <a:ext uri="{FF2B5EF4-FFF2-40B4-BE49-F238E27FC236}">
                  <a16:creationId xmlns:a16="http://schemas.microsoft.com/office/drawing/2014/main" id="{69560E2D-C8FE-838B-3E64-DAF16E96BF0F}"/>
                </a:ext>
              </a:extLst>
            </p:cNvPr>
            <p:cNvSpPr txBox="1"/>
            <p:nvPr/>
          </p:nvSpPr>
          <p:spPr>
            <a:xfrm>
              <a:off x="2730503" y="3376701"/>
              <a:ext cx="38298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Oberfranken</a:t>
              </a:r>
            </a:p>
          </p:txBody>
        </p:sp>
        <p:sp>
          <p:nvSpPr>
            <p:cNvPr id="1439" name="TextBox 1438">
              <a:extLst>
                <a:ext uri="{FF2B5EF4-FFF2-40B4-BE49-F238E27FC236}">
                  <a16:creationId xmlns:a16="http://schemas.microsoft.com/office/drawing/2014/main" id="{CB2766D5-8C88-6C7B-BE1A-82A4733936BD}"/>
                </a:ext>
              </a:extLst>
            </p:cNvPr>
            <p:cNvSpPr txBox="1"/>
            <p:nvPr/>
          </p:nvSpPr>
          <p:spPr>
            <a:xfrm>
              <a:off x="2478677" y="3747277"/>
              <a:ext cx="415282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Mittelfranken</a:t>
              </a:r>
            </a:p>
          </p:txBody>
        </p:sp>
        <p:sp>
          <p:nvSpPr>
            <p:cNvPr id="1440" name="TextBox 1439">
              <a:extLst>
                <a:ext uri="{FF2B5EF4-FFF2-40B4-BE49-F238E27FC236}">
                  <a16:creationId xmlns:a16="http://schemas.microsoft.com/office/drawing/2014/main" id="{536DDF77-E407-D992-10D3-21BAC17C6766}"/>
                </a:ext>
              </a:extLst>
            </p:cNvPr>
            <p:cNvSpPr txBox="1"/>
            <p:nvPr/>
          </p:nvSpPr>
          <p:spPr>
            <a:xfrm>
              <a:off x="1373803" y="2704844"/>
              <a:ext cx="32299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Düsseldorf</a:t>
              </a:r>
            </a:p>
          </p:txBody>
        </p:sp>
        <p:sp>
          <p:nvSpPr>
            <p:cNvPr id="1441" name="TextBox 1440">
              <a:extLst>
                <a:ext uri="{FF2B5EF4-FFF2-40B4-BE49-F238E27FC236}">
                  <a16:creationId xmlns:a16="http://schemas.microsoft.com/office/drawing/2014/main" id="{A38D8B34-4B0D-7512-6977-F85C31E45C8E}"/>
                </a:ext>
              </a:extLst>
            </p:cNvPr>
            <p:cNvSpPr txBox="1"/>
            <p:nvPr/>
          </p:nvSpPr>
          <p:spPr>
            <a:xfrm>
              <a:off x="1273915" y="3708108"/>
              <a:ext cx="25993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Saarland</a:t>
              </a:r>
            </a:p>
          </p:txBody>
        </p:sp>
        <p:sp>
          <p:nvSpPr>
            <p:cNvPr id="1442" name="TextBox 1441">
              <a:extLst>
                <a:ext uri="{FF2B5EF4-FFF2-40B4-BE49-F238E27FC236}">
                  <a16:creationId xmlns:a16="http://schemas.microsoft.com/office/drawing/2014/main" id="{5A021DEC-8E4C-C2ED-64A8-57F12C1610C5}"/>
                </a:ext>
              </a:extLst>
            </p:cNvPr>
            <p:cNvSpPr txBox="1"/>
            <p:nvPr/>
          </p:nvSpPr>
          <p:spPr>
            <a:xfrm>
              <a:off x="3273026" y="2164050"/>
              <a:ext cx="17534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Berlin</a:t>
              </a:r>
            </a:p>
          </p:txBody>
        </p:sp>
        <p:sp>
          <p:nvSpPr>
            <p:cNvPr id="1443" name="TextBox 1442">
              <a:extLst>
                <a:ext uri="{FF2B5EF4-FFF2-40B4-BE49-F238E27FC236}">
                  <a16:creationId xmlns:a16="http://schemas.microsoft.com/office/drawing/2014/main" id="{70CB5716-70B3-B6E8-4F1B-D758B3F7F819}"/>
                </a:ext>
              </a:extLst>
            </p:cNvPr>
            <p:cNvSpPr txBox="1"/>
            <p:nvPr/>
          </p:nvSpPr>
          <p:spPr>
            <a:xfrm>
              <a:off x="1557105" y="3622963"/>
              <a:ext cx="546020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Rheinhessen-Pfalz</a:t>
              </a:r>
            </a:p>
          </p:txBody>
        </p:sp>
        <p:sp>
          <p:nvSpPr>
            <p:cNvPr id="1444" name="TextBox 1443">
              <a:extLst>
                <a:ext uri="{FF2B5EF4-FFF2-40B4-BE49-F238E27FC236}">
                  <a16:creationId xmlns:a16="http://schemas.microsoft.com/office/drawing/2014/main" id="{6202C77B-B186-2699-7D3A-B860413BE986}"/>
                </a:ext>
              </a:extLst>
            </p:cNvPr>
            <p:cNvSpPr txBox="1"/>
            <p:nvPr/>
          </p:nvSpPr>
          <p:spPr>
            <a:xfrm>
              <a:off x="2314974" y="1672962"/>
              <a:ext cx="27839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Hamburg</a:t>
              </a:r>
            </a:p>
          </p:txBody>
        </p:sp>
        <p:sp>
          <p:nvSpPr>
            <p:cNvPr id="1445" name="TextBox 1444">
              <a:extLst>
                <a:ext uri="{FF2B5EF4-FFF2-40B4-BE49-F238E27FC236}">
                  <a16:creationId xmlns:a16="http://schemas.microsoft.com/office/drawing/2014/main" id="{B45B30E4-DC06-8E4E-73D6-3E382DC038E8}"/>
                </a:ext>
              </a:extLst>
            </p:cNvPr>
            <p:cNvSpPr txBox="1"/>
            <p:nvPr/>
          </p:nvSpPr>
          <p:spPr>
            <a:xfrm>
              <a:off x="2012764" y="1883856"/>
              <a:ext cx="23686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Bremen</a:t>
              </a:r>
            </a:p>
          </p:txBody>
        </p:sp>
        <p:sp>
          <p:nvSpPr>
            <p:cNvPr id="1446" name="TextBox 1445">
              <a:extLst>
                <a:ext uri="{FF2B5EF4-FFF2-40B4-BE49-F238E27FC236}">
                  <a16:creationId xmlns:a16="http://schemas.microsoft.com/office/drawing/2014/main" id="{3DD78A6C-5A23-EAD3-8630-A6947D872734}"/>
                </a:ext>
              </a:extLst>
            </p:cNvPr>
            <p:cNvSpPr txBox="1"/>
            <p:nvPr/>
          </p:nvSpPr>
          <p:spPr>
            <a:xfrm>
              <a:off x="1960979" y="1665428"/>
              <a:ext cx="23686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Bremen</a:t>
              </a:r>
            </a:p>
          </p:txBody>
        </p:sp>
      </p:grp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E2DBF70-ECFD-C5B7-A832-F2693C1BBE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5999952"/>
              </p:ext>
            </p:extLst>
          </p:nvPr>
        </p:nvGraphicFramePr>
        <p:xfrm>
          <a:off x="4139952" y="1275606"/>
          <a:ext cx="4632176" cy="3544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AADEAC76-2F0A-65A4-6E1B-019726CD0806}"/>
              </a:ext>
            </a:extLst>
          </p:cNvPr>
          <p:cNvSpPr txBox="1"/>
          <p:nvPr/>
        </p:nvSpPr>
        <p:spPr>
          <a:xfrm>
            <a:off x="809128" y="4740187"/>
            <a:ext cx="2343285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fontAlgn="ctr">
              <a:buNone/>
            </a:pPr>
            <a:r>
              <a:rPr lang="en-US" altLang="zh-CN" sz="800" i="1" u="none" strike="noStrike" dirty="0">
                <a:effectLst/>
              </a:rPr>
              <a:t>Source: </a:t>
            </a:r>
            <a:r>
              <a:rPr lang="en-US" altLang="zh-CN" sz="800" i="1" u="none" strike="noStrike" dirty="0">
                <a:effectLst/>
                <a:hlinkClick r:id="rId3"/>
              </a:rPr>
              <a:t>https://ec.europa.eu/eurostat/data/database</a:t>
            </a:r>
            <a:r>
              <a:rPr lang="en-US" altLang="zh-CN" sz="800" i="1" u="none" strike="noStrike" dirty="0"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0997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0D5E6-2BBA-B890-2C46-5EC425C3E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2" name="Group 1431">
            <a:extLst>
              <a:ext uri="{FF2B5EF4-FFF2-40B4-BE49-F238E27FC236}">
                <a16:creationId xmlns:a16="http://schemas.microsoft.com/office/drawing/2014/main" id="{81E99854-2FD4-8581-70CB-7C9A73511678}"/>
              </a:ext>
            </a:extLst>
          </p:cNvPr>
          <p:cNvGrpSpPr/>
          <p:nvPr/>
        </p:nvGrpSpPr>
        <p:grpSpPr>
          <a:xfrm>
            <a:off x="5973099" y="1497206"/>
            <a:ext cx="2448000" cy="3326400"/>
            <a:chOff x="2125663" y="985837"/>
            <a:chExt cx="2968625" cy="4013201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1433" name="Freeform 24">
              <a:extLst>
                <a:ext uri="{FF2B5EF4-FFF2-40B4-BE49-F238E27FC236}">
                  <a16:creationId xmlns:a16="http://schemas.microsoft.com/office/drawing/2014/main" id="{AF8611FE-23F2-F695-3D7F-45992E3071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5750" y="985837"/>
              <a:ext cx="1036638" cy="877888"/>
            </a:xfrm>
            <a:custGeom>
              <a:avLst/>
              <a:gdLst>
                <a:gd name="T0" fmla="*/ 191 w 653"/>
                <a:gd name="T1" fmla="*/ 52 h 553"/>
                <a:gd name="T2" fmla="*/ 264 w 653"/>
                <a:gd name="T3" fmla="*/ 82 h 553"/>
                <a:gd name="T4" fmla="*/ 293 w 653"/>
                <a:gd name="T5" fmla="*/ 73 h 553"/>
                <a:gd name="T6" fmla="*/ 328 w 653"/>
                <a:gd name="T7" fmla="*/ 73 h 553"/>
                <a:gd name="T8" fmla="*/ 383 w 653"/>
                <a:gd name="T9" fmla="*/ 97 h 553"/>
                <a:gd name="T10" fmla="*/ 411 w 653"/>
                <a:gd name="T11" fmla="*/ 126 h 553"/>
                <a:gd name="T12" fmla="*/ 391 w 653"/>
                <a:gd name="T13" fmla="*/ 141 h 553"/>
                <a:gd name="T14" fmla="*/ 366 w 653"/>
                <a:gd name="T15" fmla="*/ 158 h 553"/>
                <a:gd name="T16" fmla="*/ 335 w 653"/>
                <a:gd name="T17" fmla="*/ 176 h 553"/>
                <a:gd name="T18" fmla="*/ 351 w 653"/>
                <a:gd name="T19" fmla="*/ 177 h 553"/>
                <a:gd name="T20" fmla="*/ 375 w 653"/>
                <a:gd name="T21" fmla="*/ 154 h 553"/>
                <a:gd name="T22" fmla="*/ 405 w 653"/>
                <a:gd name="T23" fmla="*/ 127 h 553"/>
                <a:gd name="T24" fmla="*/ 380 w 653"/>
                <a:gd name="T25" fmla="*/ 191 h 553"/>
                <a:gd name="T26" fmla="*/ 436 w 653"/>
                <a:gd name="T27" fmla="*/ 206 h 553"/>
                <a:gd name="T28" fmla="*/ 445 w 653"/>
                <a:gd name="T29" fmla="*/ 214 h 553"/>
                <a:gd name="T30" fmla="*/ 516 w 653"/>
                <a:gd name="T31" fmla="*/ 226 h 553"/>
                <a:gd name="T32" fmla="*/ 579 w 653"/>
                <a:gd name="T33" fmla="*/ 223 h 553"/>
                <a:gd name="T34" fmla="*/ 605 w 653"/>
                <a:gd name="T35" fmla="*/ 230 h 553"/>
                <a:gd name="T36" fmla="*/ 584 w 653"/>
                <a:gd name="T37" fmla="*/ 301 h 553"/>
                <a:gd name="T38" fmla="*/ 557 w 653"/>
                <a:gd name="T39" fmla="*/ 348 h 553"/>
                <a:gd name="T40" fmla="*/ 586 w 653"/>
                <a:gd name="T41" fmla="*/ 375 h 553"/>
                <a:gd name="T42" fmla="*/ 552 w 653"/>
                <a:gd name="T43" fmla="*/ 387 h 553"/>
                <a:gd name="T44" fmla="*/ 560 w 653"/>
                <a:gd name="T45" fmla="*/ 430 h 553"/>
                <a:gd name="T46" fmla="*/ 586 w 653"/>
                <a:gd name="T47" fmla="*/ 448 h 553"/>
                <a:gd name="T48" fmla="*/ 564 w 653"/>
                <a:gd name="T49" fmla="*/ 485 h 553"/>
                <a:gd name="T50" fmla="*/ 539 w 653"/>
                <a:gd name="T51" fmla="*/ 518 h 553"/>
                <a:gd name="T52" fmla="*/ 510 w 653"/>
                <a:gd name="T53" fmla="*/ 550 h 553"/>
                <a:gd name="T54" fmla="*/ 461 w 653"/>
                <a:gd name="T55" fmla="*/ 522 h 553"/>
                <a:gd name="T56" fmla="*/ 434 w 653"/>
                <a:gd name="T57" fmla="*/ 492 h 553"/>
                <a:gd name="T58" fmla="*/ 441 w 653"/>
                <a:gd name="T59" fmla="*/ 464 h 553"/>
                <a:gd name="T60" fmla="*/ 434 w 653"/>
                <a:gd name="T61" fmla="*/ 433 h 553"/>
                <a:gd name="T62" fmla="*/ 403 w 653"/>
                <a:gd name="T63" fmla="*/ 451 h 553"/>
                <a:gd name="T64" fmla="*/ 364 w 653"/>
                <a:gd name="T65" fmla="*/ 475 h 553"/>
                <a:gd name="T66" fmla="*/ 355 w 653"/>
                <a:gd name="T67" fmla="*/ 482 h 553"/>
                <a:gd name="T68" fmla="*/ 318 w 653"/>
                <a:gd name="T69" fmla="*/ 459 h 553"/>
                <a:gd name="T70" fmla="*/ 289 w 653"/>
                <a:gd name="T71" fmla="*/ 406 h 553"/>
                <a:gd name="T72" fmla="*/ 216 w 653"/>
                <a:gd name="T73" fmla="*/ 381 h 553"/>
                <a:gd name="T74" fmla="*/ 205 w 653"/>
                <a:gd name="T75" fmla="*/ 333 h 553"/>
                <a:gd name="T76" fmla="*/ 179 w 653"/>
                <a:gd name="T77" fmla="*/ 290 h 553"/>
                <a:gd name="T78" fmla="*/ 165 w 653"/>
                <a:gd name="T79" fmla="*/ 249 h 553"/>
                <a:gd name="T80" fmla="*/ 147 w 653"/>
                <a:gd name="T81" fmla="*/ 232 h 553"/>
                <a:gd name="T82" fmla="*/ 183 w 653"/>
                <a:gd name="T83" fmla="*/ 212 h 553"/>
                <a:gd name="T84" fmla="*/ 205 w 653"/>
                <a:gd name="T85" fmla="*/ 178 h 553"/>
                <a:gd name="T86" fmla="*/ 191 w 653"/>
                <a:gd name="T87" fmla="*/ 173 h 553"/>
                <a:gd name="T88" fmla="*/ 167 w 653"/>
                <a:gd name="T89" fmla="*/ 112 h 553"/>
                <a:gd name="T90" fmla="*/ 143 w 653"/>
                <a:gd name="T91" fmla="*/ 71 h 553"/>
                <a:gd name="T92" fmla="*/ 309 w 653"/>
                <a:gd name="T93" fmla="*/ 444 h 553"/>
                <a:gd name="T94" fmla="*/ 205 w 653"/>
                <a:gd name="T95" fmla="*/ 323 h 553"/>
                <a:gd name="T96" fmla="*/ 7 w 653"/>
                <a:gd name="T97" fmla="*/ 278 h 553"/>
                <a:gd name="T98" fmla="*/ 164 w 653"/>
                <a:gd name="T99" fmla="*/ 193 h 553"/>
                <a:gd name="T100" fmla="*/ 642 w 653"/>
                <a:gd name="T101" fmla="*/ 211 h 553"/>
                <a:gd name="T102" fmla="*/ 606 w 653"/>
                <a:gd name="T103" fmla="*/ 198 h 553"/>
                <a:gd name="T104" fmla="*/ 639 w 653"/>
                <a:gd name="T105" fmla="*/ 186 h 553"/>
                <a:gd name="T106" fmla="*/ 153 w 653"/>
                <a:gd name="T107" fmla="*/ 165 h 553"/>
                <a:gd name="T108" fmla="*/ 128 w 653"/>
                <a:gd name="T109" fmla="*/ 160 h 553"/>
                <a:gd name="T110" fmla="*/ 149 w 653"/>
                <a:gd name="T111" fmla="*/ 136 h 553"/>
                <a:gd name="T112" fmla="*/ 159 w 653"/>
                <a:gd name="T113" fmla="*/ 123 h 553"/>
                <a:gd name="T114" fmla="*/ 98 w 653"/>
                <a:gd name="T115" fmla="*/ 137 h 553"/>
                <a:gd name="T116" fmla="*/ 126 w 653"/>
                <a:gd name="T117" fmla="*/ 122 h 553"/>
                <a:gd name="T118" fmla="*/ 116 w 653"/>
                <a:gd name="T119" fmla="*/ 3 h 553"/>
                <a:gd name="T120" fmla="*/ 111 w 653"/>
                <a:gd name="T121" fmla="*/ 59 h 553"/>
                <a:gd name="T122" fmla="*/ 92 w 653"/>
                <a:gd name="T123" fmla="*/ 59 h 553"/>
                <a:gd name="T124" fmla="*/ 83 w 653"/>
                <a:gd name="T125" fmla="*/ 61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3" h="553">
                  <a:moveTo>
                    <a:pt x="149" y="48"/>
                  </a:moveTo>
                  <a:lnTo>
                    <a:pt x="153" y="49"/>
                  </a:lnTo>
                  <a:lnTo>
                    <a:pt x="155" y="49"/>
                  </a:lnTo>
                  <a:lnTo>
                    <a:pt x="157" y="48"/>
                  </a:lnTo>
                  <a:lnTo>
                    <a:pt x="159" y="50"/>
                  </a:lnTo>
                  <a:lnTo>
                    <a:pt x="165" y="53"/>
                  </a:lnTo>
                  <a:lnTo>
                    <a:pt x="166" y="53"/>
                  </a:lnTo>
                  <a:lnTo>
                    <a:pt x="167" y="53"/>
                  </a:lnTo>
                  <a:lnTo>
                    <a:pt x="170" y="52"/>
                  </a:lnTo>
                  <a:lnTo>
                    <a:pt x="173" y="53"/>
                  </a:lnTo>
                  <a:lnTo>
                    <a:pt x="175" y="53"/>
                  </a:lnTo>
                  <a:lnTo>
                    <a:pt x="176" y="52"/>
                  </a:lnTo>
                  <a:lnTo>
                    <a:pt x="180" y="51"/>
                  </a:lnTo>
                  <a:lnTo>
                    <a:pt x="181" y="51"/>
                  </a:lnTo>
                  <a:lnTo>
                    <a:pt x="183" y="51"/>
                  </a:lnTo>
                  <a:lnTo>
                    <a:pt x="185" y="50"/>
                  </a:lnTo>
                  <a:lnTo>
                    <a:pt x="187" y="50"/>
                  </a:lnTo>
                  <a:lnTo>
                    <a:pt x="188" y="52"/>
                  </a:lnTo>
                  <a:lnTo>
                    <a:pt x="189" y="52"/>
                  </a:lnTo>
                  <a:lnTo>
                    <a:pt x="191" y="52"/>
                  </a:lnTo>
                  <a:lnTo>
                    <a:pt x="191" y="52"/>
                  </a:lnTo>
                  <a:lnTo>
                    <a:pt x="194" y="52"/>
                  </a:lnTo>
                  <a:lnTo>
                    <a:pt x="196" y="51"/>
                  </a:lnTo>
                  <a:lnTo>
                    <a:pt x="207" y="52"/>
                  </a:lnTo>
                  <a:lnTo>
                    <a:pt x="212" y="53"/>
                  </a:lnTo>
                  <a:lnTo>
                    <a:pt x="222" y="59"/>
                  </a:lnTo>
                  <a:lnTo>
                    <a:pt x="223" y="60"/>
                  </a:lnTo>
                  <a:lnTo>
                    <a:pt x="223" y="61"/>
                  </a:lnTo>
                  <a:lnTo>
                    <a:pt x="226" y="62"/>
                  </a:lnTo>
                  <a:lnTo>
                    <a:pt x="231" y="62"/>
                  </a:lnTo>
                  <a:lnTo>
                    <a:pt x="234" y="63"/>
                  </a:lnTo>
                  <a:lnTo>
                    <a:pt x="238" y="62"/>
                  </a:lnTo>
                  <a:lnTo>
                    <a:pt x="243" y="62"/>
                  </a:lnTo>
                  <a:lnTo>
                    <a:pt x="249" y="64"/>
                  </a:lnTo>
                  <a:lnTo>
                    <a:pt x="252" y="66"/>
                  </a:lnTo>
                  <a:lnTo>
                    <a:pt x="256" y="67"/>
                  </a:lnTo>
                  <a:lnTo>
                    <a:pt x="262" y="70"/>
                  </a:lnTo>
                  <a:lnTo>
                    <a:pt x="263" y="72"/>
                  </a:lnTo>
                  <a:lnTo>
                    <a:pt x="262" y="74"/>
                  </a:lnTo>
                  <a:lnTo>
                    <a:pt x="261" y="75"/>
                  </a:lnTo>
                  <a:lnTo>
                    <a:pt x="263" y="80"/>
                  </a:lnTo>
                  <a:lnTo>
                    <a:pt x="264" y="82"/>
                  </a:lnTo>
                  <a:lnTo>
                    <a:pt x="265" y="82"/>
                  </a:lnTo>
                  <a:lnTo>
                    <a:pt x="267" y="81"/>
                  </a:lnTo>
                  <a:lnTo>
                    <a:pt x="269" y="82"/>
                  </a:lnTo>
                  <a:lnTo>
                    <a:pt x="269" y="83"/>
                  </a:lnTo>
                  <a:lnTo>
                    <a:pt x="270" y="83"/>
                  </a:lnTo>
                  <a:lnTo>
                    <a:pt x="270" y="84"/>
                  </a:lnTo>
                  <a:lnTo>
                    <a:pt x="271" y="85"/>
                  </a:lnTo>
                  <a:lnTo>
                    <a:pt x="271" y="84"/>
                  </a:lnTo>
                  <a:lnTo>
                    <a:pt x="271" y="83"/>
                  </a:lnTo>
                  <a:lnTo>
                    <a:pt x="271" y="82"/>
                  </a:lnTo>
                  <a:lnTo>
                    <a:pt x="276" y="84"/>
                  </a:lnTo>
                  <a:lnTo>
                    <a:pt x="278" y="84"/>
                  </a:lnTo>
                  <a:lnTo>
                    <a:pt x="282" y="85"/>
                  </a:lnTo>
                  <a:lnTo>
                    <a:pt x="282" y="84"/>
                  </a:lnTo>
                  <a:lnTo>
                    <a:pt x="281" y="83"/>
                  </a:lnTo>
                  <a:lnTo>
                    <a:pt x="283" y="82"/>
                  </a:lnTo>
                  <a:lnTo>
                    <a:pt x="287" y="79"/>
                  </a:lnTo>
                  <a:lnTo>
                    <a:pt x="287" y="77"/>
                  </a:lnTo>
                  <a:lnTo>
                    <a:pt x="288" y="76"/>
                  </a:lnTo>
                  <a:lnTo>
                    <a:pt x="289" y="74"/>
                  </a:lnTo>
                  <a:lnTo>
                    <a:pt x="293" y="73"/>
                  </a:lnTo>
                  <a:lnTo>
                    <a:pt x="294" y="74"/>
                  </a:lnTo>
                  <a:lnTo>
                    <a:pt x="295" y="76"/>
                  </a:lnTo>
                  <a:lnTo>
                    <a:pt x="296" y="78"/>
                  </a:lnTo>
                  <a:lnTo>
                    <a:pt x="298" y="83"/>
                  </a:lnTo>
                  <a:lnTo>
                    <a:pt x="297" y="85"/>
                  </a:lnTo>
                  <a:lnTo>
                    <a:pt x="298" y="88"/>
                  </a:lnTo>
                  <a:lnTo>
                    <a:pt x="299" y="85"/>
                  </a:lnTo>
                  <a:lnTo>
                    <a:pt x="301" y="83"/>
                  </a:lnTo>
                  <a:lnTo>
                    <a:pt x="303" y="79"/>
                  </a:lnTo>
                  <a:lnTo>
                    <a:pt x="309" y="78"/>
                  </a:lnTo>
                  <a:lnTo>
                    <a:pt x="310" y="77"/>
                  </a:lnTo>
                  <a:lnTo>
                    <a:pt x="311" y="77"/>
                  </a:lnTo>
                  <a:lnTo>
                    <a:pt x="313" y="75"/>
                  </a:lnTo>
                  <a:lnTo>
                    <a:pt x="318" y="72"/>
                  </a:lnTo>
                  <a:lnTo>
                    <a:pt x="322" y="69"/>
                  </a:lnTo>
                  <a:lnTo>
                    <a:pt x="325" y="66"/>
                  </a:lnTo>
                  <a:lnTo>
                    <a:pt x="328" y="62"/>
                  </a:lnTo>
                  <a:lnTo>
                    <a:pt x="330" y="62"/>
                  </a:lnTo>
                  <a:lnTo>
                    <a:pt x="329" y="65"/>
                  </a:lnTo>
                  <a:lnTo>
                    <a:pt x="328" y="70"/>
                  </a:lnTo>
                  <a:lnTo>
                    <a:pt x="328" y="73"/>
                  </a:lnTo>
                  <a:lnTo>
                    <a:pt x="330" y="77"/>
                  </a:lnTo>
                  <a:lnTo>
                    <a:pt x="332" y="77"/>
                  </a:lnTo>
                  <a:lnTo>
                    <a:pt x="334" y="76"/>
                  </a:lnTo>
                  <a:lnTo>
                    <a:pt x="336" y="77"/>
                  </a:lnTo>
                  <a:lnTo>
                    <a:pt x="338" y="78"/>
                  </a:lnTo>
                  <a:lnTo>
                    <a:pt x="339" y="79"/>
                  </a:lnTo>
                  <a:lnTo>
                    <a:pt x="339" y="79"/>
                  </a:lnTo>
                  <a:lnTo>
                    <a:pt x="341" y="79"/>
                  </a:lnTo>
                  <a:lnTo>
                    <a:pt x="353" y="84"/>
                  </a:lnTo>
                  <a:lnTo>
                    <a:pt x="360" y="86"/>
                  </a:lnTo>
                  <a:lnTo>
                    <a:pt x="361" y="87"/>
                  </a:lnTo>
                  <a:lnTo>
                    <a:pt x="364" y="87"/>
                  </a:lnTo>
                  <a:lnTo>
                    <a:pt x="365" y="87"/>
                  </a:lnTo>
                  <a:lnTo>
                    <a:pt x="366" y="90"/>
                  </a:lnTo>
                  <a:lnTo>
                    <a:pt x="367" y="91"/>
                  </a:lnTo>
                  <a:lnTo>
                    <a:pt x="372" y="100"/>
                  </a:lnTo>
                  <a:lnTo>
                    <a:pt x="376" y="102"/>
                  </a:lnTo>
                  <a:lnTo>
                    <a:pt x="377" y="102"/>
                  </a:lnTo>
                  <a:lnTo>
                    <a:pt x="380" y="102"/>
                  </a:lnTo>
                  <a:lnTo>
                    <a:pt x="382" y="100"/>
                  </a:lnTo>
                  <a:lnTo>
                    <a:pt x="383" y="97"/>
                  </a:lnTo>
                  <a:lnTo>
                    <a:pt x="385" y="98"/>
                  </a:lnTo>
                  <a:lnTo>
                    <a:pt x="387" y="99"/>
                  </a:lnTo>
                  <a:lnTo>
                    <a:pt x="387" y="97"/>
                  </a:lnTo>
                  <a:lnTo>
                    <a:pt x="387" y="96"/>
                  </a:lnTo>
                  <a:lnTo>
                    <a:pt x="385" y="95"/>
                  </a:lnTo>
                  <a:lnTo>
                    <a:pt x="387" y="90"/>
                  </a:lnTo>
                  <a:lnTo>
                    <a:pt x="388" y="87"/>
                  </a:lnTo>
                  <a:lnTo>
                    <a:pt x="396" y="94"/>
                  </a:lnTo>
                  <a:lnTo>
                    <a:pt x="397" y="97"/>
                  </a:lnTo>
                  <a:lnTo>
                    <a:pt x="399" y="100"/>
                  </a:lnTo>
                  <a:lnTo>
                    <a:pt x="400" y="102"/>
                  </a:lnTo>
                  <a:lnTo>
                    <a:pt x="400" y="104"/>
                  </a:lnTo>
                  <a:lnTo>
                    <a:pt x="401" y="108"/>
                  </a:lnTo>
                  <a:lnTo>
                    <a:pt x="401" y="111"/>
                  </a:lnTo>
                  <a:lnTo>
                    <a:pt x="402" y="113"/>
                  </a:lnTo>
                  <a:lnTo>
                    <a:pt x="404" y="115"/>
                  </a:lnTo>
                  <a:lnTo>
                    <a:pt x="406" y="117"/>
                  </a:lnTo>
                  <a:lnTo>
                    <a:pt x="409" y="121"/>
                  </a:lnTo>
                  <a:lnTo>
                    <a:pt x="410" y="122"/>
                  </a:lnTo>
                  <a:lnTo>
                    <a:pt x="411" y="123"/>
                  </a:lnTo>
                  <a:lnTo>
                    <a:pt x="411" y="126"/>
                  </a:lnTo>
                  <a:lnTo>
                    <a:pt x="410" y="125"/>
                  </a:lnTo>
                  <a:lnTo>
                    <a:pt x="410" y="124"/>
                  </a:lnTo>
                  <a:lnTo>
                    <a:pt x="409" y="123"/>
                  </a:lnTo>
                  <a:lnTo>
                    <a:pt x="409" y="122"/>
                  </a:lnTo>
                  <a:lnTo>
                    <a:pt x="407" y="121"/>
                  </a:lnTo>
                  <a:lnTo>
                    <a:pt x="404" y="124"/>
                  </a:lnTo>
                  <a:lnTo>
                    <a:pt x="402" y="125"/>
                  </a:lnTo>
                  <a:lnTo>
                    <a:pt x="402" y="124"/>
                  </a:lnTo>
                  <a:lnTo>
                    <a:pt x="403" y="122"/>
                  </a:lnTo>
                  <a:lnTo>
                    <a:pt x="403" y="119"/>
                  </a:lnTo>
                  <a:lnTo>
                    <a:pt x="401" y="118"/>
                  </a:lnTo>
                  <a:lnTo>
                    <a:pt x="401" y="119"/>
                  </a:lnTo>
                  <a:lnTo>
                    <a:pt x="399" y="122"/>
                  </a:lnTo>
                  <a:lnTo>
                    <a:pt x="400" y="123"/>
                  </a:lnTo>
                  <a:lnTo>
                    <a:pt x="400" y="124"/>
                  </a:lnTo>
                  <a:lnTo>
                    <a:pt x="398" y="125"/>
                  </a:lnTo>
                  <a:lnTo>
                    <a:pt x="394" y="126"/>
                  </a:lnTo>
                  <a:lnTo>
                    <a:pt x="393" y="126"/>
                  </a:lnTo>
                  <a:lnTo>
                    <a:pt x="391" y="135"/>
                  </a:lnTo>
                  <a:lnTo>
                    <a:pt x="391" y="137"/>
                  </a:lnTo>
                  <a:lnTo>
                    <a:pt x="391" y="141"/>
                  </a:lnTo>
                  <a:lnTo>
                    <a:pt x="392" y="140"/>
                  </a:lnTo>
                  <a:lnTo>
                    <a:pt x="392" y="141"/>
                  </a:lnTo>
                  <a:lnTo>
                    <a:pt x="391" y="142"/>
                  </a:lnTo>
                  <a:lnTo>
                    <a:pt x="390" y="143"/>
                  </a:lnTo>
                  <a:lnTo>
                    <a:pt x="389" y="142"/>
                  </a:lnTo>
                  <a:lnTo>
                    <a:pt x="389" y="142"/>
                  </a:lnTo>
                  <a:lnTo>
                    <a:pt x="388" y="141"/>
                  </a:lnTo>
                  <a:lnTo>
                    <a:pt x="387" y="141"/>
                  </a:lnTo>
                  <a:lnTo>
                    <a:pt x="387" y="143"/>
                  </a:lnTo>
                  <a:lnTo>
                    <a:pt x="385" y="143"/>
                  </a:lnTo>
                  <a:lnTo>
                    <a:pt x="382" y="146"/>
                  </a:lnTo>
                  <a:lnTo>
                    <a:pt x="380" y="148"/>
                  </a:lnTo>
                  <a:lnTo>
                    <a:pt x="380" y="149"/>
                  </a:lnTo>
                  <a:lnTo>
                    <a:pt x="377" y="150"/>
                  </a:lnTo>
                  <a:lnTo>
                    <a:pt x="376" y="151"/>
                  </a:lnTo>
                  <a:lnTo>
                    <a:pt x="373" y="152"/>
                  </a:lnTo>
                  <a:lnTo>
                    <a:pt x="370" y="155"/>
                  </a:lnTo>
                  <a:lnTo>
                    <a:pt x="368" y="155"/>
                  </a:lnTo>
                  <a:lnTo>
                    <a:pt x="367" y="157"/>
                  </a:lnTo>
                  <a:lnTo>
                    <a:pt x="367" y="156"/>
                  </a:lnTo>
                  <a:lnTo>
                    <a:pt x="366" y="158"/>
                  </a:lnTo>
                  <a:lnTo>
                    <a:pt x="364" y="159"/>
                  </a:lnTo>
                  <a:lnTo>
                    <a:pt x="363" y="159"/>
                  </a:lnTo>
                  <a:lnTo>
                    <a:pt x="362" y="159"/>
                  </a:lnTo>
                  <a:lnTo>
                    <a:pt x="361" y="157"/>
                  </a:lnTo>
                  <a:lnTo>
                    <a:pt x="360" y="160"/>
                  </a:lnTo>
                  <a:lnTo>
                    <a:pt x="361" y="162"/>
                  </a:lnTo>
                  <a:lnTo>
                    <a:pt x="359" y="165"/>
                  </a:lnTo>
                  <a:lnTo>
                    <a:pt x="357" y="167"/>
                  </a:lnTo>
                  <a:lnTo>
                    <a:pt x="355" y="170"/>
                  </a:lnTo>
                  <a:lnTo>
                    <a:pt x="354" y="174"/>
                  </a:lnTo>
                  <a:lnTo>
                    <a:pt x="351" y="174"/>
                  </a:lnTo>
                  <a:lnTo>
                    <a:pt x="351" y="175"/>
                  </a:lnTo>
                  <a:lnTo>
                    <a:pt x="349" y="177"/>
                  </a:lnTo>
                  <a:lnTo>
                    <a:pt x="347" y="177"/>
                  </a:lnTo>
                  <a:lnTo>
                    <a:pt x="346" y="176"/>
                  </a:lnTo>
                  <a:lnTo>
                    <a:pt x="344" y="176"/>
                  </a:lnTo>
                  <a:lnTo>
                    <a:pt x="341" y="176"/>
                  </a:lnTo>
                  <a:lnTo>
                    <a:pt x="336" y="176"/>
                  </a:lnTo>
                  <a:lnTo>
                    <a:pt x="335" y="179"/>
                  </a:lnTo>
                  <a:lnTo>
                    <a:pt x="334" y="177"/>
                  </a:lnTo>
                  <a:lnTo>
                    <a:pt x="335" y="176"/>
                  </a:lnTo>
                  <a:lnTo>
                    <a:pt x="334" y="175"/>
                  </a:lnTo>
                  <a:lnTo>
                    <a:pt x="330" y="176"/>
                  </a:lnTo>
                  <a:lnTo>
                    <a:pt x="329" y="177"/>
                  </a:lnTo>
                  <a:lnTo>
                    <a:pt x="326" y="180"/>
                  </a:lnTo>
                  <a:lnTo>
                    <a:pt x="319" y="180"/>
                  </a:lnTo>
                  <a:lnTo>
                    <a:pt x="319" y="181"/>
                  </a:lnTo>
                  <a:lnTo>
                    <a:pt x="320" y="182"/>
                  </a:lnTo>
                  <a:lnTo>
                    <a:pt x="325" y="183"/>
                  </a:lnTo>
                  <a:lnTo>
                    <a:pt x="334" y="179"/>
                  </a:lnTo>
                  <a:lnTo>
                    <a:pt x="335" y="180"/>
                  </a:lnTo>
                  <a:lnTo>
                    <a:pt x="337" y="180"/>
                  </a:lnTo>
                  <a:lnTo>
                    <a:pt x="340" y="181"/>
                  </a:lnTo>
                  <a:lnTo>
                    <a:pt x="342" y="185"/>
                  </a:lnTo>
                  <a:lnTo>
                    <a:pt x="346" y="187"/>
                  </a:lnTo>
                  <a:lnTo>
                    <a:pt x="348" y="186"/>
                  </a:lnTo>
                  <a:lnTo>
                    <a:pt x="349" y="183"/>
                  </a:lnTo>
                  <a:lnTo>
                    <a:pt x="348" y="180"/>
                  </a:lnTo>
                  <a:lnTo>
                    <a:pt x="347" y="178"/>
                  </a:lnTo>
                  <a:lnTo>
                    <a:pt x="349" y="178"/>
                  </a:lnTo>
                  <a:lnTo>
                    <a:pt x="351" y="178"/>
                  </a:lnTo>
                  <a:lnTo>
                    <a:pt x="351" y="177"/>
                  </a:lnTo>
                  <a:lnTo>
                    <a:pt x="352" y="175"/>
                  </a:lnTo>
                  <a:lnTo>
                    <a:pt x="353" y="176"/>
                  </a:lnTo>
                  <a:lnTo>
                    <a:pt x="354" y="176"/>
                  </a:lnTo>
                  <a:lnTo>
                    <a:pt x="356" y="175"/>
                  </a:lnTo>
                  <a:lnTo>
                    <a:pt x="356" y="173"/>
                  </a:lnTo>
                  <a:lnTo>
                    <a:pt x="356" y="172"/>
                  </a:lnTo>
                  <a:lnTo>
                    <a:pt x="357" y="170"/>
                  </a:lnTo>
                  <a:lnTo>
                    <a:pt x="358" y="169"/>
                  </a:lnTo>
                  <a:lnTo>
                    <a:pt x="360" y="168"/>
                  </a:lnTo>
                  <a:lnTo>
                    <a:pt x="360" y="167"/>
                  </a:lnTo>
                  <a:lnTo>
                    <a:pt x="361" y="167"/>
                  </a:lnTo>
                  <a:lnTo>
                    <a:pt x="361" y="166"/>
                  </a:lnTo>
                  <a:lnTo>
                    <a:pt x="362" y="166"/>
                  </a:lnTo>
                  <a:lnTo>
                    <a:pt x="364" y="165"/>
                  </a:lnTo>
                  <a:lnTo>
                    <a:pt x="366" y="162"/>
                  </a:lnTo>
                  <a:lnTo>
                    <a:pt x="367" y="160"/>
                  </a:lnTo>
                  <a:lnTo>
                    <a:pt x="370" y="156"/>
                  </a:lnTo>
                  <a:lnTo>
                    <a:pt x="372" y="156"/>
                  </a:lnTo>
                  <a:lnTo>
                    <a:pt x="373" y="156"/>
                  </a:lnTo>
                  <a:lnTo>
                    <a:pt x="374" y="154"/>
                  </a:lnTo>
                  <a:lnTo>
                    <a:pt x="375" y="154"/>
                  </a:lnTo>
                  <a:lnTo>
                    <a:pt x="377" y="152"/>
                  </a:lnTo>
                  <a:lnTo>
                    <a:pt x="380" y="151"/>
                  </a:lnTo>
                  <a:lnTo>
                    <a:pt x="381" y="151"/>
                  </a:lnTo>
                  <a:lnTo>
                    <a:pt x="383" y="150"/>
                  </a:lnTo>
                  <a:lnTo>
                    <a:pt x="387" y="147"/>
                  </a:lnTo>
                  <a:lnTo>
                    <a:pt x="391" y="145"/>
                  </a:lnTo>
                  <a:lnTo>
                    <a:pt x="392" y="144"/>
                  </a:lnTo>
                  <a:lnTo>
                    <a:pt x="392" y="142"/>
                  </a:lnTo>
                  <a:lnTo>
                    <a:pt x="394" y="140"/>
                  </a:lnTo>
                  <a:lnTo>
                    <a:pt x="392" y="135"/>
                  </a:lnTo>
                  <a:lnTo>
                    <a:pt x="393" y="134"/>
                  </a:lnTo>
                  <a:lnTo>
                    <a:pt x="392" y="132"/>
                  </a:lnTo>
                  <a:lnTo>
                    <a:pt x="393" y="130"/>
                  </a:lnTo>
                  <a:lnTo>
                    <a:pt x="395" y="126"/>
                  </a:lnTo>
                  <a:lnTo>
                    <a:pt x="396" y="126"/>
                  </a:lnTo>
                  <a:lnTo>
                    <a:pt x="399" y="126"/>
                  </a:lnTo>
                  <a:lnTo>
                    <a:pt x="400" y="127"/>
                  </a:lnTo>
                  <a:lnTo>
                    <a:pt x="403" y="130"/>
                  </a:lnTo>
                  <a:lnTo>
                    <a:pt x="403" y="129"/>
                  </a:lnTo>
                  <a:lnTo>
                    <a:pt x="404" y="129"/>
                  </a:lnTo>
                  <a:lnTo>
                    <a:pt x="405" y="127"/>
                  </a:lnTo>
                  <a:lnTo>
                    <a:pt x="406" y="131"/>
                  </a:lnTo>
                  <a:lnTo>
                    <a:pt x="409" y="132"/>
                  </a:lnTo>
                  <a:lnTo>
                    <a:pt x="410" y="132"/>
                  </a:lnTo>
                  <a:lnTo>
                    <a:pt x="410" y="135"/>
                  </a:lnTo>
                  <a:lnTo>
                    <a:pt x="410" y="140"/>
                  </a:lnTo>
                  <a:lnTo>
                    <a:pt x="410" y="145"/>
                  </a:lnTo>
                  <a:lnTo>
                    <a:pt x="410" y="149"/>
                  </a:lnTo>
                  <a:lnTo>
                    <a:pt x="409" y="149"/>
                  </a:lnTo>
                  <a:lnTo>
                    <a:pt x="409" y="152"/>
                  </a:lnTo>
                  <a:lnTo>
                    <a:pt x="409" y="160"/>
                  </a:lnTo>
                  <a:lnTo>
                    <a:pt x="409" y="161"/>
                  </a:lnTo>
                  <a:lnTo>
                    <a:pt x="409" y="165"/>
                  </a:lnTo>
                  <a:lnTo>
                    <a:pt x="409" y="167"/>
                  </a:lnTo>
                  <a:lnTo>
                    <a:pt x="409" y="168"/>
                  </a:lnTo>
                  <a:lnTo>
                    <a:pt x="408" y="169"/>
                  </a:lnTo>
                  <a:lnTo>
                    <a:pt x="407" y="170"/>
                  </a:lnTo>
                  <a:lnTo>
                    <a:pt x="405" y="175"/>
                  </a:lnTo>
                  <a:lnTo>
                    <a:pt x="404" y="176"/>
                  </a:lnTo>
                  <a:lnTo>
                    <a:pt x="397" y="183"/>
                  </a:lnTo>
                  <a:lnTo>
                    <a:pt x="389" y="187"/>
                  </a:lnTo>
                  <a:lnTo>
                    <a:pt x="380" y="191"/>
                  </a:lnTo>
                  <a:lnTo>
                    <a:pt x="376" y="192"/>
                  </a:lnTo>
                  <a:lnTo>
                    <a:pt x="374" y="192"/>
                  </a:lnTo>
                  <a:lnTo>
                    <a:pt x="374" y="194"/>
                  </a:lnTo>
                  <a:lnTo>
                    <a:pt x="374" y="196"/>
                  </a:lnTo>
                  <a:lnTo>
                    <a:pt x="378" y="201"/>
                  </a:lnTo>
                  <a:lnTo>
                    <a:pt x="388" y="199"/>
                  </a:lnTo>
                  <a:lnTo>
                    <a:pt x="389" y="199"/>
                  </a:lnTo>
                  <a:lnTo>
                    <a:pt x="393" y="196"/>
                  </a:lnTo>
                  <a:lnTo>
                    <a:pt x="403" y="194"/>
                  </a:lnTo>
                  <a:lnTo>
                    <a:pt x="404" y="194"/>
                  </a:lnTo>
                  <a:lnTo>
                    <a:pt x="409" y="192"/>
                  </a:lnTo>
                  <a:lnTo>
                    <a:pt x="428" y="188"/>
                  </a:lnTo>
                  <a:lnTo>
                    <a:pt x="435" y="192"/>
                  </a:lnTo>
                  <a:lnTo>
                    <a:pt x="438" y="195"/>
                  </a:lnTo>
                  <a:lnTo>
                    <a:pt x="440" y="198"/>
                  </a:lnTo>
                  <a:lnTo>
                    <a:pt x="441" y="199"/>
                  </a:lnTo>
                  <a:lnTo>
                    <a:pt x="441" y="201"/>
                  </a:lnTo>
                  <a:lnTo>
                    <a:pt x="440" y="201"/>
                  </a:lnTo>
                  <a:lnTo>
                    <a:pt x="438" y="201"/>
                  </a:lnTo>
                  <a:lnTo>
                    <a:pt x="438" y="204"/>
                  </a:lnTo>
                  <a:lnTo>
                    <a:pt x="436" y="206"/>
                  </a:lnTo>
                  <a:lnTo>
                    <a:pt x="439" y="214"/>
                  </a:lnTo>
                  <a:lnTo>
                    <a:pt x="440" y="218"/>
                  </a:lnTo>
                  <a:lnTo>
                    <a:pt x="438" y="220"/>
                  </a:lnTo>
                  <a:lnTo>
                    <a:pt x="436" y="221"/>
                  </a:lnTo>
                  <a:lnTo>
                    <a:pt x="435" y="224"/>
                  </a:lnTo>
                  <a:lnTo>
                    <a:pt x="434" y="225"/>
                  </a:lnTo>
                  <a:lnTo>
                    <a:pt x="432" y="226"/>
                  </a:lnTo>
                  <a:lnTo>
                    <a:pt x="432" y="231"/>
                  </a:lnTo>
                  <a:lnTo>
                    <a:pt x="434" y="235"/>
                  </a:lnTo>
                  <a:lnTo>
                    <a:pt x="433" y="241"/>
                  </a:lnTo>
                  <a:lnTo>
                    <a:pt x="436" y="240"/>
                  </a:lnTo>
                  <a:lnTo>
                    <a:pt x="438" y="233"/>
                  </a:lnTo>
                  <a:lnTo>
                    <a:pt x="438" y="230"/>
                  </a:lnTo>
                  <a:lnTo>
                    <a:pt x="438" y="228"/>
                  </a:lnTo>
                  <a:lnTo>
                    <a:pt x="441" y="226"/>
                  </a:lnTo>
                  <a:lnTo>
                    <a:pt x="441" y="223"/>
                  </a:lnTo>
                  <a:lnTo>
                    <a:pt x="443" y="220"/>
                  </a:lnTo>
                  <a:lnTo>
                    <a:pt x="443" y="219"/>
                  </a:lnTo>
                  <a:lnTo>
                    <a:pt x="443" y="218"/>
                  </a:lnTo>
                  <a:lnTo>
                    <a:pt x="445" y="216"/>
                  </a:lnTo>
                  <a:lnTo>
                    <a:pt x="445" y="214"/>
                  </a:lnTo>
                  <a:lnTo>
                    <a:pt x="447" y="212"/>
                  </a:lnTo>
                  <a:lnTo>
                    <a:pt x="449" y="211"/>
                  </a:lnTo>
                  <a:lnTo>
                    <a:pt x="450" y="211"/>
                  </a:lnTo>
                  <a:lnTo>
                    <a:pt x="458" y="210"/>
                  </a:lnTo>
                  <a:lnTo>
                    <a:pt x="460" y="210"/>
                  </a:lnTo>
                  <a:lnTo>
                    <a:pt x="459" y="208"/>
                  </a:lnTo>
                  <a:lnTo>
                    <a:pt x="462" y="205"/>
                  </a:lnTo>
                  <a:lnTo>
                    <a:pt x="467" y="205"/>
                  </a:lnTo>
                  <a:lnTo>
                    <a:pt x="472" y="206"/>
                  </a:lnTo>
                  <a:lnTo>
                    <a:pt x="478" y="208"/>
                  </a:lnTo>
                  <a:lnTo>
                    <a:pt x="480" y="209"/>
                  </a:lnTo>
                  <a:lnTo>
                    <a:pt x="484" y="212"/>
                  </a:lnTo>
                  <a:lnTo>
                    <a:pt x="487" y="215"/>
                  </a:lnTo>
                  <a:lnTo>
                    <a:pt x="496" y="220"/>
                  </a:lnTo>
                  <a:lnTo>
                    <a:pt x="497" y="220"/>
                  </a:lnTo>
                  <a:lnTo>
                    <a:pt x="499" y="221"/>
                  </a:lnTo>
                  <a:lnTo>
                    <a:pt x="501" y="221"/>
                  </a:lnTo>
                  <a:lnTo>
                    <a:pt x="502" y="221"/>
                  </a:lnTo>
                  <a:lnTo>
                    <a:pt x="505" y="222"/>
                  </a:lnTo>
                  <a:lnTo>
                    <a:pt x="507" y="223"/>
                  </a:lnTo>
                  <a:lnTo>
                    <a:pt x="516" y="226"/>
                  </a:lnTo>
                  <a:lnTo>
                    <a:pt x="524" y="232"/>
                  </a:lnTo>
                  <a:lnTo>
                    <a:pt x="525" y="234"/>
                  </a:lnTo>
                  <a:lnTo>
                    <a:pt x="528" y="237"/>
                  </a:lnTo>
                  <a:lnTo>
                    <a:pt x="529" y="239"/>
                  </a:lnTo>
                  <a:lnTo>
                    <a:pt x="532" y="241"/>
                  </a:lnTo>
                  <a:lnTo>
                    <a:pt x="533" y="242"/>
                  </a:lnTo>
                  <a:lnTo>
                    <a:pt x="534" y="243"/>
                  </a:lnTo>
                  <a:lnTo>
                    <a:pt x="536" y="246"/>
                  </a:lnTo>
                  <a:lnTo>
                    <a:pt x="539" y="247"/>
                  </a:lnTo>
                  <a:lnTo>
                    <a:pt x="544" y="245"/>
                  </a:lnTo>
                  <a:lnTo>
                    <a:pt x="545" y="246"/>
                  </a:lnTo>
                  <a:lnTo>
                    <a:pt x="548" y="246"/>
                  </a:lnTo>
                  <a:lnTo>
                    <a:pt x="550" y="246"/>
                  </a:lnTo>
                  <a:lnTo>
                    <a:pt x="556" y="243"/>
                  </a:lnTo>
                  <a:lnTo>
                    <a:pt x="564" y="235"/>
                  </a:lnTo>
                  <a:lnTo>
                    <a:pt x="568" y="230"/>
                  </a:lnTo>
                  <a:lnTo>
                    <a:pt x="570" y="228"/>
                  </a:lnTo>
                  <a:lnTo>
                    <a:pt x="573" y="227"/>
                  </a:lnTo>
                  <a:lnTo>
                    <a:pt x="576" y="225"/>
                  </a:lnTo>
                  <a:lnTo>
                    <a:pt x="577" y="225"/>
                  </a:lnTo>
                  <a:lnTo>
                    <a:pt x="579" y="223"/>
                  </a:lnTo>
                  <a:lnTo>
                    <a:pt x="584" y="221"/>
                  </a:lnTo>
                  <a:lnTo>
                    <a:pt x="585" y="221"/>
                  </a:lnTo>
                  <a:lnTo>
                    <a:pt x="590" y="222"/>
                  </a:lnTo>
                  <a:lnTo>
                    <a:pt x="594" y="222"/>
                  </a:lnTo>
                  <a:lnTo>
                    <a:pt x="594" y="224"/>
                  </a:lnTo>
                  <a:lnTo>
                    <a:pt x="598" y="225"/>
                  </a:lnTo>
                  <a:lnTo>
                    <a:pt x="608" y="223"/>
                  </a:lnTo>
                  <a:lnTo>
                    <a:pt x="611" y="219"/>
                  </a:lnTo>
                  <a:lnTo>
                    <a:pt x="611" y="218"/>
                  </a:lnTo>
                  <a:lnTo>
                    <a:pt x="614" y="216"/>
                  </a:lnTo>
                  <a:lnTo>
                    <a:pt x="614" y="218"/>
                  </a:lnTo>
                  <a:lnTo>
                    <a:pt x="616" y="217"/>
                  </a:lnTo>
                  <a:lnTo>
                    <a:pt x="618" y="218"/>
                  </a:lnTo>
                  <a:lnTo>
                    <a:pt x="617" y="222"/>
                  </a:lnTo>
                  <a:lnTo>
                    <a:pt x="616" y="224"/>
                  </a:lnTo>
                  <a:lnTo>
                    <a:pt x="611" y="228"/>
                  </a:lnTo>
                  <a:lnTo>
                    <a:pt x="610" y="229"/>
                  </a:lnTo>
                  <a:lnTo>
                    <a:pt x="609" y="228"/>
                  </a:lnTo>
                  <a:lnTo>
                    <a:pt x="607" y="228"/>
                  </a:lnTo>
                  <a:lnTo>
                    <a:pt x="606" y="229"/>
                  </a:lnTo>
                  <a:lnTo>
                    <a:pt x="605" y="230"/>
                  </a:lnTo>
                  <a:lnTo>
                    <a:pt x="606" y="232"/>
                  </a:lnTo>
                  <a:lnTo>
                    <a:pt x="607" y="232"/>
                  </a:lnTo>
                  <a:lnTo>
                    <a:pt x="608" y="232"/>
                  </a:lnTo>
                  <a:lnTo>
                    <a:pt x="609" y="242"/>
                  </a:lnTo>
                  <a:lnTo>
                    <a:pt x="609" y="247"/>
                  </a:lnTo>
                  <a:lnTo>
                    <a:pt x="610" y="250"/>
                  </a:lnTo>
                  <a:lnTo>
                    <a:pt x="611" y="256"/>
                  </a:lnTo>
                  <a:lnTo>
                    <a:pt x="611" y="264"/>
                  </a:lnTo>
                  <a:lnTo>
                    <a:pt x="611" y="267"/>
                  </a:lnTo>
                  <a:lnTo>
                    <a:pt x="611" y="274"/>
                  </a:lnTo>
                  <a:lnTo>
                    <a:pt x="612" y="279"/>
                  </a:lnTo>
                  <a:lnTo>
                    <a:pt x="611" y="280"/>
                  </a:lnTo>
                  <a:lnTo>
                    <a:pt x="610" y="281"/>
                  </a:lnTo>
                  <a:lnTo>
                    <a:pt x="607" y="283"/>
                  </a:lnTo>
                  <a:lnTo>
                    <a:pt x="604" y="287"/>
                  </a:lnTo>
                  <a:lnTo>
                    <a:pt x="604" y="288"/>
                  </a:lnTo>
                  <a:lnTo>
                    <a:pt x="588" y="297"/>
                  </a:lnTo>
                  <a:lnTo>
                    <a:pt x="587" y="298"/>
                  </a:lnTo>
                  <a:lnTo>
                    <a:pt x="586" y="299"/>
                  </a:lnTo>
                  <a:lnTo>
                    <a:pt x="585" y="300"/>
                  </a:lnTo>
                  <a:lnTo>
                    <a:pt x="584" y="301"/>
                  </a:lnTo>
                  <a:lnTo>
                    <a:pt x="581" y="305"/>
                  </a:lnTo>
                  <a:lnTo>
                    <a:pt x="575" y="313"/>
                  </a:lnTo>
                  <a:lnTo>
                    <a:pt x="573" y="316"/>
                  </a:lnTo>
                  <a:lnTo>
                    <a:pt x="569" y="318"/>
                  </a:lnTo>
                  <a:lnTo>
                    <a:pt x="567" y="317"/>
                  </a:lnTo>
                  <a:lnTo>
                    <a:pt x="561" y="316"/>
                  </a:lnTo>
                  <a:lnTo>
                    <a:pt x="560" y="315"/>
                  </a:lnTo>
                  <a:lnTo>
                    <a:pt x="559" y="314"/>
                  </a:lnTo>
                  <a:lnTo>
                    <a:pt x="557" y="314"/>
                  </a:lnTo>
                  <a:lnTo>
                    <a:pt x="557" y="316"/>
                  </a:lnTo>
                  <a:lnTo>
                    <a:pt x="557" y="318"/>
                  </a:lnTo>
                  <a:lnTo>
                    <a:pt x="554" y="323"/>
                  </a:lnTo>
                  <a:lnTo>
                    <a:pt x="551" y="324"/>
                  </a:lnTo>
                  <a:lnTo>
                    <a:pt x="550" y="325"/>
                  </a:lnTo>
                  <a:lnTo>
                    <a:pt x="548" y="327"/>
                  </a:lnTo>
                  <a:lnTo>
                    <a:pt x="547" y="331"/>
                  </a:lnTo>
                  <a:lnTo>
                    <a:pt x="548" y="334"/>
                  </a:lnTo>
                  <a:lnTo>
                    <a:pt x="551" y="341"/>
                  </a:lnTo>
                  <a:lnTo>
                    <a:pt x="552" y="342"/>
                  </a:lnTo>
                  <a:lnTo>
                    <a:pt x="554" y="347"/>
                  </a:lnTo>
                  <a:lnTo>
                    <a:pt x="557" y="348"/>
                  </a:lnTo>
                  <a:lnTo>
                    <a:pt x="561" y="348"/>
                  </a:lnTo>
                  <a:lnTo>
                    <a:pt x="565" y="349"/>
                  </a:lnTo>
                  <a:lnTo>
                    <a:pt x="568" y="348"/>
                  </a:lnTo>
                  <a:lnTo>
                    <a:pt x="571" y="349"/>
                  </a:lnTo>
                  <a:lnTo>
                    <a:pt x="573" y="352"/>
                  </a:lnTo>
                  <a:lnTo>
                    <a:pt x="573" y="356"/>
                  </a:lnTo>
                  <a:lnTo>
                    <a:pt x="574" y="358"/>
                  </a:lnTo>
                  <a:lnTo>
                    <a:pt x="577" y="359"/>
                  </a:lnTo>
                  <a:lnTo>
                    <a:pt x="578" y="362"/>
                  </a:lnTo>
                  <a:lnTo>
                    <a:pt x="577" y="364"/>
                  </a:lnTo>
                  <a:lnTo>
                    <a:pt x="576" y="366"/>
                  </a:lnTo>
                  <a:lnTo>
                    <a:pt x="576" y="368"/>
                  </a:lnTo>
                  <a:lnTo>
                    <a:pt x="576" y="370"/>
                  </a:lnTo>
                  <a:lnTo>
                    <a:pt x="582" y="371"/>
                  </a:lnTo>
                  <a:lnTo>
                    <a:pt x="584" y="371"/>
                  </a:lnTo>
                  <a:lnTo>
                    <a:pt x="586" y="373"/>
                  </a:lnTo>
                  <a:lnTo>
                    <a:pt x="588" y="373"/>
                  </a:lnTo>
                  <a:lnTo>
                    <a:pt x="589" y="374"/>
                  </a:lnTo>
                  <a:lnTo>
                    <a:pt x="588" y="374"/>
                  </a:lnTo>
                  <a:lnTo>
                    <a:pt x="587" y="374"/>
                  </a:lnTo>
                  <a:lnTo>
                    <a:pt x="586" y="375"/>
                  </a:lnTo>
                  <a:lnTo>
                    <a:pt x="583" y="376"/>
                  </a:lnTo>
                  <a:lnTo>
                    <a:pt x="579" y="377"/>
                  </a:lnTo>
                  <a:lnTo>
                    <a:pt x="577" y="375"/>
                  </a:lnTo>
                  <a:lnTo>
                    <a:pt x="578" y="374"/>
                  </a:lnTo>
                  <a:lnTo>
                    <a:pt x="579" y="373"/>
                  </a:lnTo>
                  <a:lnTo>
                    <a:pt x="576" y="372"/>
                  </a:lnTo>
                  <a:lnTo>
                    <a:pt x="574" y="370"/>
                  </a:lnTo>
                  <a:lnTo>
                    <a:pt x="573" y="370"/>
                  </a:lnTo>
                  <a:lnTo>
                    <a:pt x="572" y="373"/>
                  </a:lnTo>
                  <a:lnTo>
                    <a:pt x="571" y="373"/>
                  </a:lnTo>
                  <a:lnTo>
                    <a:pt x="567" y="375"/>
                  </a:lnTo>
                  <a:lnTo>
                    <a:pt x="566" y="378"/>
                  </a:lnTo>
                  <a:lnTo>
                    <a:pt x="565" y="378"/>
                  </a:lnTo>
                  <a:lnTo>
                    <a:pt x="561" y="379"/>
                  </a:lnTo>
                  <a:lnTo>
                    <a:pt x="561" y="379"/>
                  </a:lnTo>
                  <a:lnTo>
                    <a:pt x="560" y="382"/>
                  </a:lnTo>
                  <a:lnTo>
                    <a:pt x="559" y="382"/>
                  </a:lnTo>
                  <a:lnTo>
                    <a:pt x="559" y="384"/>
                  </a:lnTo>
                  <a:lnTo>
                    <a:pt x="558" y="386"/>
                  </a:lnTo>
                  <a:lnTo>
                    <a:pt x="554" y="386"/>
                  </a:lnTo>
                  <a:lnTo>
                    <a:pt x="552" y="387"/>
                  </a:lnTo>
                  <a:lnTo>
                    <a:pt x="549" y="393"/>
                  </a:lnTo>
                  <a:lnTo>
                    <a:pt x="548" y="394"/>
                  </a:lnTo>
                  <a:lnTo>
                    <a:pt x="548" y="395"/>
                  </a:lnTo>
                  <a:lnTo>
                    <a:pt x="548" y="399"/>
                  </a:lnTo>
                  <a:lnTo>
                    <a:pt x="550" y="402"/>
                  </a:lnTo>
                  <a:lnTo>
                    <a:pt x="551" y="406"/>
                  </a:lnTo>
                  <a:lnTo>
                    <a:pt x="552" y="410"/>
                  </a:lnTo>
                  <a:lnTo>
                    <a:pt x="553" y="412"/>
                  </a:lnTo>
                  <a:lnTo>
                    <a:pt x="552" y="414"/>
                  </a:lnTo>
                  <a:lnTo>
                    <a:pt x="551" y="417"/>
                  </a:lnTo>
                  <a:lnTo>
                    <a:pt x="552" y="418"/>
                  </a:lnTo>
                  <a:lnTo>
                    <a:pt x="552" y="419"/>
                  </a:lnTo>
                  <a:lnTo>
                    <a:pt x="551" y="420"/>
                  </a:lnTo>
                  <a:lnTo>
                    <a:pt x="550" y="424"/>
                  </a:lnTo>
                  <a:lnTo>
                    <a:pt x="550" y="427"/>
                  </a:lnTo>
                  <a:lnTo>
                    <a:pt x="551" y="427"/>
                  </a:lnTo>
                  <a:lnTo>
                    <a:pt x="553" y="427"/>
                  </a:lnTo>
                  <a:lnTo>
                    <a:pt x="556" y="428"/>
                  </a:lnTo>
                  <a:lnTo>
                    <a:pt x="557" y="428"/>
                  </a:lnTo>
                  <a:lnTo>
                    <a:pt x="557" y="429"/>
                  </a:lnTo>
                  <a:lnTo>
                    <a:pt x="560" y="430"/>
                  </a:lnTo>
                  <a:lnTo>
                    <a:pt x="560" y="432"/>
                  </a:lnTo>
                  <a:lnTo>
                    <a:pt x="559" y="434"/>
                  </a:lnTo>
                  <a:lnTo>
                    <a:pt x="560" y="436"/>
                  </a:lnTo>
                  <a:lnTo>
                    <a:pt x="563" y="439"/>
                  </a:lnTo>
                  <a:lnTo>
                    <a:pt x="564" y="439"/>
                  </a:lnTo>
                  <a:lnTo>
                    <a:pt x="565" y="439"/>
                  </a:lnTo>
                  <a:lnTo>
                    <a:pt x="566" y="440"/>
                  </a:lnTo>
                  <a:lnTo>
                    <a:pt x="567" y="440"/>
                  </a:lnTo>
                  <a:lnTo>
                    <a:pt x="568" y="441"/>
                  </a:lnTo>
                  <a:lnTo>
                    <a:pt x="568" y="442"/>
                  </a:lnTo>
                  <a:lnTo>
                    <a:pt x="569" y="442"/>
                  </a:lnTo>
                  <a:lnTo>
                    <a:pt x="571" y="441"/>
                  </a:lnTo>
                  <a:lnTo>
                    <a:pt x="572" y="442"/>
                  </a:lnTo>
                  <a:lnTo>
                    <a:pt x="575" y="441"/>
                  </a:lnTo>
                  <a:lnTo>
                    <a:pt x="581" y="443"/>
                  </a:lnTo>
                  <a:lnTo>
                    <a:pt x="582" y="443"/>
                  </a:lnTo>
                  <a:lnTo>
                    <a:pt x="583" y="444"/>
                  </a:lnTo>
                  <a:lnTo>
                    <a:pt x="583" y="445"/>
                  </a:lnTo>
                  <a:lnTo>
                    <a:pt x="582" y="446"/>
                  </a:lnTo>
                  <a:lnTo>
                    <a:pt x="584" y="447"/>
                  </a:lnTo>
                  <a:lnTo>
                    <a:pt x="586" y="448"/>
                  </a:lnTo>
                  <a:lnTo>
                    <a:pt x="586" y="449"/>
                  </a:lnTo>
                  <a:lnTo>
                    <a:pt x="586" y="451"/>
                  </a:lnTo>
                  <a:lnTo>
                    <a:pt x="586" y="454"/>
                  </a:lnTo>
                  <a:lnTo>
                    <a:pt x="586" y="455"/>
                  </a:lnTo>
                  <a:lnTo>
                    <a:pt x="587" y="456"/>
                  </a:lnTo>
                  <a:lnTo>
                    <a:pt x="587" y="459"/>
                  </a:lnTo>
                  <a:lnTo>
                    <a:pt x="586" y="460"/>
                  </a:lnTo>
                  <a:lnTo>
                    <a:pt x="586" y="462"/>
                  </a:lnTo>
                  <a:lnTo>
                    <a:pt x="584" y="466"/>
                  </a:lnTo>
                  <a:lnTo>
                    <a:pt x="583" y="468"/>
                  </a:lnTo>
                  <a:lnTo>
                    <a:pt x="582" y="473"/>
                  </a:lnTo>
                  <a:lnTo>
                    <a:pt x="582" y="475"/>
                  </a:lnTo>
                  <a:lnTo>
                    <a:pt x="582" y="478"/>
                  </a:lnTo>
                  <a:lnTo>
                    <a:pt x="583" y="479"/>
                  </a:lnTo>
                  <a:lnTo>
                    <a:pt x="580" y="483"/>
                  </a:lnTo>
                  <a:lnTo>
                    <a:pt x="569" y="486"/>
                  </a:lnTo>
                  <a:lnTo>
                    <a:pt x="568" y="484"/>
                  </a:lnTo>
                  <a:lnTo>
                    <a:pt x="566" y="482"/>
                  </a:lnTo>
                  <a:lnTo>
                    <a:pt x="564" y="482"/>
                  </a:lnTo>
                  <a:lnTo>
                    <a:pt x="563" y="483"/>
                  </a:lnTo>
                  <a:lnTo>
                    <a:pt x="564" y="485"/>
                  </a:lnTo>
                  <a:lnTo>
                    <a:pt x="564" y="490"/>
                  </a:lnTo>
                  <a:lnTo>
                    <a:pt x="565" y="494"/>
                  </a:lnTo>
                  <a:lnTo>
                    <a:pt x="563" y="497"/>
                  </a:lnTo>
                  <a:lnTo>
                    <a:pt x="563" y="498"/>
                  </a:lnTo>
                  <a:lnTo>
                    <a:pt x="563" y="499"/>
                  </a:lnTo>
                  <a:lnTo>
                    <a:pt x="561" y="500"/>
                  </a:lnTo>
                  <a:lnTo>
                    <a:pt x="561" y="501"/>
                  </a:lnTo>
                  <a:lnTo>
                    <a:pt x="563" y="501"/>
                  </a:lnTo>
                  <a:lnTo>
                    <a:pt x="564" y="503"/>
                  </a:lnTo>
                  <a:lnTo>
                    <a:pt x="561" y="502"/>
                  </a:lnTo>
                  <a:lnTo>
                    <a:pt x="556" y="505"/>
                  </a:lnTo>
                  <a:lnTo>
                    <a:pt x="555" y="506"/>
                  </a:lnTo>
                  <a:lnTo>
                    <a:pt x="554" y="509"/>
                  </a:lnTo>
                  <a:lnTo>
                    <a:pt x="551" y="513"/>
                  </a:lnTo>
                  <a:lnTo>
                    <a:pt x="547" y="513"/>
                  </a:lnTo>
                  <a:lnTo>
                    <a:pt x="545" y="514"/>
                  </a:lnTo>
                  <a:lnTo>
                    <a:pt x="544" y="514"/>
                  </a:lnTo>
                  <a:lnTo>
                    <a:pt x="543" y="515"/>
                  </a:lnTo>
                  <a:lnTo>
                    <a:pt x="542" y="515"/>
                  </a:lnTo>
                  <a:lnTo>
                    <a:pt x="540" y="515"/>
                  </a:lnTo>
                  <a:lnTo>
                    <a:pt x="539" y="518"/>
                  </a:lnTo>
                  <a:lnTo>
                    <a:pt x="538" y="522"/>
                  </a:lnTo>
                  <a:lnTo>
                    <a:pt x="537" y="522"/>
                  </a:lnTo>
                  <a:lnTo>
                    <a:pt x="537" y="521"/>
                  </a:lnTo>
                  <a:lnTo>
                    <a:pt x="536" y="521"/>
                  </a:lnTo>
                  <a:lnTo>
                    <a:pt x="531" y="520"/>
                  </a:lnTo>
                  <a:lnTo>
                    <a:pt x="530" y="521"/>
                  </a:lnTo>
                  <a:lnTo>
                    <a:pt x="529" y="522"/>
                  </a:lnTo>
                  <a:lnTo>
                    <a:pt x="528" y="522"/>
                  </a:lnTo>
                  <a:lnTo>
                    <a:pt x="525" y="526"/>
                  </a:lnTo>
                  <a:lnTo>
                    <a:pt x="523" y="535"/>
                  </a:lnTo>
                  <a:lnTo>
                    <a:pt x="524" y="536"/>
                  </a:lnTo>
                  <a:lnTo>
                    <a:pt x="524" y="537"/>
                  </a:lnTo>
                  <a:lnTo>
                    <a:pt x="524" y="540"/>
                  </a:lnTo>
                  <a:lnTo>
                    <a:pt x="523" y="546"/>
                  </a:lnTo>
                  <a:lnTo>
                    <a:pt x="522" y="546"/>
                  </a:lnTo>
                  <a:lnTo>
                    <a:pt x="520" y="547"/>
                  </a:lnTo>
                  <a:lnTo>
                    <a:pt x="519" y="551"/>
                  </a:lnTo>
                  <a:lnTo>
                    <a:pt x="518" y="552"/>
                  </a:lnTo>
                  <a:lnTo>
                    <a:pt x="515" y="553"/>
                  </a:lnTo>
                  <a:lnTo>
                    <a:pt x="512" y="550"/>
                  </a:lnTo>
                  <a:lnTo>
                    <a:pt x="510" y="550"/>
                  </a:lnTo>
                  <a:lnTo>
                    <a:pt x="509" y="550"/>
                  </a:lnTo>
                  <a:lnTo>
                    <a:pt x="507" y="549"/>
                  </a:lnTo>
                  <a:lnTo>
                    <a:pt x="506" y="549"/>
                  </a:lnTo>
                  <a:lnTo>
                    <a:pt x="505" y="549"/>
                  </a:lnTo>
                  <a:lnTo>
                    <a:pt x="501" y="548"/>
                  </a:lnTo>
                  <a:lnTo>
                    <a:pt x="495" y="545"/>
                  </a:lnTo>
                  <a:lnTo>
                    <a:pt x="487" y="541"/>
                  </a:lnTo>
                  <a:lnTo>
                    <a:pt x="481" y="537"/>
                  </a:lnTo>
                  <a:lnTo>
                    <a:pt x="477" y="533"/>
                  </a:lnTo>
                  <a:lnTo>
                    <a:pt x="473" y="532"/>
                  </a:lnTo>
                  <a:lnTo>
                    <a:pt x="468" y="533"/>
                  </a:lnTo>
                  <a:lnTo>
                    <a:pt x="464" y="530"/>
                  </a:lnTo>
                  <a:lnTo>
                    <a:pt x="465" y="529"/>
                  </a:lnTo>
                  <a:lnTo>
                    <a:pt x="465" y="527"/>
                  </a:lnTo>
                  <a:lnTo>
                    <a:pt x="467" y="525"/>
                  </a:lnTo>
                  <a:lnTo>
                    <a:pt x="464" y="523"/>
                  </a:lnTo>
                  <a:lnTo>
                    <a:pt x="464" y="526"/>
                  </a:lnTo>
                  <a:lnTo>
                    <a:pt x="463" y="527"/>
                  </a:lnTo>
                  <a:lnTo>
                    <a:pt x="462" y="525"/>
                  </a:lnTo>
                  <a:lnTo>
                    <a:pt x="462" y="523"/>
                  </a:lnTo>
                  <a:lnTo>
                    <a:pt x="461" y="522"/>
                  </a:lnTo>
                  <a:lnTo>
                    <a:pt x="457" y="520"/>
                  </a:lnTo>
                  <a:lnTo>
                    <a:pt x="457" y="519"/>
                  </a:lnTo>
                  <a:lnTo>
                    <a:pt x="455" y="517"/>
                  </a:lnTo>
                  <a:lnTo>
                    <a:pt x="452" y="515"/>
                  </a:lnTo>
                  <a:lnTo>
                    <a:pt x="450" y="513"/>
                  </a:lnTo>
                  <a:lnTo>
                    <a:pt x="450" y="509"/>
                  </a:lnTo>
                  <a:lnTo>
                    <a:pt x="447" y="509"/>
                  </a:lnTo>
                  <a:lnTo>
                    <a:pt x="446" y="509"/>
                  </a:lnTo>
                  <a:lnTo>
                    <a:pt x="447" y="507"/>
                  </a:lnTo>
                  <a:lnTo>
                    <a:pt x="447" y="506"/>
                  </a:lnTo>
                  <a:lnTo>
                    <a:pt x="444" y="502"/>
                  </a:lnTo>
                  <a:lnTo>
                    <a:pt x="442" y="503"/>
                  </a:lnTo>
                  <a:lnTo>
                    <a:pt x="440" y="504"/>
                  </a:lnTo>
                  <a:lnTo>
                    <a:pt x="436" y="501"/>
                  </a:lnTo>
                  <a:lnTo>
                    <a:pt x="436" y="500"/>
                  </a:lnTo>
                  <a:lnTo>
                    <a:pt x="436" y="499"/>
                  </a:lnTo>
                  <a:lnTo>
                    <a:pt x="437" y="497"/>
                  </a:lnTo>
                  <a:lnTo>
                    <a:pt x="435" y="497"/>
                  </a:lnTo>
                  <a:lnTo>
                    <a:pt x="434" y="495"/>
                  </a:lnTo>
                  <a:lnTo>
                    <a:pt x="434" y="493"/>
                  </a:lnTo>
                  <a:lnTo>
                    <a:pt x="434" y="492"/>
                  </a:lnTo>
                  <a:lnTo>
                    <a:pt x="435" y="491"/>
                  </a:lnTo>
                  <a:lnTo>
                    <a:pt x="435" y="489"/>
                  </a:lnTo>
                  <a:lnTo>
                    <a:pt x="434" y="489"/>
                  </a:lnTo>
                  <a:lnTo>
                    <a:pt x="433" y="487"/>
                  </a:lnTo>
                  <a:lnTo>
                    <a:pt x="433" y="486"/>
                  </a:lnTo>
                  <a:lnTo>
                    <a:pt x="434" y="483"/>
                  </a:lnTo>
                  <a:lnTo>
                    <a:pt x="436" y="480"/>
                  </a:lnTo>
                  <a:lnTo>
                    <a:pt x="437" y="481"/>
                  </a:lnTo>
                  <a:lnTo>
                    <a:pt x="440" y="481"/>
                  </a:lnTo>
                  <a:lnTo>
                    <a:pt x="443" y="480"/>
                  </a:lnTo>
                  <a:lnTo>
                    <a:pt x="441" y="477"/>
                  </a:lnTo>
                  <a:lnTo>
                    <a:pt x="442" y="475"/>
                  </a:lnTo>
                  <a:lnTo>
                    <a:pt x="441" y="473"/>
                  </a:lnTo>
                  <a:lnTo>
                    <a:pt x="440" y="472"/>
                  </a:lnTo>
                  <a:lnTo>
                    <a:pt x="443" y="469"/>
                  </a:lnTo>
                  <a:lnTo>
                    <a:pt x="444" y="469"/>
                  </a:lnTo>
                  <a:lnTo>
                    <a:pt x="445" y="468"/>
                  </a:lnTo>
                  <a:lnTo>
                    <a:pt x="445" y="466"/>
                  </a:lnTo>
                  <a:lnTo>
                    <a:pt x="446" y="465"/>
                  </a:lnTo>
                  <a:lnTo>
                    <a:pt x="442" y="464"/>
                  </a:lnTo>
                  <a:lnTo>
                    <a:pt x="441" y="464"/>
                  </a:lnTo>
                  <a:lnTo>
                    <a:pt x="441" y="462"/>
                  </a:lnTo>
                  <a:lnTo>
                    <a:pt x="442" y="461"/>
                  </a:lnTo>
                  <a:lnTo>
                    <a:pt x="441" y="458"/>
                  </a:lnTo>
                  <a:lnTo>
                    <a:pt x="439" y="456"/>
                  </a:lnTo>
                  <a:lnTo>
                    <a:pt x="438" y="455"/>
                  </a:lnTo>
                  <a:lnTo>
                    <a:pt x="438" y="454"/>
                  </a:lnTo>
                  <a:lnTo>
                    <a:pt x="436" y="453"/>
                  </a:lnTo>
                  <a:lnTo>
                    <a:pt x="435" y="453"/>
                  </a:lnTo>
                  <a:lnTo>
                    <a:pt x="432" y="449"/>
                  </a:lnTo>
                  <a:lnTo>
                    <a:pt x="434" y="448"/>
                  </a:lnTo>
                  <a:lnTo>
                    <a:pt x="435" y="447"/>
                  </a:lnTo>
                  <a:lnTo>
                    <a:pt x="435" y="446"/>
                  </a:lnTo>
                  <a:lnTo>
                    <a:pt x="435" y="442"/>
                  </a:lnTo>
                  <a:lnTo>
                    <a:pt x="437" y="440"/>
                  </a:lnTo>
                  <a:lnTo>
                    <a:pt x="438" y="440"/>
                  </a:lnTo>
                  <a:lnTo>
                    <a:pt x="438" y="440"/>
                  </a:lnTo>
                  <a:lnTo>
                    <a:pt x="439" y="439"/>
                  </a:lnTo>
                  <a:lnTo>
                    <a:pt x="440" y="436"/>
                  </a:lnTo>
                  <a:lnTo>
                    <a:pt x="441" y="434"/>
                  </a:lnTo>
                  <a:lnTo>
                    <a:pt x="437" y="431"/>
                  </a:lnTo>
                  <a:lnTo>
                    <a:pt x="434" y="433"/>
                  </a:lnTo>
                  <a:lnTo>
                    <a:pt x="432" y="435"/>
                  </a:lnTo>
                  <a:lnTo>
                    <a:pt x="431" y="436"/>
                  </a:lnTo>
                  <a:lnTo>
                    <a:pt x="429" y="437"/>
                  </a:lnTo>
                  <a:lnTo>
                    <a:pt x="429" y="438"/>
                  </a:lnTo>
                  <a:lnTo>
                    <a:pt x="428" y="439"/>
                  </a:lnTo>
                  <a:lnTo>
                    <a:pt x="424" y="438"/>
                  </a:lnTo>
                  <a:lnTo>
                    <a:pt x="419" y="437"/>
                  </a:lnTo>
                  <a:lnTo>
                    <a:pt x="417" y="440"/>
                  </a:lnTo>
                  <a:lnTo>
                    <a:pt x="417" y="441"/>
                  </a:lnTo>
                  <a:lnTo>
                    <a:pt x="418" y="442"/>
                  </a:lnTo>
                  <a:lnTo>
                    <a:pt x="418" y="444"/>
                  </a:lnTo>
                  <a:lnTo>
                    <a:pt x="417" y="444"/>
                  </a:lnTo>
                  <a:lnTo>
                    <a:pt x="415" y="448"/>
                  </a:lnTo>
                  <a:lnTo>
                    <a:pt x="416" y="448"/>
                  </a:lnTo>
                  <a:lnTo>
                    <a:pt x="416" y="448"/>
                  </a:lnTo>
                  <a:lnTo>
                    <a:pt x="416" y="449"/>
                  </a:lnTo>
                  <a:lnTo>
                    <a:pt x="413" y="450"/>
                  </a:lnTo>
                  <a:lnTo>
                    <a:pt x="413" y="449"/>
                  </a:lnTo>
                  <a:lnTo>
                    <a:pt x="412" y="448"/>
                  </a:lnTo>
                  <a:lnTo>
                    <a:pt x="404" y="449"/>
                  </a:lnTo>
                  <a:lnTo>
                    <a:pt x="403" y="451"/>
                  </a:lnTo>
                  <a:lnTo>
                    <a:pt x="402" y="455"/>
                  </a:lnTo>
                  <a:lnTo>
                    <a:pt x="402" y="460"/>
                  </a:lnTo>
                  <a:lnTo>
                    <a:pt x="393" y="459"/>
                  </a:lnTo>
                  <a:lnTo>
                    <a:pt x="387" y="459"/>
                  </a:lnTo>
                  <a:lnTo>
                    <a:pt x="387" y="461"/>
                  </a:lnTo>
                  <a:lnTo>
                    <a:pt x="385" y="462"/>
                  </a:lnTo>
                  <a:lnTo>
                    <a:pt x="384" y="465"/>
                  </a:lnTo>
                  <a:lnTo>
                    <a:pt x="381" y="469"/>
                  </a:lnTo>
                  <a:lnTo>
                    <a:pt x="379" y="471"/>
                  </a:lnTo>
                  <a:lnTo>
                    <a:pt x="378" y="473"/>
                  </a:lnTo>
                  <a:lnTo>
                    <a:pt x="377" y="473"/>
                  </a:lnTo>
                  <a:lnTo>
                    <a:pt x="377" y="474"/>
                  </a:lnTo>
                  <a:lnTo>
                    <a:pt x="376" y="475"/>
                  </a:lnTo>
                  <a:lnTo>
                    <a:pt x="376" y="476"/>
                  </a:lnTo>
                  <a:lnTo>
                    <a:pt x="373" y="477"/>
                  </a:lnTo>
                  <a:lnTo>
                    <a:pt x="372" y="478"/>
                  </a:lnTo>
                  <a:lnTo>
                    <a:pt x="372" y="479"/>
                  </a:lnTo>
                  <a:lnTo>
                    <a:pt x="370" y="480"/>
                  </a:lnTo>
                  <a:lnTo>
                    <a:pt x="368" y="480"/>
                  </a:lnTo>
                  <a:lnTo>
                    <a:pt x="366" y="478"/>
                  </a:lnTo>
                  <a:lnTo>
                    <a:pt x="364" y="475"/>
                  </a:lnTo>
                  <a:lnTo>
                    <a:pt x="364" y="474"/>
                  </a:lnTo>
                  <a:lnTo>
                    <a:pt x="364" y="473"/>
                  </a:lnTo>
                  <a:lnTo>
                    <a:pt x="364" y="473"/>
                  </a:lnTo>
                  <a:lnTo>
                    <a:pt x="362" y="472"/>
                  </a:lnTo>
                  <a:lnTo>
                    <a:pt x="360" y="471"/>
                  </a:lnTo>
                  <a:lnTo>
                    <a:pt x="360" y="470"/>
                  </a:lnTo>
                  <a:lnTo>
                    <a:pt x="360" y="467"/>
                  </a:lnTo>
                  <a:lnTo>
                    <a:pt x="359" y="467"/>
                  </a:lnTo>
                  <a:lnTo>
                    <a:pt x="359" y="468"/>
                  </a:lnTo>
                  <a:lnTo>
                    <a:pt x="358" y="468"/>
                  </a:lnTo>
                  <a:lnTo>
                    <a:pt x="358" y="470"/>
                  </a:lnTo>
                  <a:lnTo>
                    <a:pt x="357" y="472"/>
                  </a:lnTo>
                  <a:lnTo>
                    <a:pt x="358" y="472"/>
                  </a:lnTo>
                  <a:lnTo>
                    <a:pt x="358" y="473"/>
                  </a:lnTo>
                  <a:lnTo>
                    <a:pt x="357" y="474"/>
                  </a:lnTo>
                  <a:lnTo>
                    <a:pt x="356" y="474"/>
                  </a:lnTo>
                  <a:lnTo>
                    <a:pt x="355" y="476"/>
                  </a:lnTo>
                  <a:lnTo>
                    <a:pt x="356" y="478"/>
                  </a:lnTo>
                  <a:lnTo>
                    <a:pt x="354" y="481"/>
                  </a:lnTo>
                  <a:lnTo>
                    <a:pt x="354" y="482"/>
                  </a:lnTo>
                  <a:lnTo>
                    <a:pt x="355" y="482"/>
                  </a:lnTo>
                  <a:lnTo>
                    <a:pt x="354" y="482"/>
                  </a:lnTo>
                  <a:lnTo>
                    <a:pt x="354" y="483"/>
                  </a:lnTo>
                  <a:lnTo>
                    <a:pt x="353" y="487"/>
                  </a:lnTo>
                  <a:lnTo>
                    <a:pt x="345" y="485"/>
                  </a:lnTo>
                  <a:lnTo>
                    <a:pt x="344" y="485"/>
                  </a:lnTo>
                  <a:lnTo>
                    <a:pt x="340" y="484"/>
                  </a:lnTo>
                  <a:lnTo>
                    <a:pt x="339" y="483"/>
                  </a:lnTo>
                  <a:lnTo>
                    <a:pt x="336" y="479"/>
                  </a:lnTo>
                  <a:lnTo>
                    <a:pt x="331" y="477"/>
                  </a:lnTo>
                  <a:lnTo>
                    <a:pt x="330" y="476"/>
                  </a:lnTo>
                  <a:lnTo>
                    <a:pt x="319" y="470"/>
                  </a:lnTo>
                  <a:lnTo>
                    <a:pt x="317" y="465"/>
                  </a:lnTo>
                  <a:lnTo>
                    <a:pt x="314" y="461"/>
                  </a:lnTo>
                  <a:lnTo>
                    <a:pt x="316" y="457"/>
                  </a:lnTo>
                  <a:lnTo>
                    <a:pt x="316" y="459"/>
                  </a:lnTo>
                  <a:lnTo>
                    <a:pt x="317" y="461"/>
                  </a:lnTo>
                  <a:lnTo>
                    <a:pt x="319" y="463"/>
                  </a:lnTo>
                  <a:lnTo>
                    <a:pt x="321" y="466"/>
                  </a:lnTo>
                  <a:lnTo>
                    <a:pt x="321" y="465"/>
                  </a:lnTo>
                  <a:lnTo>
                    <a:pt x="319" y="463"/>
                  </a:lnTo>
                  <a:lnTo>
                    <a:pt x="318" y="459"/>
                  </a:lnTo>
                  <a:lnTo>
                    <a:pt x="317" y="459"/>
                  </a:lnTo>
                  <a:lnTo>
                    <a:pt x="317" y="457"/>
                  </a:lnTo>
                  <a:lnTo>
                    <a:pt x="317" y="456"/>
                  </a:lnTo>
                  <a:lnTo>
                    <a:pt x="318" y="454"/>
                  </a:lnTo>
                  <a:lnTo>
                    <a:pt x="317" y="450"/>
                  </a:lnTo>
                  <a:lnTo>
                    <a:pt x="316" y="449"/>
                  </a:lnTo>
                  <a:lnTo>
                    <a:pt x="312" y="440"/>
                  </a:lnTo>
                  <a:lnTo>
                    <a:pt x="311" y="439"/>
                  </a:lnTo>
                  <a:lnTo>
                    <a:pt x="308" y="437"/>
                  </a:lnTo>
                  <a:lnTo>
                    <a:pt x="304" y="435"/>
                  </a:lnTo>
                  <a:lnTo>
                    <a:pt x="299" y="432"/>
                  </a:lnTo>
                  <a:lnTo>
                    <a:pt x="297" y="430"/>
                  </a:lnTo>
                  <a:lnTo>
                    <a:pt x="296" y="428"/>
                  </a:lnTo>
                  <a:lnTo>
                    <a:pt x="294" y="426"/>
                  </a:lnTo>
                  <a:lnTo>
                    <a:pt x="294" y="425"/>
                  </a:lnTo>
                  <a:lnTo>
                    <a:pt x="293" y="421"/>
                  </a:lnTo>
                  <a:lnTo>
                    <a:pt x="290" y="415"/>
                  </a:lnTo>
                  <a:lnTo>
                    <a:pt x="290" y="412"/>
                  </a:lnTo>
                  <a:lnTo>
                    <a:pt x="290" y="412"/>
                  </a:lnTo>
                  <a:lnTo>
                    <a:pt x="290" y="410"/>
                  </a:lnTo>
                  <a:lnTo>
                    <a:pt x="289" y="406"/>
                  </a:lnTo>
                  <a:lnTo>
                    <a:pt x="289" y="404"/>
                  </a:lnTo>
                  <a:lnTo>
                    <a:pt x="290" y="402"/>
                  </a:lnTo>
                  <a:lnTo>
                    <a:pt x="287" y="402"/>
                  </a:lnTo>
                  <a:lnTo>
                    <a:pt x="283" y="399"/>
                  </a:lnTo>
                  <a:lnTo>
                    <a:pt x="278" y="396"/>
                  </a:lnTo>
                  <a:lnTo>
                    <a:pt x="275" y="393"/>
                  </a:lnTo>
                  <a:lnTo>
                    <a:pt x="274" y="391"/>
                  </a:lnTo>
                  <a:lnTo>
                    <a:pt x="273" y="391"/>
                  </a:lnTo>
                  <a:lnTo>
                    <a:pt x="266" y="387"/>
                  </a:lnTo>
                  <a:lnTo>
                    <a:pt x="265" y="386"/>
                  </a:lnTo>
                  <a:lnTo>
                    <a:pt x="257" y="382"/>
                  </a:lnTo>
                  <a:lnTo>
                    <a:pt x="250" y="381"/>
                  </a:lnTo>
                  <a:lnTo>
                    <a:pt x="248" y="381"/>
                  </a:lnTo>
                  <a:lnTo>
                    <a:pt x="246" y="382"/>
                  </a:lnTo>
                  <a:lnTo>
                    <a:pt x="230" y="381"/>
                  </a:lnTo>
                  <a:lnTo>
                    <a:pt x="228" y="379"/>
                  </a:lnTo>
                  <a:lnTo>
                    <a:pt x="224" y="378"/>
                  </a:lnTo>
                  <a:lnTo>
                    <a:pt x="218" y="377"/>
                  </a:lnTo>
                  <a:lnTo>
                    <a:pt x="216" y="377"/>
                  </a:lnTo>
                  <a:lnTo>
                    <a:pt x="216" y="378"/>
                  </a:lnTo>
                  <a:lnTo>
                    <a:pt x="216" y="381"/>
                  </a:lnTo>
                  <a:lnTo>
                    <a:pt x="207" y="379"/>
                  </a:lnTo>
                  <a:lnTo>
                    <a:pt x="201" y="374"/>
                  </a:lnTo>
                  <a:lnTo>
                    <a:pt x="201" y="373"/>
                  </a:lnTo>
                  <a:lnTo>
                    <a:pt x="195" y="368"/>
                  </a:lnTo>
                  <a:lnTo>
                    <a:pt x="195" y="367"/>
                  </a:lnTo>
                  <a:lnTo>
                    <a:pt x="191" y="360"/>
                  </a:lnTo>
                  <a:lnTo>
                    <a:pt x="191" y="359"/>
                  </a:lnTo>
                  <a:lnTo>
                    <a:pt x="189" y="350"/>
                  </a:lnTo>
                  <a:lnTo>
                    <a:pt x="187" y="348"/>
                  </a:lnTo>
                  <a:lnTo>
                    <a:pt x="186" y="347"/>
                  </a:lnTo>
                  <a:lnTo>
                    <a:pt x="183" y="340"/>
                  </a:lnTo>
                  <a:lnTo>
                    <a:pt x="182" y="337"/>
                  </a:lnTo>
                  <a:lnTo>
                    <a:pt x="180" y="336"/>
                  </a:lnTo>
                  <a:lnTo>
                    <a:pt x="184" y="331"/>
                  </a:lnTo>
                  <a:lnTo>
                    <a:pt x="191" y="329"/>
                  </a:lnTo>
                  <a:lnTo>
                    <a:pt x="198" y="331"/>
                  </a:lnTo>
                  <a:lnTo>
                    <a:pt x="199" y="331"/>
                  </a:lnTo>
                  <a:lnTo>
                    <a:pt x="202" y="333"/>
                  </a:lnTo>
                  <a:lnTo>
                    <a:pt x="203" y="333"/>
                  </a:lnTo>
                  <a:lnTo>
                    <a:pt x="204" y="332"/>
                  </a:lnTo>
                  <a:lnTo>
                    <a:pt x="205" y="333"/>
                  </a:lnTo>
                  <a:lnTo>
                    <a:pt x="208" y="331"/>
                  </a:lnTo>
                  <a:lnTo>
                    <a:pt x="210" y="328"/>
                  </a:lnTo>
                  <a:lnTo>
                    <a:pt x="211" y="325"/>
                  </a:lnTo>
                  <a:lnTo>
                    <a:pt x="208" y="324"/>
                  </a:lnTo>
                  <a:lnTo>
                    <a:pt x="207" y="324"/>
                  </a:lnTo>
                  <a:lnTo>
                    <a:pt x="207" y="323"/>
                  </a:lnTo>
                  <a:lnTo>
                    <a:pt x="208" y="322"/>
                  </a:lnTo>
                  <a:lnTo>
                    <a:pt x="205" y="318"/>
                  </a:lnTo>
                  <a:lnTo>
                    <a:pt x="204" y="317"/>
                  </a:lnTo>
                  <a:lnTo>
                    <a:pt x="202" y="312"/>
                  </a:lnTo>
                  <a:lnTo>
                    <a:pt x="202" y="310"/>
                  </a:lnTo>
                  <a:lnTo>
                    <a:pt x="200" y="304"/>
                  </a:lnTo>
                  <a:lnTo>
                    <a:pt x="198" y="301"/>
                  </a:lnTo>
                  <a:lnTo>
                    <a:pt x="195" y="300"/>
                  </a:lnTo>
                  <a:lnTo>
                    <a:pt x="191" y="301"/>
                  </a:lnTo>
                  <a:lnTo>
                    <a:pt x="191" y="302"/>
                  </a:lnTo>
                  <a:lnTo>
                    <a:pt x="187" y="304"/>
                  </a:lnTo>
                  <a:lnTo>
                    <a:pt x="186" y="302"/>
                  </a:lnTo>
                  <a:lnTo>
                    <a:pt x="183" y="300"/>
                  </a:lnTo>
                  <a:lnTo>
                    <a:pt x="180" y="297"/>
                  </a:lnTo>
                  <a:lnTo>
                    <a:pt x="179" y="290"/>
                  </a:lnTo>
                  <a:lnTo>
                    <a:pt x="178" y="289"/>
                  </a:lnTo>
                  <a:lnTo>
                    <a:pt x="177" y="287"/>
                  </a:lnTo>
                  <a:lnTo>
                    <a:pt x="179" y="278"/>
                  </a:lnTo>
                  <a:lnTo>
                    <a:pt x="182" y="275"/>
                  </a:lnTo>
                  <a:lnTo>
                    <a:pt x="183" y="275"/>
                  </a:lnTo>
                  <a:lnTo>
                    <a:pt x="183" y="269"/>
                  </a:lnTo>
                  <a:lnTo>
                    <a:pt x="183" y="268"/>
                  </a:lnTo>
                  <a:lnTo>
                    <a:pt x="182" y="266"/>
                  </a:lnTo>
                  <a:lnTo>
                    <a:pt x="183" y="263"/>
                  </a:lnTo>
                  <a:lnTo>
                    <a:pt x="184" y="261"/>
                  </a:lnTo>
                  <a:lnTo>
                    <a:pt x="185" y="260"/>
                  </a:lnTo>
                  <a:lnTo>
                    <a:pt x="185" y="258"/>
                  </a:lnTo>
                  <a:lnTo>
                    <a:pt x="183" y="252"/>
                  </a:lnTo>
                  <a:lnTo>
                    <a:pt x="182" y="250"/>
                  </a:lnTo>
                  <a:lnTo>
                    <a:pt x="180" y="250"/>
                  </a:lnTo>
                  <a:lnTo>
                    <a:pt x="176" y="251"/>
                  </a:lnTo>
                  <a:lnTo>
                    <a:pt x="172" y="252"/>
                  </a:lnTo>
                  <a:lnTo>
                    <a:pt x="170" y="252"/>
                  </a:lnTo>
                  <a:lnTo>
                    <a:pt x="169" y="250"/>
                  </a:lnTo>
                  <a:lnTo>
                    <a:pt x="166" y="250"/>
                  </a:lnTo>
                  <a:lnTo>
                    <a:pt x="165" y="249"/>
                  </a:lnTo>
                  <a:lnTo>
                    <a:pt x="161" y="250"/>
                  </a:lnTo>
                  <a:lnTo>
                    <a:pt x="158" y="249"/>
                  </a:lnTo>
                  <a:lnTo>
                    <a:pt x="158" y="250"/>
                  </a:lnTo>
                  <a:lnTo>
                    <a:pt x="158" y="251"/>
                  </a:lnTo>
                  <a:lnTo>
                    <a:pt x="155" y="253"/>
                  </a:lnTo>
                  <a:lnTo>
                    <a:pt x="152" y="253"/>
                  </a:lnTo>
                  <a:lnTo>
                    <a:pt x="148" y="250"/>
                  </a:lnTo>
                  <a:lnTo>
                    <a:pt x="144" y="247"/>
                  </a:lnTo>
                  <a:lnTo>
                    <a:pt x="144" y="246"/>
                  </a:lnTo>
                  <a:lnTo>
                    <a:pt x="141" y="244"/>
                  </a:lnTo>
                  <a:lnTo>
                    <a:pt x="140" y="242"/>
                  </a:lnTo>
                  <a:lnTo>
                    <a:pt x="138" y="239"/>
                  </a:lnTo>
                  <a:lnTo>
                    <a:pt x="138" y="237"/>
                  </a:lnTo>
                  <a:lnTo>
                    <a:pt x="140" y="238"/>
                  </a:lnTo>
                  <a:lnTo>
                    <a:pt x="140" y="232"/>
                  </a:lnTo>
                  <a:lnTo>
                    <a:pt x="142" y="232"/>
                  </a:lnTo>
                  <a:lnTo>
                    <a:pt x="144" y="233"/>
                  </a:lnTo>
                  <a:lnTo>
                    <a:pt x="145" y="233"/>
                  </a:lnTo>
                  <a:lnTo>
                    <a:pt x="147" y="233"/>
                  </a:lnTo>
                  <a:lnTo>
                    <a:pt x="148" y="232"/>
                  </a:lnTo>
                  <a:lnTo>
                    <a:pt x="147" y="232"/>
                  </a:lnTo>
                  <a:lnTo>
                    <a:pt x="147" y="231"/>
                  </a:lnTo>
                  <a:lnTo>
                    <a:pt x="149" y="230"/>
                  </a:lnTo>
                  <a:lnTo>
                    <a:pt x="150" y="230"/>
                  </a:lnTo>
                  <a:lnTo>
                    <a:pt x="151" y="230"/>
                  </a:lnTo>
                  <a:lnTo>
                    <a:pt x="155" y="228"/>
                  </a:lnTo>
                  <a:lnTo>
                    <a:pt x="156" y="227"/>
                  </a:lnTo>
                  <a:lnTo>
                    <a:pt x="156" y="225"/>
                  </a:lnTo>
                  <a:lnTo>
                    <a:pt x="156" y="223"/>
                  </a:lnTo>
                  <a:lnTo>
                    <a:pt x="153" y="223"/>
                  </a:lnTo>
                  <a:lnTo>
                    <a:pt x="149" y="222"/>
                  </a:lnTo>
                  <a:lnTo>
                    <a:pt x="148" y="221"/>
                  </a:lnTo>
                  <a:lnTo>
                    <a:pt x="148" y="220"/>
                  </a:lnTo>
                  <a:lnTo>
                    <a:pt x="150" y="216"/>
                  </a:lnTo>
                  <a:lnTo>
                    <a:pt x="153" y="214"/>
                  </a:lnTo>
                  <a:lnTo>
                    <a:pt x="155" y="215"/>
                  </a:lnTo>
                  <a:lnTo>
                    <a:pt x="158" y="215"/>
                  </a:lnTo>
                  <a:lnTo>
                    <a:pt x="166" y="215"/>
                  </a:lnTo>
                  <a:lnTo>
                    <a:pt x="171" y="213"/>
                  </a:lnTo>
                  <a:lnTo>
                    <a:pt x="173" y="213"/>
                  </a:lnTo>
                  <a:lnTo>
                    <a:pt x="177" y="212"/>
                  </a:lnTo>
                  <a:lnTo>
                    <a:pt x="183" y="212"/>
                  </a:lnTo>
                  <a:lnTo>
                    <a:pt x="187" y="214"/>
                  </a:lnTo>
                  <a:lnTo>
                    <a:pt x="189" y="213"/>
                  </a:lnTo>
                  <a:lnTo>
                    <a:pt x="191" y="213"/>
                  </a:lnTo>
                  <a:lnTo>
                    <a:pt x="197" y="209"/>
                  </a:lnTo>
                  <a:lnTo>
                    <a:pt x="201" y="205"/>
                  </a:lnTo>
                  <a:lnTo>
                    <a:pt x="202" y="204"/>
                  </a:lnTo>
                  <a:lnTo>
                    <a:pt x="205" y="202"/>
                  </a:lnTo>
                  <a:lnTo>
                    <a:pt x="207" y="197"/>
                  </a:lnTo>
                  <a:lnTo>
                    <a:pt x="213" y="195"/>
                  </a:lnTo>
                  <a:lnTo>
                    <a:pt x="215" y="194"/>
                  </a:lnTo>
                  <a:lnTo>
                    <a:pt x="216" y="191"/>
                  </a:lnTo>
                  <a:lnTo>
                    <a:pt x="219" y="191"/>
                  </a:lnTo>
                  <a:lnTo>
                    <a:pt x="216" y="189"/>
                  </a:lnTo>
                  <a:lnTo>
                    <a:pt x="217" y="188"/>
                  </a:lnTo>
                  <a:lnTo>
                    <a:pt x="217" y="185"/>
                  </a:lnTo>
                  <a:lnTo>
                    <a:pt x="216" y="182"/>
                  </a:lnTo>
                  <a:lnTo>
                    <a:pt x="214" y="178"/>
                  </a:lnTo>
                  <a:lnTo>
                    <a:pt x="214" y="176"/>
                  </a:lnTo>
                  <a:lnTo>
                    <a:pt x="212" y="175"/>
                  </a:lnTo>
                  <a:lnTo>
                    <a:pt x="207" y="177"/>
                  </a:lnTo>
                  <a:lnTo>
                    <a:pt x="205" y="178"/>
                  </a:lnTo>
                  <a:lnTo>
                    <a:pt x="205" y="180"/>
                  </a:lnTo>
                  <a:lnTo>
                    <a:pt x="205" y="182"/>
                  </a:lnTo>
                  <a:lnTo>
                    <a:pt x="202" y="184"/>
                  </a:lnTo>
                  <a:lnTo>
                    <a:pt x="202" y="185"/>
                  </a:lnTo>
                  <a:lnTo>
                    <a:pt x="201" y="187"/>
                  </a:lnTo>
                  <a:lnTo>
                    <a:pt x="200" y="189"/>
                  </a:lnTo>
                  <a:lnTo>
                    <a:pt x="198" y="192"/>
                  </a:lnTo>
                  <a:lnTo>
                    <a:pt x="194" y="195"/>
                  </a:lnTo>
                  <a:lnTo>
                    <a:pt x="190" y="195"/>
                  </a:lnTo>
                  <a:lnTo>
                    <a:pt x="182" y="194"/>
                  </a:lnTo>
                  <a:lnTo>
                    <a:pt x="179" y="191"/>
                  </a:lnTo>
                  <a:lnTo>
                    <a:pt x="180" y="188"/>
                  </a:lnTo>
                  <a:lnTo>
                    <a:pt x="181" y="186"/>
                  </a:lnTo>
                  <a:lnTo>
                    <a:pt x="180" y="185"/>
                  </a:lnTo>
                  <a:lnTo>
                    <a:pt x="179" y="184"/>
                  </a:lnTo>
                  <a:lnTo>
                    <a:pt x="180" y="181"/>
                  </a:lnTo>
                  <a:lnTo>
                    <a:pt x="182" y="180"/>
                  </a:lnTo>
                  <a:lnTo>
                    <a:pt x="185" y="179"/>
                  </a:lnTo>
                  <a:lnTo>
                    <a:pt x="188" y="176"/>
                  </a:lnTo>
                  <a:lnTo>
                    <a:pt x="190" y="175"/>
                  </a:lnTo>
                  <a:lnTo>
                    <a:pt x="191" y="173"/>
                  </a:lnTo>
                  <a:lnTo>
                    <a:pt x="192" y="169"/>
                  </a:lnTo>
                  <a:lnTo>
                    <a:pt x="191" y="166"/>
                  </a:lnTo>
                  <a:lnTo>
                    <a:pt x="191" y="165"/>
                  </a:lnTo>
                  <a:lnTo>
                    <a:pt x="191" y="162"/>
                  </a:lnTo>
                  <a:lnTo>
                    <a:pt x="191" y="160"/>
                  </a:lnTo>
                  <a:lnTo>
                    <a:pt x="192" y="155"/>
                  </a:lnTo>
                  <a:lnTo>
                    <a:pt x="194" y="150"/>
                  </a:lnTo>
                  <a:lnTo>
                    <a:pt x="193" y="147"/>
                  </a:lnTo>
                  <a:lnTo>
                    <a:pt x="191" y="145"/>
                  </a:lnTo>
                  <a:lnTo>
                    <a:pt x="190" y="145"/>
                  </a:lnTo>
                  <a:lnTo>
                    <a:pt x="187" y="141"/>
                  </a:lnTo>
                  <a:lnTo>
                    <a:pt x="185" y="136"/>
                  </a:lnTo>
                  <a:lnTo>
                    <a:pt x="184" y="133"/>
                  </a:lnTo>
                  <a:lnTo>
                    <a:pt x="182" y="131"/>
                  </a:lnTo>
                  <a:lnTo>
                    <a:pt x="180" y="130"/>
                  </a:lnTo>
                  <a:lnTo>
                    <a:pt x="175" y="127"/>
                  </a:lnTo>
                  <a:lnTo>
                    <a:pt x="169" y="123"/>
                  </a:lnTo>
                  <a:lnTo>
                    <a:pt x="168" y="120"/>
                  </a:lnTo>
                  <a:lnTo>
                    <a:pt x="168" y="118"/>
                  </a:lnTo>
                  <a:lnTo>
                    <a:pt x="168" y="117"/>
                  </a:lnTo>
                  <a:lnTo>
                    <a:pt x="167" y="112"/>
                  </a:lnTo>
                  <a:lnTo>
                    <a:pt x="163" y="108"/>
                  </a:lnTo>
                  <a:lnTo>
                    <a:pt x="161" y="108"/>
                  </a:lnTo>
                  <a:lnTo>
                    <a:pt x="159" y="108"/>
                  </a:lnTo>
                  <a:lnTo>
                    <a:pt x="158" y="106"/>
                  </a:lnTo>
                  <a:lnTo>
                    <a:pt x="160" y="106"/>
                  </a:lnTo>
                  <a:lnTo>
                    <a:pt x="161" y="105"/>
                  </a:lnTo>
                  <a:lnTo>
                    <a:pt x="163" y="104"/>
                  </a:lnTo>
                  <a:lnTo>
                    <a:pt x="162" y="102"/>
                  </a:lnTo>
                  <a:lnTo>
                    <a:pt x="161" y="102"/>
                  </a:lnTo>
                  <a:lnTo>
                    <a:pt x="161" y="100"/>
                  </a:lnTo>
                  <a:lnTo>
                    <a:pt x="159" y="97"/>
                  </a:lnTo>
                  <a:lnTo>
                    <a:pt x="160" y="95"/>
                  </a:lnTo>
                  <a:lnTo>
                    <a:pt x="160" y="93"/>
                  </a:lnTo>
                  <a:lnTo>
                    <a:pt x="157" y="86"/>
                  </a:lnTo>
                  <a:lnTo>
                    <a:pt x="156" y="87"/>
                  </a:lnTo>
                  <a:lnTo>
                    <a:pt x="154" y="86"/>
                  </a:lnTo>
                  <a:lnTo>
                    <a:pt x="152" y="85"/>
                  </a:lnTo>
                  <a:lnTo>
                    <a:pt x="152" y="83"/>
                  </a:lnTo>
                  <a:lnTo>
                    <a:pt x="150" y="77"/>
                  </a:lnTo>
                  <a:lnTo>
                    <a:pt x="147" y="75"/>
                  </a:lnTo>
                  <a:lnTo>
                    <a:pt x="143" y="71"/>
                  </a:lnTo>
                  <a:lnTo>
                    <a:pt x="143" y="66"/>
                  </a:lnTo>
                  <a:lnTo>
                    <a:pt x="144" y="59"/>
                  </a:lnTo>
                  <a:lnTo>
                    <a:pt x="143" y="58"/>
                  </a:lnTo>
                  <a:lnTo>
                    <a:pt x="142" y="56"/>
                  </a:lnTo>
                  <a:lnTo>
                    <a:pt x="146" y="53"/>
                  </a:lnTo>
                  <a:lnTo>
                    <a:pt x="148" y="53"/>
                  </a:lnTo>
                  <a:lnTo>
                    <a:pt x="149" y="52"/>
                  </a:lnTo>
                  <a:lnTo>
                    <a:pt x="149" y="48"/>
                  </a:lnTo>
                  <a:close/>
                  <a:moveTo>
                    <a:pt x="316" y="456"/>
                  </a:moveTo>
                  <a:lnTo>
                    <a:pt x="314" y="455"/>
                  </a:lnTo>
                  <a:lnTo>
                    <a:pt x="316" y="455"/>
                  </a:lnTo>
                  <a:lnTo>
                    <a:pt x="316" y="454"/>
                  </a:lnTo>
                  <a:lnTo>
                    <a:pt x="316" y="456"/>
                  </a:lnTo>
                  <a:close/>
                  <a:moveTo>
                    <a:pt x="313" y="454"/>
                  </a:moveTo>
                  <a:lnTo>
                    <a:pt x="313" y="455"/>
                  </a:lnTo>
                  <a:lnTo>
                    <a:pt x="312" y="453"/>
                  </a:lnTo>
                  <a:lnTo>
                    <a:pt x="312" y="451"/>
                  </a:lnTo>
                  <a:lnTo>
                    <a:pt x="311" y="451"/>
                  </a:lnTo>
                  <a:lnTo>
                    <a:pt x="311" y="449"/>
                  </a:lnTo>
                  <a:lnTo>
                    <a:pt x="310" y="446"/>
                  </a:lnTo>
                  <a:lnTo>
                    <a:pt x="309" y="444"/>
                  </a:lnTo>
                  <a:lnTo>
                    <a:pt x="307" y="440"/>
                  </a:lnTo>
                  <a:lnTo>
                    <a:pt x="307" y="439"/>
                  </a:lnTo>
                  <a:lnTo>
                    <a:pt x="308" y="440"/>
                  </a:lnTo>
                  <a:lnTo>
                    <a:pt x="311" y="442"/>
                  </a:lnTo>
                  <a:lnTo>
                    <a:pt x="312" y="445"/>
                  </a:lnTo>
                  <a:lnTo>
                    <a:pt x="313" y="448"/>
                  </a:lnTo>
                  <a:lnTo>
                    <a:pt x="313" y="449"/>
                  </a:lnTo>
                  <a:lnTo>
                    <a:pt x="313" y="450"/>
                  </a:lnTo>
                  <a:lnTo>
                    <a:pt x="313" y="451"/>
                  </a:lnTo>
                  <a:lnTo>
                    <a:pt x="313" y="454"/>
                  </a:lnTo>
                  <a:close/>
                  <a:moveTo>
                    <a:pt x="291" y="422"/>
                  </a:moveTo>
                  <a:lnTo>
                    <a:pt x="291" y="424"/>
                  </a:lnTo>
                  <a:lnTo>
                    <a:pt x="290" y="422"/>
                  </a:lnTo>
                  <a:lnTo>
                    <a:pt x="289" y="417"/>
                  </a:lnTo>
                  <a:lnTo>
                    <a:pt x="290" y="419"/>
                  </a:lnTo>
                  <a:lnTo>
                    <a:pt x="291" y="419"/>
                  </a:lnTo>
                  <a:lnTo>
                    <a:pt x="291" y="422"/>
                  </a:lnTo>
                  <a:close/>
                  <a:moveTo>
                    <a:pt x="206" y="324"/>
                  </a:moveTo>
                  <a:lnTo>
                    <a:pt x="205" y="324"/>
                  </a:lnTo>
                  <a:lnTo>
                    <a:pt x="204" y="324"/>
                  </a:lnTo>
                  <a:lnTo>
                    <a:pt x="205" y="323"/>
                  </a:lnTo>
                  <a:lnTo>
                    <a:pt x="206" y="324"/>
                  </a:lnTo>
                  <a:close/>
                  <a:moveTo>
                    <a:pt x="153" y="327"/>
                  </a:moveTo>
                  <a:lnTo>
                    <a:pt x="154" y="328"/>
                  </a:lnTo>
                  <a:lnTo>
                    <a:pt x="152" y="328"/>
                  </a:lnTo>
                  <a:lnTo>
                    <a:pt x="151" y="326"/>
                  </a:lnTo>
                  <a:lnTo>
                    <a:pt x="153" y="323"/>
                  </a:lnTo>
                  <a:lnTo>
                    <a:pt x="155" y="322"/>
                  </a:lnTo>
                  <a:lnTo>
                    <a:pt x="154" y="324"/>
                  </a:lnTo>
                  <a:lnTo>
                    <a:pt x="156" y="325"/>
                  </a:lnTo>
                  <a:lnTo>
                    <a:pt x="153" y="327"/>
                  </a:lnTo>
                  <a:close/>
                  <a:moveTo>
                    <a:pt x="3" y="283"/>
                  </a:moveTo>
                  <a:lnTo>
                    <a:pt x="3" y="284"/>
                  </a:lnTo>
                  <a:lnTo>
                    <a:pt x="1" y="284"/>
                  </a:lnTo>
                  <a:lnTo>
                    <a:pt x="1" y="283"/>
                  </a:lnTo>
                  <a:lnTo>
                    <a:pt x="0" y="280"/>
                  </a:lnTo>
                  <a:lnTo>
                    <a:pt x="2" y="280"/>
                  </a:lnTo>
                  <a:lnTo>
                    <a:pt x="3" y="283"/>
                  </a:lnTo>
                  <a:close/>
                  <a:moveTo>
                    <a:pt x="8" y="280"/>
                  </a:moveTo>
                  <a:lnTo>
                    <a:pt x="7" y="282"/>
                  </a:lnTo>
                  <a:lnTo>
                    <a:pt x="5" y="280"/>
                  </a:lnTo>
                  <a:lnTo>
                    <a:pt x="7" y="278"/>
                  </a:lnTo>
                  <a:lnTo>
                    <a:pt x="8" y="280"/>
                  </a:lnTo>
                  <a:close/>
                  <a:moveTo>
                    <a:pt x="629" y="212"/>
                  </a:moveTo>
                  <a:lnTo>
                    <a:pt x="628" y="212"/>
                  </a:lnTo>
                  <a:lnTo>
                    <a:pt x="628" y="211"/>
                  </a:lnTo>
                  <a:lnTo>
                    <a:pt x="629" y="212"/>
                  </a:lnTo>
                  <a:close/>
                  <a:moveTo>
                    <a:pt x="603" y="205"/>
                  </a:moveTo>
                  <a:lnTo>
                    <a:pt x="602" y="206"/>
                  </a:lnTo>
                  <a:lnTo>
                    <a:pt x="601" y="205"/>
                  </a:lnTo>
                  <a:lnTo>
                    <a:pt x="602" y="204"/>
                  </a:lnTo>
                  <a:lnTo>
                    <a:pt x="603" y="205"/>
                  </a:lnTo>
                  <a:close/>
                  <a:moveTo>
                    <a:pt x="601" y="205"/>
                  </a:moveTo>
                  <a:lnTo>
                    <a:pt x="600" y="205"/>
                  </a:lnTo>
                  <a:lnTo>
                    <a:pt x="599" y="203"/>
                  </a:lnTo>
                  <a:lnTo>
                    <a:pt x="600" y="203"/>
                  </a:lnTo>
                  <a:lnTo>
                    <a:pt x="601" y="204"/>
                  </a:lnTo>
                  <a:lnTo>
                    <a:pt x="601" y="205"/>
                  </a:lnTo>
                  <a:close/>
                  <a:moveTo>
                    <a:pt x="611" y="203"/>
                  </a:moveTo>
                  <a:lnTo>
                    <a:pt x="610" y="202"/>
                  </a:lnTo>
                  <a:lnTo>
                    <a:pt x="611" y="202"/>
                  </a:lnTo>
                  <a:lnTo>
                    <a:pt x="611" y="203"/>
                  </a:lnTo>
                  <a:close/>
                  <a:moveTo>
                    <a:pt x="164" y="193"/>
                  </a:moveTo>
                  <a:lnTo>
                    <a:pt x="163" y="194"/>
                  </a:lnTo>
                  <a:lnTo>
                    <a:pt x="162" y="193"/>
                  </a:lnTo>
                  <a:lnTo>
                    <a:pt x="163" y="192"/>
                  </a:lnTo>
                  <a:lnTo>
                    <a:pt x="164" y="193"/>
                  </a:lnTo>
                  <a:close/>
                  <a:moveTo>
                    <a:pt x="132" y="193"/>
                  </a:moveTo>
                  <a:lnTo>
                    <a:pt x="130" y="194"/>
                  </a:lnTo>
                  <a:lnTo>
                    <a:pt x="128" y="192"/>
                  </a:lnTo>
                  <a:lnTo>
                    <a:pt x="130" y="191"/>
                  </a:lnTo>
                  <a:lnTo>
                    <a:pt x="132" y="193"/>
                  </a:lnTo>
                  <a:close/>
                  <a:moveTo>
                    <a:pt x="124" y="172"/>
                  </a:moveTo>
                  <a:lnTo>
                    <a:pt x="123" y="173"/>
                  </a:lnTo>
                  <a:lnTo>
                    <a:pt x="122" y="172"/>
                  </a:lnTo>
                  <a:lnTo>
                    <a:pt x="123" y="171"/>
                  </a:lnTo>
                  <a:lnTo>
                    <a:pt x="124" y="172"/>
                  </a:lnTo>
                  <a:close/>
                  <a:moveTo>
                    <a:pt x="644" y="194"/>
                  </a:moveTo>
                  <a:lnTo>
                    <a:pt x="647" y="201"/>
                  </a:lnTo>
                  <a:lnTo>
                    <a:pt x="650" y="204"/>
                  </a:lnTo>
                  <a:lnTo>
                    <a:pt x="653" y="212"/>
                  </a:lnTo>
                  <a:lnTo>
                    <a:pt x="652" y="213"/>
                  </a:lnTo>
                  <a:lnTo>
                    <a:pt x="649" y="213"/>
                  </a:lnTo>
                  <a:lnTo>
                    <a:pt x="642" y="211"/>
                  </a:lnTo>
                  <a:lnTo>
                    <a:pt x="641" y="211"/>
                  </a:lnTo>
                  <a:lnTo>
                    <a:pt x="635" y="211"/>
                  </a:lnTo>
                  <a:lnTo>
                    <a:pt x="634" y="211"/>
                  </a:lnTo>
                  <a:lnTo>
                    <a:pt x="631" y="212"/>
                  </a:lnTo>
                  <a:lnTo>
                    <a:pt x="630" y="211"/>
                  </a:lnTo>
                  <a:lnTo>
                    <a:pt x="631" y="210"/>
                  </a:lnTo>
                  <a:lnTo>
                    <a:pt x="632" y="210"/>
                  </a:lnTo>
                  <a:lnTo>
                    <a:pt x="632" y="209"/>
                  </a:lnTo>
                  <a:lnTo>
                    <a:pt x="629" y="208"/>
                  </a:lnTo>
                  <a:lnTo>
                    <a:pt x="627" y="208"/>
                  </a:lnTo>
                  <a:lnTo>
                    <a:pt x="626" y="210"/>
                  </a:lnTo>
                  <a:lnTo>
                    <a:pt x="626" y="211"/>
                  </a:lnTo>
                  <a:lnTo>
                    <a:pt x="627" y="213"/>
                  </a:lnTo>
                  <a:lnTo>
                    <a:pt x="627" y="214"/>
                  </a:lnTo>
                  <a:lnTo>
                    <a:pt x="616" y="214"/>
                  </a:lnTo>
                  <a:lnTo>
                    <a:pt x="612" y="211"/>
                  </a:lnTo>
                  <a:lnTo>
                    <a:pt x="611" y="208"/>
                  </a:lnTo>
                  <a:lnTo>
                    <a:pt x="612" y="206"/>
                  </a:lnTo>
                  <a:lnTo>
                    <a:pt x="612" y="204"/>
                  </a:lnTo>
                  <a:lnTo>
                    <a:pt x="611" y="201"/>
                  </a:lnTo>
                  <a:lnTo>
                    <a:pt x="606" y="198"/>
                  </a:lnTo>
                  <a:lnTo>
                    <a:pt x="603" y="201"/>
                  </a:lnTo>
                  <a:lnTo>
                    <a:pt x="599" y="201"/>
                  </a:lnTo>
                  <a:lnTo>
                    <a:pt x="598" y="201"/>
                  </a:lnTo>
                  <a:lnTo>
                    <a:pt x="596" y="202"/>
                  </a:lnTo>
                  <a:lnTo>
                    <a:pt x="594" y="201"/>
                  </a:lnTo>
                  <a:lnTo>
                    <a:pt x="594" y="198"/>
                  </a:lnTo>
                  <a:lnTo>
                    <a:pt x="594" y="197"/>
                  </a:lnTo>
                  <a:lnTo>
                    <a:pt x="594" y="194"/>
                  </a:lnTo>
                  <a:lnTo>
                    <a:pt x="595" y="188"/>
                  </a:lnTo>
                  <a:lnTo>
                    <a:pt x="596" y="184"/>
                  </a:lnTo>
                  <a:lnTo>
                    <a:pt x="596" y="183"/>
                  </a:lnTo>
                  <a:lnTo>
                    <a:pt x="601" y="176"/>
                  </a:lnTo>
                  <a:lnTo>
                    <a:pt x="606" y="172"/>
                  </a:lnTo>
                  <a:lnTo>
                    <a:pt x="623" y="175"/>
                  </a:lnTo>
                  <a:lnTo>
                    <a:pt x="624" y="175"/>
                  </a:lnTo>
                  <a:lnTo>
                    <a:pt x="626" y="176"/>
                  </a:lnTo>
                  <a:lnTo>
                    <a:pt x="630" y="179"/>
                  </a:lnTo>
                  <a:lnTo>
                    <a:pt x="631" y="179"/>
                  </a:lnTo>
                  <a:lnTo>
                    <a:pt x="636" y="180"/>
                  </a:lnTo>
                  <a:lnTo>
                    <a:pt x="638" y="183"/>
                  </a:lnTo>
                  <a:lnTo>
                    <a:pt x="639" y="186"/>
                  </a:lnTo>
                  <a:lnTo>
                    <a:pt x="640" y="188"/>
                  </a:lnTo>
                  <a:lnTo>
                    <a:pt x="641" y="191"/>
                  </a:lnTo>
                  <a:lnTo>
                    <a:pt x="642" y="192"/>
                  </a:lnTo>
                  <a:lnTo>
                    <a:pt x="644" y="194"/>
                  </a:lnTo>
                  <a:close/>
                  <a:moveTo>
                    <a:pt x="182" y="168"/>
                  </a:moveTo>
                  <a:lnTo>
                    <a:pt x="181" y="169"/>
                  </a:lnTo>
                  <a:lnTo>
                    <a:pt x="178" y="167"/>
                  </a:lnTo>
                  <a:lnTo>
                    <a:pt x="176" y="165"/>
                  </a:lnTo>
                  <a:lnTo>
                    <a:pt x="179" y="163"/>
                  </a:lnTo>
                  <a:lnTo>
                    <a:pt x="181" y="166"/>
                  </a:lnTo>
                  <a:lnTo>
                    <a:pt x="182" y="168"/>
                  </a:lnTo>
                  <a:close/>
                  <a:moveTo>
                    <a:pt x="152" y="183"/>
                  </a:moveTo>
                  <a:lnTo>
                    <a:pt x="147" y="185"/>
                  </a:lnTo>
                  <a:lnTo>
                    <a:pt x="143" y="184"/>
                  </a:lnTo>
                  <a:lnTo>
                    <a:pt x="138" y="179"/>
                  </a:lnTo>
                  <a:lnTo>
                    <a:pt x="137" y="175"/>
                  </a:lnTo>
                  <a:lnTo>
                    <a:pt x="137" y="173"/>
                  </a:lnTo>
                  <a:lnTo>
                    <a:pt x="138" y="171"/>
                  </a:lnTo>
                  <a:lnTo>
                    <a:pt x="144" y="170"/>
                  </a:lnTo>
                  <a:lnTo>
                    <a:pt x="148" y="167"/>
                  </a:lnTo>
                  <a:lnTo>
                    <a:pt x="153" y="165"/>
                  </a:lnTo>
                  <a:lnTo>
                    <a:pt x="154" y="163"/>
                  </a:lnTo>
                  <a:lnTo>
                    <a:pt x="159" y="162"/>
                  </a:lnTo>
                  <a:lnTo>
                    <a:pt x="160" y="165"/>
                  </a:lnTo>
                  <a:lnTo>
                    <a:pt x="160" y="170"/>
                  </a:lnTo>
                  <a:lnTo>
                    <a:pt x="158" y="175"/>
                  </a:lnTo>
                  <a:lnTo>
                    <a:pt x="157" y="179"/>
                  </a:lnTo>
                  <a:lnTo>
                    <a:pt x="152" y="183"/>
                  </a:lnTo>
                  <a:close/>
                  <a:moveTo>
                    <a:pt x="125" y="155"/>
                  </a:moveTo>
                  <a:lnTo>
                    <a:pt x="127" y="156"/>
                  </a:lnTo>
                  <a:lnTo>
                    <a:pt x="129" y="156"/>
                  </a:lnTo>
                  <a:lnTo>
                    <a:pt x="132" y="155"/>
                  </a:lnTo>
                  <a:lnTo>
                    <a:pt x="133" y="157"/>
                  </a:lnTo>
                  <a:lnTo>
                    <a:pt x="135" y="159"/>
                  </a:lnTo>
                  <a:lnTo>
                    <a:pt x="135" y="160"/>
                  </a:lnTo>
                  <a:lnTo>
                    <a:pt x="135" y="161"/>
                  </a:lnTo>
                  <a:lnTo>
                    <a:pt x="134" y="161"/>
                  </a:lnTo>
                  <a:lnTo>
                    <a:pt x="133" y="162"/>
                  </a:lnTo>
                  <a:lnTo>
                    <a:pt x="132" y="162"/>
                  </a:lnTo>
                  <a:lnTo>
                    <a:pt x="130" y="162"/>
                  </a:lnTo>
                  <a:lnTo>
                    <a:pt x="129" y="161"/>
                  </a:lnTo>
                  <a:lnTo>
                    <a:pt x="128" y="160"/>
                  </a:lnTo>
                  <a:lnTo>
                    <a:pt x="128" y="159"/>
                  </a:lnTo>
                  <a:lnTo>
                    <a:pt x="127" y="159"/>
                  </a:lnTo>
                  <a:lnTo>
                    <a:pt x="125" y="158"/>
                  </a:lnTo>
                  <a:lnTo>
                    <a:pt x="123" y="157"/>
                  </a:lnTo>
                  <a:lnTo>
                    <a:pt x="122" y="155"/>
                  </a:lnTo>
                  <a:lnTo>
                    <a:pt x="123" y="155"/>
                  </a:lnTo>
                  <a:lnTo>
                    <a:pt x="125" y="155"/>
                  </a:lnTo>
                  <a:close/>
                  <a:moveTo>
                    <a:pt x="184" y="149"/>
                  </a:moveTo>
                  <a:lnTo>
                    <a:pt x="182" y="151"/>
                  </a:lnTo>
                  <a:lnTo>
                    <a:pt x="181" y="151"/>
                  </a:lnTo>
                  <a:lnTo>
                    <a:pt x="180" y="149"/>
                  </a:lnTo>
                  <a:lnTo>
                    <a:pt x="183" y="148"/>
                  </a:lnTo>
                  <a:lnTo>
                    <a:pt x="184" y="149"/>
                  </a:lnTo>
                  <a:close/>
                  <a:moveTo>
                    <a:pt x="165" y="140"/>
                  </a:moveTo>
                  <a:lnTo>
                    <a:pt x="163" y="141"/>
                  </a:lnTo>
                  <a:lnTo>
                    <a:pt x="161" y="139"/>
                  </a:lnTo>
                  <a:lnTo>
                    <a:pt x="162" y="136"/>
                  </a:lnTo>
                  <a:lnTo>
                    <a:pt x="166" y="135"/>
                  </a:lnTo>
                  <a:lnTo>
                    <a:pt x="166" y="138"/>
                  </a:lnTo>
                  <a:lnTo>
                    <a:pt x="165" y="140"/>
                  </a:lnTo>
                  <a:close/>
                  <a:moveTo>
                    <a:pt x="149" y="136"/>
                  </a:moveTo>
                  <a:lnTo>
                    <a:pt x="142" y="138"/>
                  </a:lnTo>
                  <a:lnTo>
                    <a:pt x="138" y="138"/>
                  </a:lnTo>
                  <a:lnTo>
                    <a:pt x="130" y="143"/>
                  </a:lnTo>
                  <a:lnTo>
                    <a:pt x="127" y="140"/>
                  </a:lnTo>
                  <a:lnTo>
                    <a:pt x="127" y="138"/>
                  </a:lnTo>
                  <a:lnTo>
                    <a:pt x="129" y="137"/>
                  </a:lnTo>
                  <a:lnTo>
                    <a:pt x="142" y="135"/>
                  </a:lnTo>
                  <a:lnTo>
                    <a:pt x="147" y="133"/>
                  </a:lnTo>
                  <a:lnTo>
                    <a:pt x="150" y="131"/>
                  </a:lnTo>
                  <a:lnTo>
                    <a:pt x="152" y="132"/>
                  </a:lnTo>
                  <a:lnTo>
                    <a:pt x="151" y="134"/>
                  </a:lnTo>
                  <a:lnTo>
                    <a:pt x="149" y="136"/>
                  </a:lnTo>
                  <a:close/>
                  <a:moveTo>
                    <a:pt x="411" y="129"/>
                  </a:moveTo>
                  <a:lnTo>
                    <a:pt x="410" y="131"/>
                  </a:lnTo>
                  <a:lnTo>
                    <a:pt x="410" y="130"/>
                  </a:lnTo>
                  <a:lnTo>
                    <a:pt x="410" y="129"/>
                  </a:lnTo>
                  <a:lnTo>
                    <a:pt x="411" y="129"/>
                  </a:lnTo>
                  <a:close/>
                  <a:moveTo>
                    <a:pt x="159" y="126"/>
                  </a:moveTo>
                  <a:lnTo>
                    <a:pt x="156" y="125"/>
                  </a:lnTo>
                  <a:lnTo>
                    <a:pt x="158" y="124"/>
                  </a:lnTo>
                  <a:lnTo>
                    <a:pt x="159" y="123"/>
                  </a:lnTo>
                  <a:lnTo>
                    <a:pt x="161" y="124"/>
                  </a:lnTo>
                  <a:lnTo>
                    <a:pt x="159" y="126"/>
                  </a:lnTo>
                  <a:close/>
                  <a:moveTo>
                    <a:pt x="100" y="144"/>
                  </a:moveTo>
                  <a:lnTo>
                    <a:pt x="96" y="145"/>
                  </a:lnTo>
                  <a:lnTo>
                    <a:pt x="92" y="140"/>
                  </a:lnTo>
                  <a:lnTo>
                    <a:pt x="91" y="139"/>
                  </a:lnTo>
                  <a:lnTo>
                    <a:pt x="85" y="130"/>
                  </a:lnTo>
                  <a:lnTo>
                    <a:pt x="84" y="127"/>
                  </a:lnTo>
                  <a:lnTo>
                    <a:pt x="83" y="126"/>
                  </a:lnTo>
                  <a:lnTo>
                    <a:pt x="83" y="126"/>
                  </a:lnTo>
                  <a:lnTo>
                    <a:pt x="86" y="121"/>
                  </a:lnTo>
                  <a:lnTo>
                    <a:pt x="92" y="115"/>
                  </a:lnTo>
                  <a:lnTo>
                    <a:pt x="92" y="115"/>
                  </a:lnTo>
                  <a:lnTo>
                    <a:pt x="92" y="118"/>
                  </a:lnTo>
                  <a:lnTo>
                    <a:pt x="92" y="119"/>
                  </a:lnTo>
                  <a:lnTo>
                    <a:pt x="93" y="123"/>
                  </a:lnTo>
                  <a:lnTo>
                    <a:pt x="95" y="132"/>
                  </a:lnTo>
                  <a:lnTo>
                    <a:pt x="96" y="133"/>
                  </a:lnTo>
                  <a:lnTo>
                    <a:pt x="98" y="135"/>
                  </a:lnTo>
                  <a:lnTo>
                    <a:pt x="98" y="136"/>
                  </a:lnTo>
                  <a:lnTo>
                    <a:pt x="98" y="137"/>
                  </a:lnTo>
                  <a:lnTo>
                    <a:pt x="99" y="139"/>
                  </a:lnTo>
                  <a:lnTo>
                    <a:pt x="101" y="139"/>
                  </a:lnTo>
                  <a:lnTo>
                    <a:pt x="100" y="141"/>
                  </a:lnTo>
                  <a:lnTo>
                    <a:pt x="102" y="142"/>
                  </a:lnTo>
                  <a:lnTo>
                    <a:pt x="100" y="144"/>
                  </a:lnTo>
                  <a:close/>
                  <a:moveTo>
                    <a:pt x="133" y="100"/>
                  </a:moveTo>
                  <a:lnTo>
                    <a:pt x="138" y="102"/>
                  </a:lnTo>
                  <a:lnTo>
                    <a:pt x="140" y="103"/>
                  </a:lnTo>
                  <a:lnTo>
                    <a:pt x="138" y="105"/>
                  </a:lnTo>
                  <a:lnTo>
                    <a:pt x="138" y="106"/>
                  </a:lnTo>
                  <a:lnTo>
                    <a:pt x="138" y="107"/>
                  </a:lnTo>
                  <a:lnTo>
                    <a:pt x="140" y="108"/>
                  </a:lnTo>
                  <a:lnTo>
                    <a:pt x="141" y="110"/>
                  </a:lnTo>
                  <a:lnTo>
                    <a:pt x="138" y="112"/>
                  </a:lnTo>
                  <a:lnTo>
                    <a:pt x="137" y="113"/>
                  </a:lnTo>
                  <a:lnTo>
                    <a:pt x="136" y="116"/>
                  </a:lnTo>
                  <a:lnTo>
                    <a:pt x="136" y="118"/>
                  </a:lnTo>
                  <a:lnTo>
                    <a:pt x="136" y="119"/>
                  </a:lnTo>
                  <a:lnTo>
                    <a:pt x="134" y="122"/>
                  </a:lnTo>
                  <a:lnTo>
                    <a:pt x="132" y="123"/>
                  </a:lnTo>
                  <a:lnTo>
                    <a:pt x="126" y="122"/>
                  </a:lnTo>
                  <a:lnTo>
                    <a:pt x="119" y="122"/>
                  </a:lnTo>
                  <a:lnTo>
                    <a:pt x="117" y="122"/>
                  </a:lnTo>
                  <a:lnTo>
                    <a:pt x="117" y="121"/>
                  </a:lnTo>
                  <a:lnTo>
                    <a:pt x="113" y="118"/>
                  </a:lnTo>
                  <a:lnTo>
                    <a:pt x="109" y="117"/>
                  </a:lnTo>
                  <a:lnTo>
                    <a:pt x="108" y="117"/>
                  </a:lnTo>
                  <a:lnTo>
                    <a:pt x="103" y="115"/>
                  </a:lnTo>
                  <a:lnTo>
                    <a:pt x="102" y="114"/>
                  </a:lnTo>
                  <a:lnTo>
                    <a:pt x="102" y="110"/>
                  </a:lnTo>
                  <a:lnTo>
                    <a:pt x="103" y="106"/>
                  </a:lnTo>
                  <a:lnTo>
                    <a:pt x="105" y="105"/>
                  </a:lnTo>
                  <a:lnTo>
                    <a:pt x="107" y="102"/>
                  </a:lnTo>
                  <a:lnTo>
                    <a:pt x="111" y="101"/>
                  </a:lnTo>
                  <a:lnTo>
                    <a:pt x="117" y="100"/>
                  </a:lnTo>
                  <a:lnTo>
                    <a:pt x="119" y="100"/>
                  </a:lnTo>
                  <a:lnTo>
                    <a:pt x="123" y="100"/>
                  </a:lnTo>
                  <a:lnTo>
                    <a:pt x="124" y="100"/>
                  </a:lnTo>
                  <a:lnTo>
                    <a:pt x="130" y="99"/>
                  </a:lnTo>
                  <a:lnTo>
                    <a:pt x="133" y="100"/>
                  </a:lnTo>
                  <a:close/>
                  <a:moveTo>
                    <a:pt x="110" y="0"/>
                  </a:moveTo>
                  <a:lnTo>
                    <a:pt x="116" y="3"/>
                  </a:lnTo>
                  <a:lnTo>
                    <a:pt x="115" y="4"/>
                  </a:lnTo>
                  <a:lnTo>
                    <a:pt x="112" y="3"/>
                  </a:lnTo>
                  <a:lnTo>
                    <a:pt x="106" y="3"/>
                  </a:lnTo>
                  <a:lnTo>
                    <a:pt x="106" y="5"/>
                  </a:lnTo>
                  <a:lnTo>
                    <a:pt x="107" y="6"/>
                  </a:lnTo>
                  <a:lnTo>
                    <a:pt x="109" y="7"/>
                  </a:lnTo>
                  <a:lnTo>
                    <a:pt x="111" y="7"/>
                  </a:lnTo>
                  <a:lnTo>
                    <a:pt x="113" y="10"/>
                  </a:lnTo>
                  <a:lnTo>
                    <a:pt x="113" y="12"/>
                  </a:lnTo>
                  <a:lnTo>
                    <a:pt x="109" y="15"/>
                  </a:lnTo>
                  <a:lnTo>
                    <a:pt x="106" y="17"/>
                  </a:lnTo>
                  <a:lnTo>
                    <a:pt x="103" y="17"/>
                  </a:lnTo>
                  <a:lnTo>
                    <a:pt x="99" y="22"/>
                  </a:lnTo>
                  <a:lnTo>
                    <a:pt x="96" y="28"/>
                  </a:lnTo>
                  <a:lnTo>
                    <a:pt x="97" y="36"/>
                  </a:lnTo>
                  <a:lnTo>
                    <a:pt x="97" y="41"/>
                  </a:lnTo>
                  <a:lnTo>
                    <a:pt x="97" y="48"/>
                  </a:lnTo>
                  <a:lnTo>
                    <a:pt x="99" y="51"/>
                  </a:lnTo>
                  <a:lnTo>
                    <a:pt x="100" y="52"/>
                  </a:lnTo>
                  <a:lnTo>
                    <a:pt x="107" y="56"/>
                  </a:lnTo>
                  <a:lnTo>
                    <a:pt x="111" y="59"/>
                  </a:lnTo>
                  <a:lnTo>
                    <a:pt x="120" y="59"/>
                  </a:lnTo>
                  <a:lnTo>
                    <a:pt x="120" y="58"/>
                  </a:lnTo>
                  <a:lnTo>
                    <a:pt x="125" y="56"/>
                  </a:lnTo>
                  <a:lnTo>
                    <a:pt x="134" y="56"/>
                  </a:lnTo>
                  <a:lnTo>
                    <a:pt x="135" y="56"/>
                  </a:lnTo>
                  <a:lnTo>
                    <a:pt x="136" y="56"/>
                  </a:lnTo>
                  <a:lnTo>
                    <a:pt x="136" y="57"/>
                  </a:lnTo>
                  <a:lnTo>
                    <a:pt x="135" y="57"/>
                  </a:lnTo>
                  <a:lnTo>
                    <a:pt x="134" y="57"/>
                  </a:lnTo>
                  <a:lnTo>
                    <a:pt x="124" y="58"/>
                  </a:lnTo>
                  <a:lnTo>
                    <a:pt x="120" y="60"/>
                  </a:lnTo>
                  <a:lnTo>
                    <a:pt x="115" y="65"/>
                  </a:lnTo>
                  <a:lnTo>
                    <a:pt x="107" y="68"/>
                  </a:lnTo>
                  <a:lnTo>
                    <a:pt x="105" y="68"/>
                  </a:lnTo>
                  <a:lnTo>
                    <a:pt x="99" y="64"/>
                  </a:lnTo>
                  <a:lnTo>
                    <a:pt x="99" y="63"/>
                  </a:lnTo>
                  <a:lnTo>
                    <a:pt x="97" y="59"/>
                  </a:lnTo>
                  <a:lnTo>
                    <a:pt x="94" y="58"/>
                  </a:lnTo>
                  <a:lnTo>
                    <a:pt x="93" y="58"/>
                  </a:lnTo>
                  <a:lnTo>
                    <a:pt x="92" y="57"/>
                  </a:lnTo>
                  <a:lnTo>
                    <a:pt x="92" y="59"/>
                  </a:lnTo>
                  <a:lnTo>
                    <a:pt x="92" y="63"/>
                  </a:lnTo>
                  <a:lnTo>
                    <a:pt x="87" y="64"/>
                  </a:lnTo>
                  <a:lnTo>
                    <a:pt x="86" y="66"/>
                  </a:lnTo>
                  <a:lnTo>
                    <a:pt x="85" y="72"/>
                  </a:lnTo>
                  <a:lnTo>
                    <a:pt x="84" y="74"/>
                  </a:lnTo>
                  <a:lnTo>
                    <a:pt x="85" y="75"/>
                  </a:lnTo>
                  <a:lnTo>
                    <a:pt x="85" y="77"/>
                  </a:lnTo>
                  <a:lnTo>
                    <a:pt x="85" y="77"/>
                  </a:lnTo>
                  <a:lnTo>
                    <a:pt x="85" y="79"/>
                  </a:lnTo>
                  <a:lnTo>
                    <a:pt x="85" y="81"/>
                  </a:lnTo>
                  <a:lnTo>
                    <a:pt x="84" y="83"/>
                  </a:lnTo>
                  <a:lnTo>
                    <a:pt x="84" y="84"/>
                  </a:lnTo>
                  <a:lnTo>
                    <a:pt x="84" y="85"/>
                  </a:lnTo>
                  <a:lnTo>
                    <a:pt x="84" y="88"/>
                  </a:lnTo>
                  <a:lnTo>
                    <a:pt x="85" y="91"/>
                  </a:lnTo>
                  <a:lnTo>
                    <a:pt x="84" y="102"/>
                  </a:lnTo>
                  <a:lnTo>
                    <a:pt x="81" y="98"/>
                  </a:lnTo>
                  <a:lnTo>
                    <a:pt x="81" y="95"/>
                  </a:lnTo>
                  <a:lnTo>
                    <a:pt x="81" y="91"/>
                  </a:lnTo>
                  <a:lnTo>
                    <a:pt x="82" y="84"/>
                  </a:lnTo>
                  <a:lnTo>
                    <a:pt x="83" y="61"/>
                  </a:lnTo>
                  <a:lnTo>
                    <a:pt x="84" y="58"/>
                  </a:lnTo>
                  <a:lnTo>
                    <a:pt x="85" y="49"/>
                  </a:lnTo>
                  <a:lnTo>
                    <a:pt x="86" y="47"/>
                  </a:lnTo>
                  <a:lnTo>
                    <a:pt x="88" y="40"/>
                  </a:lnTo>
                  <a:lnTo>
                    <a:pt x="91" y="34"/>
                  </a:lnTo>
                  <a:lnTo>
                    <a:pt x="94" y="26"/>
                  </a:lnTo>
                  <a:lnTo>
                    <a:pt x="96" y="21"/>
                  </a:lnTo>
                  <a:lnTo>
                    <a:pt x="99" y="13"/>
                  </a:lnTo>
                  <a:lnTo>
                    <a:pt x="100" y="9"/>
                  </a:lnTo>
                  <a:lnTo>
                    <a:pt x="102" y="6"/>
                  </a:lnTo>
                  <a:lnTo>
                    <a:pt x="106" y="2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" name="Freeform 25">
              <a:extLst>
                <a:ext uri="{FF2B5EF4-FFF2-40B4-BE49-F238E27FC236}">
                  <a16:creationId xmlns:a16="http://schemas.microsoft.com/office/drawing/2014/main" id="{A00223B9-D3C0-961F-812B-9CD1AD9AD1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28963" y="3305175"/>
              <a:ext cx="1646238" cy="1693863"/>
            </a:xfrm>
            <a:custGeom>
              <a:avLst/>
              <a:gdLst>
                <a:gd name="T0" fmla="*/ 290 w 1037"/>
                <a:gd name="T1" fmla="*/ 1051 h 1067"/>
                <a:gd name="T2" fmla="*/ 264 w 1037"/>
                <a:gd name="T3" fmla="*/ 1031 h 1067"/>
                <a:gd name="T4" fmla="*/ 228 w 1037"/>
                <a:gd name="T5" fmla="*/ 1007 h 1067"/>
                <a:gd name="T6" fmla="*/ 174 w 1037"/>
                <a:gd name="T7" fmla="*/ 969 h 1067"/>
                <a:gd name="T8" fmla="*/ 135 w 1037"/>
                <a:gd name="T9" fmla="*/ 963 h 1067"/>
                <a:gd name="T10" fmla="*/ 187 w 1037"/>
                <a:gd name="T11" fmla="*/ 938 h 1067"/>
                <a:gd name="T12" fmla="*/ 239 w 1037"/>
                <a:gd name="T13" fmla="*/ 915 h 1067"/>
                <a:gd name="T14" fmla="*/ 237 w 1037"/>
                <a:gd name="T15" fmla="*/ 856 h 1067"/>
                <a:gd name="T16" fmla="*/ 232 w 1037"/>
                <a:gd name="T17" fmla="*/ 765 h 1067"/>
                <a:gd name="T18" fmla="*/ 221 w 1037"/>
                <a:gd name="T19" fmla="*/ 694 h 1067"/>
                <a:gd name="T20" fmla="*/ 278 w 1037"/>
                <a:gd name="T21" fmla="*/ 658 h 1067"/>
                <a:gd name="T22" fmla="*/ 285 w 1037"/>
                <a:gd name="T23" fmla="*/ 608 h 1067"/>
                <a:gd name="T24" fmla="*/ 315 w 1037"/>
                <a:gd name="T25" fmla="*/ 603 h 1067"/>
                <a:gd name="T26" fmla="*/ 310 w 1037"/>
                <a:gd name="T27" fmla="*/ 548 h 1067"/>
                <a:gd name="T28" fmla="*/ 289 w 1037"/>
                <a:gd name="T29" fmla="*/ 502 h 1067"/>
                <a:gd name="T30" fmla="*/ 266 w 1037"/>
                <a:gd name="T31" fmla="*/ 466 h 1067"/>
                <a:gd name="T32" fmla="*/ 245 w 1037"/>
                <a:gd name="T33" fmla="*/ 417 h 1067"/>
                <a:gd name="T34" fmla="*/ 238 w 1037"/>
                <a:gd name="T35" fmla="*/ 353 h 1067"/>
                <a:gd name="T36" fmla="*/ 198 w 1037"/>
                <a:gd name="T37" fmla="*/ 342 h 1067"/>
                <a:gd name="T38" fmla="*/ 181 w 1037"/>
                <a:gd name="T39" fmla="*/ 313 h 1067"/>
                <a:gd name="T40" fmla="*/ 152 w 1037"/>
                <a:gd name="T41" fmla="*/ 274 h 1067"/>
                <a:gd name="T42" fmla="*/ 119 w 1037"/>
                <a:gd name="T43" fmla="*/ 262 h 1067"/>
                <a:gd name="T44" fmla="*/ 77 w 1037"/>
                <a:gd name="T45" fmla="*/ 273 h 1067"/>
                <a:gd name="T46" fmla="*/ 61 w 1037"/>
                <a:gd name="T47" fmla="*/ 305 h 1067"/>
                <a:gd name="T48" fmla="*/ 29 w 1037"/>
                <a:gd name="T49" fmla="*/ 276 h 1067"/>
                <a:gd name="T50" fmla="*/ 11 w 1037"/>
                <a:gd name="T51" fmla="*/ 227 h 1067"/>
                <a:gd name="T52" fmla="*/ 1 w 1037"/>
                <a:gd name="T53" fmla="*/ 161 h 1067"/>
                <a:gd name="T54" fmla="*/ 62 w 1037"/>
                <a:gd name="T55" fmla="*/ 135 h 1067"/>
                <a:gd name="T56" fmla="*/ 112 w 1037"/>
                <a:gd name="T57" fmla="*/ 118 h 1067"/>
                <a:gd name="T58" fmla="*/ 148 w 1037"/>
                <a:gd name="T59" fmla="*/ 93 h 1067"/>
                <a:gd name="T60" fmla="*/ 203 w 1037"/>
                <a:gd name="T61" fmla="*/ 46 h 1067"/>
                <a:gd name="T62" fmla="*/ 259 w 1037"/>
                <a:gd name="T63" fmla="*/ 9 h 1067"/>
                <a:gd name="T64" fmla="*/ 308 w 1037"/>
                <a:gd name="T65" fmla="*/ 54 h 1067"/>
                <a:gd name="T66" fmla="*/ 338 w 1037"/>
                <a:gd name="T67" fmla="*/ 97 h 1067"/>
                <a:gd name="T68" fmla="*/ 387 w 1037"/>
                <a:gd name="T69" fmla="*/ 93 h 1067"/>
                <a:gd name="T70" fmla="*/ 393 w 1037"/>
                <a:gd name="T71" fmla="*/ 54 h 1067"/>
                <a:gd name="T72" fmla="*/ 448 w 1037"/>
                <a:gd name="T73" fmla="*/ 81 h 1067"/>
                <a:gd name="T74" fmla="*/ 474 w 1037"/>
                <a:gd name="T75" fmla="*/ 51 h 1067"/>
                <a:gd name="T76" fmla="*/ 507 w 1037"/>
                <a:gd name="T77" fmla="*/ 26 h 1067"/>
                <a:gd name="T78" fmla="*/ 580 w 1037"/>
                <a:gd name="T79" fmla="*/ 45 h 1067"/>
                <a:gd name="T80" fmla="*/ 626 w 1037"/>
                <a:gd name="T81" fmla="*/ 63 h 1067"/>
                <a:gd name="T82" fmla="*/ 658 w 1037"/>
                <a:gd name="T83" fmla="*/ 101 h 1067"/>
                <a:gd name="T84" fmla="*/ 691 w 1037"/>
                <a:gd name="T85" fmla="*/ 157 h 1067"/>
                <a:gd name="T86" fmla="*/ 735 w 1037"/>
                <a:gd name="T87" fmla="*/ 195 h 1067"/>
                <a:gd name="T88" fmla="*/ 744 w 1037"/>
                <a:gd name="T89" fmla="*/ 293 h 1067"/>
                <a:gd name="T90" fmla="*/ 788 w 1037"/>
                <a:gd name="T91" fmla="*/ 363 h 1067"/>
                <a:gd name="T92" fmla="*/ 862 w 1037"/>
                <a:gd name="T93" fmla="*/ 408 h 1067"/>
                <a:gd name="T94" fmla="*/ 940 w 1037"/>
                <a:gd name="T95" fmla="*/ 492 h 1067"/>
                <a:gd name="T96" fmla="*/ 985 w 1037"/>
                <a:gd name="T97" fmla="*/ 508 h 1067"/>
                <a:gd name="T98" fmla="*/ 1035 w 1037"/>
                <a:gd name="T99" fmla="*/ 560 h 1067"/>
                <a:gd name="T100" fmla="*/ 1020 w 1037"/>
                <a:gd name="T101" fmla="*/ 630 h 1067"/>
                <a:gd name="T102" fmla="*/ 955 w 1037"/>
                <a:gd name="T103" fmla="*/ 643 h 1067"/>
                <a:gd name="T104" fmla="*/ 877 w 1037"/>
                <a:gd name="T105" fmla="*/ 730 h 1067"/>
                <a:gd name="T106" fmla="*/ 860 w 1037"/>
                <a:gd name="T107" fmla="*/ 850 h 1067"/>
                <a:gd name="T108" fmla="*/ 890 w 1037"/>
                <a:gd name="T109" fmla="*/ 930 h 1067"/>
                <a:gd name="T110" fmla="*/ 858 w 1037"/>
                <a:gd name="T111" fmla="*/ 985 h 1067"/>
                <a:gd name="T112" fmla="*/ 804 w 1037"/>
                <a:gd name="T113" fmla="*/ 923 h 1067"/>
                <a:gd name="T114" fmla="*/ 703 w 1037"/>
                <a:gd name="T115" fmla="*/ 912 h 1067"/>
                <a:gd name="T116" fmla="*/ 619 w 1037"/>
                <a:gd name="T117" fmla="*/ 958 h 1067"/>
                <a:gd name="T118" fmla="*/ 502 w 1037"/>
                <a:gd name="T119" fmla="*/ 1014 h 1067"/>
                <a:gd name="T120" fmla="*/ 423 w 1037"/>
                <a:gd name="T121" fmla="*/ 1006 h 1067"/>
                <a:gd name="T122" fmla="*/ 350 w 1037"/>
                <a:gd name="T123" fmla="*/ 972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37" h="1067">
                  <a:moveTo>
                    <a:pt x="312" y="974"/>
                  </a:moveTo>
                  <a:lnTo>
                    <a:pt x="313" y="974"/>
                  </a:lnTo>
                  <a:lnTo>
                    <a:pt x="312" y="979"/>
                  </a:lnTo>
                  <a:lnTo>
                    <a:pt x="311" y="980"/>
                  </a:lnTo>
                  <a:lnTo>
                    <a:pt x="310" y="985"/>
                  </a:lnTo>
                  <a:lnTo>
                    <a:pt x="310" y="988"/>
                  </a:lnTo>
                  <a:lnTo>
                    <a:pt x="310" y="989"/>
                  </a:lnTo>
                  <a:lnTo>
                    <a:pt x="308" y="992"/>
                  </a:lnTo>
                  <a:lnTo>
                    <a:pt x="309" y="994"/>
                  </a:lnTo>
                  <a:lnTo>
                    <a:pt x="311" y="997"/>
                  </a:lnTo>
                  <a:lnTo>
                    <a:pt x="314" y="998"/>
                  </a:lnTo>
                  <a:lnTo>
                    <a:pt x="315" y="998"/>
                  </a:lnTo>
                  <a:lnTo>
                    <a:pt x="316" y="1001"/>
                  </a:lnTo>
                  <a:lnTo>
                    <a:pt x="317" y="1002"/>
                  </a:lnTo>
                  <a:lnTo>
                    <a:pt x="316" y="1004"/>
                  </a:lnTo>
                  <a:lnTo>
                    <a:pt x="316" y="1008"/>
                  </a:lnTo>
                  <a:lnTo>
                    <a:pt x="317" y="1009"/>
                  </a:lnTo>
                  <a:lnTo>
                    <a:pt x="318" y="1015"/>
                  </a:lnTo>
                  <a:lnTo>
                    <a:pt x="316" y="1016"/>
                  </a:lnTo>
                  <a:lnTo>
                    <a:pt x="315" y="1017"/>
                  </a:lnTo>
                  <a:lnTo>
                    <a:pt x="314" y="1018"/>
                  </a:lnTo>
                  <a:lnTo>
                    <a:pt x="313" y="1019"/>
                  </a:lnTo>
                  <a:lnTo>
                    <a:pt x="311" y="1020"/>
                  </a:lnTo>
                  <a:lnTo>
                    <a:pt x="310" y="1021"/>
                  </a:lnTo>
                  <a:lnTo>
                    <a:pt x="309" y="1024"/>
                  </a:lnTo>
                  <a:lnTo>
                    <a:pt x="308" y="1028"/>
                  </a:lnTo>
                  <a:lnTo>
                    <a:pt x="308" y="1029"/>
                  </a:lnTo>
                  <a:lnTo>
                    <a:pt x="310" y="1032"/>
                  </a:lnTo>
                  <a:lnTo>
                    <a:pt x="307" y="1031"/>
                  </a:lnTo>
                  <a:lnTo>
                    <a:pt x="306" y="1030"/>
                  </a:lnTo>
                  <a:lnTo>
                    <a:pt x="305" y="1032"/>
                  </a:lnTo>
                  <a:lnTo>
                    <a:pt x="304" y="1032"/>
                  </a:lnTo>
                  <a:lnTo>
                    <a:pt x="303" y="1033"/>
                  </a:lnTo>
                  <a:lnTo>
                    <a:pt x="300" y="1033"/>
                  </a:lnTo>
                  <a:lnTo>
                    <a:pt x="298" y="1035"/>
                  </a:lnTo>
                  <a:lnTo>
                    <a:pt x="298" y="1036"/>
                  </a:lnTo>
                  <a:lnTo>
                    <a:pt x="298" y="1037"/>
                  </a:lnTo>
                  <a:lnTo>
                    <a:pt x="297" y="1040"/>
                  </a:lnTo>
                  <a:lnTo>
                    <a:pt x="294" y="1042"/>
                  </a:lnTo>
                  <a:lnTo>
                    <a:pt x="292" y="1045"/>
                  </a:lnTo>
                  <a:lnTo>
                    <a:pt x="290" y="1051"/>
                  </a:lnTo>
                  <a:lnTo>
                    <a:pt x="290" y="1052"/>
                  </a:lnTo>
                  <a:lnTo>
                    <a:pt x="286" y="1057"/>
                  </a:lnTo>
                  <a:lnTo>
                    <a:pt x="284" y="1056"/>
                  </a:lnTo>
                  <a:lnTo>
                    <a:pt x="283" y="1056"/>
                  </a:lnTo>
                  <a:lnTo>
                    <a:pt x="280" y="1058"/>
                  </a:lnTo>
                  <a:lnTo>
                    <a:pt x="278" y="1059"/>
                  </a:lnTo>
                  <a:lnTo>
                    <a:pt x="276" y="1061"/>
                  </a:lnTo>
                  <a:lnTo>
                    <a:pt x="275" y="1062"/>
                  </a:lnTo>
                  <a:lnTo>
                    <a:pt x="274" y="1062"/>
                  </a:lnTo>
                  <a:lnTo>
                    <a:pt x="272" y="1062"/>
                  </a:lnTo>
                  <a:lnTo>
                    <a:pt x="271" y="1064"/>
                  </a:lnTo>
                  <a:lnTo>
                    <a:pt x="270" y="1064"/>
                  </a:lnTo>
                  <a:lnTo>
                    <a:pt x="268" y="1065"/>
                  </a:lnTo>
                  <a:lnTo>
                    <a:pt x="267" y="1066"/>
                  </a:lnTo>
                  <a:lnTo>
                    <a:pt x="267" y="1066"/>
                  </a:lnTo>
                  <a:lnTo>
                    <a:pt x="266" y="1067"/>
                  </a:lnTo>
                  <a:lnTo>
                    <a:pt x="263" y="1066"/>
                  </a:lnTo>
                  <a:lnTo>
                    <a:pt x="262" y="1066"/>
                  </a:lnTo>
                  <a:lnTo>
                    <a:pt x="262" y="1066"/>
                  </a:lnTo>
                  <a:lnTo>
                    <a:pt x="257" y="1066"/>
                  </a:lnTo>
                  <a:lnTo>
                    <a:pt x="256" y="1066"/>
                  </a:lnTo>
                  <a:lnTo>
                    <a:pt x="252" y="1067"/>
                  </a:lnTo>
                  <a:lnTo>
                    <a:pt x="251" y="1067"/>
                  </a:lnTo>
                  <a:lnTo>
                    <a:pt x="251" y="1066"/>
                  </a:lnTo>
                  <a:lnTo>
                    <a:pt x="251" y="1065"/>
                  </a:lnTo>
                  <a:lnTo>
                    <a:pt x="252" y="1060"/>
                  </a:lnTo>
                  <a:lnTo>
                    <a:pt x="253" y="1060"/>
                  </a:lnTo>
                  <a:lnTo>
                    <a:pt x="255" y="1060"/>
                  </a:lnTo>
                  <a:lnTo>
                    <a:pt x="259" y="1056"/>
                  </a:lnTo>
                  <a:lnTo>
                    <a:pt x="260" y="1054"/>
                  </a:lnTo>
                  <a:lnTo>
                    <a:pt x="258" y="1052"/>
                  </a:lnTo>
                  <a:lnTo>
                    <a:pt x="257" y="1050"/>
                  </a:lnTo>
                  <a:lnTo>
                    <a:pt x="258" y="1048"/>
                  </a:lnTo>
                  <a:lnTo>
                    <a:pt x="258" y="1045"/>
                  </a:lnTo>
                  <a:lnTo>
                    <a:pt x="259" y="1043"/>
                  </a:lnTo>
                  <a:lnTo>
                    <a:pt x="260" y="1041"/>
                  </a:lnTo>
                  <a:lnTo>
                    <a:pt x="261" y="1040"/>
                  </a:lnTo>
                  <a:lnTo>
                    <a:pt x="263" y="1037"/>
                  </a:lnTo>
                  <a:lnTo>
                    <a:pt x="266" y="1034"/>
                  </a:lnTo>
                  <a:lnTo>
                    <a:pt x="264" y="1032"/>
                  </a:lnTo>
                  <a:lnTo>
                    <a:pt x="264" y="1031"/>
                  </a:lnTo>
                  <a:lnTo>
                    <a:pt x="263" y="1029"/>
                  </a:lnTo>
                  <a:lnTo>
                    <a:pt x="261" y="1031"/>
                  </a:lnTo>
                  <a:lnTo>
                    <a:pt x="259" y="1032"/>
                  </a:lnTo>
                  <a:lnTo>
                    <a:pt x="255" y="1030"/>
                  </a:lnTo>
                  <a:lnTo>
                    <a:pt x="253" y="1028"/>
                  </a:lnTo>
                  <a:lnTo>
                    <a:pt x="253" y="1029"/>
                  </a:lnTo>
                  <a:lnTo>
                    <a:pt x="252" y="1030"/>
                  </a:lnTo>
                  <a:lnTo>
                    <a:pt x="250" y="1031"/>
                  </a:lnTo>
                  <a:lnTo>
                    <a:pt x="250" y="1033"/>
                  </a:lnTo>
                  <a:lnTo>
                    <a:pt x="250" y="1035"/>
                  </a:lnTo>
                  <a:lnTo>
                    <a:pt x="249" y="1036"/>
                  </a:lnTo>
                  <a:lnTo>
                    <a:pt x="245" y="1036"/>
                  </a:lnTo>
                  <a:lnTo>
                    <a:pt x="241" y="1035"/>
                  </a:lnTo>
                  <a:lnTo>
                    <a:pt x="240" y="1034"/>
                  </a:lnTo>
                  <a:lnTo>
                    <a:pt x="238" y="1037"/>
                  </a:lnTo>
                  <a:lnTo>
                    <a:pt x="237" y="1037"/>
                  </a:lnTo>
                  <a:lnTo>
                    <a:pt x="235" y="1040"/>
                  </a:lnTo>
                  <a:lnTo>
                    <a:pt x="235" y="1039"/>
                  </a:lnTo>
                  <a:lnTo>
                    <a:pt x="235" y="1037"/>
                  </a:lnTo>
                  <a:lnTo>
                    <a:pt x="233" y="1034"/>
                  </a:lnTo>
                  <a:lnTo>
                    <a:pt x="233" y="1033"/>
                  </a:lnTo>
                  <a:lnTo>
                    <a:pt x="232" y="1029"/>
                  </a:lnTo>
                  <a:lnTo>
                    <a:pt x="232" y="1028"/>
                  </a:lnTo>
                  <a:lnTo>
                    <a:pt x="232" y="1026"/>
                  </a:lnTo>
                  <a:lnTo>
                    <a:pt x="229" y="1024"/>
                  </a:lnTo>
                  <a:lnTo>
                    <a:pt x="228" y="1023"/>
                  </a:lnTo>
                  <a:lnTo>
                    <a:pt x="228" y="1022"/>
                  </a:lnTo>
                  <a:lnTo>
                    <a:pt x="229" y="1021"/>
                  </a:lnTo>
                  <a:lnTo>
                    <a:pt x="233" y="1020"/>
                  </a:lnTo>
                  <a:lnTo>
                    <a:pt x="234" y="1020"/>
                  </a:lnTo>
                  <a:lnTo>
                    <a:pt x="235" y="1019"/>
                  </a:lnTo>
                  <a:lnTo>
                    <a:pt x="235" y="1018"/>
                  </a:lnTo>
                  <a:lnTo>
                    <a:pt x="236" y="1017"/>
                  </a:lnTo>
                  <a:lnTo>
                    <a:pt x="236" y="1016"/>
                  </a:lnTo>
                  <a:lnTo>
                    <a:pt x="235" y="1015"/>
                  </a:lnTo>
                  <a:lnTo>
                    <a:pt x="234" y="1013"/>
                  </a:lnTo>
                  <a:lnTo>
                    <a:pt x="234" y="1010"/>
                  </a:lnTo>
                  <a:lnTo>
                    <a:pt x="234" y="1009"/>
                  </a:lnTo>
                  <a:lnTo>
                    <a:pt x="233" y="1006"/>
                  </a:lnTo>
                  <a:lnTo>
                    <a:pt x="231" y="1007"/>
                  </a:lnTo>
                  <a:lnTo>
                    <a:pt x="228" y="1007"/>
                  </a:lnTo>
                  <a:lnTo>
                    <a:pt x="228" y="1006"/>
                  </a:lnTo>
                  <a:lnTo>
                    <a:pt x="227" y="1005"/>
                  </a:lnTo>
                  <a:lnTo>
                    <a:pt x="226" y="1005"/>
                  </a:lnTo>
                  <a:lnTo>
                    <a:pt x="225" y="1004"/>
                  </a:lnTo>
                  <a:lnTo>
                    <a:pt x="224" y="1003"/>
                  </a:lnTo>
                  <a:lnTo>
                    <a:pt x="224" y="1001"/>
                  </a:lnTo>
                  <a:lnTo>
                    <a:pt x="222" y="997"/>
                  </a:lnTo>
                  <a:lnTo>
                    <a:pt x="219" y="997"/>
                  </a:lnTo>
                  <a:lnTo>
                    <a:pt x="215" y="999"/>
                  </a:lnTo>
                  <a:lnTo>
                    <a:pt x="213" y="998"/>
                  </a:lnTo>
                  <a:lnTo>
                    <a:pt x="211" y="994"/>
                  </a:lnTo>
                  <a:lnTo>
                    <a:pt x="212" y="992"/>
                  </a:lnTo>
                  <a:lnTo>
                    <a:pt x="207" y="989"/>
                  </a:lnTo>
                  <a:lnTo>
                    <a:pt x="205" y="986"/>
                  </a:lnTo>
                  <a:lnTo>
                    <a:pt x="206" y="979"/>
                  </a:lnTo>
                  <a:lnTo>
                    <a:pt x="204" y="980"/>
                  </a:lnTo>
                  <a:lnTo>
                    <a:pt x="204" y="981"/>
                  </a:lnTo>
                  <a:lnTo>
                    <a:pt x="204" y="982"/>
                  </a:lnTo>
                  <a:lnTo>
                    <a:pt x="203" y="982"/>
                  </a:lnTo>
                  <a:lnTo>
                    <a:pt x="200" y="981"/>
                  </a:lnTo>
                  <a:lnTo>
                    <a:pt x="199" y="983"/>
                  </a:lnTo>
                  <a:lnTo>
                    <a:pt x="198" y="983"/>
                  </a:lnTo>
                  <a:lnTo>
                    <a:pt x="196" y="984"/>
                  </a:lnTo>
                  <a:lnTo>
                    <a:pt x="194" y="982"/>
                  </a:lnTo>
                  <a:lnTo>
                    <a:pt x="193" y="981"/>
                  </a:lnTo>
                  <a:lnTo>
                    <a:pt x="191" y="979"/>
                  </a:lnTo>
                  <a:lnTo>
                    <a:pt x="189" y="979"/>
                  </a:lnTo>
                  <a:lnTo>
                    <a:pt x="186" y="978"/>
                  </a:lnTo>
                  <a:lnTo>
                    <a:pt x="186" y="979"/>
                  </a:lnTo>
                  <a:lnTo>
                    <a:pt x="186" y="981"/>
                  </a:lnTo>
                  <a:lnTo>
                    <a:pt x="185" y="984"/>
                  </a:lnTo>
                  <a:lnTo>
                    <a:pt x="182" y="982"/>
                  </a:lnTo>
                  <a:lnTo>
                    <a:pt x="180" y="980"/>
                  </a:lnTo>
                  <a:lnTo>
                    <a:pt x="176" y="979"/>
                  </a:lnTo>
                  <a:lnTo>
                    <a:pt x="175" y="979"/>
                  </a:lnTo>
                  <a:lnTo>
                    <a:pt x="173" y="978"/>
                  </a:lnTo>
                  <a:lnTo>
                    <a:pt x="173" y="976"/>
                  </a:lnTo>
                  <a:lnTo>
                    <a:pt x="174" y="973"/>
                  </a:lnTo>
                  <a:lnTo>
                    <a:pt x="174" y="970"/>
                  </a:lnTo>
                  <a:lnTo>
                    <a:pt x="173" y="970"/>
                  </a:lnTo>
                  <a:lnTo>
                    <a:pt x="174" y="969"/>
                  </a:lnTo>
                  <a:lnTo>
                    <a:pt x="175" y="967"/>
                  </a:lnTo>
                  <a:lnTo>
                    <a:pt x="174" y="965"/>
                  </a:lnTo>
                  <a:lnTo>
                    <a:pt x="173" y="965"/>
                  </a:lnTo>
                  <a:lnTo>
                    <a:pt x="171" y="963"/>
                  </a:lnTo>
                  <a:lnTo>
                    <a:pt x="170" y="962"/>
                  </a:lnTo>
                  <a:lnTo>
                    <a:pt x="165" y="963"/>
                  </a:lnTo>
                  <a:lnTo>
                    <a:pt x="164" y="963"/>
                  </a:lnTo>
                  <a:lnTo>
                    <a:pt x="162" y="965"/>
                  </a:lnTo>
                  <a:lnTo>
                    <a:pt x="160" y="967"/>
                  </a:lnTo>
                  <a:lnTo>
                    <a:pt x="160" y="969"/>
                  </a:lnTo>
                  <a:lnTo>
                    <a:pt x="157" y="969"/>
                  </a:lnTo>
                  <a:lnTo>
                    <a:pt x="158" y="971"/>
                  </a:lnTo>
                  <a:lnTo>
                    <a:pt x="157" y="973"/>
                  </a:lnTo>
                  <a:lnTo>
                    <a:pt x="157" y="974"/>
                  </a:lnTo>
                  <a:lnTo>
                    <a:pt x="156" y="974"/>
                  </a:lnTo>
                  <a:lnTo>
                    <a:pt x="155" y="976"/>
                  </a:lnTo>
                  <a:lnTo>
                    <a:pt x="154" y="979"/>
                  </a:lnTo>
                  <a:lnTo>
                    <a:pt x="154" y="980"/>
                  </a:lnTo>
                  <a:lnTo>
                    <a:pt x="154" y="982"/>
                  </a:lnTo>
                  <a:lnTo>
                    <a:pt x="154" y="983"/>
                  </a:lnTo>
                  <a:lnTo>
                    <a:pt x="153" y="983"/>
                  </a:lnTo>
                  <a:lnTo>
                    <a:pt x="148" y="984"/>
                  </a:lnTo>
                  <a:lnTo>
                    <a:pt x="143" y="986"/>
                  </a:lnTo>
                  <a:lnTo>
                    <a:pt x="139" y="985"/>
                  </a:lnTo>
                  <a:lnTo>
                    <a:pt x="138" y="985"/>
                  </a:lnTo>
                  <a:lnTo>
                    <a:pt x="134" y="984"/>
                  </a:lnTo>
                  <a:lnTo>
                    <a:pt x="132" y="983"/>
                  </a:lnTo>
                  <a:lnTo>
                    <a:pt x="129" y="983"/>
                  </a:lnTo>
                  <a:lnTo>
                    <a:pt x="126" y="982"/>
                  </a:lnTo>
                  <a:lnTo>
                    <a:pt x="117" y="980"/>
                  </a:lnTo>
                  <a:lnTo>
                    <a:pt x="116" y="980"/>
                  </a:lnTo>
                  <a:lnTo>
                    <a:pt x="117" y="979"/>
                  </a:lnTo>
                  <a:lnTo>
                    <a:pt x="126" y="966"/>
                  </a:lnTo>
                  <a:lnTo>
                    <a:pt x="127" y="966"/>
                  </a:lnTo>
                  <a:lnTo>
                    <a:pt x="130" y="966"/>
                  </a:lnTo>
                  <a:lnTo>
                    <a:pt x="130" y="965"/>
                  </a:lnTo>
                  <a:lnTo>
                    <a:pt x="130" y="964"/>
                  </a:lnTo>
                  <a:lnTo>
                    <a:pt x="131" y="963"/>
                  </a:lnTo>
                  <a:lnTo>
                    <a:pt x="133" y="964"/>
                  </a:lnTo>
                  <a:lnTo>
                    <a:pt x="135" y="964"/>
                  </a:lnTo>
                  <a:lnTo>
                    <a:pt x="135" y="963"/>
                  </a:lnTo>
                  <a:lnTo>
                    <a:pt x="134" y="962"/>
                  </a:lnTo>
                  <a:lnTo>
                    <a:pt x="134" y="960"/>
                  </a:lnTo>
                  <a:lnTo>
                    <a:pt x="134" y="959"/>
                  </a:lnTo>
                  <a:lnTo>
                    <a:pt x="136" y="959"/>
                  </a:lnTo>
                  <a:lnTo>
                    <a:pt x="137" y="959"/>
                  </a:lnTo>
                  <a:lnTo>
                    <a:pt x="138" y="958"/>
                  </a:lnTo>
                  <a:lnTo>
                    <a:pt x="138" y="957"/>
                  </a:lnTo>
                  <a:lnTo>
                    <a:pt x="141" y="957"/>
                  </a:lnTo>
                  <a:lnTo>
                    <a:pt x="143" y="959"/>
                  </a:lnTo>
                  <a:lnTo>
                    <a:pt x="146" y="957"/>
                  </a:lnTo>
                  <a:lnTo>
                    <a:pt x="147" y="959"/>
                  </a:lnTo>
                  <a:lnTo>
                    <a:pt x="148" y="960"/>
                  </a:lnTo>
                  <a:lnTo>
                    <a:pt x="153" y="958"/>
                  </a:lnTo>
                  <a:lnTo>
                    <a:pt x="153" y="957"/>
                  </a:lnTo>
                  <a:lnTo>
                    <a:pt x="154" y="956"/>
                  </a:lnTo>
                  <a:lnTo>
                    <a:pt x="155" y="956"/>
                  </a:lnTo>
                  <a:lnTo>
                    <a:pt x="156" y="956"/>
                  </a:lnTo>
                  <a:lnTo>
                    <a:pt x="157" y="956"/>
                  </a:lnTo>
                  <a:lnTo>
                    <a:pt x="156" y="957"/>
                  </a:lnTo>
                  <a:lnTo>
                    <a:pt x="156" y="959"/>
                  </a:lnTo>
                  <a:lnTo>
                    <a:pt x="157" y="960"/>
                  </a:lnTo>
                  <a:lnTo>
                    <a:pt x="160" y="958"/>
                  </a:lnTo>
                  <a:lnTo>
                    <a:pt x="160" y="957"/>
                  </a:lnTo>
                  <a:lnTo>
                    <a:pt x="160" y="956"/>
                  </a:lnTo>
                  <a:lnTo>
                    <a:pt x="165" y="951"/>
                  </a:lnTo>
                  <a:lnTo>
                    <a:pt x="166" y="950"/>
                  </a:lnTo>
                  <a:lnTo>
                    <a:pt x="168" y="949"/>
                  </a:lnTo>
                  <a:lnTo>
                    <a:pt x="169" y="947"/>
                  </a:lnTo>
                  <a:lnTo>
                    <a:pt x="170" y="947"/>
                  </a:lnTo>
                  <a:lnTo>
                    <a:pt x="169" y="945"/>
                  </a:lnTo>
                  <a:lnTo>
                    <a:pt x="170" y="945"/>
                  </a:lnTo>
                  <a:lnTo>
                    <a:pt x="172" y="944"/>
                  </a:lnTo>
                  <a:lnTo>
                    <a:pt x="173" y="944"/>
                  </a:lnTo>
                  <a:lnTo>
                    <a:pt x="175" y="943"/>
                  </a:lnTo>
                  <a:lnTo>
                    <a:pt x="175" y="941"/>
                  </a:lnTo>
                  <a:lnTo>
                    <a:pt x="176" y="937"/>
                  </a:lnTo>
                  <a:lnTo>
                    <a:pt x="177" y="937"/>
                  </a:lnTo>
                  <a:lnTo>
                    <a:pt x="178" y="936"/>
                  </a:lnTo>
                  <a:lnTo>
                    <a:pt x="182" y="935"/>
                  </a:lnTo>
                  <a:lnTo>
                    <a:pt x="186" y="937"/>
                  </a:lnTo>
                  <a:lnTo>
                    <a:pt x="187" y="938"/>
                  </a:lnTo>
                  <a:lnTo>
                    <a:pt x="189" y="941"/>
                  </a:lnTo>
                  <a:lnTo>
                    <a:pt x="197" y="943"/>
                  </a:lnTo>
                  <a:lnTo>
                    <a:pt x="198" y="943"/>
                  </a:lnTo>
                  <a:lnTo>
                    <a:pt x="200" y="943"/>
                  </a:lnTo>
                  <a:lnTo>
                    <a:pt x="206" y="943"/>
                  </a:lnTo>
                  <a:lnTo>
                    <a:pt x="208" y="943"/>
                  </a:lnTo>
                  <a:lnTo>
                    <a:pt x="208" y="941"/>
                  </a:lnTo>
                  <a:lnTo>
                    <a:pt x="208" y="940"/>
                  </a:lnTo>
                  <a:lnTo>
                    <a:pt x="213" y="935"/>
                  </a:lnTo>
                  <a:lnTo>
                    <a:pt x="217" y="933"/>
                  </a:lnTo>
                  <a:lnTo>
                    <a:pt x="219" y="933"/>
                  </a:lnTo>
                  <a:lnTo>
                    <a:pt x="220" y="934"/>
                  </a:lnTo>
                  <a:lnTo>
                    <a:pt x="220" y="936"/>
                  </a:lnTo>
                  <a:lnTo>
                    <a:pt x="222" y="936"/>
                  </a:lnTo>
                  <a:lnTo>
                    <a:pt x="223" y="935"/>
                  </a:lnTo>
                  <a:lnTo>
                    <a:pt x="225" y="935"/>
                  </a:lnTo>
                  <a:lnTo>
                    <a:pt x="229" y="943"/>
                  </a:lnTo>
                  <a:lnTo>
                    <a:pt x="228" y="945"/>
                  </a:lnTo>
                  <a:lnTo>
                    <a:pt x="228" y="947"/>
                  </a:lnTo>
                  <a:lnTo>
                    <a:pt x="229" y="948"/>
                  </a:lnTo>
                  <a:lnTo>
                    <a:pt x="232" y="943"/>
                  </a:lnTo>
                  <a:lnTo>
                    <a:pt x="233" y="942"/>
                  </a:lnTo>
                  <a:lnTo>
                    <a:pt x="234" y="941"/>
                  </a:lnTo>
                  <a:lnTo>
                    <a:pt x="234" y="940"/>
                  </a:lnTo>
                  <a:lnTo>
                    <a:pt x="234" y="938"/>
                  </a:lnTo>
                  <a:lnTo>
                    <a:pt x="235" y="938"/>
                  </a:lnTo>
                  <a:lnTo>
                    <a:pt x="238" y="940"/>
                  </a:lnTo>
                  <a:lnTo>
                    <a:pt x="242" y="936"/>
                  </a:lnTo>
                  <a:lnTo>
                    <a:pt x="242" y="933"/>
                  </a:lnTo>
                  <a:lnTo>
                    <a:pt x="242" y="932"/>
                  </a:lnTo>
                  <a:lnTo>
                    <a:pt x="242" y="931"/>
                  </a:lnTo>
                  <a:lnTo>
                    <a:pt x="243" y="930"/>
                  </a:lnTo>
                  <a:lnTo>
                    <a:pt x="244" y="929"/>
                  </a:lnTo>
                  <a:lnTo>
                    <a:pt x="244" y="927"/>
                  </a:lnTo>
                  <a:lnTo>
                    <a:pt x="242" y="926"/>
                  </a:lnTo>
                  <a:lnTo>
                    <a:pt x="240" y="924"/>
                  </a:lnTo>
                  <a:lnTo>
                    <a:pt x="239" y="922"/>
                  </a:lnTo>
                  <a:lnTo>
                    <a:pt x="239" y="921"/>
                  </a:lnTo>
                  <a:lnTo>
                    <a:pt x="239" y="918"/>
                  </a:lnTo>
                  <a:lnTo>
                    <a:pt x="239" y="917"/>
                  </a:lnTo>
                  <a:lnTo>
                    <a:pt x="239" y="915"/>
                  </a:lnTo>
                  <a:lnTo>
                    <a:pt x="239" y="912"/>
                  </a:lnTo>
                  <a:lnTo>
                    <a:pt x="239" y="909"/>
                  </a:lnTo>
                  <a:lnTo>
                    <a:pt x="237" y="908"/>
                  </a:lnTo>
                  <a:lnTo>
                    <a:pt x="232" y="906"/>
                  </a:lnTo>
                  <a:lnTo>
                    <a:pt x="231" y="902"/>
                  </a:lnTo>
                  <a:lnTo>
                    <a:pt x="228" y="901"/>
                  </a:lnTo>
                  <a:lnTo>
                    <a:pt x="227" y="900"/>
                  </a:lnTo>
                  <a:lnTo>
                    <a:pt x="234" y="894"/>
                  </a:lnTo>
                  <a:lnTo>
                    <a:pt x="237" y="895"/>
                  </a:lnTo>
                  <a:lnTo>
                    <a:pt x="238" y="895"/>
                  </a:lnTo>
                  <a:lnTo>
                    <a:pt x="239" y="894"/>
                  </a:lnTo>
                  <a:lnTo>
                    <a:pt x="239" y="893"/>
                  </a:lnTo>
                  <a:lnTo>
                    <a:pt x="238" y="893"/>
                  </a:lnTo>
                  <a:lnTo>
                    <a:pt x="239" y="892"/>
                  </a:lnTo>
                  <a:lnTo>
                    <a:pt x="241" y="892"/>
                  </a:lnTo>
                  <a:lnTo>
                    <a:pt x="243" y="892"/>
                  </a:lnTo>
                  <a:lnTo>
                    <a:pt x="242" y="891"/>
                  </a:lnTo>
                  <a:lnTo>
                    <a:pt x="242" y="890"/>
                  </a:lnTo>
                  <a:lnTo>
                    <a:pt x="236" y="883"/>
                  </a:lnTo>
                  <a:lnTo>
                    <a:pt x="237" y="881"/>
                  </a:lnTo>
                  <a:lnTo>
                    <a:pt x="237" y="880"/>
                  </a:lnTo>
                  <a:lnTo>
                    <a:pt x="236" y="880"/>
                  </a:lnTo>
                  <a:lnTo>
                    <a:pt x="235" y="880"/>
                  </a:lnTo>
                  <a:lnTo>
                    <a:pt x="235" y="879"/>
                  </a:lnTo>
                  <a:lnTo>
                    <a:pt x="236" y="877"/>
                  </a:lnTo>
                  <a:lnTo>
                    <a:pt x="236" y="875"/>
                  </a:lnTo>
                  <a:lnTo>
                    <a:pt x="234" y="876"/>
                  </a:lnTo>
                  <a:lnTo>
                    <a:pt x="232" y="878"/>
                  </a:lnTo>
                  <a:lnTo>
                    <a:pt x="229" y="874"/>
                  </a:lnTo>
                  <a:lnTo>
                    <a:pt x="233" y="874"/>
                  </a:lnTo>
                  <a:lnTo>
                    <a:pt x="236" y="870"/>
                  </a:lnTo>
                  <a:lnTo>
                    <a:pt x="236" y="869"/>
                  </a:lnTo>
                  <a:lnTo>
                    <a:pt x="235" y="868"/>
                  </a:lnTo>
                  <a:lnTo>
                    <a:pt x="236" y="867"/>
                  </a:lnTo>
                  <a:lnTo>
                    <a:pt x="236" y="865"/>
                  </a:lnTo>
                  <a:lnTo>
                    <a:pt x="236" y="862"/>
                  </a:lnTo>
                  <a:lnTo>
                    <a:pt x="236" y="861"/>
                  </a:lnTo>
                  <a:lnTo>
                    <a:pt x="237" y="860"/>
                  </a:lnTo>
                  <a:lnTo>
                    <a:pt x="237" y="858"/>
                  </a:lnTo>
                  <a:lnTo>
                    <a:pt x="237" y="857"/>
                  </a:lnTo>
                  <a:lnTo>
                    <a:pt x="237" y="856"/>
                  </a:lnTo>
                  <a:lnTo>
                    <a:pt x="236" y="855"/>
                  </a:lnTo>
                  <a:lnTo>
                    <a:pt x="237" y="851"/>
                  </a:lnTo>
                  <a:lnTo>
                    <a:pt x="234" y="849"/>
                  </a:lnTo>
                  <a:lnTo>
                    <a:pt x="232" y="845"/>
                  </a:lnTo>
                  <a:lnTo>
                    <a:pt x="233" y="842"/>
                  </a:lnTo>
                  <a:lnTo>
                    <a:pt x="236" y="840"/>
                  </a:lnTo>
                  <a:lnTo>
                    <a:pt x="237" y="840"/>
                  </a:lnTo>
                  <a:lnTo>
                    <a:pt x="238" y="839"/>
                  </a:lnTo>
                  <a:lnTo>
                    <a:pt x="239" y="835"/>
                  </a:lnTo>
                  <a:lnTo>
                    <a:pt x="240" y="833"/>
                  </a:lnTo>
                  <a:lnTo>
                    <a:pt x="240" y="831"/>
                  </a:lnTo>
                  <a:lnTo>
                    <a:pt x="242" y="826"/>
                  </a:lnTo>
                  <a:lnTo>
                    <a:pt x="243" y="823"/>
                  </a:lnTo>
                  <a:lnTo>
                    <a:pt x="243" y="822"/>
                  </a:lnTo>
                  <a:lnTo>
                    <a:pt x="241" y="820"/>
                  </a:lnTo>
                  <a:lnTo>
                    <a:pt x="242" y="818"/>
                  </a:lnTo>
                  <a:lnTo>
                    <a:pt x="244" y="816"/>
                  </a:lnTo>
                  <a:lnTo>
                    <a:pt x="245" y="812"/>
                  </a:lnTo>
                  <a:lnTo>
                    <a:pt x="244" y="811"/>
                  </a:lnTo>
                  <a:lnTo>
                    <a:pt x="244" y="810"/>
                  </a:lnTo>
                  <a:lnTo>
                    <a:pt x="244" y="809"/>
                  </a:lnTo>
                  <a:lnTo>
                    <a:pt x="245" y="807"/>
                  </a:lnTo>
                  <a:lnTo>
                    <a:pt x="244" y="807"/>
                  </a:lnTo>
                  <a:lnTo>
                    <a:pt x="243" y="805"/>
                  </a:lnTo>
                  <a:lnTo>
                    <a:pt x="244" y="802"/>
                  </a:lnTo>
                  <a:lnTo>
                    <a:pt x="244" y="800"/>
                  </a:lnTo>
                  <a:lnTo>
                    <a:pt x="244" y="799"/>
                  </a:lnTo>
                  <a:lnTo>
                    <a:pt x="243" y="799"/>
                  </a:lnTo>
                  <a:lnTo>
                    <a:pt x="243" y="797"/>
                  </a:lnTo>
                  <a:lnTo>
                    <a:pt x="243" y="796"/>
                  </a:lnTo>
                  <a:lnTo>
                    <a:pt x="243" y="795"/>
                  </a:lnTo>
                  <a:lnTo>
                    <a:pt x="241" y="793"/>
                  </a:lnTo>
                  <a:lnTo>
                    <a:pt x="240" y="793"/>
                  </a:lnTo>
                  <a:lnTo>
                    <a:pt x="237" y="789"/>
                  </a:lnTo>
                  <a:lnTo>
                    <a:pt x="237" y="788"/>
                  </a:lnTo>
                  <a:lnTo>
                    <a:pt x="234" y="778"/>
                  </a:lnTo>
                  <a:lnTo>
                    <a:pt x="234" y="777"/>
                  </a:lnTo>
                  <a:lnTo>
                    <a:pt x="232" y="772"/>
                  </a:lnTo>
                  <a:lnTo>
                    <a:pt x="232" y="770"/>
                  </a:lnTo>
                  <a:lnTo>
                    <a:pt x="231" y="768"/>
                  </a:lnTo>
                  <a:lnTo>
                    <a:pt x="232" y="765"/>
                  </a:lnTo>
                  <a:lnTo>
                    <a:pt x="229" y="763"/>
                  </a:lnTo>
                  <a:lnTo>
                    <a:pt x="229" y="760"/>
                  </a:lnTo>
                  <a:lnTo>
                    <a:pt x="227" y="759"/>
                  </a:lnTo>
                  <a:lnTo>
                    <a:pt x="227" y="756"/>
                  </a:lnTo>
                  <a:lnTo>
                    <a:pt x="226" y="754"/>
                  </a:lnTo>
                  <a:lnTo>
                    <a:pt x="226" y="753"/>
                  </a:lnTo>
                  <a:lnTo>
                    <a:pt x="226" y="751"/>
                  </a:lnTo>
                  <a:lnTo>
                    <a:pt x="227" y="749"/>
                  </a:lnTo>
                  <a:lnTo>
                    <a:pt x="227" y="748"/>
                  </a:lnTo>
                  <a:lnTo>
                    <a:pt x="226" y="747"/>
                  </a:lnTo>
                  <a:lnTo>
                    <a:pt x="226" y="746"/>
                  </a:lnTo>
                  <a:lnTo>
                    <a:pt x="226" y="744"/>
                  </a:lnTo>
                  <a:lnTo>
                    <a:pt x="226" y="743"/>
                  </a:lnTo>
                  <a:lnTo>
                    <a:pt x="227" y="742"/>
                  </a:lnTo>
                  <a:lnTo>
                    <a:pt x="226" y="740"/>
                  </a:lnTo>
                  <a:lnTo>
                    <a:pt x="225" y="739"/>
                  </a:lnTo>
                  <a:lnTo>
                    <a:pt x="222" y="736"/>
                  </a:lnTo>
                  <a:lnTo>
                    <a:pt x="221" y="733"/>
                  </a:lnTo>
                  <a:lnTo>
                    <a:pt x="219" y="728"/>
                  </a:lnTo>
                  <a:lnTo>
                    <a:pt x="219" y="727"/>
                  </a:lnTo>
                  <a:lnTo>
                    <a:pt x="218" y="727"/>
                  </a:lnTo>
                  <a:lnTo>
                    <a:pt x="216" y="724"/>
                  </a:lnTo>
                  <a:lnTo>
                    <a:pt x="216" y="721"/>
                  </a:lnTo>
                  <a:lnTo>
                    <a:pt x="215" y="720"/>
                  </a:lnTo>
                  <a:lnTo>
                    <a:pt x="213" y="718"/>
                  </a:lnTo>
                  <a:lnTo>
                    <a:pt x="212" y="716"/>
                  </a:lnTo>
                  <a:lnTo>
                    <a:pt x="212" y="715"/>
                  </a:lnTo>
                  <a:lnTo>
                    <a:pt x="213" y="714"/>
                  </a:lnTo>
                  <a:lnTo>
                    <a:pt x="211" y="712"/>
                  </a:lnTo>
                  <a:lnTo>
                    <a:pt x="210" y="711"/>
                  </a:lnTo>
                  <a:lnTo>
                    <a:pt x="210" y="712"/>
                  </a:lnTo>
                  <a:lnTo>
                    <a:pt x="209" y="713"/>
                  </a:lnTo>
                  <a:lnTo>
                    <a:pt x="208" y="713"/>
                  </a:lnTo>
                  <a:lnTo>
                    <a:pt x="207" y="712"/>
                  </a:lnTo>
                  <a:lnTo>
                    <a:pt x="206" y="710"/>
                  </a:lnTo>
                  <a:lnTo>
                    <a:pt x="211" y="703"/>
                  </a:lnTo>
                  <a:lnTo>
                    <a:pt x="213" y="702"/>
                  </a:lnTo>
                  <a:lnTo>
                    <a:pt x="216" y="700"/>
                  </a:lnTo>
                  <a:lnTo>
                    <a:pt x="217" y="697"/>
                  </a:lnTo>
                  <a:lnTo>
                    <a:pt x="218" y="695"/>
                  </a:lnTo>
                  <a:lnTo>
                    <a:pt x="221" y="694"/>
                  </a:lnTo>
                  <a:lnTo>
                    <a:pt x="222" y="693"/>
                  </a:lnTo>
                  <a:lnTo>
                    <a:pt x="221" y="692"/>
                  </a:lnTo>
                  <a:lnTo>
                    <a:pt x="219" y="690"/>
                  </a:lnTo>
                  <a:lnTo>
                    <a:pt x="220" y="688"/>
                  </a:lnTo>
                  <a:lnTo>
                    <a:pt x="221" y="688"/>
                  </a:lnTo>
                  <a:lnTo>
                    <a:pt x="221" y="685"/>
                  </a:lnTo>
                  <a:lnTo>
                    <a:pt x="220" y="684"/>
                  </a:lnTo>
                  <a:lnTo>
                    <a:pt x="220" y="683"/>
                  </a:lnTo>
                  <a:lnTo>
                    <a:pt x="222" y="682"/>
                  </a:lnTo>
                  <a:lnTo>
                    <a:pt x="227" y="682"/>
                  </a:lnTo>
                  <a:lnTo>
                    <a:pt x="235" y="678"/>
                  </a:lnTo>
                  <a:lnTo>
                    <a:pt x="236" y="676"/>
                  </a:lnTo>
                  <a:lnTo>
                    <a:pt x="239" y="677"/>
                  </a:lnTo>
                  <a:lnTo>
                    <a:pt x="239" y="679"/>
                  </a:lnTo>
                  <a:lnTo>
                    <a:pt x="240" y="681"/>
                  </a:lnTo>
                  <a:lnTo>
                    <a:pt x="242" y="683"/>
                  </a:lnTo>
                  <a:lnTo>
                    <a:pt x="249" y="682"/>
                  </a:lnTo>
                  <a:lnTo>
                    <a:pt x="251" y="680"/>
                  </a:lnTo>
                  <a:lnTo>
                    <a:pt x="251" y="679"/>
                  </a:lnTo>
                  <a:lnTo>
                    <a:pt x="252" y="678"/>
                  </a:lnTo>
                  <a:lnTo>
                    <a:pt x="252" y="677"/>
                  </a:lnTo>
                  <a:lnTo>
                    <a:pt x="252" y="676"/>
                  </a:lnTo>
                  <a:lnTo>
                    <a:pt x="256" y="674"/>
                  </a:lnTo>
                  <a:lnTo>
                    <a:pt x="260" y="672"/>
                  </a:lnTo>
                  <a:lnTo>
                    <a:pt x="261" y="672"/>
                  </a:lnTo>
                  <a:lnTo>
                    <a:pt x="266" y="671"/>
                  </a:lnTo>
                  <a:lnTo>
                    <a:pt x="264" y="669"/>
                  </a:lnTo>
                  <a:lnTo>
                    <a:pt x="266" y="669"/>
                  </a:lnTo>
                  <a:lnTo>
                    <a:pt x="266" y="668"/>
                  </a:lnTo>
                  <a:lnTo>
                    <a:pt x="263" y="668"/>
                  </a:lnTo>
                  <a:lnTo>
                    <a:pt x="262" y="666"/>
                  </a:lnTo>
                  <a:lnTo>
                    <a:pt x="267" y="666"/>
                  </a:lnTo>
                  <a:lnTo>
                    <a:pt x="269" y="663"/>
                  </a:lnTo>
                  <a:lnTo>
                    <a:pt x="271" y="663"/>
                  </a:lnTo>
                  <a:lnTo>
                    <a:pt x="273" y="664"/>
                  </a:lnTo>
                  <a:lnTo>
                    <a:pt x="277" y="664"/>
                  </a:lnTo>
                  <a:lnTo>
                    <a:pt x="280" y="662"/>
                  </a:lnTo>
                  <a:lnTo>
                    <a:pt x="280" y="661"/>
                  </a:lnTo>
                  <a:lnTo>
                    <a:pt x="280" y="660"/>
                  </a:lnTo>
                  <a:lnTo>
                    <a:pt x="279" y="660"/>
                  </a:lnTo>
                  <a:lnTo>
                    <a:pt x="278" y="658"/>
                  </a:lnTo>
                  <a:lnTo>
                    <a:pt x="278" y="654"/>
                  </a:lnTo>
                  <a:lnTo>
                    <a:pt x="279" y="653"/>
                  </a:lnTo>
                  <a:lnTo>
                    <a:pt x="281" y="649"/>
                  </a:lnTo>
                  <a:lnTo>
                    <a:pt x="279" y="643"/>
                  </a:lnTo>
                  <a:lnTo>
                    <a:pt x="278" y="641"/>
                  </a:lnTo>
                  <a:lnTo>
                    <a:pt x="276" y="640"/>
                  </a:lnTo>
                  <a:lnTo>
                    <a:pt x="277" y="635"/>
                  </a:lnTo>
                  <a:lnTo>
                    <a:pt x="280" y="635"/>
                  </a:lnTo>
                  <a:lnTo>
                    <a:pt x="282" y="635"/>
                  </a:lnTo>
                  <a:lnTo>
                    <a:pt x="282" y="633"/>
                  </a:lnTo>
                  <a:lnTo>
                    <a:pt x="278" y="630"/>
                  </a:lnTo>
                  <a:lnTo>
                    <a:pt x="277" y="629"/>
                  </a:lnTo>
                  <a:lnTo>
                    <a:pt x="277" y="628"/>
                  </a:lnTo>
                  <a:lnTo>
                    <a:pt x="277" y="626"/>
                  </a:lnTo>
                  <a:lnTo>
                    <a:pt x="274" y="624"/>
                  </a:lnTo>
                  <a:lnTo>
                    <a:pt x="273" y="622"/>
                  </a:lnTo>
                  <a:lnTo>
                    <a:pt x="272" y="621"/>
                  </a:lnTo>
                  <a:lnTo>
                    <a:pt x="272" y="621"/>
                  </a:lnTo>
                  <a:lnTo>
                    <a:pt x="271" y="620"/>
                  </a:lnTo>
                  <a:lnTo>
                    <a:pt x="270" y="620"/>
                  </a:lnTo>
                  <a:lnTo>
                    <a:pt x="270" y="619"/>
                  </a:lnTo>
                  <a:lnTo>
                    <a:pt x="270" y="618"/>
                  </a:lnTo>
                  <a:lnTo>
                    <a:pt x="269" y="617"/>
                  </a:lnTo>
                  <a:lnTo>
                    <a:pt x="269" y="616"/>
                  </a:lnTo>
                  <a:lnTo>
                    <a:pt x="269" y="615"/>
                  </a:lnTo>
                  <a:lnTo>
                    <a:pt x="270" y="613"/>
                  </a:lnTo>
                  <a:lnTo>
                    <a:pt x="269" y="612"/>
                  </a:lnTo>
                  <a:lnTo>
                    <a:pt x="269" y="610"/>
                  </a:lnTo>
                  <a:lnTo>
                    <a:pt x="270" y="610"/>
                  </a:lnTo>
                  <a:lnTo>
                    <a:pt x="271" y="610"/>
                  </a:lnTo>
                  <a:lnTo>
                    <a:pt x="272" y="609"/>
                  </a:lnTo>
                  <a:lnTo>
                    <a:pt x="272" y="605"/>
                  </a:lnTo>
                  <a:lnTo>
                    <a:pt x="272" y="604"/>
                  </a:lnTo>
                  <a:lnTo>
                    <a:pt x="272" y="603"/>
                  </a:lnTo>
                  <a:lnTo>
                    <a:pt x="273" y="603"/>
                  </a:lnTo>
                  <a:lnTo>
                    <a:pt x="276" y="606"/>
                  </a:lnTo>
                  <a:lnTo>
                    <a:pt x="281" y="609"/>
                  </a:lnTo>
                  <a:lnTo>
                    <a:pt x="281" y="608"/>
                  </a:lnTo>
                  <a:lnTo>
                    <a:pt x="282" y="607"/>
                  </a:lnTo>
                  <a:lnTo>
                    <a:pt x="284" y="607"/>
                  </a:lnTo>
                  <a:lnTo>
                    <a:pt x="285" y="608"/>
                  </a:lnTo>
                  <a:lnTo>
                    <a:pt x="288" y="611"/>
                  </a:lnTo>
                  <a:lnTo>
                    <a:pt x="288" y="615"/>
                  </a:lnTo>
                  <a:lnTo>
                    <a:pt x="288" y="616"/>
                  </a:lnTo>
                  <a:lnTo>
                    <a:pt x="288" y="618"/>
                  </a:lnTo>
                  <a:lnTo>
                    <a:pt x="289" y="618"/>
                  </a:lnTo>
                  <a:lnTo>
                    <a:pt x="289" y="620"/>
                  </a:lnTo>
                  <a:lnTo>
                    <a:pt x="291" y="620"/>
                  </a:lnTo>
                  <a:lnTo>
                    <a:pt x="292" y="618"/>
                  </a:lnTo>
                  <a:lnTo>
                    <a:pt x="292" y="617"/>
                  </a:lnTo>
                  <a:lnTo>
                    <a:pt x="295" y="616"/>
                  </a:lnTo>
                  <a:lnTo>
                    <a:pt x="296" y="615"/>
                  </a:lnTo>
                  <a:lnTo>
                    <a:pt x="296" y="613"/>
                  </a:lnTo>
                  <a:lnTo>
                    <a:pt x="296" y="612"/>
                  </a:lnTo>
                  <a:lnTo>
                    <a:pt x="296" y="610"/>
                  </a:lnTo>
                  <a:lnTo>
                    <a:pt x="297" y="608"/>
                  </a:lnTo>
                  <a:lnTo>
                    <a:pt x="300" y="604"/>
                  </a:lnTo>
                  <a:lnTo>
                    <a:pt x="307" y="605"/>
                  </a:lnTo>
                  <a:lnTo>
                    <a:pt x="307" y="606"/>
                  </a:lnTo>
                  <a:lnTo>
                    <a:pt x="306" y="608"/>
                  </a:lnTo>
                  <a:lnTo>
                    <a:pt x="305" y="608"/>
                  </a:lnTo>
                  <a:lnTo>
                    <a:pt x="304" y="607"/>
                  </a:lnTo>
                  <a:lnTo>
                    <a:pt x="303" y="610"/>
                  </a:lnTo>
                  <a:lnTo>
                    <a:pt x="304" y="611"/>
                  </a:lnTo>
                  <a:lnTo>
                    <a:pt x="305" y="612"/>
                  </a:lnTo>
                  <a:lnTo>
                    <a:pt x="302" y="615"/>
                  </a:lnTo>
                  <a:lnTo>
                    <a:pt x="300" y="615"/>
                  </a:lnTo>
                  <a:lnTo>
                    <a:pt x="300" y="617"/>
                  </a:lnTo>
                  <a:lnTo>
                    <a:pt x="303" y="617"/>
                  </a:lnTo>
                  <a:lnTo>
                    <a:pt x="304" y="617"/>
                  </a:lnTo>
                  <a:lnTo>
                    <a:pt x="306" y="617"/>
                  </a:lnTo>
                  <a:lnTo>
                    <a:pt x="310" y="616"/>
                  </a:lnTo>
                  <a:lnTo>
                    <a:pt x="311" y="615"/>
                  </a:lnTo>
                  <a:lnTo>
                    <a:pt x="311" y="613"/>
                  </a:lnTo>
                  <a:lnTo>
                    <a:pt x="312" y="613"/>
                  </a:lnTo>
                  <a:lnTo>
                    <a:pt x="313" y="613"/>
                  </a:lnTo>
                  <a:lnTo>
                    <a:pt x="315" y="610"/>
                  </a:lnTo>
                  <a:lnTo>
                    <a:pt x="317" y="608"/>
                  </a:lnTo>
                  <a:lnTo>
                    <a:pt x="319" y="607"/>
                  </a:lnTo>
                  <a:lnTo>
                    <a:pt x="318" y="605"/>
                  </a:lnTo>
                  <a:lnTo>
                    <a:pt x="317" y="605"/>
                  </a:lnTo>
                  <a:lnTo>
                    <a:pt x="315" y="603"/>
                  </a:lnTo>
                  <a:lnTo>
                    <a:pt x="316" y="601"/>
                  </a:lnTo>
                  <a:lnTo>
                    <a:pt x="317" y="601"/>
                  </a:lnTo>
                  <a:lnTo>
                    <a:pt x="315" y="599"/>
                  </a:lnTo>
                  <a:lnTo>
                    <a:pt x="313" y="596"/>
                  </a:lnTo>
                  <a:lnTo>
                    <a:pt x="313" y="596"/>
                  </a:lnTo>
                  <a:lnTo>
                    <a:pt x="312" y="594"/>
                  </a:lnTo>
                  <a:lnTo>
                    <a:pt x="313" y="593"/>
                  </a:lnTo>
                  <a:lnTo>
                    <a:pt x="310" y="593"/>
                  </a:lnTo>
                  <a:lnTo>
                    <a:pt x="309" y="595"/>
                  </a:lnTo>
                  <a:lnTo>
                    <a:pt x="307" y="592"/>
                  </a:lnTo>
                  <a:lnTo>
                    <a:pt x="304" y="590"/>
                  </a:lnTo>
                  <a:lnTo>
                    <a:pt x="303" y="588"/>
                  </a:lnTo>
                  <a:lnTo>
                    <a:pt x="304" y="587"/>
                  </a:lnTo>
                  <a:lnTo>
                    <a:pt x="305" y="586"/>
                  </a:lnTo>
                  <a:lnTo>
                    <a:pt x="303" y="584"/>
                  </a:lnTo>
                  <a:lnTo>
                    <a:pt x="302" y="581"/>
                  </a:lnTo>
                  <a:lnTo>
                    <a:pt x="303" y="580"/>
                  </a:lnTo>
                  <a:lnTo>
                    <a:pt x="303" y="581"/>
                  </a:lnTo>
                  <a:lnTo>
                    <a:pt x="304" y="581"/>
                  </a:lnTo>
                  <a:lnTo>
                    <a:pt x="306" y="581"/>
                  </a:lnTo>
                  <a:lnTo>
                    <a:pt x="306" y="580"/>
                  </a:lnTo>
                  <a:lnTo>
                    <a:pt x="305" y="579"/>
                  </a:lnTo>
                  <a:lnTo>
                    <a:pt x="305" y="575"/>
                  </a:lnTo>
                  <a:lnTo>
                    <a:pt x="306" y="574"/>
                  </a:lnTo>
                  <a:lnTo>
                    <a:pt x="304" y="572"/>
                  </a:lnTo>
                  <a:lnTo>
                    <a:pt x="304" y="571"/>
                  </a:lnTo>
                  <a:lnTo>
                    <a:pt x="305" y="571"/>
                  </a:lnTo>
                  <a:lnTo>
                    <a:pt x="306" y="571"/>
                  </a:lnTo>
                  <a:lnTo>
                    <a:pt x="308" y="570"/>
                  </a:lnTo>
                  <a:lnTo>
                    <a:pt x="309" y="568"/>
                  </a:lnTo>
                  <a:lnTo>
                    <a:pt x="309" y="565"/>
                  </a:lnTo>
                  <a:lnTo>
                    <a:pt x="309" y="562"/>
                  </a:lnTo>
                  <a:lnTo>
                    <a:pt x="306" y="560"/>
                  </a:lnTo>
                  <a:lnTo>
                    <a:pt x="305" y="560"/>
                  </a:lnTo>
                  <a:lnTo>
                    <a:pt x="305" y="557"/>
                  </a:lnTo>
                  <a:lnTo>
                    <a:pt x="308" y="555"/>
                  </a:lnTo>
                  <a:lnTo>
                    <a:pt x="310" y="554"/>
                  </a:lnTo>
                  <a:lnTo>
                    <a:pt x="310" y="552"/>
                  </a:lnTo>
                  <a:lnTo>
                    <a:pt x="310" y="551"/>
                  </a:lnTo>
                  <a:lnTo>
                    <a:pt x="310" y="550"/>
                  </a:lnTo>
                  <a:lnTo>
                    <a:pt x="310" y="548"/>
                  </a:lnTo>
                  <a:lnTo>
                    <a:pt x="310" y="547"/>
                  </a:lnTo>
                  <a:lnTo>
                    <a:pt x="309" y="547"/>
                  </a:lnTo>
                  <a:lnTo>
                    <a:pt x="310" y="546"/>
                  </a:lnTo>
                  <a:lnTo>
                    <a:pt x="310" y="544"/>
                  </a:lnTo>
                  <a:lnTo>
                    <a:pt x="309" y="541"/>
                  </a:lnTo>
                  <a:lnTo>
                    <a:pt x="308" y="540"/>
                  </a:lnTo>
                  <a:lnTo>
                    <a:pt x="307" y="539"/>
                  </a:lnTo>
                  <a:lnTo>
                    <a:pt x="306" y="539"/>
                  </a:lnTo>
                  <a:lnTo>
                    <a:pt x="304" y="538"/>
                  </a:lnTo>
                  <a:lnTo>
                    <a:pt x="304" y="536"/>
                  </a:lnTo>
                  <a:lnTo>
                    <a:pt x="306" y="536"/>
                  </a:lnTo>
                  <a:lnTo>
                    <a:pt x="308" y="536"/>
                  </a:lnTo>
                  <a:lnTo>
                    <a:pt x="310" y="534"/>
                  </a:lnTo>
                  <a:lnTo>
                    <a:pt x="311" y="532"/>
                  </a:lnTo>
                  <a:lnTo>
                    <a:pt x="310" y="531"/>
                  </a:lnTo>
                  <a:lnTo>
                    <a:pt x="307" y="528"/>
                  </a:lnTo>
                  <a:lnTo>
                    <a:pt x="309" y="527"/>
                  </a:lnTo>
                  <a:lnTo>
                    <a:pt x="308" y="524"/>
                  </a:lnTo>
                  <a:lnTo>
                    <a:pt x="307" y="524"/>
                  </a:lnTo>
                  <a:lnTo>
                    <a:pt x="306" y="524"/>
                  </a:lnTo>
                  <a:lnTo>
                    <a:pt x="305" y="522"/>
                  </a:lnTo>
                  <a:lnTo>
                    <a:pt x="305" y="522"/>
                  </a:lnTo>
                  <a:lnTo>
                    <a:pt x="303" y="521"/>
                  </a:lnTo>
                  <a:lnTo>
                    <a:pt x="303" y="520"/>
                  </a:lnTo>
                  <a:lnTo>
                    <a:pt x="304" y="520"/>
                  </a:lnTo>
                  <a:lnTo>
                    <a:pt x="302" y="518"/>
                  </a:lnTo>
                  <a:lnTo>
                    <a:pt x="300" y="518"/>
                  </a:lnTo>
                  <a:lnTo>
                    <a:pt x="298" y="518"/>
                  </a:lnTo>
                  <a:lnTo>
                    <a:pt x="298" y="517"/>
                  </a:lnTo>
                  <a:lnTo>
                    <a:pt x="298" y="515"/>
                  </a:lnTo>
                  <a:lnTo>
                    <a:pt x="300" y="515"/>
                  </a:lnTo>
                  <a:lnTo>
                    <a:pt x="296" y="511"/>
                  </a:lnTo>
                  <a:lnTo>
                    <a:pt x="296" y="511"/>
                  </a:lnTo>
                  <a:lnTo>
                    <a:pt x="295" y="511"/>
                  </a:lnTo>
                  <a:lnTo>
                    <a:pt x="295" y="509"/>
                  </a:lnTo>
                  <a:lnTo>
                    <a:pt x="294" y="508"/>
                  </a:lnTo>
                  <a:lnTo>
                    <a:pt x="293" y="505"/>
                  </a:lnTo>
                  <a:lnTo>
                    <a:pt x="290" y="505"/>
                  </a:lnTo>
                  <a:lnTo>
                    <a:pt x="289" y="504"/>
                  </a:lnTo>
                  <a:lnTo>
                    <a:pt x="289" y="503"/>
                  </a:lnTo>
                  <a:lnTo>
                    <a:pt x="289" y="502"/>
                  </a:lnTo>
                  <a:lnTo>
                    <a:pt x="288" y="501"/>
                  </a:lnTo>
                  <a:lnTo>
                    <a:pt x="287" y="500"/>
                  </a:lnTo>
                  <a:lnTo>
                    <a:pt x="287" y="499"/>
                  </a:lnTo>
                  <a:lnTo>
                    <a:pt x="288" y="499"/>
                  </a:lnTo>
                  <a:lnTo>
                    <a:pt x="288" y="497"/>
                  </a:lnTo>
                  <a:lnTo>
                    <a:pt x="286" y="497"/>
                  </a:lnTo>
                  <a:lnTo>
                    <a:pt x="285" y="497"/>
                  </a:lnTo>
                  <a:lnTo>
                    <a:pt x="284" y="496"/>
                  </a:lnTo>
                  <a:lnTo>
                    <a:pt x="284" y="497"/>
                  </a:lnTo>
                  <a:lnTo>
                    <a:pt x="283" y="497"/>
                  </a:lnTo>
                  <a:lnTo>
                    <a:pt x="283" y="498"/>
                  </a:lnTo>
                  <a:lnTo>
                    <a:pt x="281" y="498"/>
                  </a:lnTo>
                  <a:lnTo>
                    <a:pt x="280" y="497"/>
                  </a:lnTo>
                  <a:lnTo>
                    <a:pt x="278" y="496"/>
                  </a:lnTo>
                  <a:lnTo>
                    <a:pt x="277" y="496"/>
                  </a:lnTo>
                  <a:lnTo>
                    <a:pt x="277" y="494"/>
                  </a:lnTo>
                  <a:lnTo>
                    <a:pt x="276" y="493"/>
                  </a:lnTo>
                  <a:lnTo>
                    <a:pt x="274" y="495"/>
                  </a:lnTo>
                  <a:lnTo>
                    <a:pt x="273" y="495"/>
                  </a:lnTo>
                  <a:lnTo>
                    <a:pt x="272" y="495"/>
                  </a:lnTo>
                  <a:lnTo>
                    <a:pt x="270" y="493"/>
                  </a:lnTo>
                  <a:lnTo>
                    <a:pt x="269" y="493"/>
                  </a:lnTo>
                  <a:lnTo>
                    <a:pt x="268" y="494"/>
                  </a:lnTo>
                  <a:lnTo>
                    <a:pt x="269" y="488"/>
                  </a:lnTo>
                  <a:lnTo>
                    <a:pt x="270" y="487"/>
                  </a:lnTo>
                  <a:lnTo>
                    <a:pt x="269" y="484"/>
                  </a:lnTo>
                  <a:lnTo>
                    <a:pt x="266" y="483"/>
                  </a:lnTo>
                  <a:lnTo>
                    <a:pt x="263" y="483"/>
                  </a:lnTo>
                  <a:lnTo>
                    <a:pt x="264" y="481"/>
                  </a:lnTo>
                  <a:lnTo>
                    <a:pt x="266" y="481"/>
                  </a:lnTo>
                  <a:lnTo>
                    <a:pt x="267" y="477"/>
                  </a:lnTo>
                  <a:lnTo>
                    <a:pt x="264" y="478"/>
                  </a:lnTo>
                  <a:lnTo>
                    <a:pt x="262" y="478"/>
                  </a:lnTo>
                  <a:lnTo>
                    <a:pt x="260" y="475"/>
                  </a:lnTo>
                  <a:lnTo>
                    <a:pt x="258" y="476"/>
                  </a:lnTo>
                  <a:lnTo>
                    <a:pt x="256" y="475"/>
                  </a:lnTo>
                  <a:lnTo>
                    <a:pt x="258" y="473"/>
                  </a:lnTo>
                  <a:lnTo>
                    <a:pt x="258" y="471"/>
                  </a:lnTo>
                  <a:lnTo>
                    <a:pt x="261" y="472"/>
                  </a:lnTo>
                  <a:lnTo>
                    <a:pt x="262" y="468"/>
                  </a:lnTo>
                  <a:lnTo>
                    <a:pt x="266" y="466"/>
                  </a:lnTo>
                  <a:lnTo>
                    <a:pt x="269" y="465"/>
                  </a:lnTo>
                  <a:lnTo>
                    <a:pt x="267" y="463"/>
                  </a:lnTo>
                  <a:lnTo>
                    <a:pt x="268" y="462"/>
                  </a:lnTo>
                  <a:lnTo>
                    <a:pt x="267" y="459"/>
                  </a:lnTo>
                  <a:lnTo>
                    <a:pt x="263" y="458"/>
                  </a:lnTo>
                  <a:lnTo>
                    <a:pt x="262" y="456"/>
                  </a:lnTo>
                  <a:lnTo>
                    <a:pt x="259" y="454"/>
                  </a:lnTo>
                  <a:lnTo>
                    <a:pt x="257" y="455"/>
                  </a:lnTo>
                  <a:lnTo>
                    <a:pt x="255" y="456"/>
                  </a:lnTo>
                  <a:lnTo>
                    <a:pt x="254" y="454"/>
                  </a:lnTo>
                  <a:lnTo>
                    <a:pt x="253" y="451"/>
                  </a:lnTo>
                  <a:lnTo>
                    <a:pt x="251" y="450"/>
                  </a:lnTo>
                  <a:lnTo>
                    <a:pt x="251" y="448"/>
                  </a:lnTo>
                  <a:lnTo>
                    <a:pt x="249" y="449"/>
                  </a:lnTo>
                  <a:lnTo>
                    <a:pt x="247" y="447"/>
                  </a:lnTo>
                  <a:lnTo>
                    <a:pt x="247" y="447"/>
                  </a:lnTo>
                  <a:lnTo>
                    <a:pt x="246" y="445"/>
                  </a:lnTo>
                  <a:lnTo>
                    <a:pt x="243" y="443"/>
                  </a:lnTo>
                  <a:lnTo>
                    <a:pt x="242" y="443"/>
                  </a:lnTo>
                  <a:lnTo>
                    <a:pt x="241" y="444"/>
                  </a:lnTo>
                  <a:lnTo>
                    <a:pt x="240" y="443"/>
                  </a:lnTo>
                  <a:lnTo>
                    <a:pt x="240" y="440"/>
                  </a:lnTo>
                  <a:lnTo>
                    <a:pt x="241" y="440"/>
                  </a:lnTo>
                  <a:lnTo>
                    <a:pt x="243" y="440"/>
                  </a:lnTo>
                  <a:lnTo>
                    <a:pt x="243" y="439"/>
                  </a:lnTo>
                  <a:lnTo>
                    <a:pt x="241" y="435"/>
                  </a:lnTo>
                  <a:lnTo>
                    <a:pt x="240" y="427"/>
                  </a:lnTo>
                  <a:lnTo>
                    <a:pt x="239" y="427"/>
                  </a:lnTo>
                  <a:lnTo>
                    <a:pt x="239" y="426"/>
                  </a:lnTo>
                  <a:lnTo>
                    <a:pt x="241" y="425"/>
                  </a:lnTo>
                  <a:lnTo>
                    <a:pt x="241" y="424"/>
                  </a:lnTo>
                  <a:lnTo>
                    <a:pt x="239" y="423"/>
                  </a:lnTo>
                  <a:lnTo>
                    <a:pt x="237" y="423"/>
                  </a:lnTo>
                  <a:lnTo>
                    <a:pt x="238" y="422"/>
                  </a:lnTo>
                  <a:lnTo>
                    <a:pt x="238" y="421"/>
                  </a:lnTo>
                  <a:lnTo>
                    <a:pt x="240" y="419"/>
                  </a:lnTo>
                  <a:lnTo>
                    <a:pt x="241" y="421"/>
                  </a:lnTo>
                  <a:lnTo>
                    <a:pt x="241" y="422"/>
                  </a:lnTo>
                  <a:lnTo>
                    <a:pt x="242" y="422"/>
                  </a:lnTo>
                  <a:lnTo>
                    <a:pt x="244" y="420"/>
                  </a:lnTo>
                  <a:lnTo>
                    <a:pt x="245" y="417"/>
                  </a:lnTo>
                  <a:lnTo>
                    <a:pt x="247" y="416"/>
                  </a:lnTo>
                  <a:lnTo>
                    <a:pt x="244" y="413"/>
                  </a:lnTo>
                  <a:lnTo>
                    <a:pt x="242" y="411"/>
                  </a:lnTo>
                  <a:lnTo>
                    <a:pt x="242" y="408"/>
                  </a:lnTo>
                  <a:lnTo>
                    <a:pt x="242" y="407"/>
                  </a:lnTo>
                  <a:lnTo>
                    <a:pt x="244" y="404"/>
                  </a:lnTo>
                  <a:lnTo>
                    <a:pt x="243" y="402"/>
                  </a:lnTo>
                  <a:lnTo>
                    <a:pt x="242" y="401"/>
                  </a:lnTo>
                  <a:lnTo>
                    <a:pt x="241" y="401"/>
                  </a:lnTo>
                  <a:lnTo>
                    <a:pt x="240" y="402"/>
                  </a:lnTo>
                  <a:lnTo>
                    <a:pt x="236" y="399"/>
                  </a:lnTo>
                  <a:lnTo>
                    <a:pt x="237" y="399"/>
                  </a:lnTo>
                  <a:lnTo>
                    <a:pt x="236" y="397"/>
                  </a:lnTo>
                  <a:lnTo>
                    <a:pt x="235" y="395"/>
                  </a:lnTo>
                  <a:lnTo>
                    <a:pt x="237" y="393"/>
                  </a:lnTo>
                  <a:lnTo>
                    <a:pt x="238" y="393"/>
                  </a:lnTo>
                  <a:lnTo>
                    <a:pt x="240" y="393"/>
                  </a:lnTo>
                  <a:lnTo>
                    <a:pt x="239" y="391"/>
                  </a:lnTo>
                  <a:lnTo>
                    <a:pt x="238" y="390"/>
                  </a:lnTo>
                  <a:lnTo>
                    <a:pt x="238" y="388"/>
                  </a:lnTo>
                  <a:lnTo>
                    <a:pt x="238" y="387"/>
                  </a:lnTo>
                  <a:lnTo>
                    <a:pt x="236" y="384"/>
                  </a:lnTo>
                  <a:lnTo>
                    <a:pt x="237" y="382"/>
                  </a:lnTo>
                  <a:lnTo>
                    <a:pt x="240" y="381"/>
                  </a:lnTo>
                  <a:lnTo>
                    <a:pt x="244" y="382"/>
                  </a:lnTo>
                  <a:lnTo>
                    <a:pt x="247" y="380"/>
                  </a:lnTo>
                  <a:lnTo>
                    <a:pt x="247" y="379"/>
                  </a:lnTo>
                  <a:lnTo>
                    <a:pt x="246" y="377"/>
                  </a:lnTo>
                  <a:lnTo>
                    <a:pt x="245" y="373"/>
                  </a:lnTo>
                  <a:lnTo>
                    <a:pt x="243" y="370"/>
                  </a:lnTo>
                  <a:lnTo>
                    <a:pt x="242" y="366"/>
                  </a:lnTo>
                  <a:lnTo>
                    <a:pt x="238" y="364"/>
                  </a:lnTo>
                  <a:lnTo>
                    <a:pt x="237" y="364"/>
                  </a:lnTo>
                  <a:lnTo>
                    <a:pt x="237" y="365"/>
                  </a:lnTo>
                  <a:lnTo>
                    <a:pt x="234" y="361"/>
                  </a:lnTo>
                  <a:lnTo>
                    <a:pt x="234" y="359"/>
                  </a:lnTo>
                  <a:lnTo>
                    <a:pt x="236" y="358"/>
                  </a:lnTo>
                  <a:lnTo>
                    <a:pt x="236" y="357"/>
                  </a:lnTo>
                  <a:lnTo>
                    <a:pt x="237" y="357"/>
                  </a:lnTo>
                  <a:lnTo>
                    <a:pt x="239" y="356"/>
                  </a:lnTo>
                  <a:lnTo>
                    <a:pt x="238" y="353"/>
                  </a:lnTo>
                  <a:lnTo>
                    <a:pt x="235" y="349"/>
                  </a:lnTo>
                  <a:lnTo>
                    <a:pt x="235" y="348"/>
                  </a:lnTo>
                  <a:lnTo>
                    <a:pt x="236" y="346"/>
                  </a:lnTo>
                  <a:lnTo>
                    <a:pt x="238" y="344"/>
                  </a:lnTo>
                  <a:lnTo>
                    <a:pt x="239" y="342"/>
                  </a:lnTo>
                  <a:lnTo>
                    <a:pt x="236" y="340"/>
                  </a:lnTo>
                  <a:lnTo>
                    <a:pt x="231" y="341"/>
                  </a:lnTo>
                  <a:lnTo>
                    <a:pt x="229" y="339"/>
                  </a:lnTo>
                  <a:lnTo>
                    <a:pt x="229" y="336"/>
                  </a:lnTo>
                  <a:lnTo>
                    <a:pt x="232" y="335"/>
                  </a:lnTo>
                  <a:lnTo>
                    <a:pt x="232" y="333"/>
                  </a:lnTo>
                  <a:lnTo>
                    <a:pt x="231" y="331"/>
                  </a:lnTo>
                  <a:lnTo>
                    <a:pt x="226" y="330"/>
                  </a:lnTo>
                  <a:lnTo>
                    <a:pt x="225" y="332"/>
                  </a:lnTo>
                  <a:lnTo>
                    <a:pt x="225" y="333"/>
                  </a:lnTo>
                  <a:lnTo>
                    <a:pt x="223" y="335"/>
                  </a:lnTo>
                  <a:lnTo>
                    <a:pt x="222" y="336"/>
                  </a:lnTo>
                  <a:lnTo>
                    <a:pt x="222" y="337"/>
                  </a:lnTo>
                  <a:lnTo>
                    <a:pt x="222" y="338"/>
                  </a:lnTo>
                  <a:lnTo>
                    <a:pt x="224" y="339"/>
                  </a:lnTo>
                  <a:lnTo>
                    <a:pt x="224" y="340"/>
                  </a:lnTo>
                  <a:lnTo>
                    <a:pt x="222" y="343"/>
                  </a:lnTo>
                  <a:lnTo>
                    <a:pt x="222" y="343"/>
                  </a:lnTo>
                  <a:lnTo>
                    <a:pt x="219" y="344"/>
                  </a:lnTo>
                  <a:lnTo>
                    <a:pt x="218" y="348"/>
                  </a:lnTo>
                  <a:lnTo>
                    <a:pt x="217" y="349"/>
                  </a:lnTo>
                  <a:lnTo>
                    <a:pt x="215" y="350"/>
                  </a:lnTo>
                  <a:lnTo>
                    <a:pt x="212" y="349"/>
                  </a:lnTo>
                  <a:lnTo>
                    <a:pt x="211" y="349"/>
                  </a:lnTo>
                  <a:lnTo>
                    <a:pt x="207" y="350"/>
                  </a:lnTo>
                  <a:lnTo>
                    <a:pt x="208" y="350"/>
                  </a:lnTo>
                  <a:lnTo>
                    <a:pt x="208" y="349"/>
                  </a:lnTo>
                  <a:lnTo>
                    <a:pt x="204" y="350"/>
                  </a:lnTo>
                  <a:lnTo>
                    <a:pt x="203" y="350"/>
                  </a:lnTo>
                  <a:lnTo>
                    <a:pt x="201" y="350"/>
                  </a:lnTo>
                  <a:lnTo>
                    <a:pt x="198" y="349"/>
                  </a:lnTo>
                  <a:lnTo>
                    <a:pt x="196" y="348"/>
                  </a:lnTo>
                  <a:lnTo>
                    <a:pt x="196" y="346"/>
                  </a:lnTo>
                  <a:lnTo>
                    <a:pt x="197" y="344"/>
                  </a:lnTo>
                  <a:lnTo>
                    <a:pt x="198" y="343"/>
                  </a:lnTo>
                  <a:lnTo>
                    <a:pt x="198" y="342"/>
                  </a:lnTo>
                  <a:lnTo>
                    <a:pt x="197" y="341"/>
                  </a:lnTo>
                  <a:lnTo>
                    <a:pt x="196" y="339"/>
                  </a:lnTo>
                  <a:lnTo>
                    <a:pt x="197" y="338"/>
                  </a:lnTo>
                  <a:lnTo>
                    <a:pt x="198" y="337"/>
                  </a:lnTo>
                  <a:lnTo>
                    <a:pt x="198" y="333"/>
                  </a:lnTo>
                  <a:lnTo>
                    <a:pt x="198" y="332"/>
                  </a:lnTo>
                  <a:lnTo>
                    <a:pt x="197" y="331"/>
                  </a:lnTo>
                  <a:lnTo>
                    <a:pt x="198" y="329"/>
                  </a:lnTo>
                  <a:lnTo>
                    <a:pt x="198" y="328"/>
                  </a:lnTo>
                  <a:lnTo>
                    <a:pt x="197" y="328"/>
                  </a:lnTo>
                  <a:lnTo>
                    <a:pt x="197" y="327"/>
                  </a:lnTo>
                  <a:lnTo>
                    <a:pt x="198" y="325"/>
                  </a:lnTo>
                  <a:lnTo>
                    <a:pt x="197" y="324"/>
                  </a:lnTo>
                  <a:lnTo>
                    <a:pt x="193" y="324"/>
                  </a:lnTo>
                  <a:lnTo>
                    <a:pt x="192" y="324"/>
                  </a:lnTo>
                  <a:lnTo>
                    <a:pt x="191" y="323"/>
                  </a:lnTo>
                  <a:lnTo>
                    <a:pt x="192" y="321"/>
                  </a:lnTo>
                  <a:lnTo>
                    <a:pt x="193" y="321"/>
                  </a:lnTo>
                  <a:lnTo>
                    <a:pt x="196" y="319"/>
                  </a:lnTo>
                  <a:lnTo>
                    <a:pt x="194" y="317"/>
                  </a:lnTo>
                  <a:lnTo>
                    <a:pt x="192" y="316"/>
                  </a:lnTo>
                  <a:lnTo>
                    <a:pt x="187" y="319"/>
                  </a:lnTo>
                  <a:lnTo>
                    <a:pt x="186" y="321"/>
                  </a:lnTo>
                  <a:lnTo>
                    <a:pt x="184" y="323"/>
                  </a:lnTo>
                  <a:lnTo>
                    <a:pt x="184" y="324"/>
                  </a:lnTo>
                  <a:lnTo>
                    <a:pt x="184" y="327"/>
                  </a:lnTo>
                  <a:lnTo>
                    <a:pt x="183" y="330"/>
                  </a:lnTo>
                  <a:lnTo>
                    <a:pt x="177" y="328"/>
                  </a:lnTo>
                  <a:lnTo>
                    <a:pt x="174" y="325"/>
                  </a:lnTo>
                  <a:lnTo>
                    <a:pt x="173" y="327"/>
                  </a:lnTo>
                  <a:lnTo>
                    <a:pt x="175" y="324"/>
                  </a:lnTo>
                  <a:lnTo>
                    <a:pt x="176" y="323"/>
                  </a:lnTo>
                  <a:lnTo>
                    <a:pt x="178" y="323"/>
                  </a:lnTo>
                  <a:lnTo>
                    <a:pt x="178" y="322"/>
                  </a:lnTo>
                  <a:lnTo>
                    <a:pt x="179" y="321"/>
                  </a:lnTo>
                  <a:lnTo>
                    <a:pt x="180" y="320"/>
                  </a:lnTo>
                  <a:lnTo>
                    <a:pt x="181" y="319"/>
                  </a:lnTo>
                  <a:lnTo>
                    <a:pt x="180" y="317"/>
                  </a:lnTo>
                  <a:lnTo>
                    <a:pt x="179" y="315"/>
                  </a:lnTo>
                  <a:lnTo>
                    <a:pt x="179" y="314"/>
                  </a:lnTo>
                  <a:lnTo>
                    <a:pt x="181" y="313"/>
                  </a:lnTo>
                  <a:lnTo>
                    <a:pt x="183" y="312"/>
                  </a:lnTo>
                  <a:lnTo>
                    <a:pt x="183" y="310"/>
                  </a:lnTo>
                  <a:lnTo>
                    <a:pt x="185" y="309"/>
                  </a:lnTo>
                  <a:lnTo>
                    <a:pt x="184" y="304"/>
                  </a:lnTo>
                  <a:lnTo>
                    <a:pt x="182" y="299"/>
                  </a:lnTo>
                  <a:lnTo>
                    <a:pt x="180" y="299"/>
                  </a:lnTo>
                  <a:lnTo>
                    <a:pt x="178" y="298"/>
                  </a:lnTo>
                  <a:lnTo>
                    <a:pt x="177" y="296"/>
                  </a:lnTo>
                  <a:lnTo>
                    <a:pt x="177" y="294"/>
                  </a:lnTo>
                  <a:lnTo>
                    <a:pt x="176" y="293"/>
                  </a:lnTo>
                  <a:lnTo>
                    <a:pt x="175" y="292"/>
                  </a:lnTo>
                  <a:lnTo>
                    <a:pt x="176" y="288"/>
                  </a:lnTo>
                  <a:lnTo>
                    <a:pt x="177" y="286"/>
                  </a:lnTo>
                  <a:lnTo>
                    <a:pt x="178" y="286"/>
                  </a:lnTo>
                  <a:lnTo>
                    <a:pt x="179" y="286"/>
                  </a:lnTo>
                  <a:lnTo>
                    <a:pt x="178" y="285"/>
                  </a:lnTo>
                  <a:lnTo>
                    <a:pt x="178" y="284"/>
                  </a:lnTo>
                  <a:lnTo>
                    <a:pt x="178" y="283"/>
                  </a:lnTo>
                  <a:lnTo>
                    <a:pt x="178" y="282"/>
                  </a:lnTo>
                  <a:lnTo>
                    <a:pt x="177" y="279"/>
                  </a:lnTo>
                  <a:lnTo>
                    <a:pt x="176" y="278"/>
                  </a:lnTo>
                  <a:lnTo>
                    <a:pt x="175" y="277"/>
                  </a:lnTo>
                  <a:lnTo>
                    <a:pt x="175" y="276"/>
                  </a:lnTo>
                  <a:lnTo>
                    <a:pt x="174" y="276"/>
                  </a:lnTo>
                  <a:lnTo>
                    <a:pt x="171" y="274"/>
                  </a:lnTo>
                  <a:lnTo>
                    <a:pt x="171" y="272"/>
                  </a:lnTo>
                  <a:lnTo>
                    <a:pt x="171" y="270"/>
                  </a:lnTo>
                  <a:lnTo>
                    <a:pt x="170" y="271"/>
                  </a:lnTo>
                  <a:lnTo>
                    <a:pt x="169" y="273"/>
                  </a:lnTo>
                  <a:lnTo>
                    <a:pt x="167" y="273"/>
                  </a:lnTo>
                  <a:lnTo>
                    <a:pt x="165" y="274"/>
                  </a:lnTo>
                  <a:lnTo>
                    <a:pt x="162" y="276"/>
                  </a:lnTo>
                  <a:lnTo>
                    <a:pt x="162" y="278"/>
                  </a:lnTo>
                  <a:lnTo>
                    <a:pt x="161" y="281"/>
                  </a:lnTo>
                  <a:lnTo>
                    <a:pt x="157" y="283"/>
                  </a:lnTo>
                  <a:lnTo>
                    <a:pt x="156" y="283"/>
                  </a:lnTo>
                  <a:lnTo>
                    <a:pt x="155" y="283"/>
                  </a:lnTo>
                  <a:lnTo>
                    <a:pt x="155" y="280"/>
                  </a:lnTo>
                  <a:lnTo>
                    <a:pt x="153" y="279"/>
                  </a:lnTo>
                  <a:lnTo>
                    <a:pt x="152" y="276"/>
                  </a:lnTo>
                  <a:lnTo>
                    <a:pt x="152" y="274"/>
                  </a:lnTo>
                  <a:lnTo>
                    <a:pt x="152" y="272"/>
                  </a:lnTo>
                  <a:lnTo>
                    <a:pt x="150" y="272"/>
                  </a:lnTo>
                  <a:lnTo>
                    <a:pt x="150" y="273"/>
                  </a:lnTo>
                  <a:lnTo>
                    <a:pt x="149" y="274"/>
                  </a:lnTo>
                  <a:lnTo>
                    <a:pt x="148" y="274"/>
                  </a:lnTo>
                  <a:lnTo>
                    <a:pt x="146" y="274"/>
                  </a:lnTo>
                  <a:lnTo>
                    <a:pt x="145" y="277"/>
                  </a:lnTo>
                  <a:lnTo>
                    <a:pt x="145" y="282"/>
                  </a:lnTo>
                  <a:lnTo>
                    <a:pt x="142" y="283"/>
                  </a:lnTo>
                  <a:lnTo>
                    <a:pt x="140" y="283"/>
                  </a:lnTo>
                  <a:lnTo>
                    <a:pt x="136" y="281"/>
                  </a:lnTo>
                  <a:lnTo>
                    <a:pt x="135" y="278"/>
                  </a:lnTo>
                  <a:lnTo>
                    <a:pt x="136" y="274"/>
                  </a:lnTo>
                  <a:lnTo>
                    <a:pt x="137" y="274"/>
                  </a:lnTo>
                  <a:lnTo>
                    <a:pt x="137" y="273"/>
                  </a:lnTo>
                  <a:lnTo>
                    <a:pt x="137" y="272"/>
                  </a:lnTo>
                  <a:lnTo>
                    <a:pt x="136" y="270"/>
                  </a:lnTo>
                  <a:lnTo>
                    <a:pt x="137" y="269"/>
                  </a:lnTo>
                  <a:lnTo>
                    <a:pt x="139" y="268"/>
                  </a:lnTo>
                  <a:lnTo>
                    <a:pt x="137" y="267"/>
                  </a:lnTo>
                  <a:lnTo>
                    <a:pt x="138" y="266"/>
                  </a:lnTo>
                  <a:lnTo>
                    <a:pt x="138" y="264"/>
                  </a:lnTo>
                  <a:lnTo>
                    <a:pt x="138" y="263"/>
                  </a:lnTo>
                  <a:lnTo>
                    <a:pt x="137" y="263"/>
                  </a:lnTo>
                  <a:lnTo>
                    <a:pt x="138" y="261"/>
                  </a:lnTo>
                  <a:lnTo>
                    <a:pt x="140" y="259"/>
                  </a:lnTo>
                  <a:lnTo>
                    <a:pt x="139" y="256"/>
                  </a:lnTo>
                  <a:lnTo>
                    <a:pt x="139" y="255"/>
                  </a:lnTo>
                  <a:lnTo>
                    <a:pt x="140" y="254"/>
                  </a:lnTo>
                  <a:lnTo>
                    <a:pt x="139" y="249"/>
                  </a:lnTo>
                  <a:lnTo>
                    <a:pt x="133" y="252"/>
                  </a:lnTo>
                  <a:lnTo>
                    <a:pt x="125" y="255"/>
                  </a:lnTo>
                  <a:lnTo>
                    <a:pt x="123" y="254"/>
                  </a:lnTo>
                  <a:lnTo>
                    <a:pt x="123" y="252"/>
                  </a:lnTo>
                  <a:lnTo>
                    <a:pt x="120" y="254"/>
                  </a:lnTo>
                  <a:lnTo>
                    <a:pt x="120" y="259"/>
                  </a:lnTo>
                  <a:lnTo>
                    <a:pt x="121" y="261"/>
                  </a:lnTo>
                  <a:lnTo>
                    <a:pt x="122" y="264"/>
                  </a:lnTo>
                  <a:lnTo>
                    <a:pt x="121" y="266"/>
                  </a:lnTo>
                  <a:lnTo>
                    <a:pt x="120" y="265"/>
                  </a:lnTo>
                  <a:lnTo>
                    <a:pt x="119" y="262"/>
                  </a:lnTo>
                  <a:lnTo>
                    <a:pt x="119" y="260"/>
                  </a:lnTo>
                  <a:lnTo>
                    <a:pt x="117" y="258"/>
                  </a:lnTo>
                  <a:lnTo>
                    <a:pt x="116" y="258"/>
                  </a:lnTo>
                  <a:lnTo>
                    <a:pt x="115" y="259"/>
                  </a:lnTo>
                  <a:lnTo>
                    <a:pt x="113" y="260"/>
                  </a:lnTo>
                  <a:lnTo>
                    <a:pt x="111" y="259"/>
                  </a:lnTo>
                  <a:lnTo>
                    <a:pt x="110" y="257"/>
                  </a:lnTo>
                  <a:lnTo>
                    <a:pt x="110" y="255"/>
                  </a:lnTo>
                  <a:lnTo>
                    <a:pt x="110" y="252"/>
                  </a:lnTo>
                  <a:lnTo>
                    <a:pt x="109" y="251"/>
                  </a:lnTo>
                  <a:lnTo>
                    <a:pt x="104" y="250"/>
                  </a:lnTo>
                  <a:lnTo>
                    <a:pt x="103" y="251"/>
                  </a:lnTo>
                  <a:lnTo>
                    <a:pt x="102" y="254"/>
                  </a:lnTo>
                  <a:lnTo>
                    <a:pt x="101" y="256"/>
                  </a:lnTo>
                  <a:lnTo>
                    <a:pt x="99" y="257"/>
                  </a:lnTo>
                  <a:lnTo>
                    <a:pt x="97" y="256"/>
                  </a:lnTo>
                  <a:lnTo>
                    <a:pt x="96" y="255"/>
                  </a:lnTo>
                  <a:lnTo>
                    <a:pt x="95" y="250"/>
                  </a:lnTo>
                  <a:lnTo>
                    <a:pt x="92" y="250"/>
                  </a:lnTo>
                  <a:lnTo>
                    <a:pt x="90" y="252"/>
                  </a:lnTo>
                  <a:lnTo>
                    <a:pt x="88" y="254"/>
                  </a:lnTo>
                  <a:lnTo>
                    <a:pt x="84" y="257"/>
                  </a:lnTo>
                  <a:lnTo>
                    <a:pt x="83" y="256"/>
                  </a:lnTo>
                  <a:lnTo>
                    <a:pt x="82" y="254"/>
                  </a:lnTo>
                  <a:lnTo>
                    <a:pt x="80" y="254"/>
                  </a:lnTo>
                  <a:lnTo>
                    <a:pt x="79" y="255"/>
                  </a:lnTo>
                  <a:lnTo>
                    <a:pt x="78" y="256"/>
                  </a:lnTo>
                  <a:lnTo>
                    <a:pt x="75" y="257"/>
                  </a:lnTo>
                  <a:lnTo>
                    <a:pt x="74" y="257"/>
                  </a:lnTo>
                  <a:lnTo>
                    <a:pt x="70" y="258"/>
                  </a:lnTo>
                  <a:lnTo>
                    <a:pt x="69" y="260"/>
                  </a:lnTo>
                  <a:lnTo>
                    <a:pt x="70" y="261"/>
                  </a:lnTo>
                  <a:lnTo>
                    <a:pt x="71" y="264"/>
                  </a:lnTo>
                  <a:lnTo>
                    <a:pt x="71" y="266"/>
                  </a:lnTo>
                  <a:lnTo>
                    <a:pt x="69" y="267"/>
                  </a:lnTo>
                  <a:lnTo>
                    <a:pt x="65" y="267"/>
                  </a:lnTo>
                  <a:lnTo>
                    <a:pt x="71" y="270"/>
                  </a:lnTo>
                  <a:lnTo>
                    <a:pt x="74" y="269"/>
                  </a:lnTo>
                  <a:lnTo>
                    <a:pt x="76" y="269"/>
                  </a:lnTo>
                  <a:lnTo>
                    <a:pt x="79" y="271"/>
                  </a:lnTo>
                  <a:lnTo>
                    <a:pt x="77" y="273"/>
                  </a:lnTo>
                  <a:lnTo>
                    <a:pt x="76" y="274"/>
                  </a:lnTo>
                  <a:lnTo>
                    <a:pt x="77" y="278"/>
                  </a:lnTo>
                  <a:lnTo>
                    <a:pt x="80" y="278"/>
                  </a:lnTo>
                  <a:lnTo>
                    <a:pt x="82" y="277"/>
                  </a:lnTo>
                  <a:lnTo>
                    <a:pt x="82" y="275"/>
                  </a:lnTo>
                  <a:lnTo>
                    <a:pt x="82" y="272"/>
                  </a:lnTo>
                  <a:lnTo>
                    <a:pt x="83" y="271"/>
                  </a:lnTo>
                  <a:lnTo>
                    <a:pt x="84" y="270"/>
                  </a:lnTo>
                  <a:lnTo>
                    <a:pt x="86" y="271"/>
                  </a:lnTo>
                  <a:lnTo>
                    <a:pt x="87" y="273"/>
                  </a:lnTo>
                  <a:lnTo>
                    <a:pt x="88" y="273"/>
                  </a:lnTo>
                  <a:lnTo>
                    <a:pt x="92" y="277"/>
                  </a:lnTo>
                  <a:lnTo>
                    <a:pt x="91" y="278"/>
                  </a:lnTo>
                  <a:lnTo>
                    <a:pt x="92" y="280"/>
                  </a:lnTo>
                  <a:lnTo>
                    <a:pt x="91" y="282"/>
                  </a:lnTo>
                  <a:lnTo>
                    <a:pt x="90" y="284"/>
                  </a:lnTo>
                  <a:lnTo>
                    <a:pt x="88" y="286"/>
                  </a:lnTo>
                  <a:lnTo>
                    <a:pt x="88" y="287"/>
                  </a:lnTo>
                  <a:lnTo>
                    <a:pt x="87" y="288"/>
                  </a:lnTo>
                  <a:lnTo>
                    <a:pt x="86" y="290"/>
                  </a:lnTo>
                  <a:lnTo>
                    <a:pt x="90" y="292"/>
                  </a:lnTo>
                  <a:lnTo>
                    <a:pt x="91" y="294"/>
                  </a:lnTo>
                  <a:lnTo>
                    <a:pt x="88" y="297"/>
                  </a:lnTo>
                  <a:lnTo>
                    <a:pt x="83" y="299"/>
                  </a:lnTo>
                  <a:lnTo>
                    <a:pt x="80" y="296"/>
                  </a:lnTo>
                  <a:lnTo>
                    <a:pt x="79" y="294"/>
                  </a:lnTo>
                  <a:lnTo>
                    <a:pt x="76" y="296"/>
                  </a:lnTo>
                  <a:lnTo>
                    <a:pt x="74" y="298"/>
                  </a:lnTo>
                  <a:lnTo>
                    <a:pt x="73" y="297"/>
                  </a:lnTo>
                  <a:lnTo>
                    <a:pt x="68" y="295"/>
                  </a:lnTo>
                  <a:lnTo>
                    <a:pt x="67" y="295"/>
                  </a:lnTo>
                  <a:lnTo>
                    <a:pt x="67" y="296"/>
                  </a:lnTo>
                  <a:lnTo>
                    <a:pt x="66" y="297"/>
                  </a:lnTo>
                  <a:lnTo>
                    <a:pt x="64" y="299"/>
                  </a:lnTo>
                  <a:lnTo>
                    <a:pt x="63" y="299"/>
                  </a:lnTo>
                  <a:lnTo>
                    <a:pt x="63" y="299"/>
                  </a:lnTo>
                  <a:lnTo>
                    <a:pt x="61" y="300"/>
                  </a:lnTo>
                  <a:lnTo>
                    <a:pt x="60" y="300"/>
                  </a:lnTo>
                  <a:lnTo>
                    <a:pt x="60" y="302"/>
                  </a:lnTo>
                  <a:lnTo>
                    <a:pt x="60" y="303"/>
                  </a:lnTo>
                  <a:lnTo>
                    <a:pt x="61" y="305"/>
                  </a:lnTo>
                  <a:lnTo>
                    <a:pt x="62" y="307"/>
                  </a:lnTo>
                  <a:lnTo>
                    <a:pt x="61" y="308"/>
                  </a:lnTo>
                  <a:lnTo>
                    <a:pt x="58" y="309"/>
                  </a:lnTo>
                  <a:lnTo>
                    <a:pt x="58" y="311"/>
                  </a:lnTo>
                  <a:lnTo>
                    <a:pt x="57" y="314"/>
                  </a:lnTo>
                  <a:lnTo>
                    <a:pt x="56" y="314"/>
                  </a:lnTo>
                  <a:lnTo>
                    <a:pt x="55" y="314"/>
                  </a:lnTo>
                  <a:lnTo>
                    <a:pt x="55" y="315"/>
                  </a:lnTo>
                  <a:lnTo>
                    <a:pt x="55" y="316"/>
                  </a:lnTo>
                  <a:lnTo>
                    <a:pt x="52" y="318"/>
                  </a:lnTo>
                  <a:lnTo>
                    <a:pt x="50" y="318"/>
                  </a:lnTo>
                  <a:lnTo>
                    <a:pt x="49" y="318"/>
                  </a:lnTo>
                  <a:lnTo>
                    <a:pt x="43" y="320"/>
                  </a:lnTo>
                  <a:lnTo>
                    <a:pt x="37" y="319"/>
                  </a:lnTo>
                  <a:lnTo>
                    <a:pt x="35" y="318"/>
                  </a:lnTo>
                  <a:lnTo>
                    <a:pt x="27" y="320"/>
                  </a:lnTo>
                  <a:lnTo>
                    <a:pt x="25" y="319"/>
                  </a:lnTo>
                  <a:lnTo>
                    <a:pt x="25" y="318"/>
                  </a:lnTo>
                  <a:lnTo>
                    <a:pt x="25" y="319"/>
                  </a:lnTo>
                  <a:lnTo>
                    <a:pt x="20" y="311"/>
                  </a:lnTo>
                  <a:lnTo>
                    <a:pt x="17" y="311"/>
                  </a:lnTo>
                  <a:lnTo>
                    <a:pt x="16" y="310"/>
                  </a:lnTo>
                  <a:lnTo>
                    <a:pt x="16" y="309"/>
                  </a:lnTo>
                  <a:lnTo>
                    <a:pt x="16" y="308"/>
                  </a:lnTo>
                  <a:lnTo>
                    <a:pt x="16" y="307"/>
                  </a:lnTo>
                  <a:lnTo>
                    <a:pt x="16" y="305"/>
                  </a:lnTo>
                  <a:lnTo>
                    <a:pt x="21" y="300"/>
                  </a:lnTo>
                  <a:lnTo>
                    <a:pt x="22" y="299"/>
                  </a:lnTo>
                  <a:lnTo>
                    <a:pt x="24" y="299"/>
                  </a:lnTo>
                  <a:lnTo>
                    <a:pt x="24" y="297"/>
                  </a:lnTo>
                  <a:lnTo>
                    <a:pt x="24" y="296"/>
                  </a:lnTo>
                  <a:lnTo>
                    <a:pt x="24" y="295"/>
                  </a:lnTo>
                  <a:lnTo>
                    <a:pt x="25" y="292"/>
                  </a:lnTo>
                  <a:lnTo>
                    <a:pt x="24" y="291"/>
                  </a:lnTo>
                  <a:lnTo>
                    <a:pt x="22" y="288"/>
                  </a:lnTo>
                  <a:lnTo>
                    <a:pt x="22" y="282"/>
                  </a:lnTo>
                  <a:lnTo>
                    <a:pt x="23" y="280"/>
                  </a:lnTo>
                  <a:lnTo>
                    <a:pt x="25" y="279"/>
                  </a:lnTo>
                  <a:lnTo>
                    <a:pt x="26" y="279"/>
                  </a:lnTo>
                  <a:lnTo>
                    <a:pt x="29" y="279"/>
                  </a:lnTo>
                  <a:lnTo>
                    <a:pt x="29" y="276"/>
                  </a:lnTo>
                  <a:lnTo>
                    <a:pt x="28" y="274"/>
                  </a:lnTo>
                  <a:lnTo>
                    <a:pt x="30" y="274"/>
                  </a:lnTo>
                  <a:lnTo>
                    <a:pt x="31" y="274"/>
                  </a:lnTo>
                  <a:lnTo>
                    <a:pt x="32" y="271"/>
                  </a:lnTo>
                  <a:lnTo>
                    <a:pt x="32" y="269"/>
                  </a:lnTo>
                  <a:lnTo>
                    <a:pt x="34" y="265"/>
                  </a:lnTo>
                  <a:lnTo>
                    <a:pt x="30" y="262"/>
                  </a:lnTo>
                  <a:lnTo>
                    <a:pt x="30" y="261"/>
                  </a:lnTo>
                  <a:lnTo>
                    <a:pt x="28" y="261"/>
                  </a:lnTo>
                  <a:lnTo>
                    <a:pt x="26" y="261"/>
                  </a:lnTo>
                  <a:lnTo>
                    <a:pt x="25" y="260"/>
                  </a:lnTo>
                  <a:lnTo>
                    <a:pt x="27" y="255"/>
                  </a:lnTo>
                  <a:lnTo>
                    <a:pt x="29" y="254"/>
                  </a:lnTo>
                  <a:lnTo>
                    <a:pt x="31" y="252"/>
                  </a:lnTo>
                  <a:lnTo>
                    <a:pt x="30" y="248"/>
                  </a:lnTo>
                  <a:lnTo>
                    <a:pt x="25" y="247"/>
                  </a:lnTo>
                  <a:lnTo>
                    <a:pt x="25" y="248"/>
                  </a:lnTo>
                  <a:lnTo>
                    <a:pt x="23" y="249"/>
                  </a:lnTo>
                  <a:lnTo>
                    <a:pt x="22" y="247"/>
                  </a:lnTo>
                  <a:lnTo>
                    <a:pt x="22" y="245"/>
                  </a:lnTo>
                  <a:lnTo>
                    <a:pt x="21" y="243"/>
                  </a:lnTo>
                  <a:lnTo>
                    <a:pt x="20" y="241"/>
                  </a:lnTo>
                  <a:lnTo>
                    <a:pt x="21" y="239"/>
                  </a:lnTo>
                  <a:lnTo>
                    <a:pt x="22" y="238"/>
                  </a:lnTo>
                  <a:lnTo>
                    <a:pt x="21" y="237"/>
                  </a:lnTo>
                  <a:lnTo>
                    <a:pt x="20" y="235"/>
                  </a:lnTo>
                  <a:lnTo>
                    <a:pt x="22" y="234"/>
                  </a:lnTo>
                  <a:lnTo>
                    <a:pt x="23" y="233"/>
                  </a:lnTo>
                  <a:lnTo>
                    <a:pt x="22" y="231"/>
                  </a:lnTo>
                  <a:lnTo>
                    <a:pt x="20" y="233"/>
                  </a:lnTo>
                  <a:lnTo>
                    <a:pt x="19" y="235"/>
                  </a:lnTo>
                  <a:lnTo>
                    <a:pt x="16" y="236"/>
                  </a:lnTo>
                  <a:lnTo>
                    <a:pt x="15" y="235"/>
                  </a:lnTo>
                  <a:lnTo>
                    <a:pt x="15" y="234"/>
                  </a:lnTo>
                  <a:lnTo>
                    <a:pt x="14" y="232"/>
                  </a:lnTo>
                  <a:lnTo>
                    <a:pt x="12" y="232"/>
                  </a:lnTo>
                  <a:lnTo>
                    <a:pt x="12" y="233"/>
                  </a:lnTo>
                  <a:lnTo>
                    <a:pt x="10" y="231"/>
                  </a:lnTo>
                  <a:lnTo>
                    <a:pt x="12" y="230"/>
                  </a:lnTo>
                  <a:lnTo>
                    <a:pt x="12" y="229"/>
                  </a:lnTo>
                  <a:lnTo>
                    <a:pt x="11" y="227"/>
                  </a:lnTo>
                  <a:lnTo>
                    <a:pt x="10" y="226"/>
                  </a:lnTo>
                  <a:lnTo>
                    <a:pt x="10" y="225"/>
                  </a:lnTo>
                  <a:lnTo>
                    <a:pt x="13" y="225"/>
                  </a:lnTo>
                  <a:lnTo>
                    <a:pt x="11" y="222"/>
                  </a:lnTo>
                  <a:lnTo>
                    <a:pt x="11" y="216"/>
                  </a:lnTo>
                  <a:lnTo>
                    <a:pt x="11" y="214"/>
                  </a:lnTo>
                  <a:lnTo>
                    <a:pt x="9" y="211"/>
                  </a:lnTo>
                  <a:lnTo>
                    <a:pt x="9" y="210"/>
                  </a:lnTo>
                  <a:lnTo>
                    <a:pt x="8" y="210"/>
                  </a:lnTo>
                  <a:lnTo>
                    <a:pt x="9" y="208"/>
                  </a:lnTo>
                  <a:lnTo>
                    <a:pt x="10" y="205"/>
                  </a:lnTo>
                  <a:lnTo>
                    <a:pt x="8" y="200"/>
                  </a:lnTo>
                  <a:lnTo>
                    <a:pt x="8" y="199"/>
                  </a:lnTo>
                  <a:lnTo>
                    <a:pt x="7" y="199"/>
                  </a:lnTo>
                  <a:lnTo>
                    <a:pt x="8" y="198"/>
                  </a:lnTo>
                  <a:lnTo>
                    <a:pt x="8" y="197"/>
                  </a:lnTo>
                  <a:lnTo>
                    <a:pt x="9" y="196"/>
                  </a:lnTo>
                  <a:lnTo>
                    <a:pt x="7" y="189"/>
                  </a:lnTo>
                  <a:lnTo>
                    <a:pt x="8" y="187"/>
                  </a:lnTo>
                  <a:lnTo>
                    <a:pt x="7" y="185"/>
                  </a:lnTo>
                  <a:lnTo>
                    <a:pt x="8" y="183"/>
                  </a:lnTo>
                  <a:lnTo>
                    <a:pt x="10" y="184"/>
                  </a:lnTo>
                  <a:lnTo>
                    <a:pt x="10" y="185"/>
                  </a:lnTo>
                  <a:lnTo>
                    <a:pt x="13" y="185"/>
                  </a:lnTo>
                  <a:lnTo>
                    <a:pt x="13" y="183"/>
                  </a:lnTo>
                  <a:lnTo>
                    <a:pt x="12" y="182"/>
                  </a:lnTo>
                  <a:lnTo>
                    <a:pt x="11" y="180"/>
                  </a:lnTo>
                  <a:lnTo>
                    <a:pt x="12" y="178"/>
                  </a:lnTo>
                  <a:lnTo>
                    <a:pt x="12" y="177"/>
                  </a:lnTo>
                  <a:lnTo>
                    <a:pt x="11" y="176"/>
                  </a:lnTo>
                  <a:lnTo>
                    <a:pt x="10" y="175"/>
                  </a:lnTo>
                  <a:lnTo>
                    <a:pt x="10" y="173"/>
                  </a:lnTo>
                  <a:lnTo>
                    <a:pt x="10" y="171"/>
                  </a:lnTo>
                  <a:lnTo>
                    <a:pt x="10" y="169"/>
                  </a:lnTo>
                  <a:lnTo>
                    <a:pt x="8" y="167"/>
                  </a:lnTo>
                  <a:lnTo>
                    <a:pt x="6" y="167"/>
                  </a:lnTo>
                  <a:lnTo>
                    <a:pt x="4" y="167"/>
                  </a:lnTo>
                  <a:lnTo>
                    <a:pt x="0" y="168"/>
                  </a:lnTo>
                  <a:lnTo>
                    <a:pt x="0" y="165"/>
                  </a:lnTo>
                  <a:lnTo>
                    <a:pt x="0" y="163"/>
                  </a:lnTo>
                  <a:lnTo>
                    <a:pt x="1" y="161"/>
                  </a:lnTo>
                  <a:lnTo>
                    <a:pt x="2" y="160"/>
                  </a:lnTo>
                  <a:lnTo>
                    <a:pt x="3" y="159"/>
                  </a:lnTo>
                  <a:lnTo>
                    <a:pt x="3" y="154"/>
                  </a:lnTo>
                  <a:lnTo>
                    <a:pt x="3" y="152"/>
                  </a:lnTo>
                  <a:lnTo>
                    <a:pt x="5" y="151"/>
                  </a:lnTo>
                  <a:lnTo>
                    <a:pt x="7" y="146"/>
                  </a:lnTo>
                  <a:lnTo>
                    <a:pt x="10" y="146"/>
                  </a:lnTo>
                  <a:lnTo>
                    <a:pt x="12" y="144"/>
                  </a:lnTo>
                  <a:lnTo>
                    <a:pt x="14" y="144"/>
                  </a:lnTo>
                  <a:lnTo>
                    <a:pt x="15" y="144"/>
                  </a:lnTo>
                  <a:lnTo>
                    <a:pt x="16" y="143"/>
                  </a:lnTo>
                  <a:lnTo>
                    <a:pt x="19" y="143"/>
                  </a:lnTo>
                  <a:lnTo>
                    <a:pt x="20" y="143"/>
                  </a:lnTo>
                  <a:lnTo>
                    <a:pt x="21" y="144"/>
                  </a:lnTo>
                  <a:lnTo>
                    <a:pt x="23" y="144"/>
                  </a:lnTo>
                  <a:lnTo>
                    <a:pt x="25" y="142"/>
                  </a:lnTo>
                  <a:lnTo>
                    <a:pt x="25" y="141"/>
                  </a:lnTo>
                  <a:lnTo>
                    <a:pt x="29" y="140"/>
                  </a:lnTo>
                  <a:lnTo>
                    <a:pt x="32" y="143"/>
                  </a:lnTo>
                  <a:lnTo>
                    <a:pt x="34" y="144"/>
                  </a:lnTo>
                  <a:lnTo>
                    <a:pt x="35" y="144"/>
                  </a:lnTo>
                  <a:lnTo>
                    <a:pt x="36" y="144"/>
                  </a:lnTo>
                  <a:lnTo>
                    <a:pt x="37" y="147"/>
                  </a:lnTo>
                  <a:lnTo>
                    <a:pt x="36" y="148"/>
                  </a:lnTo>
                  <a:lnTo>
                    <a:pt x="34" y="151"/>
                  </a:lnTo>
                  <a:lnTo>
                    <a:pt x="35" y="151"/>
                  </a:lnTo>
                  <a:lnTo>
                    <a:pt x="35" y="152"/>
                  </a:lnTo>
                  <a:lnTo>
                    <a:pt x="38" y="151"/>
                  </a:lnTo>
                  <a:lnTo>
                    <a:pt x="38" y="150"/>
                  </a:lnTo>
                  <a:lnTo>
                    <a:pt x="41" y="146"/>
                  </a:lnTo>
                  <a:lnTo>
                    <a:pt x="41" y="143"/>
                  </a:lnTo>
                  <a:lnTo>
                    <a:pt x="44" y="140"/>
                  </a:lnTo>
                  <a:lnTo>
                    <a:pt x="44" y="138"/>
                  </a:lnTo>
                  <a:lnTo>
                    <a:pt x="43" y="137"/>
                  </a:lnTo>
                  <a:lnTo>
                    <a:pt x="49" y="135"/>
                  </a:lnTo>
                  <a:lnTo>
                    <a:pt x="49" y="134"/>
                  </a:lnTo>
                  <a:lnTo>
                    <a:pt x="50" y="133"/>
                  </a:lnTo>
                  <a:lnTo>
                    <a:pt x="53" y="135"/>
                  </a:lnTo>
                  <a:lnTo>
                    <a:pt x="59" y="137"/>
                  </a:lnTo>
                  <a:lnTo>
                    <a:pt x="61" y="136"/>
                  </a:lnTo>
                  <a:lnTo>
                    <a:pt x="62" y="135"/>
                  </a:lnTo>
                  <a:lnTo>
                    <a:pt x="65" y="136"/>
                  </a:lnTo>
                  <a:lnTo>
                    <a:pt x="67" y="137"/>
                  </a:lnTo>
                  <a:lnTo>
                    <a:pt x="69" y="138"/>
                  </a:lnTo>
                  <a:lnTo>
                    <a:pt x="70" y="138"/>
                  </a:lnTo>
                  <a:lnTo>
                    <a:pt x="72" y="137"/>
                  </a:lnTo>
                  <a:lnTo>
                    <a:pt x="73" y="136"/>
                  </a:lnTo>
                  <a:lnTo>
                    <a:pt x="75" y="139"/>
                  </a:lnTo>
                  <a:lnTo>
                    <a:pt x="77" y="139"/>
                  </a:lnTo>
                  <a:lnTo>
                    <a:pt x="82" y="140"/>
                  </a:lnTo>
                  <a:lnTo>
                    <a:pt x="84" y="146"/>
                  </a:lnTo>
                  <a:lnTo>
                    <a:pt x="86" y="150"/>
                  </a:lnTo>
                  <a:lnTo>
                    <a:pt x="86" y="151"/>
                  </a:lnTo>
                  <a:lnTo>
                    <a:pt x="88" y="154"/>
                  </a:lnTo>
                  <a:lnTo>
                    <a:pt x="91" y="155"/>
                  </a:lnTo>
                  <a:lnTo>
                    <a:pt x="96" y="155"/>
                  </a:lnTo>
                  <a:lnTo>
                    <a:pt x="96" y="154"/>
                  </a:lnTo>
                  <a:lnTo>
                    <a:pt x="98" y="153"/>
                  </a:lnTo>
                  <a:lnTo>
                    <a:pt x="100" y="153"/>
                  </a:lnTo>
                  <a:lnTo>
                    <a:pt x="101" y="153"/>
                  </a:lnTo>
                  <a:lnTo>
                    <a:pt x="104" y="152"/>
                  </a:lnTo>
                  <a:lnTo>
                    <a:pt x="109" y="151"/>
                  </a:lnTo>
                  <a:lnTo>
                    <a:pt x="111" y="152"/>
                  </a:lnTo>
                  <a:lnTo>
                    <a:pt x="113" y="149"/>
                  </a:lnTo>
                  <a:lnTo>
                    <a:pt x="112" y="146"/>
                  </a:lnTo>
                  <a:lnTo>
                    <a:pt x="111" y="141"/>
                  </a:lnTo>
                  <a:lnTo>
                    <a:pt x="111" y="140"/>
                  </a:lnTo>
                  <a:lnTo>
                    <a:pt x="110" y="135"/>
                  </a:lnTo>
                  <a:lnTo>
                    <a:pt x="111" y="134"/>
                  </a:lnTo>
                  <a:lnTo>
                    <a:pt x="112" y="134"/>
                  </a:lnTo>
                  <a:lnTo>
                    <a:pt x="113" y="133"/>
                  </a:lnTo>
                  <a:lnTo>
                    <a:pt x="115" y="130"/>
                  </a:lnTo>
                  <a:lnTo>
                    <a:pt x="115" y="128"/>
                  </a:lnTo>
                  <a:lnTo>
                    <a:pt x="114" y="128"/>
                  </a:lnTo>
                  <a:lnTo>
                    <a:pt x="113" y="128"/>
                  </a:lnTo>
                  <a:lnTo>
                    <a:pt x="112" y="128"/>
                  </a:lnTo>
                  <a:lnTo>
                    <a:pt x="110" y="127"/>
                  </a:lnTo>
                  <a:lnTo>
                    <a:pt x="108" y="126"/>
                  </a:lnTo>
                  <a:lnTo>
                    <a:pt x="109" y="121"/>
                  </a:lnTo>
                  <a:lnTo>
                    <a:pt x="111" y="120"/>
                  </a:lnTo>
                  <a:lnTo>
                    <a:pt x="112" y="120"/>
                  </a:lnTo>
                  <a:lnTo>
                    <a:pt x="112" y="118"/>
                  </a:lnTo>
                  <a:lnTo>
                    <a:pt x="111" y="116"/>
                  </a:lnTo>
                  <a:lnTo>
                    <a:pt x="109" y="114"/>
                  </a:lnTo>
                  <a:lnTo>
                    <a:pt x="110" y="113"/>
                  </a:lnTo>
                  <a:lnTo>
                    <a:pt x="110" y="112"/>
                  </a:lnTo>
                  <a:lnTo>
                    <a:pt x="109" y="111"/>
                  </a:lnTo>
                  <a:lnTo>
                    <a:pt x="108" y="108"/>
                  </a:lnTo>
                  <a:lnTo>
                    <a:pt x="109" y="103"/>
                  </a:lnTo>
                  <a:lnTo>
                    <a:pt x="111" y="105"/>
                  </a:lnTo>
                  <a:lnTo>
                    <a:pt x="112" y="106"/>
                  </a:lnTo>
                  <a:lnTo>
                    <a:pt x="113" y="106"/>
                  </a:lnTo>
                  <a:lnTo>
                    <a:pt x="116" y="106"/>
                  </a:lnTo>
                  <a:lnTo>
                    <a:pt x="117" y="108"/>
                  </a:lnTo>
                  <a:lnTo>
                    <a:pt x="118" y="110"/>
                  </a:lnTo>
                  <a:lnTo>
                    <a:pt x="119" y="108"/>
                  </a:lnTo>
                  <a:lnTo>
                    <a:pt x="123" y="107"/>
                  </a:lnTo>
                  <a:lnTo>
                    <a:pt x="125" y="106"/>
                  </a:lnTo>
                  <a:lnTo>
                    <a:pt x="125" y="108"/>
                  </a:lnTo>
                  <a:lnTo>
                    <a:pt x="126" y="111"/>
                  </a:lnTo>
                  <a:lnTo>
                    <a:pt x="129" y="111"/>
                  </a:lnTo>
                  <a:lnTo>
                    <a:pt x="134" y="110"/>
                  </a:lnTo>
                  <a:lnTo>
                    <a:pt x="135" y="110"/>
                  </a:lnTo>
                  <a:lnTo>
                    <a:pt x="134" y="108"/>
                  </a:lnTo>
                  <a:lnTo>
                    <a:pt x="135" y="108"/>
                  </a:lnTo>
                  <a:lnTo>
                    <a:pt x="138" y="106"/>
                  </a:lnTo>
                  <a:lnTo>
                    <a:pt x="139" y="106"/>
                  </a:lnTo>
                  <a:lnTo>
                    <a:pt x="140" y="106"/>
                  </a:lnTo>
                  <a:lnTo>
                    <a:pt x="142" y="107"/>
                  </a:lnTo>
                  <a:lnTo>
                    <a:pt x="143" y="106"/>
                  </a:lnTo>
                  <a:lnTo>
                    <a:pt x="144" y="104"/>
                  </a:lnTo>
                  <a:lnTo>
                    <a:pt x="140" y="102"/>
                  </a:lnTo>
                  <a:lnTo>
                    <a:pt x="138" y="101"/>
                  </a:lnTo>
                  <a:lnTo>
                    <a:pt x="138" y="101"/>
                  </a:lnTo>
                  <a:lnTo>
                    <a:pt x="139" y="100"/>
                  </a:lnTo>
                  <a:lnTo>
                    <a:pt x="141" y="96"/>
                  </a:lnTo>
                  <a:lnTo>
                    <a:pt x="142" y="95"/>
                  </a:lnTo>
                  <a:lnTo>
                    <a:pt x="145" y="94"/>
                  </a:lnTo>
                  <a:lnTo>
                    <a:pt x="146" y="93"/>
                  </a:lnTo>
                  <a:lnTo>
                    <a:pt x="147" y="93"/>
                  </a:lnTo>
                  <a:lnTo>
                    <a:pt x="147" y="92"/>
                  </a:lnTo>
                  <a:lnTo>
                    <a:pt x="148" y="93"/>
                  </a:lnTo>
                  <a:lnTo>
                    <a:pt x="148" y="93"/>
                  </a:lnTo>
                  <a:lnTo>
                    <a:pt x="151" y="92"/>
                  </a:lnTo>
                  <a:lnTo>
                    <a:pt x="152" y="89"/>
                  </a:lnTo>
                  <a:lnTo>
                    <a:pt x="153" y="88"/>
                  </a:lnTo>
                  <a:lnTo>
                    <a:pt x="156" y="87"/>
                  </a:lnTo>
                  <a:lnTo>
                    <a:pt x="161" y="82"/>
                  </a:lnTo>
                  <a:lnTo>
                    <a:pt x="160" y="79"/>
                  </a:lnTo>
                  <a:lnTo>
                    <a:pt x="161" y="77"/>
                  </a:lnTo>
                  <a:lnTo>
                    <a:pt x="160" y="76"/>
                  </a:lnTo>
                  <a:lnTo>
                    <a:pt x="161" y="72"/>
                  </a:lnTo>
                  <a:lnTo>
                    <a:pt x="160" y="70"/>
                  </a:lnTo>
                  <a:lnTo>
                    <a:pt x="158" y="69"/>
                  </a:lnTo>
                  <a:lnTo>
                    <a:pt x="157" y="68"/>
                  </a:lnTo>
                  <a:lnTo>
                    <a:pt x="157" y="67"/>
                  </a:lnTo>
                  <a:lnTo>
                    <a:pt x="160" y="64"/>
                  </a:lnTo>
                  <a:lnTo>
                    <a:pt x="161" y="62"/>
                  </a:lnTo>
                  <a:lnTo>
                    <a:pt x="162" y="57"/>
                  </a:lnTo>
                  <a:lnTo>
                    <a:pt x="163" y="52"/>
                  </a:lnTo>
                  <a:lnTo>
                    <a:pt x="163" y="51"/>
                  </a:lnTo>
                  <a:lnTo>
                    <a:pt x="162" y="50"/>
                  </a:lnTo>
                  <a:lnTo>
                    <a:pt x="162" y="48"/>
                  </a:lnTo>
                  <a:lnTo>
                    <a:pt x="165" y="45"/>
                  </a:lnTo>
                  <a:lnTo>
                    <a:pt x="166" y="46"/>
                  </a:lnTo>
                  <a:lnTo>
                    <a:pt x="168" y="47"/>
                  </a:lnTo>
                  <a:lnTo>
                    <a:pt x="169" y="46"/>
                  </a:lnTo>
                  <a:lnTo>
                    <a:pt x="170" y="45"/>
                  </a:lnTo>
                  <a:lnTo>
                    <a:pt x="173" y="46"/>
                  </a:lnTo>
                  <a:lnTo>
                    <a:pt x="174" y="48"/>
                  </a:lnTo>
                  <a:lnTo>
                    <a:pt x="173" y="49"/>
                  </a:lnTo>
                  <a:lnTo>
                    <a:pt x="176" y="51"/>
                  </a:lnTo>
                  <a:lnTo>
                    <a:pt x="178" y="51"/>
                  </a:lnTo>
                  <a:lnTo>
                    <a:pt x="179" y="51"/>
                  </a:lnTo>
                  <a:lnTo>
                    <a:pt x="181" y="52"/>
                  </a:lnTo>
                  <a:lnTo>
                    <a:pt x="183" y="53"/>
                  </a:lnTo>
                  <a:lnTo>
                    <a:pt x="184" y="53"/>
                  </a:lnTo>
                  <a:lnTo>
                    <a:pt x="186" y="51"/>
                  </a:lnTo>
                  <a:lnTo>
                    <a:pt x="188" y="52"/>
                  </a:lnTo>
                  <a:lnTo>
                    <a:pt x="189" y="53"/>
                  </a:lnTo>
                  <a:lnTo>
                    <a:pt x="193" y="51"/>
                  </a:lnTo>
                  <a:lnTo>
                    <a:pt x="200" y="47"/>
                  </a:lnTo>
                  <a:lnTo>
                    <a:pt x="201" y="46"/>
                  </a:lnTo>
                  <a:lnTo>
                    <a:pt x="203" y="46"/>
                  </a:lnTo>
                  <a:lnTo>
                    <a:pt x="204" y="46"/>
                  </a:lnTo>
                  <a:lnTo>
                    <a:pt x="205" y="44"/>
                  </a:lnTo>
                  <a:lnTo>
                    <a:pt x="206" y="42"/>
                  </a:lnTo>
                  <a:lnTo>
                    <a:pt x="209" y="40"/>
                  </a:lnTo>
                  <a:lnTo>
                    <a:pt x="211" y="39"/>
                  </a:lnTo>
                  <a:lnTo>
                    <a:pt x="211" y="38"/>
                  </a:lnTo>
                  <a:lnTo>
                    <a:pt x="213" y="33"/>
                  </a:lnTo>
                  <a:lnTo>
                    <a:pt x="214" y="32"/>
                  </a:lnTo>
                  <a:lnTo>
                    <a:pt x="216" y="31"/>
                  </a:lnTo>
                  <a:lnTo>
                    <a:pt x="217" y="31"/>
                  </a:lnTo>
                  <a:lnTo>
                    <a:pt x="217" y="30"/>
                  </a:lnTo>
                  <a:lnTo>
                    <a:pt x="218" y="28"/>
                  </a:lnTo>
                  <a:lnTo>
                    <a:pt x="219" y="27"/>
                  </a:lnTo>
                  <a:lnTo>
                    <a:pt x="219" y="26"/>
                  </a:lnTo>
                  <a:lnTo>
                    <a:pt x="222" y="23"/>
                  </a:lnTo>
                  <a:lnTo>
                    <a:pt x="221" y="21"/>
                  </a:lnTo>
                  <a:lnTo>
                    <a:pt x="221" y="20"/>
                  </a:lnTo>
                  <a:lnTo>
                    <a:pt x="222" y="15"/>
                  </a:lnTo>
                  <a:lnTo>
                    <a:pt x="223" y="14"/>
                  </a:lnTo>
                  <a:lnTo>
                    <a:pt x="226" y="12"/>
                  </a:lnTo>
                  <a:lnTo>
                    <a:pt x="228" y="8"/>
                  </a:lnTo>
                  <a:lnTo>
                    <a:pt x="232" y="6"/>
                  </a:lnTo>
                  <a:lnTo>
                    <a:pt x="233" y="4"/>
                  </a:lnTo>
                  <a:lnTo>
                    <a:pt x="234" y="3"/>
                  </a:lnTo>
                  <a:lnTo>
                    <a:pt x="234" y="2"/>
                  </a:lnTo>
                  <a:lnTo>
                    <a:pt x="236" y="0"/>
                  </a:lnTo>
                  <a:lnTo>
                    <a:pt x="238" y="0"/>
                  </a:lnTo>
                  <a:lnTo>
                    <a:pt x="239" y="2"/>
                  </a:lnTo>
                  <a:lnTo>
                    <a:pt x="239" y="3"/>
                  </a:lnTo>
                  <a:lnTo>
                    <a:pt x="242" y="7"/>
                  </a:lnTo>
                  <a:lnTo>
                    <a:pt x="244" y="6"/>
                  </a:lnTo>
                  <a:lnTo>
                    <a:pt x="244" y="5"/>
                  </a:lnTo>
                  <a:lnTo>
                    <a:pt x="245" y="4"/>
                  </a:lnTo>
                  <a:lnTo>
                    <a:pt x="247" y="5"/>
                  </a:lnTo>
                  <a:lnTo>
                    <a:pt x="248" y="6"/>
                  </a:lnTo>
                  <a:lnTo>
                    <a:pt x="249" y="4"/>
                  </a:lnTo>
                  <a:lnTo>
                    <a:pt x="255" y="3"/>
                  </a:lnTo>
                  <a:lnTo>
                    <a:pt x="255" y="5"/>
                  </a:lnTo>
                  <a:lnTo>
                    <a:pt x="255" y="7"/>
                  </a:lnTo>
                  <a:lnTo>
                    <a:pt x="258" y="8"/>
                  </a:lnTo>
                  <a:lnTo>
                    <a:pt x="259" y="9"/>
                  </a:lnTo>
                  <a:lnTo>
                    <a:pt x="259" y="11"/>
                  </a:lnTo>
                  <a:lnTo>
                    <a:pt x="260" y="11"/>
                  </a:lnTo>
                  <a:lnTo>
                    <a:pt x="260" y="13"/>
                  </a:lnTo>
                  <a:lnTo>
                    <a:pt x="260" y="15"/>
                  </a:lnTo>
                  <a:lnTo>
                    <a:pt x="261" y="17"/>
                  </a:lnTo>
                  <a:lnTo>
                    <a:pt x="262" y="17"/>
                  </a:lnTo>
                  <a:lnTo>
                    <a:pt x="263" y="16"/>
                  </a:lnTo>
                  <a:lnTo>
                    <a:pt x="267" y="17"/>
                  </a:lnTo>
                  <a:lnTo>
                    <a:pt x="269" y="19"/>
                  </a:lnTo>
                  <a:lnTo>
                    <a:pt x="271" y="19"/>
                  </a:lnTo>
                  <a:lnTo>
                    <a:pt x="272" y="20"/>
                  </a:lnTo>
                  <a:lnTo>
                    <a:pt x="273" y="21"/>
                  </a:lnTo>
                  <a:lnTo>
                    <a:pt x="275" y="23"/>
                  </a:lnTo>
                  <a:lnTo>
                    <a:pt x="279" y="23"/>
                  </a:lnTo>
                  <a:lnTo>
                    <a:pt x="280" y="23"/>
                  </a:lnTo>
                  <a:lnTo>
                    <a:pt x="280" y="22"/>
                  </a:lnTo>
                  <a:lnTo>
                    <a:pt x="281" y="23"/>
                  </a:lnTo>
                  <a:lnTo>
                    <a:pt x="282" y="24"/>
                  </a:lnTo>
                  <a:lnTo>
                    <a:pt x="282" y="25"/>
                  </a:lnTo>
                  <a:lnTo>
                    <a:pt x="283" y="26"/>
                  </a:lnTo>
                  <a:lnTo>
                    <a:pt x="283" y="29"/>
                  </a:lnTo>
                  <a:lnTo>
                    <a:pt x="283" y="31"/>
                  </a:lnTo>
                  <a:lnTo>
                    <a:pt x="284" y="31"/>
                  </a:lnTo>
                  <a:lnTo>
                    <a:pt x="285" y="32"/>
                  </a:lnTo>
                  <a:lnTo>
                    <a:pt x="289" y="40"/>
                  </a:lnTo>
                  <a:lnTo>
                    <a:pt x="290" y="41"/>
                  </a:lnTo>
                  <a:lnTo>
                    <a:pt x="290" y="42"/>
                  </a:lnTo>
                  <a:lnTo>
                    <a:pt x="290" y="43"/>
                  </a:lnTo>
                  <a:lnTo>
                    <a:pt x="293" y="43"/>
                  </a:lnTo>
                  <a:lnTo>
                    <a:pt x="294" y="44"/>
                  </a:lnTo>
                  <a:lnTo>
                    <a:pt x="296" y="45"/>
                  </a:lnTo>
                  <a:lnTo>
                    <a:pt x="294" y="49"/>
                  </a:lnTo>
                  <a:lnTo>
                    <a:pt x="293" y="51"/>
                  </a:lnTo>
                  <a:lnTo>
                    <a:pt x="295" y="54"/>
                  </a:lnTo>
                  <a:lnTo>
                    <a:pt x="300" y="55"/>
                  </a:lnTo>
                  <a:lnTo>
                    <a:pt x="304" y="54"/>
                  </a:lnTo>
                  <a:lnTo>
                    <a:pt x="304" y="53"/>
                  </a:lnTo>
                  <a:lnTo>
                    <a:pt x="304" y="52"/>
                  </a:lnTo>
                  <a:lnTo>
                    <a:pt x="307" y="52"/>
                  </a:lnTo>
                  <a:lnTo>
                    <a:pt x="307" y="53"/>
                  </a:lnTo>
                  <a:lnTo>
                    <a:pt x="308" y="54"/>
                  </a:lnTo>
                  <a:lnTo>
                    <a:pt x="308" y="55"/>
                  </a:lnTo>
                  <a:lnTo>
                    <a:pt x="309" y="60"/>
                  </a:lnTo>
                  <a:lnTo>
                    <a:pt x="312" y="61"/>
                  </a:lnTo>
                  <a:lnTo>
                    <a:pt x="313" y="61"/>
                  </a:lnTo>
                  <a:lnTo>
                    <a:pt x="314" y="61"/>
                  </a:lnTo>
                  <a:lnTo>
                    <a:pt x="316" y="63"/>
                  </a:lnTo>
                  <a:lnTo>
                    <a:pt x="316" y="64"/>
                  </a:lnTo>
                  <a:lnTo>
                    <a:pt x="315" y="65"/>
                  </a:lnTo>
                  <a:lnTo>
                    <a:pt x="316" y="67"/>
                  </a:lnTo>
                  <a:lnTo>
                    <a:pt x="317" y="67"/>
                  </a:lnTo>
                  <a:lnTo>
                    <a:pt x="317" y="66"/>
                  </a:lnTo>
                  <a:lnTo>
                    <a:pt x="318" y="67"/>
                  </a:lnTo>
                  <a:lnTo>
                    <a:pt x="320" y="66"/>
                  </a:lnTo>
                  <a:lnTo>
                    <a:pt x="320" y="67"/>
                  </a:lnTo>
                  <a:lnTo>
                    <a:pt x="320" y="69"/>
                  </a:lnTo>
                  <a:lnTo>
                    <a:pt x="321" y="67"/>
                  </a:lnTo>
                  <a:lnTo>
                    <a:pt x="323" y="64"/>
                  </a:lnTo>
                  <a:lnTo>
                    <a:pt x="325" y="64"/>
                  </a:lnTo>
                  <a:lnTo>
                    <a:pt x="327" y="66"/>
                  </a:lnTo>
                  <a:lnTo>
                    <a:pt x="327" y="68"/>
                  </a:lnTo>
                  <a:lnTo>
                    <a:pt x="327" y="69"/>
                  </a:lnTo>
                  <a:lnTo>
                    <a:pt x="328" y="71"/>
                  </a:lnTo>
                  <a:lnTo>
                    <a:pt x="329" y="74"/>
                  </a:lnTo>
                  <a:lnTo>
                    <a:pt x="333" y="74"/>
                  </a:lnTo>
                  <a:lnTo>
                    <a:pt x="334" y="75"/>
                  </a:lnTo>
                  <a:lnTo>
                    <a:pt x="335" y="75"/>
                  </a:lnTo>
                  <a:lnTo>
                    <a:pt x="338" y="75"/>
                  </a:lnTo>
                  <a:lnTo>
                    <a:pt x="338" y="76"/>
                  </a:lnTo>
                  <a:lnTo>
                    <a:pt x="338" y="76"/>
                  </a:lnTo>
                  <a:lnTo>
                    <a:pt x="337" y="78"/>
                  </a:lnTo>
                  <a:lnTo>
                    <a:pt x="337" y="79"/>
                  </a:lnTo>
                  <a:lnTo>
                    <a:pt x="337" y="82"/>
                  </a:lnTo>
                  <a:lnTo>
                    <a:pt x="338" y="85"/>
                  </a:lnTo>
                  <a:lnTo>
                    <a:pt x="339" y="87"/>
                  </a:lnTo>
                  <a:lnTo>
                    <a:pt x="338" y="89"/>
                  </a:lnTo>
                  <a:lnTo>
                    <a:pt x="338" y="91"/>
                  </a:lnTo>
                  <a:lnTo>
                    <a:pt x="337" y="92"/>
                  </a:lnTo>
                  <a:lnTo>
                    <a:pt x="337" y="94"/>
                  </a:lnTo>
                  <a:lnTo>
                    <a:pt x="338" y="95"/>
                  </a:lnTo>
                  <a:lnTo>
                    <a:pt x="339" y="95"/>
                  </a:lnTo>
                  <a:lnTo>
                    <a:pt x="338" y="97"/>
                  </a:lnTo>
                  <a:lnTo>
                    <a:pt x="339" y="98"/>
                  </a:lnTo>
                  <a:lnTo>
                    <a:pt x="341" y="101"/>
                  </a:lnTo>
                  <a:lnTo>
                    <a:pt x="339" y="102"/>
                  </a:lnTo>
                  <a:lnTo>
                    <a:pt x="341" y="108"/>
                  </a:lnTo>
                  <a:lnTo>
                    <a:pt x="341" y="110"/>
                  </a:lnTo>
                  <a:lnTo>
                    <a:pt x="345" y="110"/>
                  </a:lnTo>
                  <a:lnTo>
                    <a:pt x="346" y="108"/>
                  </a:lnTo>
                  <a:lnTo>
                    <a:pt x="350" y="107"/>
                  </a:lnTo>
                  <a:lnTo>
                    <a:pt x="350" y="108"/>
                  </a:lnTo>
                  <a:lnTo>
                    <a:pt x="350" y="110"/>
                  </a:lnTo>
                  <a:lnTo>
                    <a:pt x="351" y="110"/>
                  </a:lnTo>
                  <a:lnTo>
                    <a:pt x="354" y="110"/>
                  </a:lnTo>
                  <a:lnTo>
                    <a:pt x="355" y="110"/>
                  </a:lnTo>
                  <a:lnTo>
                    <a:pt x="356" y="111"/>
                  </a:lnTo>
                  <a:lnTo>
                    <a:pt x="358" y="113"/>
                  </a:lnTo>
                  <a:lnTo>
                    <a:pt x="363" y="116"/>
                  </a:lnTo>
                  <a:lnTo>
                    <a:pt x="365" y="113"/>
                  </a:lnTo>
                  <a:lnTo>
                    <a:pt x="365" y="107"/>
                  </a:lnTo>
                  <a:lnTo>
                    <a:pt x="364" y="103"/>
                  </a:lnTo>
                  <a:lnTo>
                    <a:pt x="364" y="101"/>
                  </a:lnTo>
                  <a:lnTo>
                    <a:pt x="365" y="101"/>
                  </a:lnTo>
                  <a:lnTo>
                    <a:pt x="368" y="101"/>
                  </a:lnTo>
                  <a:lnTo>
                    <a:pt x="369" y="101"/>
                  </a:lnTo>
                  <a:lnTo>
                    <a:pt x="369" y="103"/>
                  </a:lnTo>
                  <a:lnTo>
                    <a:pt x="373" y="103"/>
                  </a:lnTo>
                  <a:lnTo>
                    <a:pt x="376" y="101"/>
                  </a:lnTo>
                  <a:lnTo>
                    <a:pt x="376" y="101"/>
                  </a:lnTo>
                  <a:lnTo>
                    <a:pt x="380" y="101"/>
                  </a:lnTo>
                  <a:lnTo>
                    <a:pt x="380" y="101"/>
                  </a:lnTo>
                  <a:lnTo>
                    <a:pt x="381" y="103"/>
                  </a:lnTo>
                  <a:lnTo>
                    <a:pt x="385" y="104"/>
                  </a:lnTo>
                  <a:lnTo>
                    <a:pt x="388" y="102"/>
                  </a:lnTo>
                  <a:lnTo>
                    <a:pt x="389" y="102"/>
                  </a:lnTo>
                  <a:lnTo>
                    <a:pt x="390" y="101"/>
                  </a:lnTo>
                  <a:lnTo>
                    <a:pt x="390" y="96"/>
                  </a:lnTo>
                  <a:lnTo>
                    <a:pt x="389" y="95"/>
                  </a:lnTo>
                  <a:lnTo>
                    <a:pt x="389" y="94"/>
                  </a:lnTo>
                  <a:lnTo>
                    <a:pt x="389" y="93"/>
                  </a:lnTo>
                  <a:lnTo>
                    <a:pt x="389" y="92"/>
                  </a:lnTo>
                  <a:lnTo>
                    <a:pt x="388" y="93"/>
                  </a:lnTo>
                  <a:lnTo>
                    <a:pt x="387" y="93"/>
                  </a:lnTo>
                  <a:lnTo>
                    <a:pt x="385" y="92"/>
                  </a:lnTo>
                  <a:lnTo>
                    <a:pt x="383" y="92"/>
                  </a:lnTo>
                  <a:lnTo>
                    <a:pt x="380" y="91"/>
                  </a:lnTo>
                  <a:lnTo>
                    <a:pt x="380" y="89"/>
                  </a:lnTo>
                  <a:lnTo>
                    <a:pt x="380" y="87"/>
                  </a:lnTo>
                  <a:lnTo>
                    <a:pt x="378" y="86"/>
                  </a:lnTo>
                  <a:lnTo>
                    <a:pt x="374" y="87"/>
                  </a:lnTo>
                  <a:lnTo>
                    <a:pt x="373" y="87"/>
                  </a:lnTo>
                  <a:lnTo>
                    <a:pt x="372" y="85"/>
                  </a:lnTo>
                  <a:lnTo>
                    <a:pt x="367" y="80"/>
                  </a:lnTo>
                  <a:lnTo>
                    <a:pt x="364" y="79"/>
                  </a:lnTo>
                  <a:lnTo>
                    <a:pt x="362" y="78"/>
                  </a:lnTo>
                  <a:lnTo>
                    <a:pt x="361" y="76"/>
                  </a:lnTo>
                  <a:lnTo>
                    <a:pt x="362" y="75"/>
                  </a:lnTo>
                  <a:lnTo>
                    <a:pt x="363" y="74"/>
                  </a:lnTo>
                  <a:lnTo>
                    <a:pt x="364" y="72"/>
                  </a:lnTo>
                  <a:lnTo>
                    <a:pt x="364" y="70"/>
                  </a:lnTo>
                  <a:lnTo>
                    <a:pt x="363" y="69"/>
                  </a:lnTo>
                  <a:lnTo>
                    <a:pt x="361" y="69"/>
                  </a:lnTo>
                  <a:lnTo>
                    <a:pt x="361" y="67"/>
                  </a:lnTo>
                  <a:lnTo>
                    <a:pt x="362" y="66"/>
                  </a:lnTo>
                  <a:lnTo>
                    <a:pt x="362" y="64"/>
                  </a:lnTo>
                  <a:lnTo>
                    <a:pt x="366" y="64"/>
                  </a:lnTo>
                  <a:lnTo>
                    <a:pt x="368" y="65"/>
                  </a:lnTo>
                  <a:lnTo>
                    <a:pt x="369" y="66"/>
                  </a:lnTo>
                  <a:lnTo>
                    <a:pt x="370" y="64"/>
                  </a:lnTo>
                  <a:lnTo>
                    <a:pt x="370" y="63"/>
                  </a:lnTo>
                  <a:lnTo>
                    <a:pt x="372" y="62"/>
                  </a:lnTo>
                  <a:lnTo>
                    <a:pt x="374" y="61"/>
                  </a:lnTo>
                  <a:lnTo>
                    <a:pt x="375" y="59"/>
                  </a:lnTo>
                  <a:lnTo>
                    <a:pt x="376" y="57"/>
                  </a:lnTo>
                  <a:lnTo>
                    <a:pt x="377" y="57"/>
                  </a:lnTo>
                  <a:lnTo>
                    <a:pt x="379" y="58"/>
                  </a:lnTo>
                  <a:lnTo>
                    <a:pt x="383" y="56"/>
                  </a:lnTo>
                  <a:lnTo>
                    <a:pt x="385" y="55"/>
                  </a:lnTo>
                  <a:lnTo>
                    <a:pt x="386" y="54"/>
                  </a:lnTo>
                  <a:lnTo>
                    <a:pt x="387" y="54"/>
                  </a:lnTo>
                  <a:lnTo>
                    <a:pt x="388" y="55"/>
                  </a:lnTo>
                  <a:lnTo>
                    <a:pt x="391" y="56"/>
                  </a:lnTo>
                  <a:lnTo>
                    <a:pt x="393" y="55"/>
                  </a:lnTo>
                  <a:lnTo>
                    <a:pt x="393" y="54"/>
                  </a:lnTo>
                  <a:lnTo>
                    <a:pt x="394" y="53"/>
                  </a:lnTo>
                  <a:lnTo>
                    <a:pt x="395" y="53"/>
                  </a:lnTo>
                  <a:lnTo>
                    <a:pt x="396" y="54"/>
                  </a:lnTo>
                  <a:lnTo>
                    <a:pt x="396" y="55"/>
                  </a:lnTo>
                  <a:lnTo>
                    <a:pt x="396" y="56"/>
                  </a:lnTo>
                  <a:lnTo>
                    <a:pt x="398" y="58"/>
                  </a:lnTo>
                  <a:lnTo>
                    <a:pt x="399" y="57"/>
                  </a:lnTo>
                  <a:lnTo>
                    <a:pt x="401" y="56"/>
                  </a:lnTo>
                  <a:lnTo>
                    <a:pt x="407" y="54"/>
                  </a:lnTo>
                  <a:lnTo>
                    <a:pt x="410" y="56"/>
                  </a:lnTo>
                  <a:lnTo>
                    <a:pt x="412" y="59"/>
                  </a:lnTo>
                  <a:lnTo>
                    <a:pt x="413" y="59"/>
                  </a:lnTo>
                  <a:lnTo>
                    <a:pt x="413" y="60"/>
                  </a:lnTo>
                  <a:lnTo>
                    <a:pt x="413" y="61"/>
                  </a:lnTo>
                  <a:lnTo>
                    <a:pt x="412" y="62"/>
                  </a:lnTo>
                  <a:lnTo>
                    <a:pt x="418" y="69"/>
                  </a:lnTo>
                  <a:lnTo>
                    <a:pt x="420" y="68"/>
                  </a:lnTo>
                  <a:lnTo>
                    <a:pt x="420" y="65"/>
                  </a:lnTo>
                  <a:lnTo>
                    <a:pt x="420" y="63"/>
                  </a:lnTo>
                  <a:lnTo>
                    <a:pt x="428" y="64"/>
                  </a:lnTo>
                  <a:lnTo>
                    <a:pt x="427" y="65"/>
                  </a:lnTo>
                  <a:lnTo>
                    <a:pt x="427" y="66"/>
                  </a:lnTo>
                  <a:lnTo>
                    <a:pt x="428" y="68"/>
                  </a:lnTo>
                  <a:lnTo>
                    <a:pt x="428" y="69"/>
                  </a:lnTo>
                  <a:lnTo>
                    <a:pt x="430" y="69"/>
                  </a:lnTo>
                  <a:lnTo>
                    <a:pt x="436" y="66"/>
                  </a:lnTo>
                  <a:lnTo>
                    <a:pt x="437" y="67"/>
                  </a:lnTo>
                  <a:lnTo>
                    <a:pt x="439" y="62"/>
                  </a:lnTo>
                  <a:lnTo>
                    <a:pt x="445" y="62"/>
                  </a:lnTo>
                  <a:lnTo>
                    <a:pt x="445" y="64"/>
                  </a:lnTo>
                  <a:lnTo>
                    <a:pt x="445" y="66"/>
                  </a:lnTo>
                  <a:lnTo>
                    <a:pt x="445" y="67"/>
                  </a:lnTo>
                  <a:lnTo>
                    <a:pt x="446" y="67"/>
                  </a:lnTo>
                  <a:lnTo>
                    <a:pt x="447" y="66"/>
                  </a:lnTo>
                  <a:lnTo>
                    <a:pt x="449" y="66"/>
                  </a:lnTo>
                  <a:lnTo>
                    <a:pt x="449" y="68"/>
                  </a:lnTo>
                  <a:lnTo>
                    <a:pt x="454" y="74"/>
                  </a:lnTo>
                  <a:lnTo>
                    <a:pt x="454" y="76"/>
                  </a:lnTo>
                  <a:lnTo>
                    <a:pt x="452" y="77"/>
                  </a:lnTo>
                  <a:lnTo>
                    <a:pt x="449" y="79"/>
                  </a:lnTo>
                  <a:lnTo>
                    <a:pt x="448" y="81"/>
                  </a:lnTo>
                  <a:lnTo>
                    <a:pt x="448" y="83"/>
                  </a:lnTo>
                  <a:lnTo>
                    <a:pt x="449" y="84"/>
                  </a:lnTo>
                  <a:lnTo>
                    <a:pt x="450" y="85"/>
                  </a:lnTo>
                  <a:lnTo>
                    <a:pt x="450" y="86"/>
                  </a:lnTo>
                  <a:lnTo>
                    <a:pt x="451" y="88"/>
                  </a:lnTo>
                  <a:lnTo>
                    <a:pt x="453" y="89"/>
                  </a:lnTo>
                  <a:lnTo>
                    <a:pt x="454" y="88"/>
                  </a:lnTo>
                  <a:lnTo>
                    <a:pt x="455" y="89"/>
                  </a:lnTo>
                  <a:lnTo>
                    <a:pt x="456" y="89"/>
                  </a:lnTo>
                  <a:lnTo>
                    <a:pt x="459" y="90"/>
                  </a:lnTo>
                  <a:lnTo>
                    <a:pt x="458" y="91"/>
                  </a:lnTo>
                  <a:lnTo>
                    <a:pt x="458" y="92"/>
                  </a:lnTo>
                  <a:lnTo>
                    <a:pt x="458" y="93"/>
                  </a:lnTo>
                  <a:lnTo>
                    <a:pt x="461" y="93"/>
                  </a:lnTo>
                  <a:lnTo>
                    <a:pt x="461" y="90"/>
                  </a:lnTo>
                  <a:lnTo>
                    <a:pt x="462" y="86"/>
                  </a:lnTo>
                  <a:lnTo>
                    <a:pt x="469" y="91"/>
                  </a:lnTo>
                  <a:lnTo>
                    <a:pt x="472" y="94"/>
                  </a:lnTo>
                  <a:lnTo>
                    <a:pt x="474" y="91"/>
                  </a:lnTo>
                  <a:lnTo>
                    <a:pt x="474" y="87"/>
                  </a:lnTo>
                  <a:lnTo>
                    <a:pt x="474" y="86"/>
                  </a:lnTo>
                  <a:lnTo>
                    <a:pt x="473" y="85"/>
                  </a:lnTo>
                  <a:lnTo>
                    <a:pt x="474" y="83"/>
                  </a:lnTo>
                  <a:lnTo>
                    <a:pt x="476" y="81"/>
                  </a:lnTo>
                  <a:lnTo>
                    <a:pt x="475" y="79"/>
                  </a:lnTo>
                  <a:lnTo>
                    <a:pt x="474" y="76"/>
                  </a:lnTo>
                  <a:lnTo>
                    <a:pt x="474" y="76"/>
                  </a:lnTo>
                  <a:lnTo>
                    <a:pt x="474" y="74"/>
                  </a:lnTo>
                  <a:lnTo>
                    <a:pt x="475" y="71"/>
                  </a:lnTo>
                  <a:lnTo>
                    <a:pt x="479" y="71"/>
                  </a:lnTo>
                  <a:lnTo>
                    <a:pt x="476" y="68"/>
                  </a:lnTo>
                  <a:lnTo>
                    <a:pt x="475" y="66"/>
                  </a:lnTo>
                  <a:lnTo>
                    <a:pt x="478" y="65"/>
                  </a:lnTo>
                  <a:lnTo>
                    <a:pt x="479" y="65"/>
                  </a:lnTo>
                  <a:lnTo>
                    <a:pt x="480" y="63"/>
                  </a:lnTo>
                  <a:lnTo>
                    <a:pt x="478" y="56"/>
                  </a:lnTo>
                  <a:lnTo>
                    <a:pt x="476" y="55"/>
                  </a:lnTo>
                  <a:lnTo>
                    <a:pt x="475" y="54"/>
                  </a:lnTo>
                  <a:lnTo>
                    <a:pt x="475" y="53"/>
                  </a:lnTo>
                  <a:lnTo>
                    <a:pt x="476" y="52"/>
                  </a:lnTo>
                  <a:lnTo>
                    <a:pt x="474" y="51"/>
                  </a:lnTo>
                  <a:lnTo>
                    <a:pt x="473" y="51"/>
                  </a:lnTo>
                  <a:lnTo>
                    <a:pt x="474" y="48"/>
                  </a:lnTo>
                  <a:lnTo>
                    <a:pt x="475" y="45"/>
                  </a:lnTo>
                  <a:lnTo>
                    <a:pt x="475" y="41"/>
                  </a:lnTo>
                  <a:lnTo>
                    <a:pt x="474" y="36"/>
                  </a:lnTo>
                  <a:lnTo>
                    <a:pt x="472" y="35"/>
                  </a:lnTo>
                  <a:lnTo>
                    <a:pt x="471" y="34"/>
                  </a:lnTo>
                  <a:lnTo>
                    <a:pt x="471" y="33"/>
                  </a:lnTo>
                  <a:lnTo>
                    <a:pt x="472" y="32"/>
                  </a:lnTo>
                  <a:lnTo>
                    <a:pt x="471" y="29"/>
                  </a:lnTo>
                  <a:lnTo>
                    <a:pt x="470" y="27"/>
                  </a:lnTo>
                  <a:lnTo>
                    <a:pt x="471" y="26"/>
                  </a:lnTo>
                  <a:lnTo>
                    <a:pt x="472" y="25"/>
                  </a:lnTo>
                  <a:lnTo>
                    <a:pt x="474" y="25"/>
                  </a:lnTo>
                  <a:lnTo>
                    <a:pt x="479" y="23"/>
                  </a:lnTo>
                  <a:lnTo>
                    <a:pt x="480" y="24"/>
                  </a:lnTo>
                  <a:lnTo>
                    <a:pt x="481" y="26"/>
                  </a:lnTo>
                  <a:lnTo>
                    <a:pt x="482" y="25"/>
                  </a:lnTo>
                  <a:lnTo>
                    <a:pt x="483" y="22"/>
                  </a:lnTo>
                  <a:lnTo>
                    <a:pt x="484" y="22"/>
                  </a:lnTo>
                  <a:lnTo>
                    <a:pt x="487" y="21"/>
                  </a:lnTo>
                  <a:lnTo>
                    <a:pt x="487" y="18"/>
                  </a:lnTo>
                  <a:lnTo>
                    <a:pt x="487" y="16"/>
                  </a:lnTo>
                  <a:lnTo>
                    <a:pt x="489" y="15"/>
                  </a:lnTo>
                  <a:lnTo>
                    <a:pt x="491" y="15"/>
                  </a:lnTo>
                  <a:lnTo>
                    <a:pt x="492" y="13"/>
                  </a:lnTo>
                  <a:lnTo>
                    <a:pt x="492" y="12"/>
                  </a:lnTo>
                  <a:lnTo>
                    <a:pt x="492" y="11"/>
                  </a:lnTo>
                  <a:lnTo>
                    <a:pt x="496" y="11"/>
                  </a:lnTo>
                  <a:lnTo>
                    <a:pt x="498" y="12"/>
                  </a:lnTo>
                  <a:lnTo>
                    <a:pt x="500" y="13"/>
                  </a:lnTo>
                  <a:lnTo>
                    <a:pt x="500" y="12"/>
                  </a:lnTo>
                  <a:lnTo>
                    <a:pt x="501" y="12"/>
                  </a:lnTo>
                  <a:lnTo>
                    <a:pt x="507" y="13"/>
                  </a:lnTo>
                  <a:lnTo>
                    <a:pt x="511" y="18"/>
                  </a:lnTo>
                  <a:lnTo>
                    <a:pt x="510" y="20"/>
                  </a:lnTo>
                  <a:lnTo>
                    <a:pt x="508" y="20"/>
                  </a:lnTo>
                  <a:lnTo>
                    <a:pt x="507" y="20"/>
                  </a:lnTo>
                  <a:lnTo>
                    <a:pt x="507" y="23"/>
                  </a:lnTo>
                  <a:lnTo>
                    <a:pt x="507" y="24"/>
                  </a:lnTo>
                  <a:lnTo>
                    <a:pt x="507" y="26"/>
                  </a:lnTo>
                  <a:lnTo>
                    <a:pt x="506" y="27"/>
                  </a:lnTo>
                  <a:lnTo>
                    <a:pt x="507" y="30"/>
                  </a:lnTo>
                  <a:lnTo>
                    <a:pt x="507" y="33"/>
                  </a:lnTo>
                  <a:lnTo>
                    <a:pt x="507" y="36"/>
                  </a:lnTo>
                  <a:lnTo>
                    <a:pt x="508" y="36"/>
                  </a:lnTo>
                  <a:lnTo>
                    <a:pt x="509" y="36"/>
                  </a:lnTo>
                  <a:lnTo>
                    <a:pt x="511" y="38"/>
                  </a:lnTo>
                  <a:lnTo>
                    <a:pt x="514" y="40"/>
                  </a:lnTo>
                  <a:lnTo>
                    <a:pt x="514" y="41"/>
                  </a:lnTo>
                  <a:lnTo>
                    <a:pt x="513" y="44"/>
                  </a:lnTo>
                  <a:lnTo>
                    <a:pt x="516" y="41"/>
                  </a:lnTo>
                  <a:lnTo>
                    <a:pt x="517" y="40"/>
                  </a:lnTo>
                  <a:lnTo>
                    <a:pt x="520" y="40"/>
                  </a:lnTo>
                  <a:lnTo>
                    <a:pt x="520" y="43"/>
                  </a:lnTo>
                  <a:lnTo>
                    <a:pt x="521" y="45"/>
                  </a:lnTo>
                  <a:lnTo>
                    <a:pt x="520" y="50"/>
                  </a:lnTo>
                  <a:lnTo>
                    <a:pt x="522" y="51"/>
                  </a:lnTo>
                  <a:lnTo>
                    <a:pt x="524" y="51"/>
                  </a:lnTo>
                  <a:lnTo>
                    <a:pt x="528" y="51"/>
                  </a:lnTo>
                  <a:lnTo>
                    <a:pt x="529" y="58"/>
                  </a:lnTo>
                  <a:lnTo>
                    <a:pt x="531" y="56"/>
                  </a:lnTo>
                  <a:lnTo>
                    <a:pt x="534" y="55"/>
                  </a:lnTo>
                  <a:lnTo>
                    <a:pt x="537" y="54"/>
                  </a:lnTo>
                  <a:lnTo>
                    <a:pt x="538" y="52"/>
                  </a:lnTo>
                  <a:lnTo>
                    <a:pt x="538" y="51"/>
                  </a:lnTo>
                  <a:lnTo>
                    <a:pt x="539" y="50"/>
                  </a:lnTo>
                  <a:lnTo>
                    <a:pt x="543" y="49"/>
                  </a:lnTo>
                  <a:lnTo>
                    <a:pt x="545" y="50"/>
                  </a:lnTo>
                  <a:lnTo>
                    <a:pt x="549" y="53"/>
                  </a:lnTo>
                  <a:lnTo>
                    <a:pt x="553" y="52"/>
                  </a:lnTo>
                  <a:lnTo>
                    <a:pt x="565" y="51"/>
                  </a:lnTo>
                  <a:lnTo>
                    <a:pt x="567" y="49"/>
                  </a:lnTo>
                  <a:lnTo>
                    <a:pt x="568" y="49"/>
                  </a:lnTo>
                  <a:lnTo>
                    <a:pt x="568" y="50"/>
                  </a:lnTo>
                  <a:lnTo>
                    <a:pt x="572" y="47"/>
                  </a:lnTo>
                  <a:lnTo>
                    <a:pt x="574" y="46"/>
                  </a:lnTo>
                  <a:lnTo>
                    <a:pt x="577" y="46"/>
                  </a:lnTo>
                  <a:lnTo>
                    <a:pt x="576" y="46"/>
                  </a:lnTo>
                  <a:lnTo>
                    <a:pt x="576" y="44"/>
                  </a:lnTo>
                  <a:lnTo>
                    <a:pt x="578" y="45"/>
                  </a:lnTo>
                  <a:lnTo>
                    <a:pt x="580" y="45"/>
                  </a:lnTo>
                  <a:lnTo>
                    <a:pt x="581" y="44"/>
                  </a:lnTo>
                  <a:lnTo>
                    <a:pt x="581" y="43"/>
                  </a:lnTo>
                  <a:lnTo>
                    <a:pt x="582" y="44"/>
                  </a:lnTo>
                  <a:lnTo>
                    <a:pt x="584" y="44"/>
                  </a:lnTo>
                  <a:lnTo>
                    <a:pt x="585" y="44"/>
                  </a:lnTo>
                  <a:lnTo>
                    <a:pt x="586" y="43"/>
                  </a:lnTo>
                  <a:lnTo>
                    <a:pt x="590" y="48"/>
                  </a:lnTo>
                  <a:lnTo>
                    <a:pt x="592" y="48"/>
                  </a:lnTo>
                  <a:lnTo>
                    <a:pt x="593" y="49"/>
                  </a:lnTo>
                  <a:lnTo>
                    <a:pt x="591" y="50"/>
                  </a:lnTo>
                  <a:lnTo>
                    <a:pt x="591" y="51"/>
                  </a:lnTo>
                  <a:lnTo>
                    <a:pt x="592" y="51"/>
                  </a:lnTo>
                  <a:lnTo>
                    <a:pt x="593" y="51"/>
                  </a:lnTo>
                  <a:lnTo>
                    <a:pt x="596" y="49"/>
                  </a:lnTo>
                  <a:lnTo>
                    <a:pt x="597" y="48"/>
                  </a:lnTo>
                  <a:lnTo>
                    <a:pt x="599" y="49"/>
                  </a:lnTo>
                  <a:lnTo>
                    <a:pt x="602" y="45"/>
                  </a:lnTo>
                  <a:lnTo>
                    <a:pt x="603" y="44"/>
                  </a:lnTo>
                  <a:lnTo>
                    <a:pt x="605" y="43"/>
                  </a:lnTo>
                  <a:lnTo>
                    <a:pt x="607" y="43"/>
                  </a:lnTo>
                  <a:lnTo>
                    <a:pt x="611" y="40"/>
                  </a:lnTo>
                  <a:lnTo>
                    <a:pt x="614" y="41"/>
                  </a:lnTo>
                  <a:lnTo>
                    <a:pt x="616" y="43"/>
                  </a:lnTo>
                  <a:lnTo>
                    <a:pt x="616" y="44"/>
                  </a:lnTo>
                  <a:lnTo>
                    <a:pt x="617" y="46"/>
                  </a:lnTo>
                  <a:lnTo>
                    <a:pt x="617" y="47"/>
                  </a:lnTo>
                  <a:lnTo>
                    <a:pt x="617" y="49"/>
                  </a:lnTo>
                  <a:lnTo>
                    <a:pt x="617" y="50"/>
                  </a:lnTo>
                  <a:lnTo>
                    <a:pt x="619" y="49"/>
                  </a:lnTo>
                  <a:lnTo>
                    <a:pt x="621" y="49"/>
                  </a:lnTo>
                  <a:lnTo>
                    <a:pt x="622" y="51"/>
                  </a:lnTo>
                  <a:lnTo>
                    <a:pt x="624" y="51"/>
                  </a:lnTo>
                  <a:lnTo>
                    <a:pt x="624" y="52"/>
                  </a:lnTo>
                  <a:lnTo>
                    <a:pt x="624" y="54"/>
                  </a:lnTo>
                  <a:lnTo>
                    <a:pt x="625" y="55"/>
                  </a:lnTo>
                  <a:lnTo>
                    <a:pt x="624" y="57"/>
                  </a:lnTo>
                  <a:lnTo>
                    <a:pt x="625" y="61"/>
                  </a:lnTo>
                  <a:lnTo>
                    <a:pt x="624" y="62"/>
                  </a:lnTo>
                  <a:lnTo>
                    <a:pt x="623" y="63"/>
                  </a:lnTo>
                  <a:lnTo>
                    <a:pt x="625" y="63"/>
                  </a:lnTo>
                  <a:lnTo>
                    <a:pt x="626" y="63"/>
                  </a:lnTo>
                  <a:lnTo>
                    <a:pt x="628" y="62"/>
                  </a:lnTo>
                  <a:lnTo>
                    <a:pt x="628" y="64"/>
                  </a:lnTo>
                  <a:lnTo>
                    <a:pt x="628" y="65"/>
                  </a:lnTo>
                  <a:lnTo>
                    <a:pt x="630" y="64"/>
                  </a:lnTo>
                  <a:lnTo>
                    <a:pt x="631" y="64"/>
                  </a:lnTo>
                  <a:lnTo>
                    <a:pt x="632" y="65"/>
                  </a:lnTo>
                  <a:lnTo>
                    <a:pt x="633" y="66"/>
                  </a:lnTo>
                  <a:lnTo>
                    <a:pt x="634" y="66"/>
                  </a:lnTo>
                  <a:lnTo>
                    <a:pt x="635" y="67"/>
                  </a:lnTo>
                  <a:lnTo>
                    <a:pt x="635" y="68"/>
                  </a:lnTo>
                  <a:lnTo>
                    <a:pt x="636" y="70"/>
                  </a:lnTo>
                  <a:lnTo>
                    <a:pt x="637" y="69"/>
                  </a:lnTo>
                  <a:lnTo>
                    <a:pt x="638" y="69"/>
                  </a:lnTo>
                  <a:lnTo>
                    <a:pt x="639" y="71"/>
                  </a:lnTo>
                  <a:lnTo>
                    <a:pt x="639" y="69"/>
                  </a:lnTo>
                  <a:lnTo>
                    <a:pt x="640" y="70"/>
                  </a:lnTo>
                  <a:lnTo>
                    <a:pt x="641" y="70"/>
                  </a:lnTo>
                  <a:lnTo>
                    <a:pt x="641" y="69"/>
                  </a:lnTo>
                  <a:lnTo>
                    <a:pt x="642" y="69"/>
                  </a:lnTo>
                  <a:lnTo>
                    <a:pt x="643" y="70"/>
                  </a:lnTo>
                  <a:lnTo>
                    <a:pt x="644" y="70"/>
                  </a:lnTo>
                  <a:lnTo>
                    <a:pt x="645" y="70"/>
                  </a:lnTo>
                  <a:lnTo>
                    <a:pt x="646" y="69"/>
                  </a:lnTo>
                  <a:lnTo>
                    <a:pt x="647" y="70"/>
                  </a:lnTo>
                  <a:lnTo>
                    <a:pt x="647" y="71"/>
                  </a:lnTo>
                  <a:lnTo>
                    <a:pt x="649" y="74"/>
                  </a:lnTo>
                  <a:lnTo>
                    <a:pt x="655" y="76"/>
                  </a:lnTo>
                  <a:lnTo>
                    <a:pt x="655" y="78"/>
                  </a:lnTo>
                  <a:lnTo>
                    <a:pt x="654" y="79"/>
                  </a:lnTo>
                  <a:lnTo>
                    <a:pt x="655" y="82"/>
                  </a:lnTo>
                  <a:lnTo>
                    <a:pt x="657" y="85"/>
                  </a:lnTo>
                  <a:lnTo>
                    <a:pt x="658" y="86"/>
                  </a:lnTo>
                  <a:lnTo>
                    <a:pt x="656" y="89"/>
                  </a:lnTo>
                  <a:lnTo>
                    <a:pt x="655" y="90"/>
                  </a:lnTo>
                  <a:lnTo>
                    <a:pt x="650" y="91"/>
                  </a:lnTo>
                  <a:lnTo>
                    <a:pt x="650" y="94"/>
                  </a:lnTo>
                  <a:lnTo>
                    <a:pt x="648" y="95"/>
                  </a:lnTo>
                  <a:lnTo>
                    <a:pt x="649" y="97"/>
                  </a:lnTo>
                  <a:lnTo>
                    <a:pt x="651" y="97"/>
                  </a:lnTo>
                  <a:lnTo>
                    <a:pt x="652" y="99"/>
                  </a:lnTo>
                  <a:lnTo>
                    <a:pt x="658" y="101"/>
                  </a:lnTo>
                  <a:lnTo>
                    <a:pt x="659" y="101"/>
                  </a:lnTo>
                  <a:lnTo>
                    <a:pt x="661" y="100"/>
                  </a:lnTo>
                  <a:lnTo>
                    <a:pt x="661" y="101"/>
                  </a:lnTo>
                  <a:lnTo>
                    <a:pt x="660" y="101"/>
                  </a:lnTo>
                  <a:lnTo>
                    <a:pt x="663" y="102"/>
                  </a:lnTo>
                  <a:lnTo>
                    <a:pt x="663" y="104"/>
                  </a:lnTo>
                  <a:lnTo>
                    <a:pt x="664" y="106"/>
                  </a:lnTo>
                  <a:lnTo>
                    <a:pt x="665" y="107"/>
                  </a:lnTo>
                  <a:lnTo>
                    <a:pt x="666" y="107"/>
                  </a:lnTo>
                  <a:lnTo>
                    <a:pt x="668" y="111"/>
                  </a:lnTo>
                  <a:lnTo>
                    <a:pt x="670" y="112"/>
                  </a:lnTo>
                  <a:lnTo>
                    <a:pt x="669" y="113"/>
                  </a:lnTo>
                  <a:lnTo>
                    <a:pt x="671" y="116"/>
                  </a:lnTo>
                  <a:lnTo>
                    <a:pt x="673" y="120"/>
                  </a:lnTo>
                  <a:lnTo>
                    <a:pt x="673" y="121"/>
                  </a:lnTo>
                  <a:lnTo>
                    <a:pt x="674" y="122"/>
                  </a:lnTo>
                  <a:lnTo>
                    <a:pt x="674" y="123"/>
                  </a:lnTo>
                  <a:lnTo>
                    <a:pt x="674" y="125"/>
                  </a:lnTo>
                  <a:lnTo>
                    <a:pt x="672" y="126"/>
                  </a:lnTo>
                  <a:lnTo>
                    <a:pt x="672" y="126"/>
                  </a:lnTo>
                  <a:lnTo>
                    <a:pt x="672" y="127"/>
                  </a:lnTo>
                  <a:lnTo>
                    <a:pt x="672" y="128"/>
                  </a:lnTo>
                  <a:lnTo>
                    <a:pt x="671" y="129"/>
                  </a:lnTo>
                  <a:lnTo>
                    <a:pt x="670" y="130"/>
                  </a:lnTo>
                  <a:lnTo>
                    <a:pt x="671" y="134"/>
                  </a:lnTo>
                  <a:lnTo>
                    <a:pt x="672" y="140"/>
                  </a:lnTo>
                  <a:lnTo>
                    <a:pt x="674" y="142"/>
                  </a:lnTo>
                  <a:lnTo>
                    <a:pt x="676" y="142"/>
                  </a:lnTo>
                  <a:lnTo>
                    <a:pt x="678" y="142"/>
                  </a:lnTo>
                  <a:lnTo>
                    <a:pt x="678" y="144"/>
                  </a:lnTo>
                  <a:lnTo>
                    <a:pt x="679" y="146"/>
                  </a:lnTo>
                  <a:lnTo>
                    <a:pt x="680" y="144"/>
                  </a:lnTo>
                  <a:lnTo>
                    <a:pt x="682" y="144"/>
                  </a:lnTo>
                  <a:lnTo>
                    <a:pt x="682" y="146"/>
                  </a:lnTo>
                  <a:lnTo>
                    <a:pt x="687" y="151"/>
                  </a:lnTo>
                  <a:lnTo>
                    <a:pt x="685" y="154"/>
                  </a:lnTo>
                  <a:lnTo>
                    <a:pt x="685" y="155"/>
                  </a:lnTo>
                  <a:lnTo>
                    <a:pt x="685" y="157"/>
                  </a:lnTo>
                  <a:lnTo>
                    <a:pt x="687" y="156"/>
                  </a:lnTo>
                  <a:lnTo>
                    <a:pt x="690" y="157"/>
                  </a:lnTo>
                  <a:lnTo>
                    <a:pt x="691" y="157"/>
                  </a:lnTo>
                  <a:lnTo>
                    <a:pt x="693" y="156"/>
                  </a:lnTo>
                  <a:lnTo>
                    <a:pt x="697" y="158"/>
                  </a:lnTo>
                  <a:lnTo>
                    <a:pt x="697" y="160"/>
                  </a:lnTo>
                  <a:lnTo>
                    <a:pt x="699" y="164"/>
                  </a:lnTo>
                  <a:lnTo>
                    <a:pt x="700" y="164"/>
                  </a:lnTo>
                  <a:lnTo>
                    <a:pt x="702" y="162"/>
                  </a:lnTo>
                  <a:lnTo>
                    <a:pt x="706" y="167"/>
                  </a:lnTo>
                  <a:lnTo>
                    <a:pt x="708" y="169"/>
                  </a:lnTo>
                  <a:lnTo>
                    <a:pt x="710" y="169"/>
                  </a:lnTo>
                  <a:lnTo>
                    <a:pt x="711" y="170"/>
                  </a:lnTo>
                  <a:lnTo>
                    <a:pt x="712" y="171"/>
                  </a:lnTo>
                  <a:lnTo>
                    <a:pt x="714" y="170"/>
                  </a:lnTo>
                  <a:lnTo>
                    <a:pt x="715" y="170"/>
                  </a:lnTo>
                  <a:lnTo>
                    <a:pt x="715" y="171"/>
                  </a:lnTo>
                  <a:lnTo>
                    <a:pt x="715" y="172"/>
                  </a:lnTo>
                  <a:lnTo>
                    <a:pt x="716" y="173"/>
                  </a:lnTo>
                  <a:lnTo>
                    <a:pt x="718" y="174"/>
                  </a:lnTo>
                  <a:lnTo>
                    <a:pt x="719" y="174"/>
                  </a:lnTo>
                  <a:lnTo>
                    <a:pt x="721" y="174"/>
                  </a:lnTo>
                  <a:lnTo>
                    <a:pt x="722" y="175"/>
                  </a:lnTo>
                  <a:lnTo>
                    <a:pt x="722" y="175"/>
                  </a:lnTo>
                  <a:lnTo>
                    <a:pt x="721" y="176"/>
                  </a:lnTo>
                  <a:lnTo>
                    <a:pt x="720" y="176"/>
                  </a:lnTo>
                  <a:lnTo>
                    <a:pt x="721" y="178"/>
                  </a:lnTo>
                  <a:lnTo>
                    <a:pt x="725" y="177"/>
                  </a:lnTo>
                  <a:lnTo>
                    <a:pt x="728" y="175"/>
                  </a:lnTo>
                  <a:lnTo>
                    <a:pt x="730" y="176"/>
                  </a:lnTo>
                  <a:lnTo>
                    <a:pt x="730" y="177"/>
                  </a:lnTo>
                  <a:lnTo>
                    <a:pt x="732" y="179"/>
                  </a:lnTo>
                  <a:lnTo>
                    <a:pt x="734" y="179"/>
                  </a:lnTo>
                  <a:lnTo>
                    <a:pt x="737" y="183"/>
                  </a:lnTo>
                  <a:lnTo>
                    <a:pt x="736" y="184"/>
                  </a:lnTo>
                  <a:lnTo>
                    <a:pt x="735" y="184"/>
                  </a:lnTo>
                  <a:lnTo>
                    <a:pt x="735" y="185"/>
                  </a:lnTo>
                  <a:lnTo>
                    <a:pt x="735" y="188"/>
                  </a:lnTo>
                  <a:lnTo>
                    <a:pt x="733" y="188"/>
                  </a:lnTo>
                  <a:lnTo>
                    <a:pt x="732" y="188"/>
                  </a:lnTo>
                  <a:lnTo>
                    <a:pt x="731" y="191"/>
                  </a:lnTo>
                  <a:lnTo>
                    <a:pt x="731" y="193"/>
                  </a:lnTo>
                  <a:lnTo>
                    <a:pt x="732" y="195"/>
                  </a:lnTo>
                  <a:lnTo>
                    <a:pt x="735" y="195"/>
                  </a:lnTo>
                  <a:lnTo>
                    <a:pt x="739" y="197"/>
                  </a:lnTo>
                  <a:lnTo>
                    <a:pt x="742" y="198"/>
                  </a:lnTo>
                  <a:lnTo>
                    <a:pt x="744" y="198"/>
                  </a:lnTo>
                  <a:lnTo>
                    <a:pt x="746" y="200"/>
                  </a:lnTo>
                  <a:lnTo>
                    <a:pt x="747" y="204"/>
                  </a:lnTo>
                  <a:lnTo>
                    <a:pt x="745" y="208"/>
                  </a:lnTo>
                  <a:lnTo>
                    <a:pt x="741" y="212"/>
                  </a:lnTo>
                  <a:lnTo>
                    <a:pt x="741" y="218"/>
                  </a:lnTo>
                  <a:lnTo>
                    <a:pt x="740" y="220"/>
                  </a:lnTo>
                  <a:lnTo>
                    <a:pt x="738" y="221"/>
                  </a:lnTo>
                  <a:lnTo>
                    <a:pt x="738" y="226"/>
                  </a:lnTo>
                  <a:lnTo>
                    <a:pt x="735" y="225"/>
                  </a:lnTo>
                  <a:lnTo>
                    <a:pt x="733" y="227"/>
                  </a:lnTo>
                  <a:lnTo>
                    <a:pt x="733" y="233"/>
                  </a:lnTo>
                  <a:lnTo>
                    <a:pt x="731" y="235"/>
                  </a:lnTo>
                  <a:lnTo>
                    <a:pt x="732" y="239"/>
                  </a:lnTo>
                  <a:lnTo>
                    <a:pt x="732" y="241"/>
                  </a:lnTo>
                  <a:lnTo>
                    <a:pt x="733" y="243"/>
                  </a:lnTo>
                  <a:lnTo>
                    <a:pt x="718" y="251"/>
                  </a:lnTo>
                  <a:lnTo>
                    <a:pt x="717" y="252"/>
                  </a:lnTo>
                  <a:lnTo>
                    <a:pt x="718" y="257"/>
                  </a:lnTo>
                  <a:lnTo>
                    <a:pt x="720" y="261"/>
                  </a:lnTo>
                  <a:lnTo>
                    <a:pt x="720" y="262"/>
                  </a:lnTo>
                  <a:lnTo>
                    <a:pt x="723" y="262"/>
                  </a:lnTo>
                  <a:lnTo>
                    <a:pt x="726" y="268"/>
                  </a:lnTo>
                  <a:lnTo>
                    <a:pt x="727" y="270"/>
                  </a:lnTo>
                  <a:lnTo>
                    <a:pt x="734" y="273"/>
                  </a:lnTo>
                  <a:lnTo>
                    <a:pt x="735" y="273"/>
                  </a:lnTo>
                  <a:lnTo>
                    <a:pt x="736" y="273"/>
                  </a:lnTo>
                  <a:lnTo>
                    <a:pt x="737" y="275"/>
                  </a:lnTo>
                  <a:lnTo>
                    <a:pt x="741" y="275"/>
                  </a:lnTo>
                  <a:lnTo>
                    <a:pt x="743" y="275"/>
                  </a:lnTo>
                  <a:lnTo>
                    <a:pt x="745" y="281"/>
                  </a:lnTo>
                  <a:lnTo>
                    <a:pt x="744" y="283"/>
                  </a:lnTo>
                  <a:lnTo>
                    <a:pt x="744" y="284"/>
                  </a:lnTo>
                  <a:lnTo>
                    <a:pt x="744" y="285"/>
                  </a:lnTo>
                  <a:lnTo>
                    <a:pt x="744" y="286"/>
                  </a:lnTo>
                  <a:lnTo>
                    <a:pt x="743" y="288"/>
                  </a:lnTo>
                  <a:lnTo>
                    <a:pt x="745" y="291"/>
                  </a:lnTo>
                  <a:lnTo>
                    <a:pt x="745" y="292"/>
                  </a:lnTo>
                  <a:lnTo>
                    <a:pt x="744" y="293"/>
                  </a:lnTo>
                  <a:lnTo>
                    <a:pt x="744" y="295"/>
                  </a:lnTo>
                  <a:lnTo>
                    <a:pt x="745" y="295"/>
                  </a:lnTo>
                  <a:lnTo>
                    <a:pt x="747" y="296"/>
                  </a:lnTo>
                  <a:lnTo>
                    <a:pt x="746" y="296"/>
                  </a:lnTo>
                  <a:lnTo>
                    <a:pt x="745" y="297"/>
                  </a:lnTo>
                  <a:lnTo>
                    <a:pt x="746" y="298"/>
                  </a:lnTo>
                  <a:lnTo>
                    <a:pt x="748" y="298"/>
                  </a:lnTo>
                  <a:lnTo>
                    <a:pt x="750" y="297"/>
                  </a:lnTo>
                  <a:lnTo>
                    <a:pt x="752" y="297"/>
                  </a:lnTo>
                  <a:lnTo>
                    <a:pt x="752" y="298"/>
                  </a:lnTo>
                  <a:lnTo>
                    <a:pt x="752" y="299"/>
                  </a:lnTo>
                  <a:lnTo>
                    <a:pt x="753" y="300"/>
                  </a:lnTo>
                  <a:lnTo>
                    <a:pt x="754" y="304"/>
                  </a:lnTo>
                  <a:lnTo>
                    <a:pt x="755" y="306"/>
                  </a:lnTo>
                  <a:lnTo>
                    <a:pt x="756" y="307"/>
                  </a:lnTo>
                  <a:lnTo>
                    <a:pt x="756" y="310"/>
                  </a:lnTo>
                  <a:lnTo>
                    <a:pt x="755" y="313"/>
                  </a:lnTo>
                  <a:lnTo>
                    <a:pt x="756" y="316"/>
                  </a:lnTo>
                  <a:lnTo>
                    <a:pt x="761" y="322"/>
                  </a:lnTo>
                  <a:lnTo>
                    <a:pt x="761" y="323"/>
                  </a:lnTo>
                  <a:lnTo>
                    <a:pt x="763" y="324"/>
                  </a:lnTo>
                  <a:lnTo>
                    <a:pt x="767" y="327"/>
                  </a:lnTo>
                  <a:lnTo>
                    <a:pt x="768" y="325"/>
                  </a:lnTo>
                  <a:lnTo>
                    <a:pt x="769" y="324"/>
                  </a:lnTo>
                  <a:lnTo>
                    <a:pt x="771" y="325"/>
                  </a:lnTo>
                  <a:lnTo>
                    <a:pt x="771" y="327"/>
                  </a:lnTo>
                  <a:lnTo>
                    <a:pt x="771" y="328"/>
                  </a:lnTo>
                  <a:lnTo>
                    <a:pt x="771" y="332"/>
                  </a:lnTo>
                  <a:lnTo>
                    <a:pt x="771" y="335"/>
                  </a:lnTo>
                  <a:lnTo>
                    <a:pt x="771" y="337"/>
                  </a:lnTo>
                  <a:lnTo>
                    <a:pt x="772" y="340"/>
                  </a:lnTo>
                  <a:lnTo>
                    <a:pt x="770" y="343"/>
                  </a:lnTo>
                  <a:lnTo>
                    <a:pt x="773" y="346"/>
                  </a:lnTo>
                  <a:lnTo>
                    <a:pt x="775" y="350"/>
                  </a:lnTo>
                  <a:lnTo>
                    <a:pt x="775" y="352"/>
                  </a:lnTo>
                  <a:lnTo>
                    <a:pt x="775" y="355"/>
                  </a:lnTo>
                  <a:lnTo>
                    <a:pt x="780" y="358"/>
                  </a:lnTo>
                  <a:lnTo>
                    <a:pt x="784" y="358"/>
                  </a:lnTo>
                  <a:lnTo>
                    <a:pt x="786" y="358"/>
                  </a:lnTo>
                  <a:lnTo>
                    <a:pt x="787" y="360"/>
                  </a:lnTo>
                  <a:lnTo>
                    <a:pt x="788" y="363"/>
                  </a:lnTo>
                  <a:lnTo>
                    <a:pt x="790" y="364"/>
                  </a:lnTo>
                  <a:lnTo>
                    <a:pt x="791" y="364"/>
                  </a:lnTo>
                  <a:lnTo>
                    <a:pt x="797" y="369"/>
                  </a:lnTo>
                  <a:lnTo>
                    <a:pt x="798" y="372"/>
                  </a:lnTo>
                  <a:lnTo>
                    <a:pt x="798" y="373"/>
                  </a:lnTo>
                  <a:lnTo>
                    <a:pt x="798" y="374"/>
                  </a:lnTo>
                  <a:lnTo>
                    <a:pt x="800" y="377"/>
                  </a:lnTo>
                  <a:lnTo>
                    <a:pt x="802" y="379"/>
                  </a:lnTo>
                  <a:lnTo>
                    <a:pt x="802" y="381"/>
                  </a:lnTo>
                  <a:lnTo>
                    <a:pt x="802" y="382"/>
                  </a:lnTo>
                  <a:lnTo>
                    <a:pt x="804" y="384"/>
                  </a:lnTo>
                  <a:lnTo>
                    <a:pt x="807" y="385"/>
                  </a:lnTo>
                  <a:lnTo>
                    <a:pt x="808" y="385"/>
                  </a:lnTo>
                  <a:lnTo>
                    <a:pt x="813" y="385"/>
                  </a:lnTo>
                  <a:lnTo>
                    <a:pt x="814" y="385"/>
                  </a:lnTo>
                  <a:lnTo>
                    <a:pt x="816" y="383"/>
                  </a:lnTo>
                  <a:lnTo>
                    <a:pt x="817" y="385"/>
                  </a:lnTo>
                  <a:lnTo>
                    <a:pt x="821" y="386"/>
                  </a:lnTo>
                  <a:lnTo>
                    <a:pt x="824" y="387"/>
                  </a:lnTo>
                  <a:lnTo>
                    <a:pt x="825" y="386"/>
                  </a:lnTo>
                  <a:lnTo>
                    <a:pt x="824" y="384"/>
                  </a:lnTo>
                  <a:lnTo>
                    <a:pt x="823" y="383"/>
                  </a:lnTo>
                  <a:lnTo>
                    <a:pt x="823" y="381"/>
                  </a:lnTo>
                  <a:lnTo>
                    <a:pt x="828" y="381"/>
                  </a:lnTo>
                  <a:lnTo>
                    <a:pt x="829" y="382"/>
                  </a:lnTo>
                  <a:lnTo>
                    <a:pt x="831" y="383"/>
                  </a:lnTo>
                  <a:lnTo>
                    <a:pt x="833" y="383"/>
                  </a:lnTo>
                  <a:lnTo>
                    <a:pt x="838" y="383"/>
                  </a:lnTo>
                  <a:lnTo>
                    <a:pt x="840" y="385"/>
                  </a:lnTo>
                  <a:lnTo>
                    <a:pt x="843" y="386"/>
                  </a:lnTo>
                  <a:lnTo>
                    <a:pt x="844" y="387"/>
                  </a:lnTo>
                  <a:lnTo>
                    <a:pt x="846" y="389"/>
                  </a:lnTo>
                  <a:lnTo>
                    <a:pt x="851" y="395"/>
                  </a:lnTo>
                  <a:lnTo>
                    <a:pt x="854" y="395"/>
                  </a:lnTo>
                  <a:lnTo>
                    <a:pt x="855" y="395"/>
                  </a:lnTo>
                  <a:lnTo>
                    <a:pt x="856" y="401"/>
                  </a:lnTo>
                  <a:lnTo>
                    <a:pt x="856" y="402"/>
                  </a:lnTo>
                  <a:lnTo>
                    <a:pt x="855" y="404"/>
                  </a:lnTo>
                  <a:lnTo>
                    <a:pt x="857" y="408"/>
                  </a:lnTo>
                  <a:lnTo>
                    <a:pt x="859" y="408"/>
                  </a:lnTo>
                  <a:lnTo>
                    <a:pt x="862" y="408"/>
                  </a:lnTo>
                  <a:lnTo>
                    <a:pt x="862" y="411"/>
                  </a:lnTo>
                  <a:lnTo>
                    <a:pt x="863" y="412"/>
                  </a:lnTo>
                  <a:lnTo>
                    <a:pt x="864" y="414"/>
                  </a:lnTo>
                  <a:lnTo>
                    <a:pt x="867" y="413"/>
                  </a:lnTo>
                  <a:lnTo>
                    <a:pt x="868" y="415"/>
                  </a:lnTo>
                  <a:lnTo>
                    <a:pt x="869" y="416"/>
                  </a:lnTo>
                  <a:lnTo>
                    <a:pt x="869" y="419"/>
                  </a:lnTo>
                  <a:lnTo>
                    <a:pt x="871" y="421"/>
                  </a:lnTo>
                  <a:lnTo>
                    <a:pt x="874" y="422"/>
                  </a:lnTo>
                  <a:lnTo>
                    <a:pt x="875" y="422"/>
                  </a:lnTo>
                  <a:lnTo>
                    <a:pt x="875" y="424"/>
                  </a:lnTo>
                  <a:lnTo>
                    <a:pt x="874" y="427"/>
                  </a:lnTo>
                  <a:lnTo>
                    <a:pt x="876" y="428"/>
                  </a:lnTo>
                  <a:lnTo>
                    <a:pt x="879" y="429"/>
                  </a:lnTo>
                  <a:lnTo>
                    <a:pt x="881" y="431"/>
                  </a:lnTo>
                  <a:lnTo>
                    <a:pt x="883" y="432"/>
                  </a:lnTo>
                  <a:lnTo>
                    <a:pt x="886" y="436"/>
                  </a:lnTo>
                  <a:lnTo>
                    <a:pt x="888" y="437"/>
                  </a:lnTo>
                  <a:lnTo>
                    <a:pt x="889" y="440"/>
                  </a:lnTo>
                  <a:lnTo>
                    <a:pt x="889" y="444"/>
                  </a:lnTo>
                  <a:lnTo>
                    <a:pt x="888" y="447"/>
                  </a:lnTo>
                  <a:lnTo>
                    <a:pt x="895" y="452"/>
                  </a:lnTo>
                  <a:lnTo>
                    <a:pt x="903" y="455"/>
                  </a:lnTo>
                  <a:lnTo>
                    <a:pt x="905" y="454"/>
                  </a:lnTo>
                  <a:lnTo>
                    <a:pt x="912" y="452"/>
                  </a:lnTo>
                  <a:lnTo>
                    <a:pt x="917" y="456"/>
                  </a:lnTo>
                  <a:lnTo>
                    <a:pt x="918" y="457"/>
                  </a:lnTo>
                  <a:lnTo>
                    <a:pt x="925" y="462"/>
                  </a:lnTo>
                  <a:lnTo>
                    <a:pt x="929" y="467"/>
                  </a:lnTo>
                  <a:lnTo>
                    <a:pt x="931" y="469"/>
                  </a:lnTo>
                  <a:lnTo>
                    <a:pt x="932" y="471"/>
                  </a:lnTo>
                  <a:lnTo>
                    <a:pt x="933" y="472"/>
                  </a:lnTo>
                  <a:lnTo>
                    <a:pt x="936" y="473"/>
                  </a:lnTo>
                  <a:lnTo>
                    <a:pt x="938" y="473"/>
                  </a:lnTo>
                  <a:lnTo>
                    <a:pt x="938" y="475"/>
                  </a:lnTo>
                  <a:lnTo>
                    <a:pt x="938" y="477"/>
                  </a:lnTo>
                  <a:lnTo>
                    <a:pt x="939" y="479"/>
                  </a:lnTo>
                  <a:lnTo>
                    <a:pt x="939" y="483"/>
                  </a:lnTo>
                  <a:lnTo>
                    <a:pt x="939" y="485"/>
                  </a:lnTo>
                  <a:lnTo>
                    <a:pt x="941" y="489"/>
                  </a:lnTo>
                  <a:lnTo>
                    <a:pt x="940" y="492"/>
                  </a:lnTo>
                  <a:lnTo>
                    <a:pt x="939" y="492"/>
                  </a:lnTo>
                  <a:lnTo>
                    <a:pt x="940" y="494"/>
                  </a:lnTo>
                  <a:lnTo>
                    <a:pt x="943" y="496"/>
                  </a:lnTo>
                  <a:lnTo>
                    <a:pt x="945" y="498"/>
                  </a:lnTo>
                  <a:lnTo>
                    <a:pt x="946" y="498"/>
                  </a:lnTo>
                  <a:lnTo>
                    <a:pt x="948" y="500"/>
                  </a:lnTo>
                  <a:lnTo>
                    <a:pt x="950" y="500"/>
                  </a:lnTo>
                  <a:lnTo>
                    <a:pt x="950" y="501"/>
                  </a:lnTo>
                  <a:lnTo>
                    <a:pt x="951" y="501"/>
                  </a:lnTo>
                  <a:lnTo>
                    <a:pt x="952" y="501"/>
                  </a:lnTo>
                  <a:lnTo>
                    <a:pt x="953" y="502"/>
                  </a:lnTo>
                  <a:lnTo>
                    <a:pt x="953" y="503"/>
                  </a:lnTo>
                  <a:lnTo>
                    <a:pt x="954" y="503"/>
                  </a:lnTo>
                  <a:lnTo>
                    <a:pt x="954" y="504"/>
                  </a:lnTo>
                  <a:lnTo>
                    <a:pt x="955" y="504"/>
                  </a:lnTo>
                  <a:lnTo>
                    <a:pt x="956" y="504"/>
                  </a:lnTo>
                  <a:lnTo>
                    <a:pt x="957" y="504"/>
                  </a:lnTo>
                  <a:lnTo>
                    <a:pt x="957" y="505"/>
                  </a:lnTo>
                  <a:lnTo>
                    <a:pt x="958" y="505"/>
                  </a:lnTo>
                  <a:lnTo>
                    <a:pt x="958" y="507"/>
                  </a:lnTo>
                  <a:lnTo>
                    <a:pt x="959" y="508"/>
                  </a:lnTo>
                  <a:lnTo>
                    <a:pt x="960" y="509"/>
                  </a:lnTo>
                  <a:lnTo>
                    <a:pt x="961" y="509"/>
                  </a:lnTo>
                  <a:lnTo>
                    <a:pt x="962" y="508"/>
                  </a:lnTo>
                  <a:lnTo>
                    <a:pt x="963" y="508"/>
                  </a:lnTo>
                  <a:lnTo>
                    <a:pt x="963" y="505"/>
                  </a:lnTo>
                  <a:lnTo>
                    <a:pt x="962" y="503"/>
                  </a:lnTo>
                  <a:lnTo>
                    <a:pt x="962" y="502"/>
                  </a:lnTo>
                  <a:lnTo>
                    <a:pt x="963" y="499"/>
                  </a:lnTo>
                  <a:lnTo>
                    <a:pt x="966" y="497"/>
                  </a:lnTo>
                  <a:lnTo>
                    <a:pt x="972" y="498"/>
                  </a:lnTo>
                  <a:lnTo>
                    <a:pt x="974" y="498"/>
                  </a:lnTo>
                  <a:lnTo>
                    <a:pt x="976" y="498"/>
                  </a:lnTo>
                  <a:lnTo>
                    <a:pt x="976" y="499"/>
                  </a:lnTo>
                  <a:lnTo>
                    <a:pt x="976" y="498"/>
                  </a:lnTo>
                  <a:lnTo>
                    <a:pt x="977" y="497"/>
                  </a:lnTo>
                  <a:lnTo>
                    <a:pt x="979" y="497"/>
                  </a:lnTo>
                  <a:lnTo>
                    <a:pt x="981" y="500"/>
                  </a:lnTo>
                  <a:lnTo>
                    <a:pt x="981" y="501"/>
                  </a:lnTo>
                  <a:lnTo>
                    <a:pt x="981" y="503"/>
                  </a:lnTo>
                  <a:lnTo>
                    <a:pt x="985" y="508"/>
                  </a:lnTo>
                  <a:lnTo>
                    <a:pt x="985" y="507"/>
                  </a:lnTo>
                  <a:lnTo>
                    <a:pt x="987" y="504"/>
                  </a:lnTo>
                  <a:lnTo>
                    <a:pt x="988" y="504"/>
                  </a:lnTo>
                  <a:lnTo>
                    <a:pt x="988" y="505"/>
                  </a:lnTo>
                  <a:lnTo>
                    <a:pt x="988" y="508"/>
                  </a:lnTo>
                  <a:lnTo>
                    <a:pt x="990" y="512"/>
                  </a:lnTo>
                  <a:lnTo>
                    <a:pt x="992" y="517"/>
                  </a:lnTo>
                  <a:lnTo>
                    <a:pt x="994" y="522"/>
                  </a:lnTo>
                  <a:lnTo>
                    <a:pt x="996" y="522"/>
                  </a:lnTo>
                  <a:lnTo>
                    <a:pt x="997" y="522"/>
                  </a:lnTo>
                  <a:lnTo>
                    <a:pt x="998" y="524"/>
                  </a:lnTo>
                  <a:lnTo>
                    <a:pt x="999" y="526"/>
                  </a:lnTo>
                  <a:lnTo>
                    <a:pt x="1007" y="525"/>
                  </a:lnTo>
                  <a:lnTo>
                    <a:pt x="1009" y="526"/>
                  </a:lnTo>
                  <a:lnTo>
                    <a:pt x="1010" y="526"/>
                  </a:lnTo>
                  <a:lnTo>
                    <a:pt x="1011" y="525"/>
                  </a:lnTo>
                  <a:lnTo>
                    <a:pt x="1012" y="523"/>
                  </a:lnTo>
                  <a:lnTo>
                    <a:pt x="1013" y="526"/>
                  </a:lnTo>
                  <a:lnTo>
                    <a:pt x="1015" y="529"/>
                  </a:lnTo>
                  <a:lnTo>
                    <a:pt x="1016" y="532"/>
                  </a:lnTo>
                  <a:lnTo>
                    <a:pt x="1019" y="540"/>
                  </a:lnTo>
                  <a:lnTo>
                    <a:pt x="1023" y="541"/>
                  </a:lnTo>
                  <a:lnTo>
                    <a:pt x="1025" y="541"/>
                  </a:lnTo>
                  <a:lnTo>
                    <a:pt x="1025" y="543"/>
                  </a:lnTo>
                  <a:lnTo>
                    <a:pt x="1025" y="544"/>
                  </a:lnTo>
                  <a:lnTo>
                    <a:pt x="1026" y="545"/>
                  </a:lnTo>
                  <a:lnTo>
                    <a:pt x="1026" y="546"/>
                  </a:lnTo>
                  <a:lnTo>
                    <a:pt x="1027" y="547"/>
                  </a:lnTo>
                  <a:lnTo>
                    <a:pt x="1029" y="550"/>
                  </a:lnTo>
                  <a:lnTo>
                    <a:pt x="1031" y="552"/>
                  </a:lnTo>
                  <a:lnTo>
                    <a:pt x="1030" y="553"/>
                  </a:lnTo>
                  <a:lnTo>
                    <a:pt x="1030" y="554"/>
                  </a:lnTo>
                  <a:lnTo>
                    <a:pt x="1030" y="555"/>
                  </a:lnTo>
                  <a:lnTo>
                    <a:pt x="1029" y="556"/>
                  </a:lnTo>
                  <a:lnTo>
                    <a:pt x="1029" y="557"/>
                  </a:lnTo>
                  <a:lnTo>
                    <a:pt x="1030" y="558"/>
                  </a:lnTo>
                  <a:lnTo>
                    <a:pt x="1031" y="559"/>
                  </a:lnTo>
                  <a:lnTo>
                    <a:pt x="1032" y="560"/>
                  </a:lnTo>
                  <a:lnTo>
                    <a:pt x="1033" y="560"/>
                  </a:lnTo>
                  <a:lnTo>
                    <a:pt x="1034" y="560"/>
                  </a:lnTo>
                  <a:lnTo>
                    <a:pt x="1035" y="560"/>
                  </a:lnTo>
                  <a:lnTo>
                    <a:pt x="1036" y="560"/>
                  </a:lnTo>
                  <a:lnTo>
                    <a:pt x="1036" y="562"/>
                  </a:lnTo>
                  <a:lnTo>
                    <a:pt x="1034" y="564"/>
                  </a:lnTo>
                  <a:lnTo>
                    <a:pt x="1033" y="566"/>
                  </a:lnTo>
                  <a:lnTo>
                    <a:pt x="1032" y="572"/>
                  </a:lnTo>
                  <a:lnTo>
                    <a:pt x="1031" y="573"/>
                  </a:lnTo>
                  <a:lnTo>
                    <a:pt x="1028" y="579"/>
                  </a:lnTo>
                  <a:lnTo>
                    <a:pt x="1029" y="581"/>
                  </a:lnTo>
                  <a:lnTo>
                    <a:pt x="1031" y="581"/>
                  </a:lnTo>
                  <a:lnTo>
                    <a:pt x="1032" y="583"/>
                  </a:lnTo>
                  <a:lnTo>
                    <a:pt x="1033" y="583"/>
                  </a:lnTo>
                  <a:lnTo>
                    <a:pt x="1035" y="583"/>
                  </a:lnTo>
                  <a:lnTo>
                    <a:pt x="1037" y="583"/>
                  </a:lnTo>
                  <a:lnTo>
                    <a:pt x="1036" y="586"/>
                  </a:lnTo>
                  <a:lnTo>
                    <a:pt x="1035" y="586"/>
                  </a:lnTo>
                  <a:lnTo>
                    <a:pt x="1034" y="585"/>
                  </a:lnTo>
                  <a:lnTo>
                    <a:pt x="1032" y="586"/>
                  </a:lnTo>
                  <a:lnTo>
                    <a:pt x="1032" y="589"/>
                  </a:lnTo>
                  <a:lnTo>
                    <a:pt x="1033" y="591"/>
                  </a:lnTo>
                  <a:lnTo>
                    <a:pt x="1034" y="592"/>
                  </a:lnTo>
                  <a:lnTo>
                    <a:pt x="1034" y="593"/>
                  </a:lnTo>
                  <a:lnTo>
                    <a:pt x="1033" y="596"/>
                  </a:lnTo>
                  <a:lnTo>
                    <a:pt x="1033" y="596"/>
                  </a:lnTo>
                  <a:lnTo>
                    <a:pt x="1033" y="599"/>
                  </a:lnTo>
                  <a:lnTo>
                    <a:pt x="1035" y="601"/>
                  </a:lnTo>
                  <a:lnTo>
                    <a:pt x="1036" y="604"/>
                  </a:lnTo>
                  <a:lnTo>
                    <a:pt x="1036" y="609"/>
                  </a:lnTo>
                  <a:lnTo>
                    <a:pt x="1035" y="610"/>
                  </a:lnTo>
                  <a:lnTo>
                    <a:pt x="1034" y="611"/>
                  </a:lnTo>
                  <a:lnTo>
                    <a:pt x="1031" y="617"/>
                  </a:lnTo>
                  <a:lnTo>
                    <a:pt x="1032" y="619"/>
                  </a:lnTo>
                  <a:lnTo>
                    <a:pt x="1032" y="621"/>
                  </a:lnTo>
                  <a:lnTo>
                    <a:pt x="1031" y="624"/>
                  </a:lnTo>
                  <a:lnTo>
                    <a:pt x="1030" y="625"/>
                  </a:lnTo>
                  <a:lnTo>
                    <a:pt x="1029" y="625"/>
                  </a:lnTo>
                  <a:lnTo>
                    <a:pt x="1027" y="628"/>
                  </a:lnTo>
                  <a:lnTo>
                    <a:pt x="1025" y="630"/>
                  </a:lnTo>
                  <a:lnTo>
                    <a:pt x="1024" y="630"/>
                  </a:lnTo>
                  <a:lnTo>
                    <a:pt x="1024" y="629"/>
                  </a:lnTo>
                  <a:lnTo>
                    <a:pt x="1022" y="627"/>
                  </a:lnTo>
                  <a:lnTo>
                    <a:pt x="1020" y="630"/>
                  </a:lnTo>
                  <a:lnTo>
                    <a:pt x="1021" y="632"/>
                  </a:lnTo>
                  <a:lnTo>
                    <a:pt x="1021" y="633"/>
                  </a:lnTo>
                  <a:lnTo>
                    <a:pt x="1019" y="634"/>
                  </a:lnTo>
                  <a:lnTo>
                    <a:pt x="1020" y="636"/>
                  </a:lnTo>
                  <a:lnTo>
                    <a:pt x="1020" y="638"/>
                  </a:lnTo>
                  <a:lnTo>
                    <a:pt x="1019" y="640"/>
                  </a:lnTo>
                  <a:lnTo>
                    <a:pt x="1018" y="641"/>
                  </a:lnTo>
                  <a:lnTo>
                    <a:pt x="1016" y="645"/>
                  </a:lnTo>
                  <a:lnTo>
                    <a:pt x="1015" y="644"/>
                  </a:lnTo>
                  <a:lnTo>
                    <a:pt x="1013" y="643"/>
                  </a:lnTo>
                  <a:lnTo>
                    <a:pt x="1005" y="640"/>
                  </a:lnTo>
                  <a:lnTo>
                    <a:pt x="1002" y="638"/>
                  </a:lnTo>
                  <a:lnTo>
                    <a:pt x="1000" y="635"/>
                  </a:lnTo>
                  <a:lnTo>
                    <a:pt x="997" y="633"/>
                  </a:lnTo>
                  <a:lnTo>
                    <a:pt x="993" y="632"/>
                  </a:lnTo>
                  <a:lnTo>
                    <a:pt x="988" y="628"/>
                  </a:lnTo>
                  <a:lnTo>
                    <a:pt x="987" y="628"/>
                  </a:lnTo>
                  <a:lnTo>
                    <a:pt x="984" y="631"/>
                  </a:lnTo>
                  <a:lnTo>
                    <a:pt x="981" y="630"/>
                  </a:lnTo>
                  <a:lnTo>
                    <a:pt x="978" y="628"/>
                  </a:lnTo>
                  <a:lnTo>
                    <a:pt x="973" y="623"/>
                  </a:lnTo>
                  <a:lnTo>
                    <a:pt x="968" y="621"/>
                  </a:lnTo>
                  <a:lnTo>
                    <a:pt x="967" y="622"/>
                  </a:lnTo>
                  <a:lnTo>
                    <a:pt x="966" y="624"/>
                  </a:lnTo>
                  <a:lnTo>
                    <a:pt x="966" y="625"/>
                  </a:lnTo>
                  <a:lnTo>
                    <a:pt x="967" y="625"/>
                  </a:lnTo>
                  <a:lnTo>
                    <a:pt x="967" y="626"/>
                  </a:lnTo>
                  <a:lnTo>
                    <a:pt x="967" y="627"/>
                  </a:lnTo>
                  <a:lnTo>
                    <a:pt x="964" y="631"/>
                  </a:lnTo>
                  <a:lnTo>
                    <a:pt x="963" y="631"/>
                  </a:lnTo>
                  <a:lnTo>
                    <a:pt x="962" y="631"/>
                  </a:lnTo>
                  <a:lnTo>
                    <a:pt x="962" y="632"/>
                  </a:lnTo>
                  <a:lnTo>
                    <a:pt x="962" y="633"/>
                  </a:lnTo>
                  <a:lnTo>
                    <a:pt x="959" y="634"/>
                  </a:lnTo>
                  <a:lnTo>
                    <a:pt x="958" y="633"/>
                  </a:lnTo>
                  <a:lnTo>
                    <a:pt x="956" y="631"/>
                  </a:lnTo>
                  <a:lnTo>
                    <a:pt x="954" y="633"/>
                  </a:lnTo>
                  <a:lnTo>
                    <a:pt x="954" y="636"/>
                  </a:lnTo>
                  <a:lnTo>
                    <a:pt x="956" y="640"/>
                  </a:lnTo>
                  <a:lnTo>
                    <a:pt x="956" y="642"/>
                  </a:lnTo>
                  <a:lnTo>
                    <a:pt x="955" y="643"/>
                  </a:lnTo>
                  <a:lnTo>
                    <a:pt x="957" y="645"/>
                  </a:lnTo>
                  <a:lnTo>
                    <a:pt x="958" y="647"/>
                  </a:lnTo>
                  <a:lnTo>
                    <a:pt x="956" y="654"/>
                  </a:lnTo>
                  <a:lnTo>
                    <a:pt x="956" y="657"/>
                  </a:lnTo>
                  <a:lnTo>
                    <a:pt x="955" y="659"/>
                  </a:lnTo>
                  <a:lnTo>
                    <a:pt x="954" y="662"/>
                  </a:lnTo>
                  <a:lnTo>
                    <a:pt x="953" y="666"/>
                  </a:lnTo>
                  <a:lnTo>
                    <a:pt x="953" y="668"/>
                  </a:lnTo>
                  <a:lnTo>
                    <a:pt x="954" y="670"/>
                  </a:lnTo>
                  <a:lnTo>
                    <a:pt x="956" y="673"/>
                  </a:lnTo>
                  <a:lnTo>
                    <a:pt x="955" y="675"/>
                  </a:lnTo>
                  <a:lnTo>
                    <a:pt x="954" y="678"/>
                  </a:lnTo>
                  <a:lnTo>
                    <a:pt x="954" y="679"/>
                  </a:lnTo>
                  <a:lnTo>
                    <a:pt x="953" y="680"/>
                  </a:lnTo>
                  <a:lnTo>
                    <a:pt x="953" y="682"/>
                  </a:lnTo>
                  <a:lnTo>
                    <a:pt x="952" y="684"/>
                  </a:lnTo>
                  <a:lnTo>
                    <a:pt x="952" y="687"/>
                  </a:lnTo>
                  <a:lnTo>
                    <a:pt x="952" y="690"/>
                  </a:lnTo>
                  <a:lnTo>
                    <a:pt x="950" y="694"/>
                  </a:lnTo>
                  <a:lnTo>
                    <a:pt x="948" y="695"/>
                  </a:lnTo>
                  <a:lnTo>
                    <a:pt x="947" y="695"/>
                  </a:lnTo>
                  <a:lnTo>
                    <a:pt x="943" y="699"/>
                  </a:lnTo>
                  <a:lnTo>
                    <a:pt x="939" y="705"/>
                  </a:lnTo>
                  <a:lnTo>
                    <a:pt x="937" y="707"/>
                  </a:lnTo>
                  <a:lnTo>
                    <a:pt x="930" y="713"/>
                  </a:lnTo>
                  <a:lnTo>
                    <a:pt x="917" y="720"/>
                  </a:lnTo>
                  <a:lnTo>
                    <a:pt x="909" y="720"/>
                  </a:lnTo>
                  <a:lnTo>
                    <a:pt x="908" y="720"/>
                  </a:lnTo>
                  <a:lnTo>
                    <a:pt x="907" y="720"/>
                  </a:lnTo>
                  <a:lnTo>
                    <a:pt x="906" y="720"/>
                  </a:lnTo>
                  <a:lnTo>
                    <a:pt x="905" y="720"/>
                  </a:lnTo>
                  <a:lnTo>
                    <a:pt x="901" y="720"/>
                  </a:lnTo>
                  <a:lnTo>
                    <a:pt x="893" y="725"/>
                  </a:lnTo>
                  <a:lnTo>
                    <a:pt x="889" y="727"/>
                  </a:lnTo>
                  <a:lnTo>
                    <a:pt x="886" y="727"/>
                  </a:lnTo>
                  <a:lnTo>
                    <a:pt x="884" y="727"/>
                  </a:lnTo>
                  <a:lnTo>
                    <a:pt x="883" y="727"/>
                  </a:lnTo>
                  <a:lnTo>
                    <a:pt x="882" y="727"/>
                  </a:lnTo>
                  <a:lnTo>
                    <a:pt x="881" y="727"/>
                  </a:lnTo>
                  <a:lnTo>
                    <a:pt x="881" y="728"/>
                  </a:lnTo>
                  <a:lnTo>
                    <a:pt x="877" y="730"/>
                  </a:lnTo>
                  <a:lnTo>
                    <a:pt x="868" y="734"/>
                  </a:lnTo>
                  <a:lnTo>
                    <a:pt x="866" y="736"/>
                  </a:lnTo>
                  <a:lnTo>
                    <a:pt x="864" y="738"/>
                  </a:lnTo>
                  <a:lnTo>
                    <a:pt x="863" y="742"/>
                  </a:lnTo>
                  <a:lnTo>
                    <a:pt x="854" y="750"/>
                  </a:lnTo>
                  <a:lnTo>
                    <a:pt x="852" y="751"/>
                  </a:lnTo>
                  <a:lnTo>
                    <a:pt x="837" y="753"/>
                  </a:lnTo>
                  <a:lnTo>
                    <a:pt x="835" y="755"/>
                  </a:lnTo>
                  <a:lnTo>
                    <a:pt x="834" y="759"/>
                  </a:lnTo>
                  <a:lnTo>
                    <a:pt x="833" y="762"/>
                  </a:lnTo>
                  <a:lnTo>
                    <a:pt x="832" y="765"/>
                  </a:lnTo>
                  <a:lnTo>
                    <a:pt x="829" y="767"/>
                  </a:lnTo>
                  <a:lnTo>
                    <a:pt x="827" y="769"/>
                  </a:lnTo>
                  <a:lnTo>
                    <a:pt x="821" y="772"/>
                  </a:lnTo>
                  <a:lnTo>
                    <a:pt x="819" y="777"/>
                  </a:lnTo>
                  <a:lnTo>
                    <a:pt x="817" y="780"/>
                  </a:lnTo>
                  <a:lnTo>
                    <a:pt x="815" y="778"/>
                  </a:lnTo>
                  <a:lnTo>
                    <a:pt x="813" y="779"/>
                  </a:lnTo>
                  <a:lnTo>
                    <a:pt x="813" y="781"/>
                  </a:lnTo>
                  <a:lnTo>
                    <a:pt x="811" y="783"/>
                  </a:lnTo>
                  <a:lnTo>
                    <a:pt x="811" y="788"/>
                  </a:lnTo>
                  <a:lnTo>
                    <a:pt x="812" y="793"/>
                  </a:lnTo>
                  <a:lnTo>
                    <a:pt x="814" y="796"/>
                  </a:lnTo>
                  <a:lnTo>
                    <a:pt x="822" y="804"/>
                  </a:lnTo>
                  <a:lnTo>
                    <a:pt x="823" y="806"/>
                  </a:lnTo>
                  <a:lnTo>
                    <a:pt x="826" y="808"/>
                  </a:lnTo>
                  <a:lnTo>
                    <a:pt x="829" y="810"/>
                  </a:lnTo>
                  <a:lnTo>
                    <a:pt x="835" y="815"/>
                  </a:lnTo>
                  <a:lnTo>
                    <a:pt x="837" y="820"/>
                  </a:lnTo>
                  <a:lnTo>
                    <a:pt x="839" y="828"/>
                  </a:lnTo>
                  <a:lnTo>
                    <a:pt x="840" y="832"/>
                  </a:lnTo>
                  <a:lnTo>
                    <a:pt x="848" y="833"/>
                  </a:lnTo>
                  <a:lnTo>
                    <a:pt x="849" y="835"/>
                  </a:lnTo>
                  <a:lnTo>
                    <a:pt x="850" y="835"/>
                  </a:lnTo>
                  <a:lnTo>
                    <a:pt x="850" y="838"/>
                  </a:lnTo>
                  <a:lnTo>
                    <a:pt x="851" y="839"/>
                  </a:lnTo>
                  <a:lnTo>
                    <a:pt x="853" y="838"/>
                  </a:lnTo>
                  <a:lnTo>
                    <a:pt x="854" y="840"/>
                  </a:lnTo>
                  <a:lnTo>
                    <a:pt x="856" y="844"/>
                  </a:lnTo>
                  <a:lnTo>
                    <a:pt x="859" y="848"/>
                  </a:lnTo>
                  <a:lnTo>
                    <a:pt x="860" y="850"/>
                  </a:lnTo>
                  <a:lnTo>
                    <a:pt x="864" y="860"/>
                  </a:lnTo>
                  <a:lnTo>
                    <a:pt x="869" y="865"/>
                  </a:lnTo>
                  <a:lnTo>
                    <a:pt x="869" y="869"/>
                  </a:lnTo>
                  <a:lnTo>
                    <a:pt x="866" y="872"/>
                  </a:lnTo>
                  <a:lnTo>
                    <a:pt x="864" y="877"/>
                  </a:lnTo>
                  <a:lnTo>
                    <a:pt x="861" y="883"/>
                  </a:lnTo>
                  <a:lnTo>
                    <a:pt x="857" y="888"/>
                  </a:lnTo>
                  <a:lnTo>
                    <a:pt x="856" y="888"/>
                  </a:lnTo>
                  <a:lnTo>
                    <a:pt x="856" y="889"/>
                  </a:lnTo>
                  <a:lnTo>
                    <a:pt x="856" y="890"/>
                  </a:lnTo>
                  <a:lnTo>
                    <a:pt x="853" y="892"/>
                  </a:lnTo>
                  <a:lnTo>
                    <a:pt x="856" y="892"/>
                  </a:lnTo>
                  <a:lnTo>
                    <a:pt x="857" y="894"/>
                  </a:lnTo>
                  <a:lnTo>
                    <a:pt x="856" y="895"/>
                  </a:lnTo>
                  <a:lnTo>
                    <a:pt x="856" y="896"/>
                  </a:lnTo>
                  <a:lnTo>
                    <a:pt x="855" y="898"/>
                  </a:lnTo>
                  <a:lnTo>
                    <a:pt x="855" y="900"/>
                  </a:lnTo>
                  <a:lnTo>
                    <a:pt x="854" y="900"/>
                  </a:lnTo>
                  <a:lnTo>
                    <a:pt x="852" y="901"/>
                  </a:lnTo>
                  <a:lnTo>
                    <a:pt x="851" y="904"/>
                  </a:lnTo>
                  <a:lnTo>
                    <a:pt x="849" y="909"/>
                  </a:lnTo>
                  <a:lnTo>
                    <a:pt x="855" y="913"/>
                  </a:lnTo>
                  <a:lnTo>
                    <a:pt x="856" y="913"/>
                  </a:lnTo>
                  <a:lnTo>
                    <a:pt x="858" y="912"/>
                  </a:lnTo>
                  <a:lnTo>
                    <a:pt x="860" y="913"/>
                  </a:lnTo>
                  <a:lnTo>
                    <a:pt x="861" y="913"/>
                  </a:lnTo>
                  <a:lnTo>
                    <a:pt x="867" y="913"/>
                  </a:lnTo>
                  <a:lnTo>
                    <a:pt x="870" y="911"/>
                  </a:lnTo>
                  <a:lnTo>
                    <a:pt x="871" y="911"/>
                  </a:lnTo>
                  <a:lnTo>
                    <a:pt x="872" y="908"/>
                  </a:lnTo>
                  <a:lnTo>
                    <a:pt x="874" y="908"/>
                  </a:lnTo>
                  <a:lnTo>
                    <a:pt x="880" y="911"/>
                  </a:lnTo>
                  <a:lnTo>
                    <a:pt x="881" y="912"/>
                  </a:lnTo>
                  <a:lnTo>
                    <a:pt x="884" y="917"/>
                  </a:lnTo>
                  <a:lnTo>
                    <a:pt x="888" y="918"/>
                  </a:lnTo>
                  <a:lnTo>
                    <a:pt x="888" y="920"/>
                  </a:lnTo>
                  <a:lnTo>
                    <a:pt x="888" y="923"/>
                  </a:lnTo>
                  <a:lnTo>
                    <a:pt x="888" y="926"/>
                  </a:lnTo>
                  <a:lnTo>
                    <a:pt x="889" y="928"/>
                  </a:lnTo>
                  <a:lnTo>
                    <a:pt x="890" y="929"/>
                  </a:lnTo>
                  <a:lnTo>
                    <a:pt x="890" y="930"/>
                  </a:lnTo>
                  <a:lnTo>
                    <a:pt x="890" y="931"/>
                  </a:lnTo>
                  <a:lnTo>
                    <a:pt x="891" y="933"/>
                  </a:lnTo>
                  <a:lnTo>
                    <a:pt x="892" y="935"/>
                  </a:lnTo>
                  <a:lnTo>
                    <a:pt x="892" y="936"/>
                  </a:lnTo>
                  <a:lnTo>
                    <a:pt x="891" y="937"/>
                  </a:lnTo>
                  <a:lnTo>
                    <a:pt x="891" y="938"/>
                  </a:lnTo>
                  <a:lnTo>
                    <a:pt x="887" y="944"/>
                  </a:lnTo>
                  <a:lnTo>
                    <a:pt x="885" y="946"/>
                  </a:lnTo>
                  <a:lnTo>
                    <a:pt x="887" y="948"/>
                  </a:lnTo>
                  <a:lnTo>
                    <a:pt x="887" y="949"/>
                  </a:lnTo>
                  <a:lnTo>
                    <a:pt x="888" y="950"/>
                  </a:lnTo>
                  <a:lnTo>
                    <a:pt x="887" y="951"/>
                  </a:lnTo>
                  <a:lnTo>
                    <a:pt x="885" y="952"/>
                  </a:lnTo>
                  <a:lnTo>
                    <a:pt x="882" y="953"/>
                  </a:lnTo>
                  <a:lnTo>
                    <a:pt x="881" y="955"/>
                  </a:lnTo>
                  <a:lnTo>
                    <a:pt x="883" y="958"/>
                  </a:lnTo>
                  <a:lnTo>
                    <a:pt x="883" y="959"/>
                  </a:lnTo>
                  <a:lnTo>
                    <a:pt x="885" y="960"/>
                  </a:lnTo>
                  <a:lnTo>
                    <a:pt x="882" y="963"/>
                  </a:lnTo>
                  <a:lnTo>
                    <a:pt x="882" y="965"/>
                  </a:lnTo>
                  <a:lnTo>
                    <a:pt x="879" y="968"/>
                  </a:lnTo>
                  <a:lnTo>
                    <a:pt x="881" y="970"/>
                  </a:lnTo>
                  <a:lnTo>
                    <a:pt x="882" y="971"/>
                  </a:lnTo>
                  <a:lnTo>
                    <a:pt x="883" y="972"/>
                  </a:lnTo>
                  <a:lnTo>
                    <a:pt x="882" y="973"/>
                  </a:lnTo>
                  <a:lnTo>
                    <a:pt x="883" y="974"/>
                  </a:lnTo>
                  <a:lnTo>
                    <a:pt x="883" y="982"/>
                  </a:lnTo>
                  <a:lnTo>
                    <a:pt x="881" y="984"/>
                  </a:lnTo>
                  <a:lnTo>
                    <a:pt x="879" y="984"/>
                  </a:lnTo>
                  <a:lnTo>
                    <a:pt x="878" y="987"/>
                  </a:lnTo>
                  <a:lnTo>
                    <a:pt x="877" y="988"/>
                  </a:lnTo>
                  <a:lnTo>
                    <a:pt x="874" y="992"/>
                  </a:lnTo>
                  <a:lnTo>
                    <a:pt x="872" y="990"/>
                  </a:lnTo>
                  <a:lnTo>
                    <a:pt x="872" y="989"/>
                  </a:lnTo>
                  <a:lnTo>
                    <a:pt x="872" y="988"/>
                  </a:lnTo>
                  <a:lnTo>
                    <a:pt x="869" y="986"/>
                  </a:lnTo>
                  <a:lnTo>
                    <a:pt x="867" y="986"/>
                  </a:lnTo>
                  <a:lnTo>
                    <a:pt x="867" y="988"/>
                  </a:lnTo>
                  <a:lnTo>
                    <a:pt x="867" y="989"/>
                  </a:lnTo>
                  <a:lnTo>
                    <a:pt x="866" y="989"/>
                  </a:lnTo>
                  <a:lnTo>
                    <a:pt x="858" y="985"/>
                  </a:lnTo>
                  <a:lnTo>
                    <a:pt x="853" y="982"/>
                  </a:lnTo>
                  <a:lnTo>
                    <a:pt x="847" y="977"/>
                  </a:lnTo>
                  <a:lnTo>
                    <a:pt x="847" y="976"/>
                  </a:lnTo>
                  <a:lnTo>
                    <a:pt x="847" y="974"/>
                  </a:lnTo>
                  <a:lnTo>
                    <a:pt x="846" y="973"/>
                  </a:lnTo>
                  <a:lnTo>
                    <a:pt x="844" y="972"/>
                  </a:lnTo>
                  <a:lnTo>
                    <a:pt x="840" y="970"/>
                  </a:lnTo>
                  <a:lnTo>
                    <a:pt x="840" y="967"/>
                  </a:lnTo>
                  <a:lnTo>
                    <a:pt x="839" y="967"/>
                  </a:lnTo>
                  <a:lnTo>
                    <a:pt x="837" y="967"/>
                  </a:lnTo>
                  <a:lnTo>
                    <a:pt x="833" y="967"/>
                  </a:lnTo>
                  <a:lnTo>
                    <a:pt x="828" y="964"/>
                  </a:lnTo>
                  <a:lnTo>
                    <a:pt x="827" y="963"/>
                  </a:lnTo>
                  <a:lnTo>
                    <a:pt x="826" y="961"/>
                  </a:lnTo>
                  <a:lnTo>
                    <a:pt x="824" y="960"/>
                  </a:lnTo>
                  <a:lnTo>
                    <a:pt x="823" y="956"/>
                  </a:lnTo>
                  <a:lnTo>
                    <a:pt x="826" y="951"/>
                  </a:lnTo>
                  <a:lnTo>
                    <a:pt x="825" y="950"/>
                  </a:lnTo>
                  <a:lnTo>
                    <a:pt x="828" y="948"/>
                  </a:lnTo>
                  <a:lnTo>
                    <a:pt x="832" y="945"/>
                  </a:lnTo>
                  <a:lnTo>
                    <a:pt x="827" y="941"/>
                  </a:lnTo>
                  <a:lnTo>
                    <a:pt x="825" y="940"/>
                  </a:lnTo>
                  <a:lnTo>
                    <a:pt x="824" y="938"/>
                  </a:lnTo>
                  <a:lnTo>
                    <a:pt x="823" y="938"/>
                  </a:lnTo>
                  <a:lnTo>
                    <a:pt x="822" y="938"/>
                  </a:lnTo>
                  <a:lnTo>
                    <a:pt x="818" y="933"/>
                  </a:lnTo>
                  <a:lnTo>
                    <a:pt x="818" y="932"/>
                  </a:lnTo>
                  <a:lnTo>
                    <a:pt x="820" y="930"/>
                  </a:lnTo>
                  <a:lnTo>
                    <a:pt x="821" y="929"/>
                  </a:lnTo>
                  <a:lnTo>
                    <a:pt x="822" y="927"/>
                  </a:lnTo>
                  <a:lnTo>
                    <a:pt x="822" y="925"/>
                  </a:lnTo>
                  <a:lnTo>
                    <a:pt x="820" y="927"/>
                  </a:lnTo>
                  <a:lnTo>
                    <a:pt x="820" y="928"/>
                  </a:lnTo>
                  <a:lnTo>
                    <a:pt x="817" y="928"/>
                  </a:lnTo>
                  <a:lnTo>
                    <a:pt x="815" y="926"/>
                  </a:lnTo>
                  <a:lnTo>
                    <a:pt x="815" y="925"/>
                  </a:lnTo>
                  <a:lnTo>
                    <a:pt x="812" y="924"/>
                  </a:lnTo>
                  <a:lnTo>
                    <a:pt x="811" y="924"/>
                  </a:lnTo>
                  <a:lnTo>
                    <a:pt x="809" y="924"/>
                  </a:lnTo>
                  <a:lnTo>
                    <a:pt x="808" y="925"/>
                  </a:lnTo>
                  <a:lnTo>
                    <a:pt x="804" y="923"/>
                  </a:lnTo>
                  <a:lnTo>
                    <a:pt x="797" y="924"/>
                  </a:lnTo>
                  <a:lnTo>
                    <a:pt x="793" y="927"/>
                  </a:lnTo>
                  <a:lnTo>
                    <a:pt x="790" y="927"/>
                  </a:lnTo>
                  <a:lnTo>
                    <a:pt x="790" y="926"/>
                  </a:lnTo>
                  <a:lnTo>
                    <a:pt x="784" y="927"/>
                  </a:lnTo>
                  <a:lnTo>
                    <a:pt x="780" y="934"/>
                  </a:lnTo>
                  <a:lnTo>
                    <a:pt x="778" y="941"/>
                  </a:lnTo>
                  <a:lnTo>
                    <a:pt x="770" y="940"/>
                  </a:lnTo>
                  <a:lnTo>
                    <a:pt x="767" y="942"/>
                  </a:lnTo>
                  <a:lnTo>
                    <a:pt x="766" y="943"/>
                  </a:lnTo>
                  <a:lnTo>
                    <a:pt x="765" y="943"/>
                  </a:lnTo>
                  <a:lnTo>
                    <a:pt x="762" y="943"/>
                  </a:lnTo>
                  <a:lnTo>
                    <a:pt x="761" y="942"/>
                  </a:lnTo>
                  <a:lnTo>
                    <a:pt x="760" y="940"/>
                  </a:lnTo>
                  <a:lnTo>
                    <a:pt x="756" y="937"/>
                  </a:lnTo>
                  <a:lnTo>
                    <a:pt x="753" y="935"/>
                  </a:lnTo>
                  <a:lnTo>
                    <a:pt x="750" y="930"/>
                  </a:lnTo>
                  <a:lnTo>
                    <a:pt x="748" y="927"/>
                  </a:lnTo>
                  <a:lnTo>
                    <a:pt x="748" y="924"/>
                  </a:lnTo>
                  <a:lnTo>
                    <a:pt x="748" y="923"/>
                  </a:lnTo>
                  <a:lnTo>
                    <a:pt x="747" y="921"/>
                  </a:lnTo>
                  <a:lnTo>
                    <a:pt x="741" y="921"/>
                  </a:lnTo>
                  <a:lnTo>
                    <a:pt x="735" y="924"/>
                  </a:lnTo>
                  <a:lnTo>
                    <a:pt x="732" y="925"/>
                  </a:lnTo>
                  <a:lnTo>
                    <a:pt x="728" y="922"/>
                  </a:lnTo>
                  <a:lnTo>
                    <a:pt x="726" y="923"/>
                  </a:lnTo>
                  <a:lnTo>
                    <a:pt x="725" y="922"/>
                  </a:lnTo>
                  <a:lnTo>
                    <a:pt x="726" y="921"/>
                  </a:lnTo>
                  <a:lnTo>
                    <a:pt x="722" y="921"/>
                  </a:lnTo>
                  <a:lnTo>
                    <a:pt x="714" y="924"/>
                  </a:lnTo>
                  <a:lnTo>
                    <a:pt x="712" y="925"/>
                  </a:lnTo>
                  <a:lnTo>
                    <a:pt x="709" y="927"/>
                  </a:lnTo>
                  <a:lnTo>
                    <a:pt x="708" y="927"/>
                  </a:lnTo>
                  <a:lnTo>
                    <a:pt x="705" y="923"/>
                  </a:lnTo>
                  <a:lnTo>
                    <a:pt x="704" y="922"/>
                  </a:lnTo>
                  <a:lnTo>
                    <a:pt x="705" y="918"/>
                  </a:lnTo>
                  <a:lnTo>
                    <a:pt x="708" y="913"/>
                  </a:lnTo>
                  <a:lnTo>
                    <a:pt x="709" y="911"/>
                  </a:lnTo>
                  <a:lnTo>
                    <a:pt x="707" y="907"/>
                  </a:lnTo>
                  <a:lnTo>
                    <a:pt x="705" y="908"/>
                  </a:lnTo>
                  <a:lnTo>
                    <a:pt x="703" y="912"/>
                  </a:lnTo>
                  <a:lnTo>
                    <a:pt x="701" y="916"/>
                  </a:lnTo>
                  <a:lnTo>
                    <a:pt x="692" y="921"/>
                  </a:lnTo>
                  <a:lnTo>
                    <a:pt x="690" y="921"/>
                  </a:lnTo>
                  <a:lnTo>
                    <a:pt x="687" y="921"/>
                  </a:lnTo>
                  <a:lnTo>
                    <a:pt x="687" y="924"/>
                  </a:lnTo>
                  <a:lnTo>
                    <a:pt x="690" y="928"/>
                  </a:lnTo>
                  <a:lnTo>
                    <a:pt x="692" y="932"/>
                  </a:lnTo>
                  <a:lnTo>
                    <a:pt x="692" y="935"/>
                  </a:lnTo>
                  <a:lnTo>
                    <a:pt x="694" y="938"/>
                  </a:lnTo>
                  <a:lnTo>
                    <a:pt x="695" y="940"/>
                  </a:lnTo>
                  <a:lnTo>
                    <a:pt x="695" y="941"/>
                  </a:lnTo>
                  <a:lnTo>
                    <a:pt x="696" y="943"/>
                  </a:lnTo>
                  <a:lnTo>
                    <a:pt x="696" y="944"/>
                  </a:lnTo>
                  <a:lnTo>
                    <a:pt x="697" y="949"/>
                  </a:lnTo>
                  <a:lnTo>
                    <a:pt x="697" y="950"/>
                  </a:lnTo>
                  <a:lnTo>
                    <a:pt x="692" y="953"/>
                  </a:lnTo>
                  <a:lnTo>
                    <a:pt x="692" y="952"/>
                  </a:lnTo>
                  <a:lnTo>
                    <a:pt x="692" y="951"/>
                  </a:lnTo>
                  <a:lnTo>
                    <a:pt x="692" y="949"/>
                  </a:lnTo>
                  <a:lnTo>
                    <a:pt x="685" y="951"/>
                  </a:lnTo>
                  <a:lnTo>
                    <a:pt x="682" y="952"/>
                  </a:lnTo>
                  <a:lnTo>
                    <a:pt x="680" y="952"/>
                  </a:lnTo>
                  <a:lnTo>
                    <a:pt x="676" y="950"/>
                  </a:lnTo>
                  <a:lnTo>
                    <a:pt x="675" y="951"/>
                  </a:lnTo>
                  <a:lnTo>
                    <a:pt x="670" y="951"/>
                  </a:lnTo>
                  <a:lnTo>
                    <a:pt x="666" y="948"/>
                  </a:lnTo>
                  <a:lnTo>
                    <a:pt x="664" y="950"/>
                  </a:lnTo>
                  <a:lnTo>
                    <a:pt x="661" y="949"/>
                  </a:lnTo>
                  <a:lnTo>
                    <a:pt x="657" y="951"/>
                  </a:lnTo>
                  <a:lnTo>
                    <a:pt x="655" y="947"/>
                  </a:lnTo>
                  <a:lnTo>
                    <a:pt x="652" y="948"/>
                  </a:lnTo>
                  <a:lnTo>
                    <a:pt x="647" y="949"/>
                  </a:lnTo>
                  <a:lnTo>
                    <a:pt x="646" y="950"/>
                  </a:lnTo>
                  <a:lnTo>
                    <a:pt x="644" y="950"/>
                  </a:lnTo>
                  <a:lnTo>
                    <a:pt x="638" y="951"/>
                  </a:lnTo>
                  <a:lnTo>
                    <a:pt x="633" y="951"/>
                  </a:lnTo>
                  <a:lnTo>
                    <a:pt x="631" y="953"/>
                  </a:lnTo>
                  <a:lnTo>
                    <a:pt x="629" y="953"/>
                  </a:lnTo>
                  <a:lnTo>
                    <a:pt x="622" y="955"/>
                  </a:lnTo>
                  <a:lnTo>
                    <a:pt x="620" y="955"/>
                  </a:lnTo>
                  <a:lnTo>
                    <a:pt x="619" y="958"/>
                  </a:lnTo>
                  <a:lnTo>
                    <a:pt x="617" y="962"/>
                  </a:lnTo>
                  <a:lnTo>
                    <a:pt x="603" y="959"/>
                  </a:lnTo>
                  <a:lnTo>
                    <a:pt x="596" y="960"/>
                  </a:lnTo>
                  <a:lnTo>
                    <a:pt x="587" y="960"/>
                  </a:lnTo>
                  <a:lnTo>
                    <a:pt x="581" y="962"/>
                  </a:lnTo>
                  <a:lnTo>
                    <a:pt x="576" y="961"/>
                  </a:lnTo>
                  <a:lnTo>
                    <a:pt x="573" y="959"/>
                  </a:lnTo>
                  <a:lnTo>
                    <a:pt x="571" y="959"/>
                  </a:lnTo>
                  <a:lnTo>
                    <a:pt x="571" y="963"/>
                  </a:lnTo>
                  <a:lnTo>
                    <a:pt x="570" y="963"/>
                  </a:lnTo>
                  <a:lnTo>
                    <a:pt x="568" y="962"/>
                  </a:lnTo>
                  <a:lnTo>
                    <a:pt x="568" y="963"/>
                  </a:lnTo>
                  <a:lnTo>
                    <a:pt x="566" y="963"/>
                  </a:lnTo>
                  <a:lnTo>
                    <a:pt x="566" y="965"/>
                  </a:lnTo>
                  <a:lnTo>
                    <a:pt x="565" y="967"/>
                  </a:lnTo>
                  <a:lnTo>
                    <a:pt x="562" y="971"/>
                  </a:lnTo>
                  <a:lnTo>
                    <a:pt x="562" y="974"/>
                  </a:lnTo>
                  <a:lnTo>
                    <a:pt x="562" y="981"/>
                  </a:lnTo>
                  <a:lnTo>
                    <a:pt x="559" y="985"/>
                  </a:lnTo>
                  <a:lnTo>
                    <a:pt x="551" y="987"/>
                  </a:lnTo>
                  <a:lnTo>
                    <a:pt x="546" y="987"/>
                  </a:lnTo>
                  <a:lnTo>
                    <a:pt x="544" y="989"/>
                  </a:lnTo>
                  <a:lnTo>
                    <a:pt x="540" y="987"/>
                  </a:lnTo>
                  <a:lnTo>
                    <a:pt x="532" y="988"/>
                  </a:lnTo>
                  <a:lnTo>
                    <a:pt x="529" y="985"/>
                  </a:lnTo>
                  <a:lnTo>
                    <a:pt x="523" y="992"/>
                  </a:lnTo>
                  <a:lnTo>
                    <a:pt x="519" y="996"/>
                  </a:lnTo>
                  <a:lnTo>
                    <a:pt x="519" y="999"/>
                  </a:lnTo>
                  <a:lnTo>
                    <a:pt x="519" y="1001"/>
                  </a:lnTo>
                  <a:lnTo>
                    <a:pt x="521" y="1001"/>
                  </a:lnTo>
                  <a:lnTo>
                    <a:pt x="523" y="1001"/>
                  </a:lnTo>
                  <a:lnTo>
                    <a:pt x="526" y="1008"/>
                  </a:lnTo>
                  <a:lnTo>
                    <a:pt x="517" y="1007"/>
                  </a:lnTo>
                  <a:lnTo>
                    <a:pt x="516" y="1007"/>
                  </a:lnTo>
                  <a:lnTo>
                    <a:pt x="514" y="1008"/>
                  </a:lnTo>
                  <a:lnTo>
                    <a:pt x="513" y="1007"/>
                  </a:lnTo>
                  <a:lnTo>
                    <a:pt x="508" y="1007"/>
                  </a:lnTo>
                  <a:lnTo>
                    <a:pt x="506" y="1008"/>
                  </a:lnTo>
                  <a:lnTo>
                    <a:pt x="506" y="1009"/>
                  </a:lnTo>
                  <a:lnTo>
                    <a:pt x="505" y="1010"/>
                  </a:lnTo>
                  <a:lnTo>
                    <a:pt x="502" y="1014"/>
                  </a:lnTo>
                  <a:lnTo>
                    <a:pt x="500" y="1014"/>
                  </a:lnTo>
                  <a:lnTo>
                    <a:pt x="499" y="1014"/>
                  </a:lnTo>
                  <a:lnTo>
                    <a:pt x="497" y="1015"/>
                  </a:lnTo>
                  <a:lnTo>
                    <a:pt x="497" y="1017"/>
                  </a:lnTo>
                  <a:lnTo>
                    <a:pt x="497" y="1017"/>
                  </a:lnTo>
                  <a:lnTo>
                    <a:pt x="497" y="1021"/>
                  </a:lnTo>
                  <a:lnTo>
                    <a:pt x="494" y="1024"/>
                  </a:lnTo>
                  <a:lnTo>
                    <a:pt x="486" y="1024"/>
                  </a:lnTo>
                  <a:lnTo>
                    <a:pt x="484" y="1025"/>
                  </a:lnTo>
                  <a:lnTo>
                    <a:pt x="483" y="1024"/>
                  </a:lnTo>
                  <a:lnTo>
                    <a:pt x="487" y="1017"/>
                  </a:lnTo>
                  <a:lnTo>
                    <a:pt x="489" y="1015"/>
                  </a:lnTo>
                  <a:lnTo>
                    <a:pt x="489" y="1014"/>
                  </a:lnTo>
                  <a:lnTo>
                    <a:pt x="483" y="1014"/>
                  </a:lnTo>
                  <a:lnTo>
                    <a:pt x="482" y="1014"/>
                  </a:lnTo>
                  <a:lnTo>
                    <a:pt x="481" y="1014"/>
                  </a:lnTo>
                  <a:lnTo>
                    <a:pt x="479" y="1013"/>
                  </a:lnTo>
                  <a:lnTo>
                    <a:pt x="478" y="1014"/>
                  </a:lnTo>
                  <a:lnTo>
                    <a:pt x="476" y="1015"/>
                  </a:lnTo>
                  <a:lnTo>
                    <a:pt x="472" y="1016"/>
                  </a:lnTo>
                  <a:lnTo>
                    <a:pt x="469" y="1017"/>
                  </a:lnTo>
                  <a:lnTo>
                    <a:pt x="466" y="1018"/>
                  </a:lnTo>
                  <a:lnTo>
                    <a:pt x="462" y="1020"/>
                  </a:lnTo>
                  <a:lnTo>
                    <a:pt x="461" y="1022"/>
                  </a:lnTo>
                  <a:lnTo>
                    <a:pt x="461" y="1023"/>
                  </a:lnTo>
                  <a:lnTo>
                    <a:pt x="461" y="1024"/>
                  </a:lnTo>
                  <a:lnTo>
                    <a:pt x="459" y="1025"/>
                  </a:lnTo>
                  <a:lnTo>
                    <a:pt x="453" y="1025"/>
                  </a:lnTo>
                  <a:lnTo>
                    <a:pt x="446" y="1025"/>
                  </a:lnTo>
                  <a:lnTo>
                    <a:pt x="440" y="1026"/>
                  </a:lnTo>
                  <a:lnTo>
                    <a:pt x="437" y="1025"/>
                  </a:lnTo>
                  <a:lnTo>
                    <a:pt x="434" y="1026"/>
                  </a:lnTo>
                  <a:lnTo>
                    <a:pt x="431" y="1025"/>
                  </a:lnTo>
                  <a:lnTo>
                    <a:pt x="427" y="1024"/>
                  </a:lnTo>
                  <a:lnTo>
                    <a:pt x="426" y="1020"/>
                  </a:lnTo>
                  <a:lnTo>
                    <a:pt x="427" y="1018"/>
                  </a:lnTo>
                  <a:lnTo>
                    <a:pt x="428" y="1018"/>
                  </a:lnTo>
                  <a:lnTo>
                    <a:pt x="430" y="1017"/>
                  </a:lnTo>
                  <a:lnTo>
                    <a:pt x="429" y="1015"/>
                  </a:lnTo>
                  <a:lnTo>
                    <a:pt x="423" y="1007"/>
                  </a:lnTo>
                  <a:lnTo>
                    <a:pt x="423" y="1006"/>
                  </a:lnTo>
                  <a:lnTo>
                    <a:pt x="419" y="1002"/>
                  </a:lnTo>
                  <a:lnTo>
                    <a:pt x="418" y="1000"/>
                  </a:lnTo>
                  <a:lnTo>
                    <a:pt x="419" y="1000"/>
                  </a:lnTo>
                  <a:lnTo>
                    <a:pt x="420" y="998"/>
                  </a:lnTo>
                  <a:lnTo>
                    <a:pt x="419" y="997"/>
                  </a:lnTo>
                  <a:lnTo>
                    <a:pt x="414" y="996"/>
                  </a:lnTo>
                  <a:lnTo>
                    <a:pt x="412" y="997"/>
                  </a:lnTo>
                  <a:lnTo>
                    <a:pt x="409" y="998"/>
                  </a:lnTo>
                  <a:lnTo>
                    <a:pt x="404" y="997"/>
                  </a:lnTo>
                  <a:lnTo>
                    <a:pt x="404" y="992"/>
                  </a:lnTo>
                  <a:lnTo>
                    <a:pt x="409" y="991"/>
                  </a:lnTo>
                  <a:lnTo>
                    <a:pt x="415" y="988"/>
                  </a:lnTo>
                  <a:lnTo>
                    <a:pt x="416" y="987"/>
                  </a:lnTo>
                  <a:lnTo>
                    <a:pt x="412" y="986"/>
                  </a:lnTo>
                  <a:lnTo>
                    <a:pt x="409" y="981"/>
                  </a:lnTo>
                  <a:lnTo>
                    <a:pt x="408" y="980"/>
                  </a:lnTo>
                  <a:lnTo>
                    <a:pt x="400" y="982"/>
                  </a:lnTo>
                  <a:lnTo>
                    <a:pt x="398" y="983"/>
                  </a:lnTo>
                  <a:lnTo>
                    <a:pt x="397" y="984"/>
                  </a:lnTo>
                  <a:lnTo>
                    <a:pt x="396" y="984"/>
                  </a:lnTo>
                  <a:lnTo>
                    <a:pt x="395" y="983"/>
                  </a:lnTo>
                  <a:lnTo>
                    <a:pt x="392" y="984"/>
                  </a:lnTo>
                  <a:lnTo>
                    <a:pt x="392" y="985"/>
                  </a:lnTo>
                  <a:lnTo>
                    <a:pt x="392" y="986"/>
                  </a:lnTo>
                  <a:lnTo>
                    <a:pt x="389" y="986"/>
                  </a:lnTo>
                  <a:lnTo>
                    <a:pt x="388" y="986"/>
                  </a:lnTo>
                  <a:lnTo>
                    <a:pt x="387" y="987"/>
                  </a:lnTo>
                  <a:lnTo>
                    <a:pt x="384" y="988"/>
                  </a:lnTo>
                  <a:lnTo>
                    <a:pt x="381" y="986"/>
                  </a:lnTo>
                  <a:lnTo>
                    <a:pt x="381" y="984"/>
                  </a:lnTo>
                  <a:lnTo>
                    <a:pt x="380" y="982"/>
                  </a:lnTo>
                  <a:lnTo>
                    <a:pt x="376" y="980"/>
                  </a:lnTo>
                  <a:lnTo>
                    <a:pt x="374" y="980"/>
                  </a:lnTo>
                  <a:lnTo>
                    <a:pt x="370" y="980"/>
                  </a:lnTo>
                  <a:lnTo>
                    <a:pt x="366" y="978"/>
                  </a:lnTo>
                  <a:lnTo>
                    <a:pt x="365" y="976"/>
                  </a:lnTo>
                  <a:lnTo>
                    <a:pt x="365" y="973"/>
                  </a:lnTo>
                  <a:lnTo>
                    <a:pt x="364" y="973"/>
                  </a:lnTo>
                  <a:lnTo>
                    <a:pt x="362" y="974"/>
                  </a:lnTo>
                  <a:lnTo>
                    <a:pt x="361" y="973"/>
                  </a:lnTo>
                  <a:lnTo>
                    <a:pt x="350" y="972"/>
                  </a:lnTo>
                  <a:lnTo>
                    <a:pt x="349" y="970"/>
                  </a:lnTo>
                  <a:lnTo>
                    <a:pt x="346" y="971"/>
                  </a:lnTo>
                  <a:lnTo>
                    <a:pt x="346" y="970"/>
                  </a:lnTo>
                  <a:lnTo>
                    <a:pt x="345" y="969"/>
                  </a:lnTo>
                  <a:lnTo>
                    <a:pt x="344" y="971"/>
                  </a:lnTo>
                  <a:lnTo>
                    <a:pt x="344" y="972"/>
                  </a:lnTo>
                  <a:lnTo>
                    <a:pt x="342" y="973"/>
                  </a:lnTo>
                  <a:lnTo>
                    <a:pt x="341" y="974"/>
                  </a:lnTo>
                  <a:lnTo>
                    <a:pt x="341" y="976"/>
                  </a:lnTo>
                  <a:lnTo>
                    <a:pt x="341" y="978"/>
                  </a:lnTo>
                  <a:lnTo>
                    <a:pt x="340" y="982"/>
                  </a:lnTo>
                  <a:lnTo>
                    <a:pt x="338" y="982"/>
                  </a:lnTo>
                  <a:lnTo>
                    <a:pt x="337" y="981"/>
                  </a:lnTo>
                  <a:lnTo>
                    <a:pt x="328" y="982"/>
                  </a:lnTo>
                  <a:lnTo>
                    <a:pt x="322" y="981"/>
                  </a:lnTo>
                  <a:lnTo>
                    <a:pt x="321" y="980"/>
                  </a:lnTo>
                  <a:lnTo>
                    <a:pt x="321" y="980"/>
                  </a:lnTo>
                  <a:lnTo>
                    <a:pt x="319" y="979"/>
                  </a:lnTo>
                  <a:lnTo>
                    <a:pt x="317" y="977"/>
                  </a:lnTo>
                  <a:lnTo>
                    <a:pt x="313" y="974"/>
                  </a:lnTo>
                  <a:lnTo>
                    <a:pt x="315" y="971"/>
                  </a:lnTo>
                  <a:lnTo>
                    <a:pt x="317" y="969"/>
                  </a:lnTo>
                  <a:lnTo>
                    <a:pt x="317" y="967"/>
                  </a:lnTo>
                  <a:lnTo>
                    <a:pt x="319" y="966"/>
                  </a:lnTo>
                  <a:lnTo>
                    <a:pt x="317" y="965"/>
                  </a:lnTo>
                  <a:lnTo>
                    <a:pt x="313" y="966"/>
                  </a:lnTo>
                  <a:lnTo>
                    <a:pt x="309" y="966"/>
                  </a:lnTo>
                  <a:lnTo>
                    <a:pt x="308" y="967"/>
                  </a:lnTo>
                  <a:lnTo>
                    <a:pt x="309" y="970"/>
                  </a:lnTo>
                  <a:lnTo>
                    <a:pt x="310" y="970"/>
                  </a:lnTo>
                  <a:lnTo>
                    <a:pt x="311" y="971"/>
                  </a:lnTo>
                  <a:lnTo>
                    <a:pt x="312" y="974"/>
                  </a:lnTo>
                  <a:close/>
                  <a:moveTo>
                    <a:pt x="234" y="881"/>
                  </a:moveTo>
                  <a:lnTo>
                    <a:pt x="235" y="881"/>
                  </a:lnTo>
                  <a:lnTo>
                    <a:pt x="234" y="882"/>
                  </a:lnTo>
                  <a:lnTo>
                    <a:pt x="233" y="881"/>
                  </a:lnTo>
                  <a:lnTo>
                    <a:pt x="234" y="88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" name="Freeform 26">
              <a:extLst>
                <a:ext uri="{FF2B5EF4-FFF2-40B4-BE49-F238E27FC236}">
                  <a16:creationId xmlns:a16="http://schemas.microsoft.com/office/drawing/2014/main" id="{EFA0F6F7-00A7-8FD8-59AC-91221F6ACC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238" y="2192338"/>
              <a:ext cx="211138" cy="169863"/>
            </a:xfrm>
            <a:custGeom>
              <a:avLst/>
              <a:gdLst>
                <a:gd name="T0" fmla="*/ 80 w 133"/>
                <a:gd name="T1" fmla="*/ 8 h 107"/>
                <a:gd name="T2" fmla="*/ 80 w 133"/>
                <a:gd name="T3" fmla="*/ 15 h 107"/>
                <a:gd name="T4" fmla="*/ 84 w 133"/>
                <a:gd name="T5" fmla="*/ 26 h 107"/>
                <a:gd name="T6" fmla="*/ 93 w 133"/>
                <a:gd name="T7" fmla="*/ 32 h 107"/>
                <a:gd name="T8" fmla="*/ 96 w 133"/>
                <a:gd name="T9" fmla="*/ 39 h 107"/>
                <a:gd name="T10" fmla="*/ 105 w 133"/>
                <a:gd name="T11" fmla="*/ 43 h 107"/>
                <a:gd name="T12" fmla="*/ 112 w 133"/>
                <a:gd name="T13" fmla="*/ 46 h 107"/>
                <a:gd name="T14" fmla="*/ 105 w 133"/>
                <a:gd name="T15" fmla="*/ 58 h 107"/>
                <a:gd name="T16" fmla="*/ 105 w 133"/>
                <a:gd name="T17" fmla="*/ 65 h 107"/>
                <a:gd name="T18" fmla="*/ 114 w 133"/>
                <a:gd name="T19" fmla="*/ 63 h 107"/>
                <a:gd name="T20" fmla="*/ 121 w 133"/>
                <a:gd name="T21" fmla="*/ 65 h 107"/>
                <a:gd name="T22" fmla="*/ 126 w 133"/>
                <a:gd name="T23" fmla="*/ 70 h 107"/>
                <a:gd name="T24" fmla="*/ 132 w 133"/>
                <a:gd name="T25" fmla="*/ 74 h 107"/>
                <a:gd name="T26" fmla="*/ 129 w 133"/>
                <a:gd name="T27" fmla="*/ 77 h 107"/>
                <a:gd name="T28" fmla="*/ 129 w 133"/>
                <a:gd name="T29" fmla="*/ 84 h 107"/>
                <a:gd name="T30" fmla="*/ 119 w 133"/>
                <a:gd name="T31" fmla="*/ 92 h 107"/>
                <a:gd name="T32" fmla="*/ 118 w 133"/>
                <a:gd name="T33" fmla="*/ 97 h 107"/>
                <a:gd name="T34" fmla="*/ 113 w 133"/>
                <a:gd name="T35" fmla="*/ 104 h 107"/>
                <a:gd name="T36" fmla="*/ 111 w 133"/>
                <a:gd name="T37" fmla="*/ 101 h 107"/>
                <a:gd name="T38" fmla="*/ 111 w 133"/>
                <a:gd name="T39" fmla="*/ 95 h 107"/>
                <a:gd name="T40" fmla="*/ 104 w 133"/>
                <a:gd name="T41" fmla="*/ 95 h 107"/>
                <a:gd name="T42" fmla="*/ 98 w 133"/>
                <a:gd name="T43" fmla="*/ 91 h 107"/>
                <a:gd name="T44" fmla="*/ 89 w 133"/>
                <a:gd name="T45" fmla="*/ 90 h 107"/>
                <a:gd name="T46" fmla="*/ 79 w 133"/>
                <a:gd name="T47" fmla="*/ 90 h 107"/>
                <a:gd name="T48" fmla="*/ 65 w 133"/>
                <a:gd name="T49" fmla="*/ 85 h 107"/>
                <a:gd name="T50" fmla="*/ 60 w 133"/>
                <a:gd name="T51" fmla="*/ 97 h 107"/>
                <a:gd name="T52" fmla="*/ 51 w 133"/>
                <a:gd name="T53" fmla="*/ 87 h 107"/>
                <a:gd name="T54" fmla="*/ 38 w 133"/>
                <a:gd name="T55" fmla="*/ 86 h 107"/>
                <a:gd name="T56" fmla="*/ 31 w 133"/>
                <a:gd name="T57" fmla="*/ 84 h 107"/>
                <a:gd name="T58" fmla="*/ 14 w 133"/>
                <a:gd name="T59" fmla="*/ 92 h 107"/>
                <a:gd name="T60" fmla="*/ 11 w 133"/>
                <a:gd name="T61" fmla="*/ 94 h 107"/>
                <a:gd name="T62" fmla="*/ 5 w 133"/>
                <a:gd name="T63" fmla="*/ 87 h 107"/>
                <a:gd name="T64" fmla="*/ 3 w 133"/>
                <a:gd name="T65" fmla="*/ 83 h 107"/>
                <a:gd name="T66" fmla="*/ 6 w 133"/>
                <a:gd name="T67" fmla="*/ 67 h 107"/>
                <a:gd name="T68" fmla="*/ 10 w 133"/>
                <a:gd name="T69" fmla="*/ 54 h 107"/>
                <a:gd name="T70" fmla="*/ 9 w 133"/>
                <a:gd name="T71" fmla="*/ 41 h 107"/>
                <a:gd name="T72" fmla="*/ 11 w 133"/>
                <a:gd name="T73" fmla="*/ 33 h 107"/>
                <a:gd name="T74" fmla="*/ 6 w 133"/>
                <a:gd name="T75" fmla="*/ 32 h 107"/>
                <a:gd name="T76" fmla="*/ 23 w 133"/>
                <a:gd name="T77" fmla="*/ 31 h 107"/>
                <a:gd name="T78" fmla="*/ 23 w 133"/>
                <a:gd name="T79" fmla="*/ 18 h 107"/>
                <a:gd name="T80" fmla="*/ 31 w 133"/>
                <a:gd name="T81" fmla="*/ 15 h 107"/>
                <a:gd name="T82" fmla="*/ 35 w 133"/>
                <a:gd name="T83" fmla="*/ 9 h 107"/>
                <a:gd name="T84" fmla="*/ 38 w 133"/>
                <a:gd name="T85" fmla="*/ 8 h 107"/>
                <a:gd name="T86" fmla="*/ 40 w 133"/>
                <a:gd name="T87" fmla="*/ 12 h 107"/>
                <a:gd name="T88" fmla="*/ 47 w 133"/>
                <a:gd name="T89" fmla="*/ 18 h 107"/>
                <a:gd name="T90" fmla="*/ 58 w 133"/>
                <a:gd name="T91" fmla="*/ 9 h 107"/>
                <a:gd name="T92" fmla="*/ 64 w 133"/>
                <a:gd name="T93" fmla="*/ 10 h 107"/>
                <a:gd name="T94" fmla="*/ 72 w 133"/>
                <a:gd name="T95" fmla="*/ 7 h 107"/>
                <a:gd name="T96" fmla="*/ 68 w 133"/>
                <a:gd name="T97" fmla="*/ 4 h 107"/>
                <a:gd name="T98" fmla="*/ 73 w 133"/>
                <a:gd name="T99" fmla="*/ 0 h 107"/>
                <a:gd name="T100" fmla="*/ 75 w 133"/>
                <a:gd name="T101" fmla="*/ 2 h 107"/>
                <a:gd name="T102" fmla="*/ 9 w 133"/>
                <a:gd name="T103" fmla="*/ 9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3" h="107">
                  <a:moveTo>
                    <a:pt x="75" y="2"/>
                  </a:moveTo>
                  <a:lnTo>
                    <a:pt x="75" y="4"/>
                  </a:lnTo>
                  <a:lnTo>
                    <a:pt x="76" y="6"/>
                  </a:lnTo>
                  <a:lnTo>
                    <a:pt x="80" y="8"/>
                  </a:lnTo>
                  <a:lnTo>
                    <a:pt x="83" y="10"/>
                  </a:lnTo>
                  <a:lnTo>
                    <a:pt x="82" y="12"/>
                  </a:lnTo>
                  <a:lnTo>
                    <a:pt x="81" y="14"/>
                  </a:lnTo>
                  <a:lnTo>
                    <a:pt x="80" y="15"/>
                  </a:lnTo>
                  <a:lnTo>
                    <a:pt x="79" y="20"/>
                  </a:lnTo>
                  <a:lnTo>
                    <a:pt x="79" y="22"/>
                  </a:lnTo>
                  <a:lnTo>
                    <a:pt x="81" y="26"/>
                  </a:lnTo>
                  <a:lnTo>
                    <a:pt x="84" y="26"/>
                  </a:lnTo>
                  <a:lnTo>
                    <a:pt x="88" y="28"/>
                  </a:lnTo>
                  <a:lnTo>
                    <a:pt x="89" y="29"/>
                  </a:lnTo>
                  <a:lnTo>
                    <a:pt x="92" y="32"/>
                  </a:lnTo>
                  <a:lnTo>
                    <a:pt x="93" y="32"/>
                  </a:lnTo>
                  <a:lnTo>
                    <a:pt x="95" y="33"/>
                  </a:lnTo>
                  <a:lnTo>
                    <a:pt x="95" y="35"/>
                  </a:lnTo>
                  <a:lnTo>
                    <a:pt x="96" y="36"/>
                  </a:lnTo>
                  <a:lnTo>
                    <a:pt x="96" y="39"/>
                  </a:lnTo>
                  <a:lnTo>
                    <a:pt x="101" y="40"/>
                  </a:lnTo>
                  <a:lnTo>
                    <a:pt x="105" y="41"/>
                  </a:lnTo>
                  <a:lnTo>
                    <a:pt x="105" y="42"/>
                  </a:lnTo>
                  <a:lnTo>
                    <a:pt x="105" y="43"/>
                  </a:lnTo>
                  <a:lnTo>
                    <a:pt x="105" y="45"/>
                  </a:lnTo>
                  <a:lnTo>
                    <a:pt x="110" y="45"/>
                  </a:lnTo>
                  <a:lnTo>
                    <a:pt x="112" y="45"/>
                  </a:lnTo>
                  <a:lnTo>
                    <a:pt x="112" y="46"/>
                  </a:lnTo>
                  <a:lnTo>
                    <a:pt x="108" y="49"/>
                  </a:lnTo>
                  <a:lnTo>
                    <a:pt x="106" y="51"/>
                  </a:lnTo>
                  <a:lnTo>
                    <a:pt x="105" y="57"/>
                  </a:lnTo>
                  <a:lnTo>
                    <a:pt x="105" y="58"/>
                  </a:lnTo>
                  <a:lnTo>
                    <a:pt x="104" y="60"/>
                  </a:lnTo>
                  <a:lnTo>
                    <a:pt x="103" y="61"/>
                  </a:lnTo>
                  <a:lnTo>
                    <a:pt x="103" y="64"/>
                  </a:lnTo>
                  <a:lnTo>
                    <a:pt x="105" y="65"/>
                  </a:lnTo>
                  <a:lnTo>
                    <a:pt x="105" y="64"/>
                  </a:lnTo>
                  <a:lnTo>
                    <a:pt x="106" y="63"/>
                  </a:lnTo>
                  <a:lnTo>
                    <a:pt x="110" y="61"/>
                  </a:lnTo>
                  <a:lnTo>
                    <a:pt x="114" y="63"/>
                  </a:lnTo>
                  <a:lnTo>
                    <a:pt x="119" y="66"/>
                  </a:lnTo>
                  <a:lnTo>
                    <a:pt x="121" y="68"/>
                  </a:lnTo>
                  <a:lnTo>
                    <a:pt x="121" y="67"/>
                  </a:lnTo>
                  <a:lnTo>
                    <a:pt x="121" y="65"/>
                  </a:lnTo>
                  <a:lnTo>
                    <a:pt x="124" y="66"/>
                  </a:lnTo>
                  <a:lnTo>
                    <a:pt x="125" y="68"/>
                  </a:lnTo>
                  <a:lnTo>
                    <a:pt x="125" y="69"/>
                  </a:lnTo>
                  <a:lnTo>
                    <a:pt x="126" y="70"/>
                  </a:lnTo>
                  <a:lnTo>
                    <a:pt x="128" y="70"/>
                  </a:lnTo>
                  <a:lnTo>
                    <a:pt x="131" y="71"/>
                  </a:lnTo>
                  <a:lnTo>
                    <a:pt x="133" y="74"/>
                  </a:lnTo>
                  <a:lnTo>
                    <a:pt x="132" y="74"/>
                  </a:lnTo>
                  <a:lnTo>
                    <a:pt x="131" y="73"/>
                  </a:lnTo>
                  <a:lnTo>
                    <a:pt x="130" y="74"/>
                  </a:lnTo>
                  <a:lnTo>
                    <a:pt x="129" y="75"/>
                  </a:lnTo>
                  <a:lnTo>
                    <a:pt x="129" y="77"/>
                  </a:lnTo>
                  <a:lnTo>
                    <a:pt x="128" y="79"/>
                  </a:lnTo>
                  <a:lnTo>
                    <a:pt x="127" y="81"/>
                  </a:lnTo>
                  <a:lnTo>
                    <a:pt x="128" y="82"/>
                  </a:lnTo>
                  <a:lnTo>
                    <a:pt x="129" y="84"/>
                  </a:lnTo>
                  <a:lnTo>
                    <a:pt x="128" y="85"/>
                  </a:lnTo>
                  <a:lnTo>
                    <a:pt x="126" y="86"/>
                  </a:lnTo>
                  <a:lnTo>
                    <a:pt x="125" y="86"/>
                  </a:lnTo>
                  <a:lnTo>
                    <a:pt x="119" y="92"/>
                  </a:lnTo>
                  <a:lnTo>
                    <a:pt x="122" y="94"/>
                  </a:lnTo>
                  <a:lnTo>
                    <a:pt x="120" y="97"/>
                  </a:lnTo>
                  <a:lnTo>
                    <a:pt x="119" y="97"/>
                  </a:lnTo>
                  <a:lnTo>
                    <a:pt x="118" y="97"/>
                  </a:lnTo>
                  <a:lnTo>
                    <a:pt x="116" y="98"/>
                  </a:lnTo>
                  <a:lnTo>
                    <a:pt x="115" y="101"/>
                  </a:lnTo>
                  <a:lnTo>
                    <a:pt x="114" y="103"/>
                  </a:lnTo>
                  <a:lnTo>
                    <a:pt x="113" y="104"/>
                  </a:lnTo>
                  <a:lnTo>
                    <a:pt x="113" y="107"/>
                  </a:lnTo>
                  <a:lnTo>
                    <a:pt x="112" y="107"/>
                  </a:lnTo>
                  <a:lnTo>
                    <a:pt x="111" y="105"/>
                  </a:lnTo>
                  <a:lnTo>
                    <a:pt x="111" y="101"/>
                  </a:lnTo>
                  <a:lnTo>
                    <a:pt x="112" y="99"/>
                  </a:lnTo>
                  <a:lnTo>
                    <a:pt x="112" y="98"/>
                  </a:lnTo>
                  <a:lnTo>
                    <a:pt x="111" y="97"/>
                  </a:lnTo>
                  <a:lnTo>
                    <a:pt x="111" y="95"/>
                  </a:lnTo>
                  <a:lnTo>
                    <a:pt x="110" y="95"/>
                  </a:lnTo>
                  <a:lnTo>
                    <a:pt x="108" y="95"/>
                  </a:lnTo>
                  <a:lnTo>
                    <a:pt x="107" y="94"/>
                  </a:lnTo>
                  <a:lnTo>
                    <a:pt x="104" y="95"/>
                  </a:lnTo>
                  <a:lnTo>
                    <a:pt x="103" y="96"/>
                  </a:lnTo>
                  <a:lnTo>
                    <a:pt x="103" y="95"/>
                  </a:lnTo>
                  <a:lnTo>
                    <a:pt x="100" y="90"/>
                  </a:lnTo>
                  <a:lnTo>
                    <a:pt x="98" y="91"/>
                  </a:lnTo>
                  <a:lnTo>
                    <a:pt x="94" y="92"/>
                  </a:lnTo>
                  <a:lnTo>
                    <a:pt x="90" y="92"/>
                  </a:lnTo>
                  <a:lnTo>
                    <a:pt x="89" y="91"/>
                  </a:lnTo>
                  <a:lnTo>
                    <a:pt x="89" y="90"/>
                  </a:lnTo>
                  <a:lnTo>
                    <a:pt x="88" y="88"/>
                  </a:lnTo>
                  <a:lnTo>
                    <a:pt x="85" y="87"/>
                  </a:lnTo>
                  <a:lnTo>
                    <a:pt x="82" y="88"/>
                  </a:lnTo>
                  <a:lnTo>
                    <a:pt x="79" y="90"/>
                  </a:lnTo>
                  <a:lnTo>
                    <a:pt x="77" y="86"/>
                  </a:lnTo>
                  <a:lnTo>
                    <a:pt x="76" y="83"/>
                  </a:lnTo>
                  <a:lnTo>
                    <a:pt x="73" y="82"/>
                  </a:lnTo>
                  <a:lnTo>
                    <a:pt x="65" y="85"/>
                  </a:lnTo>
                  <a:lnTo>
                    <a:pt x="66" y="88"/>
                  </a:lnTo>
                  <a:lnTo>
                    <a:pt x="67" y="94"/>
                  </a:lnTo>
                  <a:lnTo>
                    <a:pt x="66" y="97"/>
                  </a:lnTo>
                  <a:lnTo>
                    <a:pt x="60" y="97"/>
                  </a:lnTo>
                  <a:lnTo>
                    <a:pt x="60" y="94"/>
                  </a:lnTo>
                  <a:lnTo>
                    <a:pt x="57" y="94"/>
                  </a:lnTo>
                  <a:lnTo>
                    <a:pt x="56" y="92"/>
                  </a:lnTo>
                  <a:lnTo>
                    <a:pt x="51" y="87"/>
                  </a:lnTo>
                  <a:lnTo>
                    <a:pt x="50" y="86"/>
                  </a:lnTo>
                  <a:lnTo>
                    <a:pt x="45" y="91"/>
                  </a:lnTo>
                  <a:lnTo>
                    <a:pt x="41" y="85"/>
                  </a:lnTo>
                  <a:lnTo>
                    <a:pt x="38" y="86"/>
                  </a:lnTo>
                  <a:lnTo>
                    <a:pt x="37" y="88"/>
                  </a:lnTo>
                  <a:lnTo>
                    <a:pt x="32" y="88"/>
                  </a:lnTo>
                  <a:lnTo>
                    <a:pt x="32" y="87"/>
                  </a:lnTo>
                  <a:lnTo>
                    <a:pt x="31" y="84"/>
                  </a:lnTo>
                  <a:lnTo>
                    <a:pt x="26" y="84"/>
                  </a:lnTo>
                  <a:lnTo>
                    <a:pt x="20" y="86"/>
                  </a:lnTo>
                  <a:lnTo>
                    <a:pt x="15" y="90"/>
                  </a:lnTo>
                  <a:lnTo>
                    <a:pt x="14" y="92"/>
                  </a:lnTo>
                  <a:lnTo>
                    <a:pt x="16" y="92"/>
                  </a:lnTo>
                  <a:lnTo>
                    <a:pt x="16" y="93"/>
                  </a:lnTo>
                  <a:lnTo>
                    <a:pt x="15" y="94"/>
                  </a:lnTo>
                  <a:lnTo>
                    <a:pt x="11" y="94"/>
                  </a:lnTo>
                  <a:lnTo>
                    <a:pt x="10" y="92"/>
                  </a:lnTo>
                  <a:lnTo>
                    <a:pt x="8" y="93"/>
                  </a:lnTo>
                  <a:lnTo>
                    <a:pt x="5" y="90"/>
                  </a:lnTo>
                  <a:lnTo>
                    <a:pt x="5" y="87"/>
                  </a:lnTo>
                  <a:lnTo>
                    <a:pt x="1" y="88"/>
                  </a:lnTo>
                  <a:lnTo>
                    <a:pt x="0" y="86"/>
                  </a:lnTo>
                  <a:lnTo>
                    <a:pt x="1" y="84"/>
                  </a:lnTo>
                  <a:lnTo>
                    <a:pt x="3" y="83"/>
                  </a:lnTo>
                  <a:lnTo>
                    <a:pt x="7" y="79"/>
                  </a:lnTo>
                  <a:lnTo>
                    <a:pt x="3" y="76"/>
                  </a:lnTo>
                  <a:lnTo>
                    <a:pt x="3" y="71"/>
                  </a:lnTo>
                  <a:lnTo>
                    <a:pt x="6" y="67"/>
                  </a:lnTo>
                  <a:lnTo>
                    <a:pt x="7" y="65"/>
                  </a:lnTo>
                  <a:lnTo>
                    <a:pt x="12" y="59"/>
                  </a:lnTo>
                  <a:lnTo>
                    <a:pt x="14" y="57"/>
                  </a:lnTo>
                  <a:lnTo>
                    <a:pt x="10" y="54"/>
                  </a:lnTo>
                  <a:lnTo>
                    <a:pt x="5" y="55"/>
                  </a:lnTo>
                  <a:lnTo>
                    <a:pt x="6" y="45"/>
                  </a:lnTo>
                  <a:lnTo>
                    <a:pt x="7" y="41"/>
                  </a:lnTo>
                  <a:lnTo>
                    <a:pt x="9" y="41"/>
                  </a:lnTo>
                  <a:lnTo>
                    <a:pt x="10" y="42"/>
                  </a:lnTo>
                  <a:lnTo>
                    <a:pt x="10" y="38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9" y="34"/>
                  </a:lnTo>
                  <a:lnTo>
                    <a:pt x="7" y="34"/>
                  </a:lnTo>
                  <a:lnTo>
                    <a:pt x="6" y="33"/>
                  </a:lnTo>
                  <a:lnTo>
                    <a:pt x="6" y="32"/>
                  </a:lnTo>
                  <a:lnTo>
                    <a:pt x="10" y="30"/>
                  </a:lnTo>
                  <a:lnTo>
                    <a:pt x="13" y="28"/>
                  </a:lnTo>
                  <a:lnTo>
                    <a:pt x="20" y="31"/>
                  </a:lnTo>
                  <a:lnTo>
                    <a:pt x="23" y="31"/>
                  </a:lnTo>
                  <a:lnTo>
                    <a:pt x="23" y="29"/>
                  </a:lnTo>
                  <a:lnTo>
                    <a:pt x="21" y="26"/>
                  </a:lnTo>
                  <a:lnTo>
                    <a:pt x="20" y="25"/>
                  </a:lnTo>
                  <a:lnTo>
                    <a:pt x="23" y="18"/>
                  </a:lnTo>
                  <a:lnTo>
                    <a:pt x="26" y="16"/>
                  </a:lnTo>
                  <a:lnTo>
                    <a:pt x="29" y="16"/>
                  </a:lnTo>
                  <a:lnTo>
                    <a:pt x="31" y="16"/>
                  </a:lnTo>
                  <a:lnTo>
                    <a:pt x="31" y="15"/>
                  </a:lnTo>
                  <a:lnTo>
                    <a:pt x="31" y="12"/>
                  </a:lnTo>
                  <a:lnTo>
                    <a:pt x="33" y="12"/>
                  </a:lnTo>
                  <a:lnTo>
                    <a:pt x="35" y="11"/>
                  </a:lnTo>
                  <a:lnTo>
                    <a:pt x="35" y="9"/>
                  </a:lnTo>
                  <a:lnTo>
                    <a:pt x="35" y="6"/>
                  </a:lnTo>
                  <a:lnTo>
                    <a:pt x="38" y="7"/>
                  </a:lnTo>
                  <a:lnTo>
                    <a:pt x="40" y="7"/>
                  </a:lnTo>
                  <a:lnTo>
                    <a:pt x="38" y="8"/>
                  </a:lnTo>
                  <a:lnTo>
                    <a:pt x="38" y="9"/>
                  </a:lnTo>
                  <a:lnTo>
                    <a:pt x="40" y="10"/>
                  </a:lnTo>
                  <a:lnTo>
                    <a:pt x="40" y="11"/>
                  </a:lnTo>
                  <a:lnTo>
                    <a:pt x="40" y="12"/>
                  </a:lnTo>
                  <a:lnTo>
                    <a:pt x="38" y="13"/>
                  </a:lnTo>
                  <a:lnTo>
                    <a:pt x="41" y="15"/>
                  </a:lnTo>
                  <a:lnTo>
                    <a:pt x="46" y="18"/>
                  </a:lnTo>
                  <a:lnTo>
                    <a:pt x="47" y="18"/>
                  </a:lnTo>
                  <a:lnTo>
                    <a:pt x="48" y="16"/>
                  </a:lnTo>
                  <a:lnTo>
                    <a:pt x="50" y="18"/>
                  </a:lnTo>
                  <a:lnTo>
                    <a:pt x="53" y="15"/>
                  </a:lnTo>
                  <a:lnTo>
                    <a:pt x="58" y="9"/>
                  </a:lnTo>
                  <a:lnTo>
                    <a:pt x="63" y="12"/>
                  </a:lnTo>
                  <a:lnTo>
                    <a:pt x="64" y="11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6" y="8"/>
                  </a:lnTo>
                  <a:lnTo>
                    <a:pt x="68" y="9"/>
                  </a:lnTo>
                  <a:lnTo>
                    <a:pt x="69" y="9"/>
                  </a:lnTo>
                  <a:lnTo>
                    <a:pt x="72" y="7"/>
                  </a:lnTo>
                  <a:lnTo>
                    <a:pt x="72" y="6"/>
                  </a:lnTo>
                  <a:lnTo>
                    <a:pt x="70" y="5"/>
                  </a:lnTo>
                  <a:lnTo>
                    <a:pt x="69" y="5"/>
                  </a:lnTo>
                  <a:lnTo>
                    <a:pt x="68" y="4"/>
                  </a:lnTo>
                  <a:lnTo>
                    <a:pt x="69" y="2"/>
                  </a:lnTo>
                  <a:lnTo>
                    <a:pt x="70" y="2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3" y="1"/>
                  </a:lnTo>
                  <a:lnTo>
                    <a:pt x="73" y="2"/>
                  </a:lnTo>
                  <a:lnTo>
                    <a:pt x="75" y="2"/>
                  </a:lnTo>
                  <a:lnTo>
                    <a:pt x="75" y="2"/>
                  </a:lnTo>
                  <a:close/>
                  <a:moveTo>
                    <a:pt x="10" y="96"/>
                  </a:moveTo>
                  <a:lnTo>
                    <a:pt x="9" y="96"/>
                  </a:lnTo>
                  <a:lnTo>
                    <a:pt x="8" y="96"/>
                  </a:lnTo>
                  <a:lnTo>
                    <a:pt x="9" y="95"/>
                  </a:lnTo>
                  <a:lnTo>
                    <a:pt x="10" y="9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" name="Freeform 27">
              <a:extLst>
                <a:ext uri="{FF2B5EF4-FFF2-40B4-BE49-F238E27FC236}">
                  <a16:creationId xmlns:a16="http://schemas.microsoft.com/office/drawing/2014/main" id="{28E0B39D-C9D8-9013-7178-1FD59ADCF0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27413" y="2746375"/>
              <a:ext cx="903288" cy="742950"/>
            </a:xfrm>
            <a:custGeom>
              <a:avLst/>
              <a:gdLst>
                <a:gd name="T0" fmla="*/ 206 w 569"/>
                <a:gd name="T1" fmla="*/ 15 h 468"/>
                <a:gd name="T2" fmla="*/ 216 w 569"/>
                <a:gd name="T3" fmla="*/ 47 h 468"/>
                <a:gd name="T4" fmla="*/ 237 w 569"/>
                <a:gd name="T5" fmla="*/ 72 h 468"/>
                <a:gd name="T6" fmla="*/ 278 w 569"/>
                <a:gd name="T7" fmla="*/ 77 h 468"/>
                <a:gd name="T8" fmla="*/ 301 w 569"/>
                <a:gd name="T9" fmla="*/ 82 h 468"/>
                <a:gd name="T10" fmla="*/ 325 w 569"/>
                <a:gd name="T11" fmla="*/ 111 h 468"/>
                <a:gd name="T12" fmla="*/ 309 w 569"/>
                <a:gd name="T13" fmla="*/ 142 h 468"/>
                <a:gd name="T14" fmla="*/ 323 w 569"/>
                <a:gd name="T15" fmla="*/ 165 h 468"/>
                <a:gd name="T16" fmla="*/ 362 w 569"/>
                <a:gd name="T17" fmla="*/ 171 h 468"/>
                <a:gd name="T18" fmla="*/ 394 w 569"/>
                <a:gd name="T19" fmla="*/ 190 h 468"/>
                <a:gd name="T20" fmla="*/ 426 w 569"/>
                <a:gd name="T21" fmla="*/ 198 h 468"/>
                <a:gd name="T22" fmla="*/ 451 w 569"/>
                <a:gd name="T23" fmla="*/ 213 h 468"/>
                <a:gd name="T24" fmla="*/ 483 w 569"/>
                <a:gd name="T25" fmla="*/ 212 h 468"/>
                <a:gd name="T26" fmla="*/ 490 w 569"/>
                <a:gd name="T27" fmla="*/ 179 h 468"/>
                <a:gd name="T28" fmla="*/ 527 w 569"/>
                <a:gd name="T29" fmla="*/ 176 h 468"/>
                <a:gd name="T30" fmla="*/ 545 w 569"/>
                <a:gd name="T31" fmla="*/ 199 h 468"/>
                <a:gd name="T32" fmla="*/ 567 w 569"/>
                <a:gd name="T33" fmla="*/ 230 h 468"/>
                <a:gd name="T34" fmla="*/ 530 w 569"/>
                <a:gd name="T35" fmla="*/ 244 h 468"/>
                <a:gd name="T36" fmla="*/ 507 w 569"/>
                <a:gd name="T37" fmla="*/ 257 h 468"/>
                <a:gd name="T38" fmla="*/ 488 w 569"/>
                <a:gd name="T39" fmla="*/ 268 h 468"/>
                <a:gd name="T40" fmla="*/ 491 w 569"/>
                <a:gd name="T41" fmla="*/ 301 h 468"/>
                <a:gd name="T42" fmla="*/ 484 w 569"/>
                <a:gd name="T43" fmla="*/ 324 h 468"/>
                <a:gd name="T44" fmla="*/ 472 w 569"/>
                <a:gd name="T45" fmla="*/ 340 h 468"/>
                <a:gd name="T46" fmla="*/ 439 w 569"/>
                <a:gd name="T47" fmla="*/ 330 h 468"/>
                <a:gd name="T48" fmla="*/ 417 w 569"/>
                <a:gd name="T49" fmla="*/ 350 h 468"/>
                <a:gd name="T50" fmla="*/ 428 w 569"/>
                <a:gd name="T51" fmla="*/ 378 h 468"/>
                <a:gd name="T52" fmla="*/ 403 w 569"/>
                <a:gd name="T53" fmla="*/ 403 h 468"/>
                <a:gd name="T54" fmla="*/ 361 w 569"/>
                <a:gd name="T55" fmla="*/ 405 h 468"/>
                <a:gd name="T56" fmla="*/ 321 w 569"/>
                <a:gd name="T57" fmla="*/ 388 h 468"/>
                <a:gd name="T58" fmla="*/ 301 w 569"/>
                <a:gd name="T59" fmla="*/ 367 h 468"/>
                <a:gd name="T60" fmla="*/ 285 w 569"/>
                <a:gd name="T61" fmla="*/ 403 h 468"/>
                <a:gd name="T62" fmla="*/ 286 w 569"/>
                <a:gd name="T63" fmla="*/ 443 h 468"/>
                <a:gd name="T64" fmla="*/ 266 w 569"/>
                <a:gd name="T65" fmla="*/ 426 h 468"/>
                <a:gd name="T66" fmla="*/ 225 w 569"/>
                <a:gd name="T67" fmla="*/ 413 h 468"/>
                <a:gd name="T68" fmla="*/ 189 w 569"/>
                <a:gd name="T69" fmla="*/ 409 h 468"/>
                <a:gd name="T70" fmla="*/ 184 w 569"/>
                <a:gd name="T71" fmla="*/ 437 h 468"/>
                <a:gd name="T72" fmla="*/ 188 w 569"/>
                <a:gd name="T73" fmla="*/ 453 h 468"/>
                <a:gd name="T74" fmla="*/ 153 w 569"/>
                <a:gd name="T75" fmla="*/ 460 h 468"/>
                <a:gd name="T76" fmla="*/ 140 w 569"/>
                <a:gd name="T77" fmla="*/ 423 h 468"/>
                <a:gd name="T78" fmla="*/ 119 w 569"/>
                <a:gd name="T79" fmla="*/ 405 h 468"/>
                <a:gd name="T80" fmla="*/ 93 w 569"/>
                <a:gd name="T81" fmla="*/ 375 h 468"/>
                <a:gd name="T82" fmla="*/ 60 w 569"/>
                <a:gd name="T83" fmla="*/ 358 h 468"/>
                <a:gd name="T84" fmla="*/ 37 w 569"/>
                <a:gd name="T85" fmla="*/ 354 h 468"/>
                <a:gd name="T86" fmla="*/ 28 w 569"/>
                <a:gd name="T87" fmla="*/ 316 h 468"/>
                <a:gd name="T88" fmla="*/ 0 w 569"/>
                <a:gd name="T89" fmla="*/ 319 h 468"/>
                <a:gd name="T90" fmla="*/ 14 w 569"/>
                <a:gd name="T91" fmla="*/ 284 h 468"/>
                <a:gd name="T92" fmla="*/ 31 w 569"/>
                <a:gd name="T93" fmla="*/ 262 h 468"/>
                <a:gd name="T94" fmla="*/ 22 w 569"/>
                <a:gd name="T95" fmla="*/ 235 h 468"/>
                <a:gd name="T96" fmla="*/ 37 w 569"/>
                <a:gd name="T97" fmla="*/ 229 h 468"/>
                <a:gd name="T98" fmla="*/ 65 w 569"/>
                <a:gd name="T99" fmla="*/ 210 h 468"/>
                <a:gd name="T100" fmla="*/ 57 w 569"/>
                <a:gd name="T101" fmla="*/ 187 h 468"/>
                <a:gd name="T102" fmla="*/ 63 w 569"/>
                <a:gd name="T103" fmla="*/ 170 h 468"/>
                <a:gd name="T104" fmla="*/ 63 w 569"/>
                <a:gd name="T105" fmla="*/ 145 h 468"/>
                <a:gd name="T106" fmla="*/ 34 w 569"/>
                <a:gd name="T107" fmla="*/ 128 h 468"/>
                <a:gd name="T108" fmla="*/ 14 w 569"/>
                <a:gd name="T109" fmla="*/ 108 h 468"/>
                <a:gd name="T110" fmla="*/ 27 w 569"/>
                <a:gd name="T111" fmla="*/ 76 h 468"/>
                <a:gd name="T112" fmla="*/ 56 w 569"/>
                <a:gd name="T113" fmla="*/ 71 h 468"/>
                <a:gd name="T114" fmla="*/ 81 w 569"/>
                <a:gd name="T115" fmla="*/ 52 h 468"/>
                <a:gd name="T116" fmla="*/ 103 w 569"/>
                <a:gd name="T117" fmla="*/ 19 h 468"/>
                <a:gd name="T118" fmla="*/ 158 w 569"/>
                <a:gd name="T119" fmla="*/ 26 h 468"/>
                <a:gd name="T120" fmla="*/ 178 w 569"/>
                <a:gd name="T121" fmla="*/ 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69" h="468">
                  <a:moveTo>
                    <a:pt x="184" y="2"/>
                  </a:moveTo>
                  <a:lnTo>
                    <a:pt x="188" y="2"/>
                  </a:lnTo>
                  <a:lnTo>
                    <a:pt x="190" y="3"/>
                  </a:lnTo>
                  <a:lnTo>
                    <a:pt x="191" y="5"/>
                  </a:lnTo>
                  <a:lnTo>
                    <a:pt x="191" y="6"/>
                  </a:lnTo>
                  <a:lnTo>
                    <a:pt x="191" y="7"/>
                  </a:lnTo>
                  <a:lnTo>
                    <a:pt x="193" y="6"/>
                  </a:lnTo>
                  <a:lnTo>
                    <a:pt x="194" y="5"/>
                  </a:lnTo>
                  <a:lnTo>
                    <a:pt x="195" y="5"/>
                  </a:lnTo>
                  <a:lnTo>
                    <a:pt x="199" y="5"/>
                  </a:lnTo>
                  <a:lnTo>
                    <a:pt x="202" y="7"/>
                  </a:lnTo>
                  <a:lnTo>
                    <a:pt x="205" y="10"/>
                  </a:lnTo>
                  <a:lnTo>
                    <a:pt x="206" y="10"/>
                  </a:lnTo>
                  <a:lnTo>
                    <a:pt x="209" y="9"/>
                  </a:lnTo>
                  <a:lnTo>
                    <a:pt x="210" y="9"/>
                  </a:lnTo>
                  <a:lnTo>
                    <a:pt x="210" y="10"/>
                  </a:lnTo>
                  <a:lnTo>
                    <a:pt x="210" y="11"/>
                  </a:lnTo>
                  <a:lnTo>
                    <a:pt x="211" y="11"/>
                  </a:lnTo>
                  <a:lnTo>
                    <a:pt x="213" y="13"/>
                  </a:lnTo>
                  <a:lnTo>
                    <a:pt x="214" y="14"/>
                  </a:lnTo>
                  <a:lnTo>
                    <a:pt x="212" y="17"/>
                  </a:lnTo>
                  <a:lnTo>
                    <a:pt x="207" y="16"/>
                  </a:lnTo>
                  <a:lnTo>
                    <a:pt x="206" y="15"/>
                  </a:lnTo>
                  <a:lnTo>
                    <a:pt x="205" y="16"/>
                  </a:lnTo>
                  <a:lnTo>
                    <a:pt x="204" y="20"/>
                  </a:lnTo>
                  <a:lnTo>
                    <a:pt x="205" y="21"/>
                  </a:lnTo>
                  <a:lnTo>
                    <a:pt x="206" y="22"/>
                  </a:lnTo>
                  <a:lnTo>
                    <a:pt x="207" y="25"/>
                  </a:lnTo>
                  <a:lnTo>
                    <a:pt x="207" y="29"/>
                  </a:lnTo>
                  <a:lnTo>
                    <a:pt x="207" y="30"/>
                  </a:lnTo>
                  <a:lnTo>
                    <a:pt x="207" y="32"/>
                  </a:lnTo>
                  <a:lnTo>
                    <a:pt x="208" y="31"/>
                  </a:lnTo>
                  <a:lnTo>
                    <a:pt x="209" y="30"/>
                  </a:lnTo>
                  <a:lnTo>
                    <a:pt x="210" y="32"/>
                  </a:lnTo>
                  <a:lnTo>
                    <a:pt x="211" y="32"/>
                  </a:lnTo>
                  <a:lnTo>
                    <a:pt x="215" y="33"/>
                  </a:lnTo>
                  <a:lnTo>
                    <a:pt x="216" y="35"/>
                  </a:lnTo>
                  <a:lnTo>
                    <a:pt x="216" y="36"/>
                  </a:lnTo>
                  <a:lnTo>
                    <a:pt x="215" y="36"/>
                  </a:lnTo>
                  <a:lnTo>
                    <a:pt x="214" y="37"/>
                  </a:lnTo>
                  <a:lnTo>
                    <a:pt x="214" y="42"/>
                  </a:lnTo>
                  <a:lnTo>
                    <a:pt x="215" y="44"/>
                  </a:lnTo>
                  <a:lnTo>
                    <a:pt x="216" y="45"/>
                  </a:lnTo>
                  <a:lnTo>
                    <a:pt x="215" y="46"/>
                  </a:lnTo>
                  <a:lnTo>
                    <a:pt x="215" y="47"/>
                  </a:lnTo>
                  <a:lnTo>
                    <a:pt x="216" y="47"/>
                  </a:lnTo>
                  <a:lnTo>
                    <a:pt x="217" y="47"/>
                  </a:lnTo>
                  <a:lnTo>
                    <a:pt x="219" y="48"/>
                  </a:lnTo>
                  <a:lnTo>
                    <a:pt x="217" y="48"/>
                  </a:lnTo>
                  <a:lnTo>
                    <a:pt x="223" y="53"/>
                  </a:lnTo>
                  <a:lnTo>
                    <a:pt x="222" y="55"/>
                  </a:lnTo>
                  <a:lnTo>
                    <a:pt x="220" y="56"/>
                  </a:lnTo>
                  <a:lnTo>
                    <a:pt x="221" y="59"/>
                  </a:lnTo>
                  <a:lnTo>
                    <a:pt x="222" y="60"/>
                  </a:lnTo>
                  <a:lnTo>
                    <a:pt x="223" y="62"/>
                  </a:lnTo>
                  <a:lnTo>
                    <a:pt x="222" y="63"/>
                  </a:lnTo>
                  <a:lnTo>
                    <a:pt x="222" y="66"/>
                  </a:lnTo>
                  <a:lnTo>
                    <a:pt x="222" y="69"/>
                  </a:lnTo>
                  <a:lnTo>
                    <a:pt x="224" y="69"/>
                  </a:lnTo>
                  <a:lnTo>
                    <a:pt x="224" y="71"/>
                  </a:lnTo>
                  <a:lnTo>
                    <a:pt x="230" y="70"/>
                  </a:lnTo>
                  <a:lnTo>
                    <a:pt x="230" y="72"/>
                  </a:lnTo>
                  <a:lnTo>
                    <a:pt x="229" y="72"/>
                  </a:lnTo>
                  <a:lnTo>
                    <a:pt x="228" y="73"/>
                  </a:lnTo>
                  <a:lnTo>
                    <a:pt x="228" y="74"/>
                  </a:lnTo>
                  <a:lnTo>
                    <a:pt x="230" y="74"/>
                  </a:lnTo>
                  <a:lnTo>
                    <a:pt x="232" y="74"/>
                  </a:lnTo>
                  <a:lnTo>
                    <a:pt x="236" y="72"/>
                  </a:lnTo>
                  <a:lnTo>
                    <a:pt x="237" y="72"/>
                  </a:lnTo>
                  <a:lnTo>
                    <a:pt x="238" y="71"/>
                  </a:lnTo>
                  <a:lnTo>
                    <a:pt x="238" y="70"/>
                  </a:lnTo>
                  <a:lnTo>
                    <a:pt x="241" y="70"/>
                  </a:lnTo>
                  <a:lnTo>
                    <a:pt x="253" y="75"/>
                  </a:lnTo>
                  <a:lnTo>
                    <a:pt x="255" y="75"/>
                  </a:lnTo>
                  <a:lnTo>
                    <a:pt x="255" y="76"/>
                  </a:lnTo>
                  <a:lnTo>
                    <a:pt x="256" y="78"/>
                  </a:lnTo>
                  <a:lnTo>
                    <a:pt x="257" y="78"/>
                  </a:lnTo>
                  <a:lnTo>
                    <a:pt x="259" y="79"/>
                  </a:lnTo>
                  <a:lnTo>
                    <a:pt x="261" y="78"/>
                  </a:lnTo>
                  <a:lnTo>
                    <a:pt x="263" y="77"/>
                  </a:lnTo>
                  <a:lnTo>
                    <a:pt x="266" y="78"/>
                  </a:lnTo>
                  <a:lnTo>
                    <a:pt x="268" y="77"/>
                  </a:lnTo>
                  <a:lnTo>
                    <a:pt x="269" y="77"/>
                  </a:lnTo>
                  <a:lnTo>
                    <a:pt x="270" y="77"/>
                  </a:lnTo>
                  <a:lnTo>
                    <a:pt x="271" y="76"/>
                  </a:lnTo>
                  <a:lnTo>
                    <a:pt x="271" y="75"/>
                  </a:lnTo>
                  <a:lnTo>
                    <a:pt x="274" y="75"/>
                  </a:lnTo>
                  <a:lnTo>
                    <a:pt x="274" y="76"/>
                  </a:lnTo>
                  <a:lnTo>
                    <a:pt x="275" y="76"/>
                  </a:lnTo>
                  <a:lnTo>
                    <a:pt x="275" y="77"/>
                  </a:lnTo>
                  <a:lnTo>
                    <a:pt x="277" y="77"/>
                  </a:lnTo>
                  <a:lnTo>
                    <a:pt x="278" y="77"/>
                  </a:lnTo>
                  <a:lnTo>
                    <a:pt x="279" y="77"/>
                  </a:lnTo>
                  <a:lnTo>
                    <a:pt x="279" y="78"/>
                  </a:lnTo>
                  <a:lnTo>
                    <a:pt x="278" y="79"/>
                  </a:lnTo>
                  <a:lnTo>
                    <a:pt x="278" y="80"/>
                  </a:lnTo>
                  <a:lnTo>
                    <a:pt x="279" y="81"/>
                  </a:lnTo>
                  <a:lnTo>
                    <a:pt x="280" y="79"/>
                  </a:lnTo>
                  <a:lnTo>
                    <a:pt x="283" y="79"/>
                  </a:lnTo>
                  <a:lnTo>
                    <a:pt x="283" y="78"/>
                  </a:lnTo>
                  <a:lnTo>
                    <a:pt x="283" y="77"/>
                  </a:lnTo>
                  <a:lnTo>
                    <a:pt x="284" y="78"/>
                  </a:lnTo>
                  <a:lnTo>
                    <a:pt x="285" y="78"/>
                  </a:lnTo>
                  <a:lnTo>
                    <a:pt x="288" y="77"/>
                  </a:lnTo>
                  <a:lnTo>
                    <a:pt x="290" y="77"/>
                  </a:lnTo>
                  <a:lnTo>
                    <a:pt x="291" y="76"/>
                  </a:lnTo>
                  <a:lnTo>
                    <a:pt x="294" y="75"/>
                  </a:lnTo>
                  <a:lnTo>
                    <a:pt x="295" y="78"/>
                  </a:lnTo>
                  <a:lnTo>
                    <a:pt x="295" y="79"/>
                  </a:lnTo>
                  <a:lnTo>
                    <a:pt x="296" y="82"/>
                  </a:lnTo>
                  <a:lnTo>
                    <a:pt x="298" y="81"/>
                  </a:lnTo>
                  <a:lnTo>
                    <a:pt x="298" y="82"/>
                  </a:lnTo>
                  <a:lnTo>
                    <a:pt x="299" y="83"/>
                  </a:lnTo>
                  <a:lnTo>
                    <a:pt x="300" y="82"/>
                  </a:lnTo>
                  <a:lnTo>
                    <a:pt x="301" y="82"/>
                  </a:lnTo>
                  <a:lnTo>
                    <a:pt x="302" y="82"/>
                  </a:lnTo>
                  <a:lnTo>
                    <a:pt x="302" y="83"/>
                  </a:lnTo>
                  <a:lnTo>
                    <a:pt x="303" y="82"/>
                  </a:lnTo>
                  <a:lnTo>
                    <a:pt x="307" y="83"/>
                  </a:lnTo>
                  <a:lnTo>
                    <a:pt x="308" y="85"/>
                  </a:lnTo>
                  <a:lnTo>
                    <a:pt x="307" y="87"/>
                  </a:lnTo>
                  <a:lnTo>
                    <a:pt x="307" y="88"/>
                  </a:lnTo>
                  <a:lnTo>
                    <a:pt x="308" y="91"/>
                  </a:lnTo>
                  <a:lnTo>
                    <a:pt x="308" y="92"/>
                  </a:lnTo>
                  <a:lnTo>
                    <a:pt x="309" y="94"/>
                  </a:lnTo>
                  <a:lnTo>
                    <a:pt x="309" y="96"/>
                  </a:lnTo>
                  <a:lnTo>
                    <a:pt x="310" y="96"/>
                  </a:lnTo>
                  <a:lnTo>
                    <a:pt x="310" y="97"/>
                  </a:lnTo>
                  <a:lnTo>
                    <a:pt x="311" y="97"/>
                  </a:lnTo>
                  <a:lnTo>
                    <a:pt x="312" y="97"/>
                  </a:lnTo>
                  <a:lnTo>
                    <a:pt x="312" y="96"/>
                  </a:lnTo>
                  <a:lnTo>
                    <a:pt x="315" y="96"/>
                  </a:lnTo>
                  <a:lnTo>
                    <a:pt x="315" y="97"/>
                  </a:lnTo>
                  <a:lnTo>
                    <a:pt x="312" y="99"/>
                  </a:lnTo>
                  <a:lnTo>
                    <a:pt x="315" y="102"/>
                  </a:lnTo>
                  <a:lnTo>
                    <a:pt x="323" y="109"/>
                  </a:lnTo>
                  <a:lnTo>
                    <a:pt x="326" y="110"/>
                  </a:lnTo>
                  <a:lnTo>
                    <a:pt x="325" y="111"/>
                  </a:lnTo>
                  <a:lnTo>
                    <a:pt x="323" y="114"/>
                  </a:lnTo>
                  <a:lnTo>
                    <a:pt x="323" y="113"/>
                  </a:lnTo>
                  <a:lnTo>
                    <a:pt x="322" y="112"/>
                  </a:lnTo>
                  <a:lnTo>
                    <a:pt x="321" y="116"/>
                  </a:lnTo>
                  <a:lnTo>
                    <a:pt x="321" y="117"/>
                  </a:lnTo>
                  <a:lnTo>
                    <a:pt x="321" y="118"/>
                  </a:lnTo>
                  <a:lnTo>
                    <a:pt x="319" y="119"/>
                  </a:lnTo>
                  <a:lnTo>
                    <a:pt x="318" y="119"/>
                  </a:lnTo>
                  <a:lnTo>
                    <a:pt x="318" y="121"/>
                  </a:lnTo>
                  <a:lnTo>
                    <a:pt x="317" y="123"/>
                  </a:lnTo>
                  <a:lnTo>
                    <a:pt x="315" y="125"/>
                  </a:lnTo>
                  <a:lnTo>
                    <a:pt x="314" y="126"/>
                  </a:lnTo>
                  <a:lnTo>
                    <a:pt x="312" y="130"/>
                  </a:lnTo>
                  <a:lnTo>
                    <a:pt x="310" y="131"/>
                  </a:lnTo>
                  <a:lnTo>
                    <a:pt x="310" y="129"/>
                  </a:lnTo>
                  <a:lnTo>
                    <a:pt x="307" y="128"/>
                  </a:lnTo>
                  <a:lnTo>
                    <a:pt x="304" y="133"/>
                  </a:lnTo>
                  <a:lnTo>
                    <a:pt x="304" y="135"/>
                  </a:lnTo>
                  <a:lnTo>
                    <a:pt x="306" y="136"/>
                  </a:lnTo>
                  <a:lnTo>
                    <a:pt x="308" y="138"/>
                  </a:lnTo>
                  <a:lnTo>
                    <a:pt x="308" y="140"/>
                  </a:lnTo>
                  <a:lnTo>
                    <a:pt x="308" y="141"/>
                  </a:lnTo>
                  <a:lnTo>
                    <a:pt x="309" y="142"/>
                  </a:lnTo>
                  <a:lnTo>
                    <a:pt x="310" y="141"/>
                  </a:lnTo>
                  <a:lnTo>
                    <a:pt x="311" y="142"/>
                  </a:lnTo>
                  <a:lnTo>
                    <a:pt x="311" y="141"/>
                  </a:lnTo>
                  <a:lnTo>
                    <a:pt x="316" y="139"/>
                  </a:lnTo>
                  <a:lnTo>
                    <a:pt x="319" y="140"/>
                  </a:lnTo>
                  <a:lnTo>
                    <a:pt x="319" y="142"/>
                  </a:lnTo>
                  <a:lnTo>
                    <a:pt x="321" y="145"/>
                  </a:lnTo>
                  <a:lnTo>
                    <a:pt x="322" y="145"/>
                  </a:lnTo>
                  <a:lnTo>
                    <a:pt x="325" y="145"/>
                  </a:lnTo>
                  <a:lnTo>
                    <a:pt x="325" y="147"/>
                  </a:lnTo>
                  <a:lnTo>
                    <a:pt x="326" y="149"/>
                  </a:lnTo>
                  <a:lnTo>
                    <a:pt x="326" y="150"/>
                  </a:lnTo>
                  <a:lnTo>
                    <a:pt x="326" y="151"/>
                  </a:lnTo>
                  <a:lnTo>
                    <a:pt x="326" y="152"/>
                  </a:lnTo>
                  <a:lnTo>
                    <a:pt x="326" y="153"/>
                  </a:lnTo>
                  <a:lnTo>
                    <a:pt x="329" y="153"/>
                  </a:lnTo>
                  <a:lnTo>
                    <a:pt x="327" y="154"/>
                  </a:lnTo>
                  <a:lnTo>
                    <a:pt x="328" y="156"/>
                  </a:lnTo>
                  <a:lnTo>
                    <a:pt x="326" y="159"/>
                  </a:lnTo>
                  <a:lnTo>
                    <a:pt x="325" y="159"/>
                  </a:lnTo>
                  <a:lnTo>
                    <a:pt x="322" y="160"/>
                  </a:lnTo>
                  <a:lnTo>
                    <a:pt x="322" y="162"/>
                  </a:lnTo>
                  <a:lnTo>
                    <a:pt x="323" y="165"/>
                  </a:lnTo>
                  <a:lnTo>
                    <a:pt x="325" y="168"/>
                  </a:lnTo>
                  <a:lnTo>
                    <a:pt x="325" y="171"/>
                  </a:lnTo>
                  <a:lnTo>
                    <a:pt x="329" y="174"/>
                  </a:lnTo>
                  <a:lnTo>
                    <a:pt x="330" y="175"/>
                  </a:lnTo>
                  <a:lnTo>
                    <a:pt x="332" y="175"/>
                  </a:lnTo>
                  <a:lnTo>
                    <a:pt x="333" y="174"/>
                  </a:lnTo>
                  <a:lnTo>
                    <a:pt x="334" y="174"/>
                  </a:lnTo>
                  <a:lnTo>
                    <a:pt x="334" y="172"/>
                  </a:lnTo>
                  <a:lnTo>
                    <a:pt x="338" y="174"/>
                  </a:lnTo>
                  <a:lnTo>
                    <a:pt x="340" y="174"/>
                  </a:lnTo>
                  <a:lnTo>
                    <a:pt x="341" y="172"/>
                  </a:lnTo>
                  <a:lnTo>
                    <a:pt x="341" y="171"/>
                  </a:lnTo>
                  <a:lnTo>
                    <a:pt x="343" y="171"/>
                  </a:lnTo>
                  <a:lnTo>
                    <a:pt x="344" y="171"/>
                  </a:lnTo>
                  <a:lnTo>
                    <a:pt x="346" y="168"/>
                  </a:lnTo>
                  <a:lnTo>
                    <a:pt x="352" y="170"/>
                  </a:lnTo>
                  <a:lnTo>
                    <a:pt x="355" y="172"/>
                  </a:lnTo>
                  <a:lnTo>
                    <a:pt x="355" y="174"/>
                  </a:lnTo>
                  <a:lnTo>
                    <a:pt x="355" y="175"/>
                  </a:lnTo>
                  <a:lnTo>
                    <a:pt x="356" y="174"/>
                  </a:lnTo>
                  <a:lnTo>
                    <a:pt x="360" y="171"/>
                  </a:lnTo>
                  <a:lnTo>
                    <a:pt x="362" y="172"/>
                  </a:lnTo>
                  <a:lnTo>
                    <a:pt x="362" y="171"/>
                  </a:lnTo>
                  <a:lnTo>
                    <a:pt x="363" y="171"/>
                  </a:lnTo>
                  <a:lnTo>
                    <a:pt x="365" y="170"/>
                  </a:lnTo>
                  <a:lnTo>
                    <a:pt x="367" y="172"/>
                  </a:lnTo>
                  <a:lnTo>
                    <a:pt x="367" y="174"/>
                  </a:lnTo>
                  <a:lnTo>
                    <a:pt x="371" y="175"/>
                  </a:lnTo>
                  <a:lnTo>
                    <a:pt x="372" y="179"/>
                  </a:lnTo>
                  <a:lnTo>
                    <a:pt x="373" y="181"/>
                  </a:lnTo>
                  <a:lnTo>
                    <a:pt x="373" y="184"/>
                  </a:lnTo>
                  <a:lnTo>
                    <a:pt x="375" y="184"/>
                  </a:lnTo>
                  <a:lnTo>
                    <a:pt x="377" y="183"/>
                  </a:lnTo>
                  <a:lnTo>
                    <a:pt x="382" y="187"/>
                  </a:lnTo>
                  <a:lnTo>
                    <a:pt x="383" y="188"/>
                  </a:lnTo>
                  <a:lnTo>
                    <a:pt x="382" y="188"/>
                  </a:lnTo>
                  <a:lnTo>
                    <a:pt x="382" y="189"/>
                  </a:lnTo>
                  <a:lnTo>
                    <a:pt x="383" y="190"/>
                  </a:lnTo>
                  <a:lnTo>
                    <a:pt x="384" y="191"/>
                  </a:lnTo>
                  <a:lnTo>
                    <a:pt x="385" y="192"/>
                  </a:lnTo>
                  <a:lnTo>
                    <a:pt x="386" y="192"/>
                  </a:lnTo>
                  <a:lnTo>
                    <a:pt x="387" y="191"/>
                  </a:lnTo>
                  <a:lnTo>
                    <a:pt x="387" y="190"/>
                  </a:lnTo>
                  <a:lnTo>
                    <a:pt x="388" y="189"/>
                  </a:lnTo>
                  <a:lnTo>
                    <a:pt x="392" y="190"/>
                  </a:lnTo>
                  <a:lnTo>
                    <a:pt x="394" y="190"/>
                  </a:lnTo>
                  <a:lnTo>
                    <a:pt x="403" y="189"/>
                  </a:lnTo>
                  <a:lnTo>
                    <a:pt x="404" y="188"/>
                  </a:lnTo>
                  <a:lnTo>
                    <a:pt x="405" y="188"/>
                  </a:lnTo>
                  <a:lnTo>
                    <a:pt x="406" y="188"/>
                  </a:lnTo>
                  <a:lnTo>
                    <a:pt x="406" y="189"/>
                  </a:lnTo>
                  <a:lnTo>
                    <a:pt x="407" y="188"/>
                  </a:lnTo>
                  <a:lnTo>
                    <a:pt x="409" y="187"/>
                  </a:lnTo>
                  <a:lnTo>
                    <a:pt x="411" y="188"/>
                  </a:lnTo>
                  <a:lnTo>
                    <a:pt x="412" y="189"/>
                  </a:lnTo>
                  <a:lnTo>
                    <a:pt x="413" y="191"/>
                  </a:lnTo>
                  <a:lnTo>
                    <a:pt x="414" y="191"/>
                  </a:lnTo>
                  <a:lnTo>
                    <a:pt x="416" y="191"/>
                  </a:lnTo>
                  <a:lnTo>
                    <a:pt x="417" y="193"/>
                  </a:lnTo>
                  <a:lnTo>
                    <a:pt x="417" y="194"/>
                  </a:lnTo>
                  <a:lnTo>
                    <a:pt x="417" y="195"/>
                  </a:lnTo>
                  <a:lnTo>
                    <a:pt x="416" y="196"/>
                  </a:lnTo>
                  <a:lnTo>
                    <a:pt x="418" y="197"/>
                  </a:lnTo>
                  <a:lnTo>
                    <a:pt x="419" y="196"/>
                  </a:lnTo>
                  <a:lnTo>
                    <a:pt x="421" y="196"/>
                  </a:lnTo>
                  <a:lnTo>
                    <a:pt x="422" y="195"/>
                  </a:lnTo>
                  <a:lnTo>
                    <a:pt x="423" y="196"/>
                  </a:lnTo>
                  <a:lnTo>
                    <a:pt x="424" y="197"/>
                  </a:lnTo>
                  <a:lnTo>
                    <a:pt x="426" y="198"/>
                  </a:lnTo>
                  <a:lnTo>
                    <a:pt x="428" y="199"/>
                  </a:lnTo>
                  <a:lnTo>
                    <a:pt x="429" y="199"/>
                  </a:lnTo>
                  <a:lnTo>
                    <a:pt x="429" y="200"/>
                  </a:lnTo>
                  <a:lnTo>
                    <a:pt x="429" y="201"/>
                  </a:lnTo>
                  <a:lnTo>
                    <a:pt x="429" y="202"/>
                  </a:lnTo>
                  <a:lnTo>
                    <a:pt x="429" y="204"/>
                  </a:lnTo>
                  <a:lnTo>
                    <a:pt x="429" y="205"/>
                  </a:lnTo>
                  <a:lnTo>
                    <a:pt x="428" y="205"/>
                  </a:lnTo>
                  <a:lnTo>
                    <a:pt x="429" y="207"/>
                  </a:lnTo>
                  <a:lnTo>
                    <a:pt x="432" y="207"/>
                  </a:lnTo>
                  <a:lnTo>
                    <a:pt x="434" y="206"/>
                  </a:lnTo>
                  <a:lnTo>
                    <a:pt x="434" y="207"/>
                  </a:lnTo>
                  <a:lnTo>
                    <a:pt x="435" y="207"/>
                  </a:lnTo>
                  <a:lnTo>
                    <a:pt x="436" y="207"/>
                  </a:lnTo>
                  <a:lnTo>
                    <a:pt x="438" y="212"/>
                  </a:lnTo>
                  <a:lnTo>
                    <a:pt x="437" y="213"/>
                  </a:lnTo>
                  <a:lnTo>
                    <a:pt x="437" y="215"/>
                  </a:lnTo>
                  <a:lnTo>
                    <a:pt x="439" y="215"/>
                  </a:lnTo>
                  <a:lnTo>
                    <a:pt x="443" y="214"/>
                  </a:lnTo>
                  <a:lnTo>
                    <a:pt x="444" y="214"/>
                  </a:lnTo>
                  <a:lnTo>
                    <a:pt x="446" y="215"/>
                  </a:lnTo>
                  <a:lnTo>
                    <a:pt x="450" y="213"/>
                  </a:lnTo>
                  <a:lnTo>
                    <a:pt x="451" y="213"/>
                  </a:lnTo>
                  <a:lnTo>
                    <a:pt x="454" y="212"/>
                  </a:lnTo>
                  <a:lnTo>
                    <a:pt x="458" y="214"/>
                  </a:lnTo>
                  <a:lnTo>
                    <a:pt x="462" y="216"/>
                  </a:lnTo>
                  <a:lnTo>
                    <a:pt x="462" y="217"/>
                  </a:lnTo>
                  <a:lnTo>
                    <a:pt x="464" y="216"/>
                  </a:lnTo>
                  <a:lnTo>
                    <a:pt x="467" y="216"/>
                  </a:lnTo>
                  <a:lnTo>
                    <a:pt x="469" y="218"/>
                  </a:lnTo>
                  <a:lnTo>
                    <a:pt x="469" y="215"/>
                  </a:lnTo>
                  <a:lnTo>
                    <a:pt x="470" y="213"/>
                  </a:lnTo>
                  <a:lnTo>
                    <a:pt x="473" y="212"/>
                  </a:lnTo>
                  <a:lnTo>
                    <a:pt x="474" y="214"/>
                  </a:lnTo>
                  <a:lnTo>
                    <a:pt x="476" y="218"/>
                  </a:lnTo>
                  <a:lnTo>
                    <a:pt x="478" y="218"/>
                  </a:lnTo>
                  <a:lnTo>
                    <a:pt x="479" y="217"/>
                  </a:lnTo>
                  <a:lnTo>
                    <a:pt x="479" y="219"/>
                  </a:lnTo>
                  <a:lnTo>
                    <a:pt x="479" y="220"/>
                  </a:lnTo>
                  <a:lnTo>
                    <a:pt x="479" y="221"/>
                  </a:lnTo>
                  <a:lnTo>
                    <a:pt x="479" y="224"/>
                  </a:lnTo>
                  <a:lnTo>
                    <a:pt x="481" y="222"/>
                  </a:lnTo>
                  <a:lnTo>
                    <a:pt x="484" y="219"/>
                  </a:lnTo>
                  <a:lnTo>
                    <a:pt x="484" y="216"/>
                  </a:lnTo>
                  <a:lnTo>
                    <a:pt x="482" y="216"/>
                  </a:lnTo>
                  <a:lnTo>
                    <a:pt x="483" y="212"/>
                  </a:lnTo>
                  <a:lnTo>
                    <a:pt x="485" y="210"/>
                  </a:lnTo>
                  <a:lnTo>
                    <a:pt x="485" y="208"/>
                  </a:lnTo>
                  <a:lnTo>
                    <a:pt x="488" y="205"/>
                  </a:lnTo>
                  <a:lnTo>
                    <a:pt x="491" y="201"/>
                  </a:lnTo>
                  <a:lnTo>
                    <a:pt x="492" y="201"/>
                  </a:lnTo>
                  <a:lnTo>
                    <a:pt x="492" y="199"/>
                  </a:lnTo>
                  <a:lnTo>
                    <a:pt x="493" y="198"/>
                  </a:lnTo>
                  <a:lnTo>
                    <a:pt x="494" y="196"/>
                  </a:lnTo>
                  <a:lnTo>
                    <a:pt x="494" y="193"/>
                  </a:lnTo>
                  <a:lnTo>
                    <a:pt x="493" y="191"/>
                  </a:lnTo>
                  <a:lnTo>
                    <a:pt x="491" y="190"/>
                  </a:lnTo>
                  <a:lnTo>
                    <a:pt x="489" y="190"/>
                  </a:lnTo>
                  <a:lnTo>
                    <a:pt x="486" y="191"/>
                  </a:lnTo>
                  <a:lnTo>
                    <a:pt x="485" y="190"/>
                  </a:lnTo>
                  <a:lnTo>
                    <a:pt x="485" y="189"/>
                  </a:lnTo>
                  <a:lnTo>
                    <a:pt x="486" y="188"/>
                  </a:lnTo>
                  <a:lnTo>
                    <a:pt x="487" y="187"/>
                  </a:lnTo>
                  <a:lnTo>
                    <a:pt x="487" y="185"/>
                  </a:lnTo>
                  <a:lnTo>
                    <a:pt x="487" y="182"/>
                  </a:lnTo>
                  <a:lnTo>
                    <a:pt x="488" y="181"/>
                  </a:lnTo>
                  <a:lnTo>
                    <a:pt x="488" y="179"/>
                  </a:lnTo>
                  <a:lnTo>
                    <a:pt x="489" y="179"/>
                  </a:lnTo>
                  <a:lnTo>
                    <a:pt x="490" y="179"/>
                  </a:lnTo>
                  <a:lnTo>
                    <a:pt x="491" y="177"/>
                  </a:lnTo>
                  <a:lnTo>
                    <a:pt x="492" y="176"/>
                  </a:lnTo>
                  <a:lnTo>
                    <a:pt x="491" y="174"/>
                  </a:lnTo>
                  <a:lnTo>
                    <a:pt x="493" y="174"/>
                  </a:lnTo>
                  <a:lnTo>
                    <a:pt x="495" y="172"/>
                  </a:lnTo>
                  <a:lnTo>
                    <a:pt x="496" y="171"/>
                  </a:lnTo>
                  <a:lnTo>
                    <a:pt x="499" y="172"/>
                  </a:lnTo>
                  <a:lnTo>
                    <a:pt x="500" y="170"/>
                  </a:lnTo>
                  <a:lnTo>
                    <a:pt x="502" y="169"/>
                  </a:lnTo>
                  <a:lnTo>
                    <a:pt x="506" y="171"/>
                  </a:lnTo>
                  <a:lnTo>
                    <a:pt x="506" y="172"/>
                  </a:lnTo>
                  <a:lnTo>
                    <a:pt x="506" y="175"/>
                  </a:lnTo>
                  <a:lnTo>
                    <a:pt x="506" y="176"/>
                  </a:lnTo>
                  <a:lnTo>
                    <a:pt x="509" y="178"/>
                  </a:lnTo>
                  <a:lnTo>
                    <a:pt x="511" y="178"/>
                  </a:lnTo>
                  <a:lnTo>
                    <a:pt x="512" y="177"/>
                  </a:lnTo>
                  <a:lnTo>
                    <a:pt x="514" y="176"/>
                  </a:lnTo>
                  <a:lnTo>
                    <a:pt x="515" y="177"/>
                  </a:lnTo>
                  <a:lnTo>
                    <a:pt x="518" y="179"/>
                  </a:lnTo>
                  <a:lnTo>
                    <a:pt x="520" y="178"/>
                  </a:lnTo>
                  <a:lnTo>
                    <a:pt x="526" y="178"/>
                  </a:lnTo>
                  <a:lnTo>
                    <a:pt x="526" y="176"/>
                  </a:lnTo>
                  <a:lnTo>
                    <a:pt x="527" y="176"/>
                  </a:lnTo>
                  <a:lnTo>
                    <a:pt x="528" y="175"/>
                  </a:lnTo>
                  <a:lnTo>
                    <a:pt x="528" y="178"/>
                  </a:lnTo>
                  <a:lnTo>
                    <a:pt x="528" y="180"/>
                  </a:lnTo>
                  <a:lnTo>
                    <a:pt x="529" y="181"/>
                  </a:lnTo>
                  <a:lnTo>
                    <a:pt x="532" y="181"/>
                  </a:lnTo>
                  <a:lnTo>
                    <a:pt x="537" y="181"/>
                  </a:lnTo>
                  <a:lnTo>
                    <a:pt x="538" y="184"/>
                  </a:lnTo>
                  <a:lnTo>
                    <a:pt x="537" y="185"/>
                  </a:lnTo>
                  <a:lnTo>
                    <a:pt x="537" y="186"/>
                  </a:lnTo>
                  <a:lnTo>
                    <a:pt x="538" y="190"/>
                  </a:lnTo>
                  <a:lnTo>
                    <a:pt x="539" y="192"/>
                  </a:lnTo>
                  <a:lnTo>
                    <a:pt x="539" y="193"/>
                  </a:lnTo>
                  <a:lnTo>
                    <a:pt x="539" y="194"/>
                  </a:lnTo>
                  <a:lnTo>
                    <a:pt x="539" y="196"/>
                  </a:lnTo>
                  <a:lnTo>
                    <a:pt x="540" y="196"/>
                  </a:lnTo>
                  <a:lnTo>
                    <a:pt x="540" y="195"/>
                  </a:lnTo>
                  <a:lnTo>
                    <a:pt x="540" y="193"/>
                  </a:lnTo>
                  <a:lnTo>
                    <a:pt x="541" y="194"/>
                  </a:lnTo>
                  <a:lnTo>
                    <a:pt x="545" y="194"/>
                  </a:lnTo>
                  <a:lnTo>
                    <a:pt x="545" y="196"/>
                  </a:lnTo>
                  <a:lnTo>
                    <a:pt x="544" y="196"/>
                  </a:lnTo>
                  <a:lnTo>
                    <a:pt x="545" y="197"/>
                  </a:lnTo>
                  <a:lnTo>
                    <a:pt x="545" y="199"/>
                  </a:lnTo>
                  <a:lnTo>
                    <a:pt x="545" y="200"/>
                  </a:lnTo>
                  <a:lnTo>
                    <a:pt x="543" y="201"/>
                  </a:lnTo>
                  <a:lnTo>
                    <a:pt x="543" y="202"/>
                  </a:lnTo>
                  <a:lnTo>
                    <a:pt x="546" y="202"/>
                  </a:lnTo>
                  <a:lnTo>
                    <a:pt x="548" y="202"/>
                  </a:lnTo>
                  <a:lnTo>
                    <a:pt x="551" y="204"/>
                  </a:lnTo>
                  <a:lnTo>
                    <a:pt x="552" y="205"/>
                  </a:lnTo>
                  <a:lnTo>
                    <a:pt x="553" y="205"/>
                  </a:lnTo>
                  <a:lnTo>
                    <a:pt x="553" y="205"/>
                  </a:lnTo>
                  <a:lnTo>
                    <a:pt x="554" y="205"/>
                  </a:lnTo>
                  <a:lnTo>
                    <a:pt x="558" y="202"/>
                  </a:lnTo>
                  <a:lnTo>
                    <a:pt x="559" y="204"/>
                  </a:lnTo>
                  <a:lnTo>
                    <a:pt x="561" y="206"/>
                  </a:lnTo>
                  <a:lnTo>
                    <a:pt x="562" y="208"/>
                  </a:lnTo>
                  <a:lnTo>
                    <a:pt x="564" y="219"/>
                  </a:lnTo>
                  <a:lnTo>
                    <a:pt x="563" y="219"/>
                  </a:lnTo>
                  <a:lnTo>
                    <a:pt x="563" y="220"/>
                  </a:lnTo>
                  <a:lnTo>
                    <a:pt x="566" y="223"/>
                  </a:lnTo>
                  <a:lnTo>
                    <a:pt x="567" y="225"/>
                  </a:lnTo>
                  <a:lnTo>
                    <a:pt x="569" y="226"/>
                  </a:lnTo>
                  <a:lnTo>
                    <a:pt x="569" y="227"/>
                  </a:lnTo>
                  <a:lnTo>
                    <a:pt x="567" y="229"/>
                  </a:lnTo>
                  <a:lnTo>
                    <a:pt x="567" y="230"/>
                  </a:lnTo>
                  <a:lnTo>
                    <a:pt x="566" y="232"/>
                  </a:lnTo>
                  <a:lnTo>
                    <a:pt x="565" y="231"/>
                  </a:lnTo>
                  <a:lnTo>
                    <a:pt x="562" y="230"/>
                  </a:lnTo>
                  <a:lnTo>
                    <a:pt x="561" y="231"/>
                  </a:lnTo>
                  <a:lnTo>
                    <a:pt x="559" y="231"/>
                  </a:lnTo>
                  <a:lnTo>
                    <a:pt x="555" y="232"/>
                  </a:lnTo>
                  <a:lnTo>
                    <a:pt x="553" y="233"/>
                  </a:lnTo>
                  <a:lnTo>
                    <a:pt x="551" y="232"/>
                  </a:lnTo>
                  <a:lnTo>
                    <a:pt x="550" y="231"/>
                  </a:lnTo>
                  <a:lnTo>
                    <a:pt x="549" y="232"/>
                  </a:lnTo>
                  <a:lnTo>
                    <a:pt x="546" y="233"/>
                  </a:lnTo>
                  <a:lnTo>
                    <a:pt x="544" y="232"/>
                  </a:lnTo>
                  <a:lnTo>
                    <a:pt x="543" y="232"/>
                  </a:lnTo>
                  <a:lnTo>
                    <a:pt x="542" y="231"/>
                  </a:lnTo>
                  <a:lnTo>
                    <a:pt x="540" y="232"/>
                  </a:lnTo>
                  <a:lnTo>
                    <a:pt x="540" y="234"/>
                  </a:lnTo>
                  <a:lnTo>
                    <a:pt x="541" y="235"/>
                  </a:lnTo>
                  <a:lnTo>
                    <a:pt x="539" y="236"/>
                  </a:lnTo>
                  <a:lnTo>
                    <a:pt x="535" y="236"/>
                  </a:lnTo>
                  <a:lnTo>
                    <a:pt x="533" y="238"/>
                  </a:lnTo>
                  <a:lnTo>
                    <a:pt x="529" y="240"/>
                  </a:lnTo>
                  <a:lnTo>
                    <a:pt x="530" y="241"/>
                  </a:lnTo>
                  <a:lnTo>
                    <a:pt x="530" y="244"/>
                  </a:lnTo>
                  <a:lnTo>
                    <a:pt x="528" y="244"/>
                  </a:lnTo>
                  <a:lnTo>
                    <a:pt x="528" y="244"/>
                  </a:lnTo>
                  <a:lnTo>
                    <a:pt x="527" y="247"/>
                  </a:lnTo>
                  <a:lnTo>
                    <a:pt x="528" y="249"/>
                  </a:lnTo>
                  <a:lnTo>
                    <a:pt x="527" y="252"/>
                  </a:lnTo>
                  <a:lnTo>
                    <a:pt x="527" y="253"/>
                  </a:lnTo>
                  <a:lnTo>
                    <a:pt x="525" y="254"/>
                  </a:lnTo>
                  <a:lnTo>
                    <a:pt x="524" y="254"/>
                  </a:lnTo>
                  <a:lnTo>
                    <a:pt x="522" y="255"/>
                  </a:lnTo>
                  <a:lnTo>
                    <a:pt x="521" y="253"/>
                  </a:lnTo>
                  <a:lnTo>
                    <a:pt x="521" y="252"/>
                  </a:lnTo>
                  <a:lnTo>
                    <a:pt x="522" y="250"/>
                  </a:lnTo>
                  <a:lnTo>
                    <a:pt x="521" y="249"/>
                  </a:lnTo>
                  <a:lnTo>
                    <a:pt x="520" y="250"/>
                  </a:lnTo>
                  <a:lnTo>
                    <a:pt x="519" y="250"/>
                  </a:lnTo>
                  <a:lnTo>
                    <a:pt x="519" y="252"/>
                  </a:lnTo>
                  <a:lnTo>
                    <a:pt x="515" y="252"/>
                  </a:lnTo>
                  <a:lnTo>
                    <a:pt x="514" y="252"/>
                  </a:lnTo>
                  <a:lnTo>
                    <a:pt x="513" y="251"/>
                  </a:lnTo>
                  <a:lnTo>
                    <a:pt x="513" y="252"/>
                  </a:lnTo>
                  <a:lnTo>
                    <a:pt x="511" y="253"/>
                  </a:lnTo>
                  <a:lnTo>
                    <a:pt x="507" y="255"/>
                  </a:lnTo>
                  <a:lnTo>
                    <a:pt x="507" y="257"/>
                  </a:lnTo>
                  <a:lnTo>
                    <a:pt x="507" y="259"/>
                  </a:lnTo>
                  <a:lnTo>
                    <a:pt x="504" y="261"/>
                  </a:lnTo>
                  <a:lnTo>
                    <a:pt x="499" y="261"/>
                  </a:lnTo>
                  <a:lnTo>
                    <a:pt x="497" y="258"/>
                  </a:lnTo>
                  <a:lnTo>
                    <a:pt x="497" y="259"/>
                  </a:lnTo>
                  <a:lnTo>
                    <a:pt x="498" y="261"/>
                  </a:lnTo>
                  <a:lnTo>
                    <a:pt x="498" y="262"/>
                  </a:lnTo>
                  <a:lnTo>
                    <a:pt x="497" y="262"/>
                  </a:lnTo>
                  <a:lnTo>
                    <a:pt x="496" y="261"/>
                  </a:lnTo>
                  <a:lnTo>
                    <a:pt x="496" y="260"/>
                  </a:lnTo>
                  <a:lnTo>
                    <a:pt x="495" y="261"/>
                  </a:lnTo>
                  <a:lnTo>
                    <a:pt x="495" y="264"/>
                  </a:lnTo>
                  <a:lnTo>
                    <a:pt x="494" y="264"/>
                  </a:lnTo>
                  <a:lnTo>
                    <a:pt x="493" y="264"/>
                  </a:lnTo>
                  <a:lnTo>
                    <a:pt x="493" y="262"/>
                  </a:lnTo>
                  <a:lnTo>
                    <a:pt x="492" y="264"/>
                  </a:lnTo>
                  <a:lnTo>
                    <a:pt x="489" y="264"/>
                  </a:lnTo>
                  <a:lnTo>
                    <a:pt x="487" y="262"/>
                  </a:lnTo>
                  <a:lnTo>
                    <a:pt x="487" y="263"/>
                  </a:lnTo>
                  <a:lnTo>
                    <a:pt x="487" y="264"/>
                  </a:lnTo>
                  <a:lnTo>
                    <a:pt x="486" y="265"/>
                  </a:lnTo>
                  <a:lnTo>
                    <a:pt x="487" y="267"/>
                  </a:lnTo>
                  <a:lnTo>
                    <a:pt x="488" y="268"/>
                  </a:lnTo>
                  <a:lnTo>
                    <a:pt x="488" y="269"/>
                  </a:lnTo>
                  <a:lnTo>
                    <a:pt x="488" y="270"/>
                  </a:lnTo>
                  <a:lnTo>
                    <a:pt x="489" y="272"/>
                  </a:lnTo>
                  <a:lnTo>
                    <a:pt x="493" y="272"/>
                  </a:lnTo>
                  <a:lnTo>
                    <a:pt x="495" y="271"/>
                  </a:lnTo>
                  <a:lnTo>
                    <a:pt x="496" y="273"/>
                  </a:lnTo>
                  <a:lnTo>
                    <a:pt x="495" y="276"/>
                  </a:lnTo>
                  <a:lnTo>
                    <a:pt x="491" y="280"/>
                  </a:lnTo>
                  <a:lnTo>
                    <a:pt x="489" y="279"/>
                  </a:lnTo>
                  <a:lnTo>
                    <a:pt x="486" y="279"/>
                  </a:lnTo>
                  <a:lnTo>
                    <a:pt x="484" y="282"/>
                  </a:lnTo>
                  <a:lnTo>
                    <a:pt x="483" y="285"/>
                  </a:lnTo>
                  <a:lnTo>
                    <a:pt x="484" y="288"/>
                  </a:lnTo>
                  <a:lnTo>
                    <a:pt x="485" y="290"/>
                  </a:lnTo>
                  <a:lnTo>
                    <a:pt x="489" y="289"/>
                  </a:lnTo>
                  <a:lnTo>
                    <a:pt x="491" y="289"/>
                  </a:lnTo>
                  <a:lnTo>
                    <a:pt x="493" y="292"/>
                  </a:lnTo>
                  <a:lnTo>
                    <a:pt x="491" y="294"/>
                  </a:lnTo>
                  <a:lnTo>
                    <a:pt x="489" y="296"/>
                  </a:lnTo>
                  <a:lnTo>
                    <a:pt x="491" y="298"/>
                  </a:lnTo>
                  <a:lnTo>
                    <a:pt x="492" y="300"/>
                  </a:lnTo>
                  <a:lnTo>
                    <a:pt x="491" y="300"/>
                  </a:lnTo>
                  <a:lnTo>
                    <a:pt x="491" y="301"/>
                  </a:lnTo>
                  <a:lnTo>
                    <a:pt x="491" y="303"/>
                  </a:lnTo>
                  <a:lnTo>
                    <a:pt x="494" y="304"/>
                  </a:lnTo>
                  <a:lnTo>
                    <a:pt x="496" y="304"/>
                  </a:lnTo>
                  <a:lnTo>
                    <a:pt x="502" y="305"/>
                  </a:lnTo>
                  <a:lnTo>
                    <a:pt x="503" y="304"/>
                  </a:lnTo>
                  <a:lnTo>
                    <a:pt x="504" y="305"/>
                  </a:lnTo>
                  <a:lnTo>
                    <a:pt x="504" y="307"/>
                  </a:lnTo>
                  <a:lnTo>
                    <a:pt x="503" y="309"/>
                  </a:lnTo>
                  <a:lnTo>
                    <a:pt x="504" y="312"/>
                  </a:lnTo>
                  <a:lnTo>
                    <a:pt x="502" y="312"/>
                  </a:lnTo>
                  <a:lnTo>
                    <a:pt x="500" y="312"/>
                  </a:lnTo>
                  <a:lnTo>
                    <a:pt x="500" y="313"/>
                  </a:lnTo>
                  <a:lnTo>
                    <a:pt x="499" y="315"/>
                  </a:lnTo>
                  <a:lnTo>
                    <a:pt x="496" y="318"/>
                  </a:lnTo>
                  <a:lnTo>
                    <a:pt x="495" y="319"/>
                  </a:lnTo>
                  <a:lnTo>
                    <a:pt x="492" y="319"/>
                  </a:lnTo>
                  <a:lnTo>
                    <a:pt x="492" y="321"/>
                  </a:lnTo>
                  <a:lnTo>
                    <a:pt x="492" y="323"/>
                  </a:lnTo>
                  <a:lnTo>
                    <a:pt x="488" y="323"/>
                  </a:lnTo>
                  <a:lnTo>
                    <a:pt x="487" y="324"/>
                  </a:lnTo>
                  <a:lnTo>
                    <a:pt x="486" y="325"/>
                  </a:lnTo>
                  <a:lnTo>
                    <a:pt x="485" y="324"/>
                  </a:lnTo>
                  <a:lnTo>
                    <a:pt x="484" y="324"/>
                  </a:lnTo>
                  <a:lnTo>
                    <a:pt x="481" y="322"/>
                  </a:lnTo>
                  <a:lnTo>
                    <a:pt x="479" y="321"/>
                  </a:lnTo>
                  <a:lnTo>
                    <a:pt x="479" y="324"/>
                  </a:lnTo>
                  <a:lnTo>
                    <a:pt x="479" y="325"/>
                  </a:lnTo>
                  <a:lnTo>
                    <a:pt x="478" y="326"/>
                  </a:lnTo>
                  <a:lnTo>
                    <a:pt x="478" y="329"/>
                  </a:lnTo>
                  <a:lnTo>
                    <a:pt x="476" y="329"/>
                  </a:lnTo>
                  <a:lnTo>
                    <a:pt x="475" y="329"/>
                  </a:lnTo>
                  <a:lnTo>
                    <a:pt x="475" y="327"/>
                  </a:lnTo>
                  <a:lnTo>
                    <a:pt x="474" y="326"/>
                  </a:lnTo>
                  <a:lnTo>
                    <a:pt x="473" y="325"/>
                  </a:lnTo>
                  <a:lnTo>
                    <a:pt x="470" y="325"/>
                  </a:lnTo>
                  <a:lnTo>
                    <a:pt x="469" y="327"/>
                  </a:lnTo>
                  <a:lnTo>
                    <a:pt x="469" y="329"/>
                  </a:lnTo>
                  <a:lnTo>
                    <a:pt x="469" y="332"/>
                  </a:lnTo>
                  <a:lnTo>
                    <a:pt x="466" y="333"/>
                  </a:lnTo>
                  <a:lnTo>
                    <a:pt x="462" y="335"/>
                  </a:lnTo>
                  <a:lnTo>
                    <a:pt x="461" y="337"/>
                  </a:lnTo>
                  <a:lnTo>
                    <a:pt x="466" y="339"/>
                  </a:lnTo>
                  <a:lnTo>
                    <a:pt x="467" y="339"/>
                  </a:lnTo>
                  <a:lnTo>
                    <a:pt x="469" y="338"/>
                  </a:lnTo>
                  <a:lnTo>
                    <a:pt x="472" y="339"/>
                  </a:lnTo>
                  <a:lnTo>
                    <a:pt x="472" y="340"/>
                  </a:lnTo>
                  <a:lnTo>
                    <a:pt x="471" y="342"/>
                  </a:lnTo>
                  <a:lnTo>
                    <a:pt x="467" y="342"/>
                  </a:lnTo>
                  <a:lnTo>
                    <a:pt x="464" y="342"/>
                  </a:lnTo>
                  <a:lnTo>
                    <a:pt x="463" y="344"/>
                  </a:lnTo>
                  <a:lnTo>
                    <a:pt x="460" y="342"/>
                  </a:lnTo>
                  <a:lnTo>
                    <a:pt x="459" y="342"/>
                  </a:lnTo>
                  <a:lnTo>
                    <a:pt x="459" y="341"/>
                  </a:lnTo>
                  <a:lnTo>
                    <a:pt x="454" y="341"/>
                  </a:lnTo>
                  <a:lnTo>
                    <a:pt x="454" y="345"/>
                  </a:lnTo>
                  <a:lnTo>
                    <a:pt x="454" y="348"/>
                  </a:lnTo>
                  <a:lnTo>
                    <a:pt x="450" y="350"/>
                  </a:lnTo>
                  <a:lnTo>
                    <a:pt x="447" y="349"/>
                  </a:lnTo>
                  <a:lnTo>
                    <a:pt x="445" y="350"/>
                  </a:lnTo>
                  <a:lnTo>
                    <a:pt x="445" y="348"/>
                  </a:lnTo>
                  <a:lnTo>
                    <a:pt x="442" y="345"/>
                  </a:lnTo>
                  <a:lnTo>
                    <a:pt x="444" y="342"/>
                  </a:lnTo>
                  <a:lnTo>
                    <a:pt x="446" y="340"/>
                  </a:lnTo>
                  <a:lnTo>
                    <a:pt x="445" y="340"/>
                  </a:lnTo>
                  <a:lnTo>
                    <a:pt x="446" y="336"/>
                  </a:lnTo>
                  <a:lnTo>
                    <a:pt x="445" y="335"/>
                  </a:lnTo>
                  <a:lnTo>
                    <a:pt x="443" y="335"/>
                  </a:lnTo>
                  <a:lnTo>
                    <a:pt x="443" y="334"/>
                  </a:lnTo>
                  <a:lnTo>
                    <a:pt x="439" y="330"/>
                  </a:lnTo>
                  <a:lnTo>
                    <a:pt x="441" y="329"/>
                  </a:lnTo>
                  <a:lnTo>
                    <a:pt x="442" y="327"/>
                  </a:lnTo>
                  <a:lnTo>
                    <a:pt x="440" y="324"/>
                  </a:lnTo>
                  <a:lnTo>
                    <a:pt x="439" y="324"/>
                  </a:lnTo>
                  <a:lnTo>
                    <a:pt x="438" y="326"/>
                  </a:lnTo>
                  <a:lnTo>
                    <a:pt x="434" y="328"/>
                  </a:lnTo>
                  <a:lnTo>
                    <a:pt x="435" y="330"/>
                  </a:lnTo>
                  <a:lnTo>
                    <a:pt x="435" y="331"/>
                  </a:lnTo>
                  <a:lnTo>
                    <a:pt x="431" y="334"/>
                  </a:lnTo>
                  <a:lnTo>
                    <a:pt x="429" y="333"/>
                  </a:lnTo>
                  <a:lnTo>
                    <a:pt x="429" y="336"/>
                  </a:lnTo>
                  <a:lnTo>
                    <a:pt x="427" y="337"/>
                  </a:lnTo>
                  <a:lnTo>
                    <a:pt x="423" y="339"/>
                  </a:lnTo>
                  <a:lnTo>
                    <a:pt x="423" y="341"/>
                  </a:lnTo>
                  <a:lnTo>
                    <a:pt x="424" y="345"/>
                  </a:lnTo>
                  <a:lnTo>
                    <a:pt x="423" y="347"/>
                  </a:lnTo>
                  <a:lnTo>
                    <a:pt x="423" y="348"/>
                  </a:lnTo>
                  <a:lnTo>
                    <a:pt x="422" y="349"/>
                  </a:lnTo>
                  <a:lnTo>
                    <a:pt x="422" y="348"/>
                  </a:lnTo>
                  <a:lnTo>
                    <a:pt x="421" y="348"/>
                  </a:lnTo>
                  <a:lnTo>
                    <a:pt x="420" y="349"/>
                  </a:lnTo>
                  <a:lnTo>
                    <a:pt x="420" y="350"/>
                  </a:lnTo>
                  <a:lnTo>
                    <a:pt x="417" y="350"/>
                  </a:lnTo>
                  <a:lnTo>
                    <a:pt x="415" y="351"/>
                  </a:lnTo>
                  <a:lnTo>
                    <a:pt x="412" y="354"/>
                  </a:lnTo>
                  <a:lnTo>
                    <a:pt x="412" y="355"/>
                  </a:lnTo>
                  <a:lnTo>
                    <a:pt x="415" y="362"/>
                  </a:lnTo>
                  <a:lnTo>
                    <a:pt x="421" y="362"/>
                  </a:lnTo>
                  <a:lnTo>
                    <a:pt x="421" y="361"/>
                  </a:lnTo>
                  <a:lnTo>
                    <a:pt x="422" y="360"/>
                  </a:lnTo>
                  <a:lnTo>
                    <a:pt x="423" y="359"/>
                  </a:lnTo>
                  <a:lnTo>
                    <a:pt x="425" y="361"/>
                  </a:lnTo>
                  <a:lnTo>
                    <a:pt x="425" y="362"/>
                  </a:lnTo>
                  <a:lnTo>
                    <a:pt x="425" y="365"/>
                  </a:lnTo>
                  <a:lnTo>
                    <a:pt x="426" y="366"/>
                  </a:lnTo>
                  <a:lnTo>
                    <a:pt x="427" y="366"/>
                  </a:lnTo>
                  <a:lnTo>
                    <a:pt x="428" y="367"/>
                  </a:lnTo>
                  <a:lnTo>
                    <a:pt x="429" y="369"/>
                  </a:lnTo>
                  <a:lnTo>
                    <a:pt x="429" y="369"/>
                  </a:lnTo>
                  <a:lnTo>
                    <a:pt x="431" y="371"/>
                  </a:lnTo>
                  <a:lnTo>
                    <a:pt x="431" y="372"/>
                  </a:lnTo>
                  <a:lnTo>
                    <a:pt x="431" y="374"/>
                  </a:lnTo>
                  <a:lnTo>
                    <a:pt x="428" y="374"/>
                  </a:lnTo>
                  <a:lnTo>
                    <a:pt x="426" y="377"/>
                  </a:lnTo>
                  <a:lnTo>
                    <a:pt x="427" y="378"/>
                  </a:lnTo>
                  <a:lnTo>
                    <a:pt x="428" y="378"/>
                  </a:lnTo>
                  <a:lnTo>
                    <a:pt x="428" y="381"/>
                  </a:lnTo>
                  <a:lnTo>
                    <a:pt x="427" y="380"/>
                  </a:lnTo>
                  <a:lnTo>
                    <a:pt x="425" y="379"/>
                  </a:lnTo>
                  <a:lnTo>
                    <a:pt x="422" y="381"/>
                  </a:lnTo>
                  <a:lnTo>
                    <a:pt x="418" y="383"/>
                  </a:lnTo>
                  <a:lnTo>
                    <a:pt x="417" y="384"/>
                  </a:lnTo>
                  <a:lnTo>
                    <a:pt x="417" y="385"/>
                  </a:lnTo>
                  <a:lnTo>
                    <a:pt x="416" y="386"/>
                  </a:lnTo>
                  <a:lnTo>
                    <a:pt x="418" y="388"/>
                  </a:lnTo>
                  <a:lnTo>
                    <a:pt x="421" y="388"/>
                  </a:lnTo>
                  <a:lnTo>
                    <a:pt x="424" y="390"/>
                  </a:lnTo>
                  <a:lnTo>
                    <a:pt x="424" y="391"/>
                  </a:lnTo>
                  <a:lnTo>
                    <a:pt x="423" y="392"/>
                  </a:lnTo>
                  <a:lnTo>
                    <a:pt x="419" y="395"/>
                  </a:lnTo>
                  <a:lnTo>
                    <a:pt x="417" y="395"/>
                  </a:lnTo>
                  <a:lnTo>
                    <a:pt x="415" y="396"/>
                  </a:lnTo>
                  <a:lnTo>
                    <a:pt x="414" y="397"/>
                  </a:lnTo>
                  <a:lnTo>
                    <a:pt x="411" y="401"/>
                  </a:lnTo>
                  <a:lnTo>
                    <a:pt x="409" y="400"/>
                  </a:lnTo>
                  <a:lnTo>
                    <a:pt x="408" y="401"/>
                  </a:lnTo>
                  <a:lnTo>
                    <a:pt x="405" y="403"/>
                  </a:lnTo>
                  <a:lnTo>
                    <a:pt x="404" y="403"/>
                  </a:lnTo>
                  <a:lnTo>
                    <a:pt x="403" y="403"/>
                  </a:lnTo>
                  <a:lnTo>
                    <a:pt x="403" y="402"/>
                  </a:lnTo>
                  <a:lnTo>
                    <a:pt x="405" y="401"/>
                  </a:lnTo>
                  <a:lnTo>
                    <a:pt x="404" y="400"/>
                  </a:lnTo>
                  <a:lnTo>
                    <a:pt x="402" y="400"/>
                  </a:lnTo>
                  <a:lnTo>
                    <a:pt x="398" y="395"/>
                  </a:lnTo>
                  <a:lnTo>
                    <a:pt x="397" y="396"/>
                  </a:lnTo>
                  <a:lnTo>
                    <a:pt x="396" y="396"/>
                  </a:lnTo>
                  <a:lnTo>
                    <a:pt x="394" y="396"/>
                  </a:lnTo>
                  <a:lnTo>
                    <a:pt x="393" y="395"/>
                  </a:lnTo>
                  <a:lnTo>
                    <a:pt x="393" y="396"/>
                  </a:lnTo>
                  <a:lnTo>
                    <a:pt x="392" y="397"/>
                  </a:lnTo>
                  <a:lnTo>
                    <a:pt x="390" y="397"/>
                  </a:lnTo>
                  <a:lnTo>
                    <a:pt x="388" y="396"/>
                  </a:lnTo>
                  <a:lnTo>
                    <a:pt x="388" y="398"/>
                  </a:lnTo>
                  <a:lnTo>
                    <a:pt x="389" y="398"/>
                  </a:lnTo>
                  <a:lnTo>
                    <a:pt x="386" y="398"/>
                  </a:lnTo>
                  <a:lnTo>
                    <a:pt x="384" y="399"/>
                  </a:lnTo>
                  <a:lnTo>
                    <a:pt x="380" y="402"/>
                  </a:lnTo>
                  <a:lnTo>
                    <a:pt x="380" y="401"/>
                  </a:lnTo>
                  <a:lnTo>
                    <a:pt x="379" y="401"/>
                  </a:lnTo>
                  <a:lnTo>
                    <a:pt x="377" y="403"/>
                  </a:lnTo>
                  <a:lnTo>
                    <a:pt x="365" y="404"/>
                  </a:lnTo>
                  <a:lnTo>
                    <a:pt x="361" y="405"/>
                  </a:lnTo>
                  <a:lnTo>
                    <a:pt x="357" y="402"/>
                  </a:lnTo>
                  <a:lnTo>
                    <a:pt x="355" y="401"/>
                  </a:lnTo>
                  <a:lnTo>
                    <a:pt x="351" y="402"/>
                  </a:lnTo>
                  <a:lnTo>
                    <a:pt x="350" y="403"/>
                  </a:lnTo>
                  <a:lnTo>
                    <a:pt x="350" y="404"/>
                  </a:lnTo>
                  <a:lnTo>
                    <a:pt x="349" y="406"/>
                  </a:lnTo>
                  <a:lnTo>
                    <a:pt x="346" y="407"/>
                  </a:lnTo>
                  <a:lnTo>
                    <a:pt x="343" y="408"/>
                  </a:lnTo>
                  <a:lnTo>
                    <a:pt x="341" y="410"/>
                  </a:lnTo>
                  <a:lnTo>
                    <a:pt x="340" y="403"/>
                  </a:lnTo>
                  <a:lnTo>
                    <a:pt x="336" y="403"/>
                  </a:lnTo>
                  <a:lnTo>
                    <a:pt x="334" y="403"/>
                  </a:lnTo>
                  <a:lnTo>
                    <a:pt x="332" y="402"/>
                  </a:lnTo>
                  <a:lnTo>
                    <a:pt x="333" y="397"/>
                  </a:lnTo>
                  <a:lnTo>
                    <a:pt x="332" y="395"/>
                  </a:lnTo>
                  <a:lnTo>
                    <a:pt x="332" y="392"/>
                  </a:lnTo>
                  <a:lnTo>
                    <a:pt x="329" y="392"/>
                  </a:lnTo>
                  <a:lnTo>
                    <a:pt x="328" y="393"/>
                  </a:lnTo>
                  <a:lnTo>
                    <a:pt x="325" y="396"/>
                  </a:lnTo>
                  <a:lnTo>
                    <a:pt x="326" y="393"/>
                  </a:lnTo>
                  <a:lnTo>
                    <a:pt x="326" y="392"/>
                  </a:lnTo>
                  <a:lnTo>
                    <a:pt x="323" y="390"/>
                  </a:lnTo>
                  <a:lnTo>
                    <a:pt x="321" y="388"/>
                  </a:lnTo>
                  <a:lnTo>
                    <a:pt x="320" y="388"/>
                  </a:lnTo>
                  <a:lnTo>
                    <a:pt x="319" y="388"/>
                  </a:lnTo>
                  <a:lnTo>
                    <a:pt x="319" y="385"/>
                  </a:lnTo>
                  <a:lnTo>
                    <a:pt x="319" y="382"/>
                  </a:lnTo>
                  <a:lnTo>
                    <a:pt x="318" y="379"/>
                  </a:lnTo>
                  <a:lnTo>
                    <a:pt x="319" y="378"/>
                  </a:lnTo>
                  <a:lnTo>
                    <a:pt x="319" y="376"/>
                  </a:lnTo>
                  <a:lnTo>
                    <a:pt x="319" y="375"/>
                  </a:lnTo>
                  <a:lnTo>
                    <a:pt x="319" y="372"/>
                  </a:lnTo>
                  <a:lnTo>
                    <a:pt x="320" y="372"/>
                  </a:lnTo>
                  <a:lnTo>
                    <a:pt x="322" y="372"/>
                  </a:lnTo>
                  <a:lnTo>
                    <a:pt x="323" y="370"/>
                  </a:lnTo>
                  <a:lnTo>
                    <a:pt x="319" y="365"/>
                  </a:lnTo>
                  <a:lnTo>
                    <a:pt x="313" y="364"/>
                  </a:lnTo>
                  <a:lnTo>
                    <a:pt x="312" y="364"/>
                  </a:lnTo>
                  <a:lnTo>
                    <a:pt x="312" y="365"/>
                  </a:lnTo>
                  <a:lnTo>
                    <a:pt x="310" y="364"/>
                  </a:lnTo>
                  <a:lnTo>
                    <a:pt x="308" y="363"/>
                  </a:lnTo>
                  <a:lnTo>
                    <a:pt x="304" y="363"/>
                  </a:lnTo>
                  <a:lnTo>
                    <a:pt x="304" y="364"/>
                  </a:lnTo>
                  <a:lnTo>
                    <a:pt x="304" y="365"/>
                  </a:lnTo>
                  <a:lnTo>
                    <a:pt x="303" y="367"/>
                  </a:lnTo>
                  <a:lnTo>
                    <a:pt x="301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299" y="373"/>
                  </a:lnTo>
                  <a:lnTo>
                    <a:pt x="296" y="374"/>
                  </a:lnTo>
                  <a:lnTo>
                    <a:pt x="295" y="374"/>
                  </a:lnTo>
                  <a:lnTo>
                    <a:pt x="294" y="377"/>
                  </a:lnTo>
                  <a:lnTo>
                    <a:pt x="293" y="378"/>
                  </a:lnTo>
                  <a:lnTo>
                    <a:pt x="292" y="376"/>
                  </a:lnTo>
                  <a:lnTo>
                    <a:pt x="291" y="375"/>
                  </a:lnTo>
                  <a:lnTo>
                    <a:pt x="286" y="377"/>
                  </a:lnTo>
                  <a:lnTo>
                    <a:pt x="284" y="377"/>
                  </a:lnTo>
                  <a:lnTo>
                    <a:pt x="283" y="378"/>
                  </a:lnTo>
                  <a:lnTo>
                    <a:pt x="282" y="379"/>
                  </a:lnTo>
                  <a:lnTo>
                    <a:pt x="283" y="381"/>
                  </a:lnTo>
                  <a:lnTo>
                    <a:pt x="284" y="384"/>
                  </a:lnTo>
                  <a:lnTo>
                    <a:pt x="283" y="385"/>
                  </a:lnTo>
                  <a:lnTo>
                    <a:pt x="283" y="386"/>
                  </a:lnTo>
                  <a:lnTo>
                    <a:pt x="284" y="387"/>
                  </a:lnTo>
                  <a:lnTo>
                    <a:pt x="286" y="388"/>
                  </a:lnTo>
                  <a:lnTo>
                    <a:pt x="287" y="393"/>
                  </a:lnTo>
                  <a:lnTo>
                    <a:pt x="287" y="397"/>
                  </a:lnTo>
                  <a:lnTo>
                    <a:pt x="286" y="400"/>
                  </a:lnTo>
                  <a:lnTo>
                    <a:pt x="285" y="403"/>
                  </a:lnTo>
                  <a:lnTo>
                    <a:pt x="286" y="403"/>
                  </a:lnTo>
                  <a:lnTo>
                    <a:pt x="288" y="404"/>
                  </a:lnTo>
                  <a:lnTo>
                    <a:pt x="287" y="405"/>
                  </a:lnTo>
                  <a:lnTo>
                    <a:pt x="287" y="406"/>
                  </a:lnTo>
                  <a:lnTo>
                    <a:pt x="288" y="407"/>
                  </a:lnTo>
                  <a:lnTo>
                    <a:pt x="290" y="408"/>
                  </a:lnTo>
                  <a:lnTo>
                    <a:pt x="292" y="415"/>
                  </a:lnTo>
                  <a:lnTo>
                    <a:pt x="291" y="417"/>
                  </a:lnTo>
                  <a:lnTo>
                    <a:pt x="290" y="417"/>
                  </a:lnTo>
                  <a:lnTo>
                    <a:pt x="287" y="418"/>
                  </a:lnTo>
                  <a:lnTo>
                    <a:pt x="288" y="420"/>
                  </a:lnTo>
                  <a:lnTo>
                    <a:pt x="291" y="423"/>
                  </a:lnTo>
                  <a:lnTo>
                    <a:pt x="287" y="423"/>
                  </a:lnTo>
                  <a:lnTo>
                    <a:pt x="286" y="426"/>
                  </a:lnTo>
                  <a:lnTo>
                    <a:pt x="286" y="428"/>
                  </a:lnTo>
                  <a:lnTo>
                    <a:pt x="286" y="428"/>
                  </a:lnTo>
                  <a:lnTo>
                    <a:pt x="287" y="431"/>
                  </a:lnTo>
                  <a:lnTo>
                    <a:pt x="288" y="433"/>
                  </a:lnTo>
                  <a:lnTo>
                    <a:pt x="286" y="435"/>
                  </a:lnTo>
                  <a:lnTo>
                    <a:pt x="285" y="437"/>
                  </a:lnTo>
                  <a:lnTo>
                    <a:pt x="286" y="438"/>
                  </a:lnTo>
                  <a:lnTo>
                    <a:pt x="286" y="439"/>
                  </a:lnTo>
                  <a:lnTo>
                    <a:pt x="286" y="443"/>
                  </a:lnTo>
                  <a:lnTo>
                    <a:pt x="284" y="446"/>
                  </a:lnTo>
                  <a:lnTo>
                    <a:pt x="281" y="443"/>
                  </a:lnTo>
                  <a:lnTo>
                    <a:pt x="274" y="438"/>
                  </a:lnTo>
                  <a:lnTo>
                    <a:pt x="273" y="442"/>
                  </a:lnTo>
                  <a:lnTo>
                    <a:pt x="273" y="445"/>
                  </a:lnTo>
                  <a:lnTo>
                    <a:pt x="270" y="445"/>
                  </a:lnTo>
                  <a:lnTo>
                    <a:pt x="270" y="444"/>
                  </a:lnTo>
                  <a:lnTo>
                    <a:pt x="270" y="443"/>
                  </a:lnTo>
                  <a:lnTo>
                    <a:pt x="271" y="442"/>
                  </a:lnTo>
                  <a:lnTo>
                    <a:pt x="268" y="441"/>
                  </a:lnTo>
                  <a:lnTo>
                    <a:pt x="267" y="441"/>
                  </a:lnTo>
                  <a:lnTo>
                    <a:pt x="266" y="440"/>
                  </a:lnTo>
                  <a:lnTo>
                    <a:pt x="265" y="441"/>
                  </a:lnTo>
                  <a:lnTo>
                    <a:pt x="263" y="440"/>
                  </a:lnTo>
                  <a:lnTo>
                    <a:pt x="262" y="438"/>
                  </a:lnTo>
                  <a:lnTo>
                    <a:pt x="262" y="437"/>
                  </a:lnTo>
                  <a:lnTo>
                    <a:pt x="261" y="436"/>
                  </a:lnTo>
                  <a:lnTo>
                    <a:pt x="260" y="435"/>
                  </a:lnTo>
                  <a:lnTo>
                    <a:pt x="260" y="433"/>
                  </a:lnTo>
                  <a:lnTo>
                    <a:pt x="261" y="431"/>
                  </a:lnTo>
                  <a:lnTo>
                    <a:pt x="264" y="429"/>
                  </a:lnTo>
                  <a:lnTo>
                    <a:pt x="266" y="428"/>
                  </a:lnTo>
                  <a:lnTo>
                    <a:pt x="266" y="426"/>
                  </a:lnTo>
                  <a:lnTo>
                    <a:pt x="261" y="420"/>
                  </a:lnTo>
                  <a:lnTo>
                    <a:pt x="261" y="418"/>
                  </a:lnTo>
                  <a:lnTo>
                    <a:pt x="259" y="418"/>
                  </a:lnTo>
                  <a:lnTo>
                    <a:pt x="258" y="419"/>
                  </a:lnTo>
                  <a:lnTo>
                    <a:pt x="257" y="419"/>
                  </a:lnTo>
                  <a:lnTo>
                    <a:pt x="257" y="418"/>
                  </a:lnTo>
                  <a:lnTo>
                    <a:pt x="257" y="416"/>
                  </a:lnTo>
                  <a:lnTo>
                    <a:pt x="257" y="414"/>
                  </a:lnTo>
                  <a:lnTo>
                    <a:pt x="251" y="414"/>
                  </a:lnTo>
                  <a:lnTo>
                    <a:pt x="249" y="419"/>
                  </a:lnTo>
                  <a:lnTo>
                    <a:pt x="248" y="418"/>
                  </a:lnTo>
                  <a:lnTo>
                    <a:pt x="242" y="421"/>
                  </a:lnTo>
                  <a:lnTo>
                    <a:pt x="240" y="421"/>
                  </a:lnTo>
                  <a:lnTo>
                    <a:pt x="240" y="420"/>
                  </a:lnTo>
                  <a:lnTo>
                    <a:pt x="239" y="418"/>
                  </a:lnTo>
                  <a:lnTo>
                    <a:pt x="239" y="417"/>
                  </a:lnTo>
                  <a:lnTo>
                    <a:pt x="240" y="416"/>
                  </a:lnTo>
                  <a:lnTo>
                    <a:pt x="232" y="415"/>
                  </a:lnTo>
                  <a:lnTo>
                    <a:pt x="232" y="417"/>
                  </a:lnTo>
                  <a:lnTo>
                    <a:pt x="232" y="420"/>
                  </a:lnTo>
                  <a:lnTo>
                    <a:pt x="230" y="421"/>
                  </a:lnTo>
                  <a:lnTo>
                    <a:pt x="224" y="414"/>
                  </a:lnTo>
                  <a:lnTo>
                    <a:pt x="225" y="413"/>
                  </a:lnTo>
                  <a:lnTo>
                    <a:pt x="225" y="412"/>
                  </a:lnTo>
                  <a:lnTo>
                    <a:pt x="225" y="411"/>
                  </a:lnTo>
                  <a:lnTo>
                    <a:pt x="224" y="411"/>
                  </a:lnTo>
                  <a:lnTo>
                    <a:pt x="222" y="408"/>
                  </a:lnTo>
                  <a:lnTo>
                    <a:pt x="219" y="406"/>
                  </a:lnTo>
                  <a:lnTo>
                    <a:pt x="213" y="408"/>
                  </a:lnTo>
                  <a:lnTo>
                    <a:pt x="211" y="409"/>
                  </a:lnTo>
                  <a:lnTo>
                    <a:pt x="210" y="410"/>
                  </a:lnTo>
                  <a:lnTo>
                    <a:pt x="208" y="408"/>
                  </a:lnTo>
                  <a:lnTo>
                    <a:pt x="208" y="407"/>
                  </a:lnTo>
                  <a:lnTo>
                    <a:pt x="208" y="406"/>
                  </a:lnTo>
                  <a:lnTo>
                    <a:pt x="207" y="405"/>
                  </a:lnTo>
                  <a:lnTo>
                    <a:pt x="206" y="405"/>
                  </a:lnTo>
                  <a:lnTo>
                    <a:pt x="205" y="406"/>
                  </a:lnTo>
                  <a:lnTo>
                    <a:pt x="205" y="407"/>
                  </a:lnTo>
                  <a:lnTo>
                    <a:pt x="203" y="408"/>
                  </a:lnTo>
                  <a:lnTo>
                    <a:pt x="200" y="407"/>
                  </a:lnTo>
                  <a:lnTo>
                    <a:pt x="199" y="406"/>
                  </a:lnTo>
                  <a:lnTo>
                    <a:pt x="198" y="406"/>
                  </a:lnTo>
                  <a:lnTo>
                    <a:pt x="197" y="407"/>
                  </a:lnTo>
                  <a:lnTo>
                    <a:pt x="195" y="408"/>
                  </a:lnTo>
                  <a:lnTo>
                    <a:pt x="191" y="410"/>
                  </a:lnTo>
                  <a:lnTo>
                    <a:pt x="189" y="409"/>
                  </a:lnTo>
                  <a:lnTo>
                    <a:pt x="188" y="409"/>
                  </a:lnTo>
                  <a:lnTo>
                    <a:pt x="187" y="411"/>
                  </a:lnTo>
                  <a:lnTo>
                    <a:pt x="186" y="413"/>
                  </a:lnTo>
                  <a:lnTo>
                    <a:pt x="184" y="414"/>
                  </a:lnTo>
                  <a:lnTo>
                    <a:pt x="182" y="415"/>
                  </a:lnTo>
                  <a:lnTo>
                    <a:pt x="182" y="416"/>
                  </a:lnTo>
                  <a:lnTo>
                    <a:pt x="181" y="418"/>
                  </a:lnTo>
                  <a:lnTo>
                    <a:pt x="180" y="417"/>
                  </a:lnTo>
                  <a:lnTo>
                    <a:pt x="178" y="416"/>
                  </a:lnTo>
                  <a:lnTo>
                    <a:pt x="174" y="416"/>
                  </a:lnTo>
                  <a:lnTo>
                    <a:pt x="174" y="418"/>
                  </a:lnTo>
                  <a:lnTo>
                    <a:pt x="173" y="419"/>
                  </a:lnTo>
                  <a:lnTo>
                    <a:pt x="173" y="421"/>
                  </a:lnTo>
                  <a:lnTo>
                    <a:pt x="175" y="421"/>
                  </a:lnTo>
                  <a:lnTo>
                    <a:pt x="176" y="422"/>
                  </a:lnTo>
                  <a:lnTo>
                    <a:pt x="176" y="424"/>
                  </a:lnTo>
                  <a:lnTo>
                    <a:pt x="175" y="426"/>
                  </a:lnTo>
                  <a:lnTo>
                    <a:pt x="174" y="427"/>
                  </a:lnTo>
                  <a:lnTo>
                    <a:pt x="173" y="428"/>
                  </a:lnTo>
                  <a:lnTo>
                    <a:pt x="174" y="430"/>
                  </a:lnTo>
                  <a:lnTo>
                    <a:pt x="176" y="431"/>
                  </a:lnTo>
                  <a:lnTo>
                    <a:pt x="179" y="432"/>
                  </a:lnTo>
                  <a:lnTo>
                    <a:pt x="184" y="437"/>
                  </a:lnTo>
                  <a:lnTo>
                    <a:pt x="185" y="439"/>
                  </a:lnTo>
                  <a:lnTo>
                    <a:pt x="186" y="439"/>
                  </a:lnTo>
                  <a:lnTo>
                    <a:pt x="190" y="438"/>
                  </a:lnTo>
                  <a:lnTo>
                    <a:pt x="192" y="439"/>
                  </a:lnTo>
                  <a:lnTo>
                    <a:pt x="192" y="441"/>
                  </a:lnTo>
                  <a:lnTo>
                    <a:pt x="192" y="443"/>
                  </a:lnTo>
                  <a:lnTo>
                    <a:pt x="195" y="444"/>
                  </a:lnTo>
                  <a:lnTo>
                    <a:pt x="197" y="444"/>
                  </a:lnTo>
                  <a:lnTo>
                    <a:pt x="199" y="445"/>
                  </a:lnTo>
                  <a:lnTo>
                    <a:pt x="200" y="445"/>
                  </a:lnTo>
                  <a:lnTo>
                    <a:pt x="201" y="444"/>
                  </a:lnTo>
                  <a:lnTo>
                    <a:pt x="201" y="445"/>
                  </a:lnTo>
                  <a:lnTo>
                    <a:pt x="201" y="446"/>
                  </a:lnTo>
                  <a:lnTo>
                    <a:pt x="201" y="447"/>
                  </a:lnTo>
                  <a:lnTo>
                    <a:pt x="202" y="448"/>
                  </a:lnTo>
                  <a:lnTo>
                    <a:pt x="202" y="453"/>
                  </a:lnTo>
                  <a:lnTo>
                    <a:pt x="201" y="454"/>
                  </a:lnTo>
                  <a:lnTo>
                    <a:pt x="200" y="454"/>
                  </a:lnTo>
                  <a:lnTo>
                    <a:pt x="197" y="456"/>
                  </a:lnTo>
                  <a:lnTo>
                    <a:pt x="193" y="455"/>
                  </a:lnTo>
                  <a:lnTo>
                    <a:pt x="192" y="453"/>
                  </a:lnTo>
                  <a:lnTo>
                    <a:pt x="192" y="453"/>
                  </a:lnTo>
                  <a:lnTo>
                    <a:pt x="188" y="453"/>
                  </a:lnTo>
                  <a:lnTo>
                    <a:pt x="188" y="453"/>
                  </a:lnTo>
                  <a:lnTo>
                    <a:pt x="185" y="455"/>
                  </a:lnTo>
                  <a:lnTo>
                    <a:pt x="181" y="455"/>
                  </a:lnTo>
                  <a:lnTo>
                    <a:pt x="181" y="453"/>
                  </a:lnTo>
                  <a:lnTo>
                    <a:pt x="180" y="453"/>
                  </a:lnTo>
                  <a:lnTo>
                    <a:pt x="177" y="453"/>
                  </a:lnTo>
                  <a:lnTo>
                    <a:pt x="176" y="453"/>
                  </a:lnTo>
                  <a:lnTo>
                    <a:pt x="176" y="455"/>
                  </a:lnTo>
                  <a:lnTo>
                    <a:pt x="177" y="459"/>
                  </a:lnTo>
                  <a:lnTo>
                    <a:pt x="177" y="465"/>
                  </a:lnTo>
                  <a:lnTo>
                    <a:pt x="175" y="468"/>
                  </a:lnTo>
                  <a:lnTo>
                    <a:pt x="170" y="465"/>
                  </a:lnTo>
                  <a:lnTo>
                    <a:pt x="168" y="463"/>
                  </a:lnTo>
                  <a:lnTo>
                    <a:pt x="167" y="462"/>
                  </a:lnTo>
                  <a:lnTo>
                    <a:pt x="166" y="462"/>
                  </a:lnTo>
                  <a:lnTo>
                    <a:pt x="163" y="462"/>
                  </a:lnTo>
                  <a:lnTo>
                    <a:pt x="162" y="462"/>
                  </a:lnTo>
                  <a:lnTo>
                    <a:pt x="162" y="460"/>
                  </a:lnTo>
                  <a:lnTo>
                    <a:pt x="162" y="459"/>
                  </a:lnTo>
                  <a:lnTo>
                    <a:pt x="158" y="460"/>
                  </a:lnTo>
                  <a:lnTo>
                    <a:pt x="157" y="462"/>
                  </a:lnTo>
                  <a:lnTo>
                    <a:pt x="153" y="462"/>
                  </a:lnTo>
                  <a:lnTo>
                    <a:pt x="153" y="460"/>
                  </a:lnTo>
                  <a:lnTo>
                    <a:pt x="151" y="454"/>
                  </a:lnTo>
                  <a:lnTo>
                    <a:pt x="153" y="453"/>
                  </a:lnTo>
                  <a:lnTo>
                    <a:pt x="151" y="450"/>
                  </a:lnTo>
                  <a:lnTo>
                    <a:pt x="150" y="449"/>
                  </a:lnTo>
                  <a:lnTo>
                    <a:pt x="151" y="447"/>
                  </a:lnTo>
                  <a:lnTo>
                    <a:pt x="150" y="447"/>
                  </a:lnTo>
                  <a:lnTo>
                    <a:pt x="149" y="446"/>
                  </a:lnTo>
                  <a:lnTo>
                    <a:pt x="149" y="444"/>
                  </a:lnTo>
                  <a:lnTo>
                    <a:pt x="150" y="443"/>
                  </a:lnTo>
                  <a:lnTo>
                    <a:pt x="150" y="441"/>
                  </a:lnTo>
                  <a:lnTo>
                    <a:pt x="151" y="439"/>
                  </a:lnTo>
                  <a:lnTo>
                    <a:pt x="150" y="437"/>
                  </a:lnTo>
                  <a:lnTo>
                    <a:pt x="149" y="434"/>
                  </a:lnTo>
                  <a:lnTo>
                    <a:pt x="149" y="431"/>
                  </a:lnTo>
                  <a:lnTo>
                    <a:pt x="149" y="430"/>
                  </a:lnTo>
                  <a:lnTo>
                    <a:pt x="150" y="428"/>
                  </a:lnTo>
                  <a:lnTo>
                    <a:pt x="150" y="428"/>
                  </a:lnTo>
                  <a:lnTo>
                    <a:pt x="150" y="427"/>
                  </a:lnTo>
                  <a:lnTo>
                    <a:pt x="147" y="427"/>
                  </a:lnTo>
                  <a:lnTo>
                    <a:pt x="146" y="427"/>
                  </a:lnTo>
                  <a:lnTo>
                    <a:pt x="145" y="426"/>
                  </a:lnTo>
                  <a:lnTo>
                    <a:pt x="141" y="426"/>
                  </a:lnTo>
                  <a:lnTo>
                    <a:pt x="140" y="423"/>
                  </a:lnTo>
                  <a:lnTo>
                    <a:pt x="139" y="421"/>
                  </a:lnTo>
                  <a:lnTo>
                    <a:pt x="139" y="420"/>
                  </a:lnTo>
                  <a:lnTo>
                    <a:pt x="139" y="418"/>
                  </a:lnTo>
                  <a:lnTo>
                    <a:pt x="137" y="416"/>
                  </a:lnTo>
                  <a:lnTo>
                    <a:pt x="135" y="416"/>
                  </a:lnTo>
                  <a:lnTo>
                    <a:pt x="133" y="419"/>
                  </a:lnTo>
                  <a:lnTo>
                    <a:pt x="132" y="421"/>
                  </a:lnTo>
                  <a:lnTo>
                    <a:pt x="132" y="419"/>
                  </a:lnTo>
                  <a:lnTo>
                    <a:pt x="132" y="418"/>
                  </a:lnTo>
                  <a:lnTo>
                    <a:pt x="130" y="419"/>
                  </a:lnTo>
                  <a:lnTo>
                    <a:pt x="129" y="418"/>
                  </a:lnTo>
                  <a:lnTo>
                    <a:pt x="129" y="419"/>
                  </a:lnTo>
                  <a:lnTo>
                    <a:pt x="128" y="419"/>
                  </a:lnTo>
                  <a:lnTo>
                    <a:pt x="127" y="417"/>
                  </a:lnTo>
                  <a:lnTo>
                    <a:pt x="128" y="416"/>
                  </a:lnTo>
                  <a:lnTo>
                    <a:pt x="128" y="415"/>
                  </a:lnTo>
                  <a:lnTo>
                    <a:pt x="126" y="413"/>
                  </a:lnTo>
                  <a:lnTo>
                    <a:pt x="125" y="413"/>
                  </a:lnTo>
                  <a:lnTo>
                    <a:pt x="124" y="413"/>
                  </a:lnTo>
                  <a:lnTo>
                    <a:pt x="121" y="412"/>
                  </a:lnTo>
                  <a:lnTo>
                    <a:pt x="120" y="407"/>
                  </a:lnTo>
                  <a:lnTo>
                    <a:pt x="120" y="406"/>
                  </a:lnTo>
                  <a:lnTo>
                    <a:pt x="119" y="405"/>
                  </a:lnTo>
                  <a:lnTo>
                    <a:pt x="119" y="404"/>
                  </a:lnTo>
                  <a:lnTo>
                    <a:pt x="116" y="404"/>
                  </a:lnTo>
                  <a:lnTo>
                    <a:pt x="116" y="405"/>
                  </a:lnTo>
                  <a:lnTo>
                    <a:pt x="116" y="406"/>
                  </a:lnTo>
                  <a:lnTo>
                    <a:pt x="112" y="407"/>
                  </a:lnTo>
                  <a:lnTo>
                    <a:pt x="107" y="406"/>
                  </a:lnTo>
                  <a:lnTo>
                    <a:pt x="105" y="403"/>
                  </a:lnTo>
                  <a:lnTo>
                    <a:pt x="106" y="401"/>
                  </a:lnTo>
                  <a:lnTo>
                    <a:pt x="108" y="397"/>
                  </a:lnTo>
                  <a:lnTo>
                    <a:pt x="106" y="396"/>
                  </a:lnTo>
                  <a:lnTo>
                    <a:pt x="105" y="395"/>
                  </a:lnTo>
                  <a:lnTo>
                    <a:pt x="102" y="395"/>
                  </a:lnTo>
                  <a:lnTo>
                    <a:pt x="102" y="394"/>
                  </a:lnTo>
                  <a:lnTo>
                    <a:pt x="102" y="393"/>
                  </a:lnTo>
                  <a:lnTo>
                    <a:pt x="101" y="392"/>
                  </a:lnTo>
                  <a:lnTo>
                    <a:pt x="97" y="384"/>
                  </a:lnTo>
                  <a:lnTo>
                    <a:pt x="96" y="383"/>
                  </a:lnTo>
                  <a:lnTo>
                    <a:pt x="95" y="383"/>
                  </a:lnTo>
                  <a:lnTo>
                    <a:pt x="95" y="381"/>
                  </a:lnTo>
                  <a:lnTo>
                    <a:pt x="95" y="378"/>
                  </a:lnTo>
                  <a:lnTo>
                    <a:pt x="94" y="377"/>
                  </a:lnTo>
                  <a:lnTo>
                    <a:pt x="94" y="376"/>
                  </a:lnTo>
                  <a:lnTo>
                    <a:pt x="93" y="375"/>
                  </a:lnTo>
                  <a:lnTo>
                    <a:pt x="92" y="374"/>
                  </a:lnTo>
                  <a:lnTo>
                    <a:pt x="92" y="375"/>
                  </a:lnTo>
                  <a:lnTo>
                    <a:pt x="91" y="375"/>
                  </a:lnTo>
                  <a:lnTo>
                    <a:pt x="87" y="375"/>
                  </a:lnTo>
                  <a:lnTo>
                    <a:pt x="85" y="373"/>
                  </a:lnTo>
                  <a:lnTo>
                    <a:pt x="84" y="372"/>
                  </a:lnTo>
                  <a:lnTo>
                    <a:pt x="83" y="371"/>
                  </a:lnTo>
                  <a:lnTo>
                    <a:pt x="81" y="371"/>
                  </a:lnTo>
                  <a:lnTo>
                    <a:pt x="79" y="369"/>
                  </a:lnTo>
                  <a:lnTo>
                    <a:pt x="75" y="368"/>
                  </a:lnTo>
                  <a:lnTo>
                    <a:pt x="74" y="369"/>
                  </a:lnTo>
                  <a:lnTo>
                    <a:pt x="73" y="369"/>
                  </a:lnTo>
                  <a:lnTo>
                    <a:pt x="72" y="367"/>
                  </a:lnTo>
                  <a:lnTo>
                    <a:pt x="72" y="365"/>
                  </a:lnTo>
                  <a:lnTo>
                    <a:pt x="72" y="363"/>
                  </a:lnTo>
                  <a:lnTo>
                    <a:pt x="71" y="363"/>
                  </a:lnTo>
                  <a:lnTo>
                    <a:pt x="71" y="361"/>
                  </a:lnTo>
                  <a:lnTo>
                    <a:pt x="70" y="360"/>
                  </a:lnTo>
                  <a:lnTo>
                    <a:pt x="67" y="359"/>
                  </a:lnTo>
                  <a:lnTo>
                    <a:pt x="67" y="357"/>
                  </a:lnTo>
                  <a:lnTo>
                    <a:pt x="67" y="355"/>
                  </a:lnTo>
                  <a:lnTo>
                    <a:pt x="61" y="356"/>
                  </a:lnTo>
                  <a:lnTo>
                    <a:pt x="60" y="358"/>
                  </a:lnTo>
                  <a:lnTo>
                    <a:pt x="59" y="357"/>
                  </a:lnTo>
                  <a:lnTo>
                    <a:pt x="57" y="356"/>
                  </a:lnTo>
                  <a:lnTo>
                    <a:pt x="56" y="357"/>
                  </a:lnTo>
                  <a:lnTo>
                    <a:pt x="56" y="358"/>
                  </a:lnTo>
                  <a:lnTo>
                    <a:pt x="54" y="359"/>
                  </a:lnTo>
                  <a:lnTo>
                    <a:pt x="51" y="355"/>
                  </a:lnTo>
                  <a:lnTo>
                    <a:pt x="51" y="354"/>
                  </a:lnTo>
                  <a:lnTo>
                    <a:pt x="50" y="352"/>
                  </a:lnTo>
                  <a:lnTo>
                    <a:pt x="48" y="352"/>
                  </a:lnTo>
                  <a:lnTo>
                    <a:pt x="46" y="354"/>
                  </a:lnTo>
                  <a:lnTo>
                    <a:pt x="46" y="355"/>
                  </a:lnTo>
                  <a:lnTo>
                    <a:pt x="45" y="356"/>
                  </a:lnTo>
                  <a:lnTo>
                    <a:pt x="44" y="358"/>
                  </a:lnTo>
                  <a:lnTo>
                    <a:pt x="40" y="360"/>
                  </a:lnTo>
                  <a:lnTo>
                    <a:pt x="38" y="364"/>
                  </a:lnTo>
                  <a:lnTo>
                    <a:pt x="35" y="366"/>
                  </a:lnTo>
                  <a:lnTo>
                    <a:pt x="34" y="367"/>
                  </a:lnTo>
                  <a:lnTo>
                    <a:pt x="33" y="363"/>
                  </a:lnTo>
                  <a:lnTo>
                    <a:pt x="34" y="362"/>
                  </a:lnTo>
                  <a:lnTo>
                    <a:pt x="34" y="359"/>
                  </a:lnTo>
                  <a:lnTo>
                    <a:pt x="34" y="358"/>
                  </a:lnTo>
                  <a:lnTo>
                    <a:pt x="35" y="356"/>
                  </a:lnTo>
                  <a:lnTo>
                    <a:pt x="37" y="354"/>
                  </a:lnTo>
                  <a:lnTo>
                    <a:pt x="36" y="354"/>
                  </a:lnTo>
                  <a:lnTo>
                    <a:pt x="35" y="352"/>
                  </a:lnTo>
                  <a:lnTo>
                    <a:pt x="34" y="348"/>
                  </a:lnTo>
                  <a:lnTo>
                    <a:pt x="34" y="345"/>
                  </a:lnTo>
                  <a:lnTo>
                    <a:pt x="34" y="340"/>
                  </a:lnTo>
                  <a:lnTo>
                    <a:pt x="34" y="339"/>
                  </a:lnTo>
                  <a:lnTo>
                    <a:pt x="34" y="338"/>
                  </a:lnTo>
                  <a:lnTo>
                    <a:pt x="33" y="336"/>
                  </a:lnTo>
                  <a:lnTo>
                    <a:pt x="34" y="333"/>
                  </a:lnTo>
                  <a:lnTo>
                    <a:pt x="36" y="332"/>
                  </a:lnTo>
                  <a:lnTo>
                    <a:pt x="38" y="333"/>
                  </a:lnTo>
                  <a:lnTo>
                    <a:pt x="39" y="333"/>
                  </a:lnTo>
                  <a:lnTo>
                    <a:pt x="41" y="333"/>
                  </a:lnTo>
                  <a:lnTo>
                    <a:pt x="41" y="329"/>
                  </a:lnTo>
                  <a:lnTo>
                    <a:pt x="40" y="329"/>
                  </a:lnTo>
                  <a:lnTo>
                    <a:pt x="38" y="322"/>
                  </a:lnTo>
                  <a:lnTo>
                    <a:pt x="37" y="321"/>
                  </a:lnTo>
                  <a:lnTo>
                    <a:pt x="36" y="320"/>
                  </a:lnTo>
                  <a:lnTo>
                    <a:pt x="36" y="319"/>
                  </a:lnTo>
                  <a:lnTo>
                    <a:pt x="34" y="316"/>
                  </a:lnTo>
                  <a:lnTo>
                    <a:pt x="31" y="316"/>
                  </a:lnTo>
                  <a:lnTo>
                    <a:pt x="29" y="316"/>
                  </a:lnTo>
                  <a:lnTo>
                    <a:pt x="28" y="316"/>
                  </a:lnTo>
                  <a:lnTo>
                    <a:pt x="25" y="315"/>
                  </a:lnTo>
                  <a:lnTo>
                    <a:pt x="23" y="316"/>
                  </a:lnTo>
                  <a:lnTo>
                    <a:pt x="21" y="318"/>
                  </a:lnTo>
                  <a:lnTo>
                    <a:pt x="19" y="319"/>
                  </a:lnTo>
                  <a:lnTo>
                    <a:pt x="17" y="319"/>
                  </a:lnTo>
                  <a:lnTo>
                    <a:pt x="14" y="320"/>
                  </a:lnTo>
                  <a:lnTo>
                    <a:pt x="15" y="323"/>
                  </a:lnTo>
                  <a:lnTo>
                    <a:pt x="17" y="325"/>
                  </a:lnTo>
                  <a:lnTo>
                    <a:pt x="18" y="327"/>
                  </a:lnTo>
                  <a:lnTo>
                    <a:pt x="17" y="329"/>
                  </a:lnTo>
                  <a:lnTo>
                    <a:pt x="17" y="330"/>
                  </a:lnTo>
                  <a:lnTo>
                    <a:pt x="14" y="331"/>
                  </a:lnTo>
                  <a:lnTo>
                    <a:pt x="10" y="330"/>
                  </a:lnTo>
                  <a:lnTo>
                    <a:pt x="10" y="329"/>
                  </a:lnTo>
                  <a:lnTo>
                    <a:pt x="10" y="329"/>
                  </a:lnTo>
                  <a:lnTo>
                    <a:pt x="5" y="328"/>
                  </a:lnTo>
                  <a:lnTo>
                    <a:pt x="3" y="329"/>
                  </a:lnTo>
                  <a:lnTo>
                    <a:pt x="2" y="329"/>
                  </a:lnTo>
                  <a:lnTo>
                    <a:pt x="0" y="329"/>
                  </a:lnTo>
                  <a:lnTo>
                    <a:pt x="0" y="327"/>
                  </a:lnTo>
                  <a:lnTo>
                    <a:pt x="1" y="324"/>
                  </a:lnTo>
                  <a:lnTo>
                    <a:pt x="1" y="323"/>
                  </a:lnTo>
                  <a:lnTo>
                    <a:pt x="0" y="319"/>
                  </a:lnTo>
                  <a:lnTo>
                    <a:pt x="0" y="316"/>
                  </a:lnTo>
                  <a:lnTo>
                    <a:pt x="3" y="313"/>
                  </a:lnTo>
                  <a:lnTo>
                    <a:pt x="5" y="312"/>
                  </a:lnTo>
                  <a:lnTo>
                    <a:pt x="6" y="312"/>
                  </a:lnTo>
                  <a:lnTo>
                    <a:pt x="6" y="311"/>
                  </a:lnTo>
                  <a:lnTo>
                    <a:pt x="8" y="310"/>
                  </a:lnTo>
                  <a:lnTo>
                    <a:pt x="8" y="309"/>
                  </a:lnTo>
                  <a:lnTo>
                    <a:pt x="10" y="309"/>
                  </a:lnTo>
                  <a:lnTo>
                    <a:pt x="8" y="307"/>
                  </a:lnTo>
                  <a:lnTo>
                    <a:pt x="6" y="306"/>
                  </a:lnTo>
                  <a:lnTo>
                    <a:pt x="9" y="304"/>
                  </a:lnTo>
                  <a:lnTo>
                    <a:pt x="10" y="302"/>
                  </a:lnTo>
                  <a:lnTo>
                    <a:pt x="11" y="300"/>
                  </a:lnTo>
                  <a:lnTo>
                    <a:pt x="13" y="294"/>
                  </a:lnTo>
                  <a:lnTo>
                    <a:pt x="12" y="290"/>
                  </a:lnTo>
                  <a:lnTo>
                    <a:pt x="11" y="289"/>
                  </a:lnTo>
                  <a:lnTo>
                    <a:pt x="10" y="289"/>
                  </a:lnTo>
                  <a:lnTo>
                    <a:pt x="10" y="286"/>
                  </a:lnTo>
                  <a:lnTo>
                    <a:pt x="10" y="283"/>
                  </a:lnTo>
                  <a:lnTo>
                    <a:pt x="12" y="284"/>
                  </a:lnTo>
                  <a:lnTo>
                    <a:pt x="14" y="282"/>
                  </a:lnTo>
                  <a:lnTo>
                    <a:pt x="14" y="283"/>
                  </a:lnTo>
                  <a:lnTo>
                    <a:pt x="14" y="284"/>
                  </a:lnTo>
                  <a:lnTo>
                    <a:pt x="15" y="284"/>
                  </a:lnTo>
                  <a:lnTo>
                    <a:pt x="16" y="282"/>
                  </a:lnTo>
                  <a:lnTo>
                    <a:pt x="15" y="282"/>
                  </a:lnTo>
                  <a:lnTo>
                    <a:pt x="16" y="279"/>
                  </a:lnTo>
                  <a:lnTo>
                    <a:pt x="14" y="278"/>
                  </a:lnTo>
                  <a:lnTo>
                    <a:pt x="14" y="277"/>
                  </a:lnTo>
                  <a:lnTo>
                    <a:pt x="14" y="276"/>
                  </a:lnTo>
                  <a:lnTo>
                    <a:pt x="14" y="274"/>
                  </a:lnTo>
                  <a:lnTo>
                    <a:pt x="16" y="272"/>
                  </a:lnTo>
                  <a:lnTo>
                    <a:pt x="16" y="270"/>
                  </a:lnTo>
                  <a:lnTo>
                    <a:pt x="15" y="270"/>
                  </a:lnTo>
                  <a:lnTo>
                    <a:pt x="15" y="268"/>
                  </a:lnTo>
                  <a:lnTo>
                    <a:pt x="19" y="265"/>
                  </a:lnTo>
                  <a:lnTo>
                    <a:pt x="20" y="265"/>
                  </a:lnTo>
                  <a:lnTo>
                    <a:pt x="23" y="266"/>
                  </a:lnTo>
                  <a:lnTo>
                    <a:pt x="24" y="267"/>
                  </a:lnTo>
                  <a:lnTo>
                    <a:pt x="25" y="265"/>
                  </a:lnTo>
                  <a:lnTo>
                    <a:pt x="26" y="263"/>
                  </a:lnTo>
                  <a:lnTo>
                    <a:pt x="29" y="264"/>
                  </a:lnTo>
                  <a:lnTo>
                    <a:pt x="30" y="265"/>
                  </a:lnTo>
                  <a:lnTo>
                    <a:pt x="31" y="264"/>
                  </a:lnTo>
                  <a:lnTo>
                    <a:pt x="31" y="263"/>
                  </a:lnTo>
                  <a:lnTo>
                    <a:pt x="31" y="262"/>
                  </a:lnTo>
                  <a:lnTo>
                    <a:pt x="32" y="261"/>
                  </a:lnTo>
                  <a:lnTo>
                    <a:pt x="33" y="260"/>
                  </a:lnTo>
                  <a:lnTo>
                    <a:pt x="33" y="258"/>
                  </a:lnTo>
                  <a:lnTo>
                    <a:pt x="31" y="259"/>
                  </a:lnTo>
                  <a:lnTo>
                    <a:pt x="30" y="259"/>
                  </a:lnTo>
                  <a:lnTo>
                    <a:pt x="29" y="257"/>
                  </a:lnTo>
                  <a:lnTo>
                    <a:pt x="30" y="255"/>
                  </a:lnTo>
                  <a:lnTo>
                    <a:pt x="33" y="253"/>
                  </a:lnTo>
                  <a:lnTo>
                    <a:pt x="36" y="250"/>
                  </a:lnTo>
                  <a:lnTo>
                    <a:pt x="36" y="247"/>
                  </a:lnTo>
                  <a:lnTo>
                    <a:pt x="35" y="247"/>
                  </a:lnTo>
                  <a:lnTo>
                    <a:pt x="34" y="247"/>
                  </a:lnTo>
                  <a:lnTo>
                    <a:pt x="34" y="246"/>
                  </a:lnTo>
                  <a:lnTo>
                    <a:pt x="34" y="244"/>
                  </a:lnTo>
                  <a:lnTo>
                    <a:pt x="34" y="243"/>
                  </a:lnTo>
                  <a:lnTo>
                    <a:pt x="28" y="236"/>
                  </a:lnTo>
                  <a:lnTo>
                    <a:pt x="25" y="236"/>
                  </a:lnTo>
                  <a:lnTo>
                    <a:pt x="22" y="239"/>
                  </a:lnTo>
                  <a:lnTo>
                    <a:pt x="21" y="240"/>
                  </a:lnTo>
                  <a:lnTo>
                    <a:pt x="19" y="240"/>
                  </a:lnTo>
                  <a:lnTo>
                    <a:pt x="19" y="238"/>
                  </a:lnTo>
                  <a:lnTo>
                    <a:pt x="20" y="237"/>
                  </a:lnTo>
                  <a:lnTo>
                    <a:pt x="22" y="235"/>
                  </a:lnTo>
                  <a:lnTo>
                    <a:pt x="22" y="231"/>
                  </a:lnTo>
                  <a:lnTo>
                    <a:pt x="18" y="232"/>
                  </a:lnTo>
                  <a:lnTo>
                    <a:pt x="18" y="233"/>
                  </a:lnTo>
                  <a:lnTo>
                    <a:pt x="16" y="235"/>
                  </a:lnTo>
                  <a:lnTo>
                    <a:pt x="15" y="234"/>
                  </a:lnTo>
                  <a:lnTo>
                    <a:pt x="16" y="232"/>
                  </a:lnTo>
                  <a:lnTo>
                    <a:pt x="15" y="230"/>
                  </a:lnTo>
                  <a:lnTo>
                    <a:pt x="16" y="230"/>
                  </a:lnTo>
                  <a:lnTo>
                    <a:pt x="20" y="229"/>
                  </a:lnTo>
                  <a:lnTo>
                    <a:pt x="20" y="230"/>
                  </a:lnTo>
                  <a:lnTo>
                    <a:pt x="21" y="230"/>
                  </a:lnTo>
                  <a:lnTo>
                    <a:pt x="23" y="230"/>
                  </a:lnTo>
                  <a:lnTo>
                    <a:pt x="23" y="229"/>
                  </a:lnTo>
                  <a:lnTo>
                    <a:pt x="24" y="230"/>
                  </a:lnTo>
                  <a:lnTo>
                    <a:pt x="25" y="230"/>
                  </a:lnTo>
                  <a:lnTo>
                    <a:pt x="26" y="230"/>
                  </a:lnTo>
                  <a:lnTo>
                    <a:pt x="28" y="231"/>
                  </a:lnTo>
                  <a:lnTo>
                    <a:pt x="30" y="230"/>
                  </a:lnTo>
                  <a:lnTo>
                    <a:pt x="30" y="229"/>
                  </a:lnTo>
                  <a:lnTo>
                    <a:pt x="31" y="230"/>
                  </a:lnTo>
                  <a:lnTo>
                    <a:pt x="32" y="230"/>
                  </a:lnTo>
                  <a:lnTo>
                    <a:pt x="34" y="230"/>
                  </a:lnTo>
                  <a:lnTo>
                    <a:pt x="37" y="229"/>
                  </a:lnTo>
                  <a:lnTo>
                    <a:pt x="34" y="228"/>
                  </a:lnTo>
                  <a:lnTo>
                    <a:pt x="34" y="225"/>
                  </a:lnTo>
                  <a:lnTo>
                    <a:pt x="32" y="224"/>
                  </a:lnTo>
                  <a:lnTo>
                    <a:pt x="33" y="222"/>
                  </a:lnTo>
                  <a:lnTo>
                    <a:pt x="33" y="221"/>
                  </a:lnTo>
                  <a:lnTo>
                    <a:pt x="32" y="220"/>
                  </a:lnTo>
                  <a:lnTo>
                    <a:pt x="29" y="217"/>
                  </a:lnTo>
                  <a:lnTo>
                    <a:pt x="30" y="213"/>
                  </a:lnTo>
                  <a:lnTo>
                    <a:pt x="32" y="206"/>
                  </a:lnTo>
                  <a:lnTo>
                    <a:pt x="35" y="205"/>
                  </a:lnTo>
                  <a:lnTo>
                    <a:pt x="38" y="206"/>
                  </a:lnTo>
                  <a:lnTo>
                    <a:pt x="46" y="208"/>
                  </a:lnTo>
                  <a:lnTo>
                    <a:pt x="49" y="207"/>
                  </a:lnTo>
                  <a:lnTo>
                    <a:pt x="50" y="206"/>
                  </a:lnTo>
                  <a:lnTo>
                    <a:pt x="52" y="207"/>
                  </a:lnTo>
                  <a:lnTo>
                    <a:pt x="52" y="208"/>
                  </a:lnTo>
                  <a:lnTo>
                    <a:pt x="52" y="211"/>
                  </a:lnTo>
                  <a:lnTo>
                    <a:pt x="54" y="212"/>
                  </a:lnTo>
                  <a:lnTo>
                    <a:pt x="56" y="212"/>
                  </a:lnTo>
                  <a:lnTo>
                    <a:pt x="59" y="210"/>
                  </a:lnTo>
                  <a:lnTo>
                    <a:pt x="60" y="211"/>
                  </a:lnTo>
                  <a:lnTo>
                    <a:pt x="62" y="211"/>
                  </a:lnTo>
                  <a:lnTo>
                    <a:pt x="65" y="210"/>
                  </a:lnTo>
                  <a:lnTo>
                    <a:pt x="66" y="207"/>
                  </a:lnTo>
                  <a:lnTo>
                    <a:pt x="66" y="206"/>
                  </a:lnTo>
                  <a:lnTo>
                    <a:pt x="65" y="205"/>
                  </a:lnTo>
                  <a:lnTo>
                    <a:pt x="64" y="205"/>
                  </a:lnTo>
                  <a:lnTo>
                    <a:pt x="64" y="204"/>
                  </a:lnTo>
                  <a:lnTo>
                    <a:pt x="65" y="204"/>
                  </a:lnTo>
                  <a:lnTo>
                    <a:pt x="67" y="204"/>
                  </a:lnTo>
                  <a:lnTo>
                    <a:pt x="69" y="202"/>
                  </a:lnTo>
                  <a:lnTo>
                    <a:pt x="67" y="200"/>
                  </a:lnTo>
                  <a:lnTo>
                    <a:pt x="65" y="198"/>
                  </a:lnTo>
                  <a:lnTo>
                    <a:pt x="63" y="196"/>
                  </a:lnTo>
                  <a:lnTo>
                    <a:pt x="62" y="194"/>
                  </a:lnTo>
                  <a:lnTo>
                    <a:pt x="62" y="195"/>
                  </a:lnTo>
                  <a:lnTo>
                    <a:pt x="61" y="195"/>
                  </a:lnTo>
                  <a:lnTo>
                    <a:pt x="60" y="194"/>
                  </a:lnTo>
                  <a:lnTo>
                    <a:pt x="59" y="194"/>
                  </a:lnTo>
                  <a:lnTo>
                    <a:pt x="59" y="194"/>
                  </a:lnTo>
                  <a:lnTo>
                    <a:pt x="58" y="193"/>
                  </a:lnTo>
                  <a:lnTo>
                    <a:pt x="57" y="192"/>
                  </a:lnTo>
                  <a:lnTo>
                    <a:pt x="55" y="192"/>
                  </a:lnTo>
                  <a:lnTo>
                    <a:pt x="54" y="191"/>
                  </a:lnTo>
                  <a:lnTo>
                    <a:pt x="56" y="188"/>
                  </a:lnTo>
                  <a:lnTo>
                    <a:pt x="57" y="187"/>
                  </a:lnTo>
                  <a:lnTo>
                    <a:pt x="55" y="182"/>
                  </a:lnTo>
                  <a:lnTo>
                    <a:pt x="58" y="180"/>
                  </a:lnTo>
                  <a:lnTo>
                    <a:pt x="58" y="179"/>
                  </a:lnTo>
                  <a:lnTo>
                    <a:pt x="59" y="179"/>
                  </a:lnTo>
                  <a:lnTo>
                    <a:pt x="59" y="178"/>
                  </a:lnTo>
                  <a:lnTo>
                    <a:pt x="58" y="176"/>
                  </a:lnTo>
                  <a:lnTo>
                    <a:pt x="59" y="176"/>
                  </a:lnTo>
                  <a:lnTo>
                    <a:pt x="60" y="176"/>
                  </a:lnTo>
                  <a:lnTo>
                    <a:pt x="60" y="172"/>
                  </a:lnTo>
                  <a:lnTo>
                    <a:pt x="58" y="172"/>
                  </a:lnTo>
                  <a:lnTo>
                    <a:pt x="57" y="171"/>
                  </a:lnTo>
                  <a:lnTo>
                    <a:pt x="52" y="167"/>
                  </a:lnTo>
                  <a:lnTo>
                    <a:pt x="50" y="165"/>
                  </a:lnTo>
                  <a:lnTo>
                    <a:pt x="51" y="164"/>
                  </a:lnTo>
                  <a:lnTo>
                    <a:pt x="51" y="163"/>
                  </a:lnTo>
                  <a:lnTo>
                    <a:pt x="55" y="163"/>
                  </a:lnTo>
                  <a:lnTo>
                    <a:pt x="59" y="161"/>
                  </a:lnTo>
                  <a:lnTo>
                    <a:pt x="61" y="164"/>
                  </a:lnTo>
                  <a:lnTo>
                    <a:pt x="62" y="165"/>
                  </a:lnTo>
                  <a:lnTo>
                    <a:pt x="62" y="167"/>
                  </a:lnTo>
                  <a:lnTo>
                    <a:pt x="61" y="168"/>
                  </a:lnTo>
                  <a:lnTo>
                    <a:pt x="61" y="169"/>
                  </a:lnTo>
                  <a:lnTo>
                    <a:pt x="63" y="170"/>
                  </a:lnTo>
                  <a:lnTo>
                    <a:pt x="64" y="172"/>
                  </a:lnTo>
                  <a:lnTo>
                    <a:pt x="65" y="174"/>
                  </a:lnTo>
                  <a:lnTo>
                    <a:pt x="67" y="172"/>
                  </a:lnTo>
                  <a:lnTo>
                    <a:pt x="67" y="171"/>
                  </a:lnTo>
                  <a:lnTo>
                    <a:pt x="68" y="170"/>
                  </a:lnTo>
                  <a:lnTo>
                    <a:pt x="67" y="169"/>
                  </a:lnTo>
                  <a:lnTo>
                    <a:pt x="66" y="166"/>
                  </a:lnTo>
                  <a:lnTo>
                    <a:pt x="68" y="163"/>
                  </a:lnTo>
                  <a:lnTo>
                    <a:pt x="66" y="161"/>
                  </a:lnTo>
                  <a:lnTo>
                    <a:pt x="67" y="160"/>
                  </a:lnTo>
                  <a:lnTo>
                    <a:pt x="67" y="159"/>
                  </a:lnTo>
                  <a:lnTo>
                    <a:pt x="67" y="158"/>
                  </a:lnTo>
                  <a:lnTo>
                    <a:pt x="67" y="156"/>
                  </a:lnTo>
                  <a:lnTo>
                    <a:pt x="69" y="156"/>
                  </a:lnTo>
                  <a:lnTo>
                    <a:pt x="71" y="154"/>
                  </a:lnTo>
                  <a:lnTo>
                    <a:pt x="73" y="151"/>
                  </a:lnTo>
                  <a:lnTo>
                    <a:pt x="72" y="150"/>
                  </a:lnTo>
                  <a:lnTo>
                    <a:pt x="70" y="150"/>
                  </a:lnTo>
                  <a:lnTo>
                    <a:pt x="69" y="150"/>
                  </a:lnTo>
                  <a:lnTo>
                    <a:pt x="67" y="149"/>
                  </a:lnTo>
                  <a:lnTo>
                    <a:pt x="65" y="148"/>
                  </a:lnTo>
                  <a:lnTo>
                    <a:pt x="64" y="147"/>
                  </a:lnTo>
                  <a:lnTo>
                    <a:pt x="63" y="145"/>
                  </a:lnTo>
                  <a:lnTo>
                    <a:pt x="60" y="142"/>
                  </a:lnTo>
                  <a:lnTo>
                    <a:pt x="59" y="142"/>
                  </a:lnTo>
                  <a:lnTo>
                    <a:pt x="56" y="144"/>
                  </a:lnTo>
                  <a:lnTo>
                    <a:pt x="55" y="141"/>
                  </a:lnTo>
                  <a:lnTo>
                    <a:pt x="54" y="140"/>
                  </a:lnTo>
                  <a:lnTo>
                    <a:pt x="51" y="140"/>
                  </a:lnTo>
                  <a:lnTo>
                    <a:pt x="50" y="140"/>
                  </a:lnTo>
                  <a:lnTo>
                    <a:pt x="49" y="141"/>
                  </a:lnTo>
                  <a:lnTo>
                    <a:pt x="47" y="139"/>
                  </a:lnTo>
                  <a:lnTo>
                    <a:pt x="45" y="139"/>
                  </a:lnTo>
                  <a:lnTo>
                    <a:pt x="44" y="138"/>
                  </a:lnTo>
                  <a:lnTo>
                    <a:pt x="44" y="136"/>
                  </a:lnTo>
                  <a:lnTo>
                    <a:pt x="41" y="138"/>
                  </a:lnTo>
                  <a:lnTo>
                    <a:pt x="40" y="138"/>
                  </a:lnTo>
                  <a:lnTo>
                    <a:pt x="39" y="136"/>
                  </a:lnTo>
                  <a:lnTo>
                    <a:pt x="38" y="134"/>
                  </a:lnTo>
                  <a:lnTo>
                    <a:pt x="39" y="133"/>
                  </a:lnTo>
                  <a:lnTo>
                    <a:pt x="39" y="132"/>
                  </a:lnTo>
                  <a:lnTo>
                    <a:pt x="40" y="131"/>
                  </a:lnTo>
                  <a:lnTo>
                    <a:pt x="39" y="131"/>
                  </a:lnTo>
                  <a:lnTo>
                    <a:pt x="37" y="129"/>
                  </a:lnTo>
                  <a:lnTo>
                    <a:pt x="36" y="129"/>
                  </a:lnTo>
                  <a:lnTo>
                    <a:pt x="34" y="128"/>
                  </a:lnTo>
                  <a:lnTo>
                    <a:pt x="34" y="127"/>
                  </a:lnTo>
                  <a:lnTo>
                    <a:pt x="34" y="125"/>
                  </a:lnTo>
                  <a:lnTo>
                    <a:pt x="35" y="124"/>
                  </a:lnTo>
                  <a:lnTo>
                    <a:pt x="36" y="123"/>
                  </a:lnTo>
                  <a:lnTo>
                    <a:pt x="37" y="122"/>
                  </a:lnTo>
                  <a:lnTo>
                    <a:pt x="36" y="121"/>
                  </a:lnTo>
                  <a:lnTo>
                    <a:pt x="36" y="120"/>
                  </a:lnTo>
                  <a:lnTo>
                    <a:pt x="34" y="120"/>
                  </a:lnTo>
                  <a:lnTo>
                    <a:pt x="32" y="120"/>
                  </a:lnTo>
                  <a:lnTo>
                    <a:pt x="31" y="120"/>
                  </a:lnTo>
                  <a:lnTo>
                    <a:pt x="30" y="120"/>
                  </a:lnTo>
                  <a:lnTo>
                    <a:pt x="26" y="117"/>
                  </a:lnTo>
                  <a:lnTo>
                    <a:pt x="23" y="118"/>
                  </a:lnTo>
                  <a:lnTo>
                    <a:pt x="21" y="118"/>
                  </a:lnTo>
                  <a:lnTo>
                    <a:pt x="20" y="118"/>
                  </a:lnTo>
                  <a:lnTo>
                    <a:pt x="20" y="116"/>
                  </a:lnTo>
                  <a:lnTo>
                    <a:pt x="19" y="113"/>
                  </a:lnTo>
                  <a:lnTo>
                    <a:pt x="17" y="111"/>
                  </a:lnTo>
                  <a:lnTo>
                    <a:pt x="15" y="112"/>
                  </a:lnTo>
                  <a:lnTo>
                    <a:pt x="14" y="112"/>
                  </a:lnTo>
                  <a:lnTo>
                    <a:pt x="13" y="111"/>
                  </a:lnTo>
                  <a:lnTo>
                    <a:pt x="14" y="109"/>
                  </a:lnTo>
                  <a:lnTo>
                    <a:pt x="14" y="108"/>
                  </a:lnTo>
                  <a:lnTo>
                    <a:pt x="14" y="107"/>
                  </a:lnTo>
                  <a:lnTo>
                    <a:pt x="14" y="105"/>
                  </a:lnTo>
                  <a:lnTo>
                    <a:pt x="13" y="102"/>
                  </a:lnTo>
                  <a:lnTo>
                    <a:pt x="12" y="102"/>
                  </a:lnTo>
                  <a:lnTo>
                    <a:pt x="11" y="100"/>
                  </a:lnTo>
                  <a:lnTo>
                    <a:pt x="11" y="98"/>
                  </a:lnTo>
                  <a:lnTo>
                    <a:pt x="10" y="95"/>
                  </a:lnTo>
                  <a:lnTo>
                    <a:pt x="10" y="94"/>
                  </a:lnTo>
                  <a:lnTo>
                    <a:pt x="10" y="91"/>
                  </a:lnTo>
                  <a:lnTo>
                    <a:pt x="10" y="88"/>
                  </a:lnTo>
                  <a:lnTo>
                    <a:pt x="13" y="87"/>
                  </a:lnTo>
                  <a:lnTo>
                    <a:pt x="14" y="87"/>
                  </a:lnTo>
                  <a:lnTo>
                    <a:pt x="14" y="86"/>
                  </a:lnTo>
                  <a:lnTo>
                    <a:pt x="15" y="86"/>
                  </a:lnTo>
                  <a:lnTo>
                    <a:pt x="16" y="84"/>
                  </a:lnTo>
                  <a:lnTo>
                    <a:pt x="18" y="82"/>
                  </a:lnTo>
                  <a:lnTo>
                    <a:pt x="22" y="82"/>
                  </a:lnTo>
                  <a:lnTo>
                    <a:pt x="23" y="82"/>
                  </a:lnTo>
                  <a:lnTo>
                    <a:pt x="23" y="81"/>
                  </a:lnTo>
                  <a:lnTo>
                    <a:pt x="23" y="80"/>
                  </a:lnTo>
                  <a:lnTo>
                    <a:pt x="24" y="80"/>
                  </a:lnTo>
                  <a:lnTo>
                    <a:pt x="26" y="78"/>
                  </a:lnTo>
                  <a:lnTo>
                    <a:pt x="27" y="76"/>
                  </a:lnTo>
                  <a:lnTo>
                    <a:pt x="27" y="75"/>
                  </a:lnTo>
                  <a:lnTo>
                    <a:pt x="28" y="75"/>
                  </a:lnTo>
                  <a:lnTo>
                    <a:pt x="31" y="75"/>
                  </a:lnTo>
                  <a:lnTo>
                    <a:pt x="34" y="74"/>
                  </a:lnTo>
                  <a:lnTo>
                    <a:pt x="34" y="72"/>
                  </a:lnTo>
                  <a:lnTo>
                    <a:pt x="35" y="71"/>
                  </a:lnTo>
                  <a:lnTo>
                    <a:pt x="34" y="70"/>
                  </a:lnTo>
                  <a:lnTo>
                    <a:pt x="35" y="69"/>
                  </a:lnTo>
                  <a:lnTo>
                    <a:pt x="36" y="70"/>
                  </a:lnTo>
                  <a:lnTo>
                    <a:pt x="37" y="73"/>
                  </a:lnTo>
                  <a:lnTo>
                    <a:pt x="38" y="75"/>
                  </a:lnTo>
                  <a:lnTo>
                    <a:pt x="40" y="75"/>
                  </a:lnTo>
                  <a:lnTo>
                    <a:pt x="40" y="73"/>
                  </a:lnTo>
                  <a:lnTo>
                    <a:pt x="40" y="72"/>
                  </a:lnTo>
                  <a:lnTo>
                    <a:pt x="40" y="70"/>
                  </a:lnTo>
                  <a:lnTo>
                    <a:pt x="41" y="70"/>
                  </a:lnTo>
                  <a:lnTo>
                    <a:pt x="44" y="70"/>
                  </a:lnTo>
                  <a:lnTo>
                    <a:pt x="49" y="71"/>
                  </a:lnTo>
                  <a:lnTo>
                    <a:pt x="51" y="70"/>
                  </a:lnTo>
                  <a:lnTo>
                    <a:pt x="52" y="70"/>
                  </a:lnTo>
                  <a:lnTo>
                    <a:pt x="53" y="70"/>
                  </a:lnTo>
                  <a:lnTo>
                    <a:pt x="54" y="71"/>
                  </a:lnTo>
                  <a:lnTo>
                    <a:pt x="56" y="71"/>
                  </a:lnTo>
                  <a:lnTo>
                    <a:pt x="57" y="71"/>
                  </a:lnTo>
                  <a:lnTo>
                    <a:pt x="55" y="69"/>
                  </a:lnTo>
                  <a:lnTo>
                    <a:pt x="54" y="69"/>
                  </a:lnTo>
                  <a:lnTo>
                    <a:pt x="54" y="67"/>
                  </a:lnTo>
                  <a:lnTo>
                    <a:pt x="56" y="66"/>
                  </a:lnTo>
                  <a:lnTo>
                    <a:pt x="57" y="66"/>
                  </a:lnTo>
                  <a:lnTo>
                    <a:pt x="59" y="67"/>
                  </a:lnTo>
                  <a:lnTo>
                    <a:pt x="60" y="66"/>
                  </a:lnTo>
                  <a:lnTo>
                    <a:pt x="60" y="65"/>
                  </a:lnTo>
                  <a:lnTo>
                    <a:pt x="60" y="63"/>
                  </a:lnTo>
                  <a:lnTo>
                    <a:pt x="61" y="61"/>
                  </a:lnTo>
                  <a:lnTo>
                    <a:pt x="62" y="59"/>
                  </a:lnTo>
                  <a:lnTo>
                    <a:pt x="61" y="59"/>
                  </a:lnTo>
                  <a:lnTo>
                    <a:pt x="61" y="58"/>
                  </a:lnTo>
                  <a:lnTo>
                    <a:pt x="63" y="55"/>
                  </a:lnTo>
                  <a:lnTo>
                    <a:pt x="66" y="53"/>
                  </a:lnTo>
                  <a:lnTo>
                    <a:pt x="68" y="55"/>
                  </a:lnTo>
                  <a:lnTo>
                    <a:pt x="68" y="56"/>
                  </a:lnTo>
                  <a:lnTo>
                    <a:pt x="69" y="57"/>
                  </a:lnTo>
                  <a:lnTo>
                    <a:pt x="72" y="57"/>
                  </a:lnTo>
                  <a:lnTo>
                    <a:pt x="73" y="56"/>
                  </a:lnTo>
                  <a:lnTo>
                    <a:pt x="75" y="54"/>
                  </a:lnTo>
                  <a:lnTo>
                    <a:pt x="81" y="52"/>
                  </a:lnTo>
                  <a:lnTo>
                    <a:pt x="83" y="50"/>
                  </a:lnTo>
                  <a:lnTo>
                    <a:pt x="84" y="50"/>
                  </a:lnTo>
                  <a:lnTo>
                    <a:pt x="85" y="50"/>
                  </a:lnTo>
                  <a:lnTo>
                    <a:pt x="86" y="49"/>
                  </a:lnTo>
                  <a:lnTo>
                    <a:pt x="86" y="47"/>
                  </a:lnTo>
                  <a:lnTo>
                    <a:pt x="86" y="46"/>
                  </a:lnTo>
                  <a:lnTo>
                    <a:pt x="88" y="43"/>
                  </a:lnTo>
                  <a:lnTo>
                    <a:pt x="92" y="42"/>
                  </a:lnTo>
                  <a:lnTo>
                    <a:pt x="94" y="42"/>
                  </a:lnTo>
                  <a:lnTo>
                    <a:pt x="95" y="40"/>
                  </a:lnTo>
                  <a:lnTo>
                    <a:pt x="95" y="38"/>
                  </a:lnTo>
                  <a:lnTo>
                    <a:pt x="98" y="35"/>
                  </a:lnTo>
                  <a:lnTo>
                    <a:pt x="99" y="34"/>
                  </a:lnTo>
                  <a:lnTo>
                    <a:pt x="100" y="32"/>
                  </a:lnTo>
                  <a:lnTo>
                    <a:pt x="100" y="31"/>
                  </a:lnTo>
                  <a:lnTo>
                    <a:pt x="99" y="31"/>
                  </a:lnTo>
                  <a:lnTo>
                    <a:pt x="100" y="30"/>
                  </a:lnTo>
                  <a:lnTo>
                    <a:pt x="102" y="27"/>
                  </a:lnTo>
                  <a:lnTo>
                    <a:pt x="102" y="23"/>
                  </a:lnTo>
                  <a:lnTo>
                    <a:pt x="101" y="22"/>
                  </a:lnTo>
                  <a:lnTo>
                    <a:pt x="100" y="20"/>
                  </a:lnTo>
                  <a:lnTo>
                    <a:pt x="101" y="19"/>
                  </a:lnTo>
                  <a:lnTo>
                    <a:pt x="103" y="19"/>
                  </a:lnTo>
                  <a:lnTo>
                    <a:pt x="107" y="20"/>
                  </a:lnTo>
                  <a:lnTo>
                    <a:pt x="110" y="18"/>
                  </a:lnTo>
                  <a:lnTo>
                    <a:pt x="112" y="18"/>
                  </a:lnTo>
                  <a:lnTo>
                    <a:pt x="124" y="23"/>
                  </a:lnTo>
                  <a:lnTo>
                    <a:pt x="126" y="24"/>
                  </a:lnTo>
                  <a:lnTo>
                    <a:pt x="128" y="27"/>
                  </a:lnTo>
                  <a:lnTo>
                    <a:pt x="129" y="30"/>
                  </a:lnTo>
                  <a:lnTo>
                    <a:pt x="130" y="31"/>
                  </a:lnTo>
                  <a:lnTo>
                    <a:pt x="132" y="31"/>
                  </a:lnTo>
                  <a:lnTo>
                    <a:pt x="133" y="30"/>
                  </a:lnTo>
                  <a:lnTo>
                    <a:pt x="134" y="30"/>
                  </a:lnTo>
                  <a:lnTo>
                    <a:pt x="135" y="31"/>
                  </a:lnTo>
                  <a:lnTo>
                    <a:pt x="137" y="30"/>
                  </a:lnTo>
                  <a:lnTo>
                    <a:pt x="144" y="25"/>
                  </a:lnTo>
                  <a:lnTo>
                    <a:pt x="144" y="24"/>
                  </a:lnTo>
                  <a:lnTo>
                    <a:pt x="147" y="22"/>
                  </a:lnTo>
                  <a:lnTo>
                    <a:pt x="152" y="23"/>
                  </a:lnTo>
                  <a:lnTo>
                    <a:pt x="152" y="24"/>
                  </a:lnTo>
                  <a:lnTo>
                    <a:pt x="152" y="25"/>
                  </a:lnTo>
                  <a:lnTo>
                    <a:pt x="155" y="27"/>
                  </a:lnTo>
                  <a:lnTo>
                    <a:pt x="158" y="29"/>
                  </a:lnTo>
                  <a:lnTo>
                    <a:pt x="158" y="29"/>
                  </a:lnTo>
                  <a:lnTo>
                    <a:pt x="158" y="26"/>
                  </a:lnTo>
                  <a:lnTo>
                    <a:pt x="159" y="22"/>
                  </a:lnTo>
                  <a:lnTo>
                    <a:pt x="158" y="21"/>
                  </a:lnTo>
                  <a:lnTo>
                    <a:pt x="156" y="20"/>
                  </a:lnTo>
                  <a:lnTo>
                    <a:pt x="155" y="20"/>
                  </a:lnTo>
                  <a:lnTo>
                    <a:pt x="154" y="14"/>
                  </a:lnTo>
                  <a:lnTo>
                    <a:pt x="154" y="13"/>
                  </a:lnTo>
                  <a:lnTo>
                    <a:pt x="155" y="12"/>
                  </a:lnTo>
                  <a:lnTo>
                    <a:pt x="156" y="12"/>
                  </a:lnTo>
                  <a:lnTo>
                    <a:pt x="156" y="11"/>
                  </a:lnTo>
                  <a:lnTo>
                    <a:pt x="155" y="10"/>
                  </a:lnTo>
                  <a:lnTo>
                    <a:pt x="155" y="9"/>
                  </a:lnTo>
                  <a:lnTo>
                    <a:pt x="155" y="8"/>
                  </a:lnTo>
                  <a:lnTo>
                    <a:pt x="159" y="7"/>
                  </a:lnTo>
                  <a:lnTo>
                    <a:pt x="162" y="6"/>
                  </a:lnTo>
                  <a:lnTo>
                    <a:pt x="161" y="4"/>
                  </a:lnTo>
                  <a:lnTo>
                    <a:pt x="162" y="3"/>
                  </a:lnTo>
                  <a:lnTo>
                    <a:pt x="166" y="3"/>
                  </a:lnTo>
                  <a:lnTo>
                    <a:pt x="166" y="2"/>
                  </a:lnTo>
                  <a:lnTo>
                    <a:pt x="168" y="2"/>
                  </a:lnTo>
                  <a:lnTo>
                    <a:pt x="172" y="1"/>
                  </a:lnTo>
                  <a:lnTo>
                    <a:pt x="173" y="1"/>
                  </a:lnTo>
                  <a:lnTo>
                    <a:pt x="176" y="2"/>
                  </a:lnTo>
                  <a:lnTo>
                    <a:pt x="178" y="2"/>
                  </a:lnTo>
                  <a:lnTo>
                    <a:pt x="178" y="1"/>
                  </a:lnTo>
                  <a:lnTo>
                    <a:pt x="179" y="0"/>
                  </a:lnTo>
                  <a:lnTo>
                    <a:pt x="181" y="1"/>
                  </a:lnTo>
                  <a:lnTo>
                    <a:pt x="184" y="2"/>
                  </a:lnTo>
                  <a:close/>
                  <a:moveTo>
                    <a:pt x="318" y="144"/>
                  </a:moveTo>
                  <a:lnTo>
                    <a:pt x="319" y="145"/>
                  </a:lnTo>
                  <a:lnTo>
                    <a:pt x="320" y="145"/>
                  </a:lnTo>
                  <a:lnTo>
                    <a:pt x="320" y="143"/>
                  </a:lnTo>
                  <a:lnTo>
                    <a:pt x="318" y="14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" name="Freeform 28">
              <a:extLst>
                <a:ext uri="{FF2B5EF4-FFF2-40B4-BE49-F238E27FC236}">
                  <a16:creationId xmlns:a16="http://schemas.microsoft.com/office/drawing/2014/main" id="{C13B423A-8F82-B128-9920-3C56D28845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9213" y="1731963"/>
              <a:ext cx="1135063" cy="1131888"/>
            </a:xfrm>
            <a:custGeom>
              <a:avLst/>
              <a:gdLst>
                <a:gd name="T0" fmla="*/ 528 w 715"/>
                <a:gd name="T1" fmla="*/ 38 h 713"/>
                <a:gd name="T2" fmla="*/ 575 w 715"/>
                <a:gd name="T3" fmla="*/ 44 h 713"/>
                <a:gd name="T4" fmla="*/ 583 w 715"/>
                <a:gd name="T5" fmla="*/ 85 h 713"/>
                <a:gd name="T6" fmla="*/ 618 w 715"/>
                <a:gd name="T7" fmla="*/ 92 h 713"/>
                <a:gd name="T8" fmla="*/ 602 w 715"/>
                <a:gd name="T9" fmla="*/ 158 h 713"/>
                <a:gd name="T10" fmla="*/ 563 w 715"/>
                <a:gd name="T11" fmla="*/ 227 h 713"/>
                <a:gd name="T12" fmla="*/ 654 w 715"/>
                <a:gd name="T13" fmla="*/ 294 h 713"/>
                <a:gd name="T14" fmla="*/ 658 w 715"/>
                <a:gd name="T15" fmla="*/ 354 h 713"/>
                <a:gd name="T16" fmla="*/ 669 w 715"/>
                <a:gd name="T17" fmla="*/ 407 h 713"/>
                <a:gd name="T18" fmla="*/ 703 w 715"/>
                <a:gd name="T19" fmla="*/ 472 h 713"/>
                <a:gd name="T20" fmla="*/ 700 w 715"/>
                <a:gd name="T21" fmla="*/ 513 h 713"/>
                <a:gd name="T22" fmla="*/ 678 w 715"/>
                <a:gd name="T23" fmla="*/ 547 h 713"/>
                <a:gd name="T24" fmla="*/ 708 w 715"/>
                <a:gd name="T25" fmla="*/ 598 h 713"/>
                <a:gd name="T26" fmla="*/ 685 w 715"/>
                <a:gd name="T27" fmla="*/ 642 h 713"/>
                <a:gd name="T28" fmla="*/ 627 w 715"/>
                <a:gd name="T29" fmla="*/ 655 h 713"/>
                <a:gd name="T30" fmla="*/ 571 w 715"/>
                <a:gd name="T31" fmla="*/ 674 h 713"/>
                <a:gd name="T32" fmla="*/ 565 w 715"/>
                <a:gd name="T33" fmla="*/ 705 h 713"/>
                <a:gd name="T34" fmla="*/ 526 w 715"/>
                <a:gd name="T35" fmla="*/ 709 h 713"/>
                <a:gd name="T36" fmla="*/ 482 w 715"/>
                <a:gd name="T37" fmla="*/ 708 h 713"/>
                <a:gd name="T38" fmla="*/ 448 w 715"/>
                <a:gd name="T39" fmla="*/ 696 h 713"/>
                <a:gd name="T40" fmla="*/ 420 w 715"/>
                <a:gd name="T41" fmla="*/ 705 h 713"/>
                <a:gd name="T42" fmla="*/ 398 w 715"/>
                <a:gd name="T43" fmla="*/ 678 h 713"/>
                <a:gd name="T44" fmla="*/ 388 w 715"/>
                <a:gd name="T45" fmla="*/ 642 h 713"/>
                <a:gd name="T46" fmla="*/ 389 w 715"/>
                <a:gd name="T47" fmla="*/ 592 h 713"/>
                <a:gd name="T48" fmla="*/ 384 w 715"/>
                <a:gd name="T49" fmla="*/ 552 h 713"/>
                <a:gd name="T50" fmla="*/ 359 w 715"/>
                <a:gd name="T51" fmla="*/ 546 h 713"/>
                <a:gd name="T52" fmla="*/ 309 w 715"/>
                <a:gd name="T53" fmla="*/ 522 h 713"/>
                <a:gd name="T54" fmla="*/ 232 w 715"/>
                <a:gd name="T55" fmla="*/ 503 h 713"/>
                <a:gd name="T56" fmla="*/ 202 w 715"/>
                <a:gd name="T57" fmla="*/ 450 h 713"/>
                <a:gd name="T58" fmla="*/ 207 w 715"/>
                <a:gd name="T59" fmla="*/ 399 h 713"/>
                <a:gd name="T60" fmla="*/ 212 w 715"/>
                <a:gd name="T61" fmla="*/ 370 h 713"/>
                <a:gd name="T62" fmla="*/ 194 w 715"/>
                <a:gd name="T63" fmla="*/ 352 h 713"/>
                <a:gd name="T64" fmla="*/ 182 w 715"/>
                <a:gd name="T65" fmla="*/ 323 h 713"/>
                <a:gd name="T66" fmla="*/ 192 w 715"/>
                <a:gd name="T67" fmla="*/ 295 h 713"/>
                <a:gd name="T68" fmla="*/ 190 w 715"/>
                <a:gd name="T69" fmla="*/ 266 h 713"/>
                <a:gd name="T70" fmla="*/ 171 w 715"/>
                <a:gd name="T71" fmla="*/ 229 h 713"/>
                <a:gd name="T72" fmla="*/ 115 w 715"/>
                <a:gd name="T73" fmla="*/ 225 h 713"/>
                <a:gd name="T74" fmla="*/ 75 w 715"/>
                <a:gd name="T75" fmla="*/ 195 h 713"/>
                <a:gd name="T76" fmla="*/ 27 w 715"/>
                <a:gd name="T77" fmla="*/ 175 h 713"/>
                <a:gd name="T78" fmla="*/ 27 w 715"/>
                <a:gd name="T79" fmla="*/ 160 h 713"/>
                <a:gd name="T80" fmla="*/ 59 w 715"/>
                <a:gd name="T81" fmla="*/ 145 h 713"/>
                <a:gd name="T82" fmla="*/ 86 w 715"/>
                <a:gd name="T83" fmla="*/ 121 h 713"/>
                <a:gd name="T84" fmla="*/ 133 w 715"/>
                <a:gd name="T85" fmla="*/ 107 h 713"/>
                <a:gd name="T86" fmla="*/ 163 w 715"/>
                <a:gd name="T87" fmla="*/ 82 h 713"/>
                <a:gd name="T88" fmla="*/ 195 w 715"/>
                <a:gd name="T89" fmla="*/ 87 h 713"/>
                <a:gd name="T90" fmla="*/ 245 w 715"/>
                <a:gd name="T91" fmla="*/ 106 h 713"/>
                <a:gd name="T92" fmla="*/ 293 w 715"/>
                <a:gd name="T93" fmla="*/ 129 h 713"/>
                <a:gd name="T94" fmla="*/ 331 w 715"/>
                <a:gd name="T95" fmla="*/ 129 h 713"/>
                <a:gd name="T96" fmla="*/ 362 w 715"/>
                <a:gd name="T97" fmla="*/ 110 h 713"/>
                <a:gd name="T98" fmla="*/ 398 w 715"/>
                <a:gd name="T99" fmla="*/ 96 h 713"/>
                <a:gd name="T100" fmla="*/ 435 w 715"/>
                <a:gd name="T101" fmla="*/ 80 h 713"/>
                <a:gd name="T102" fmla="*/ 458 w 715"/>
                <a:gd name="T103" fmla="*/ 42 h 713"/>
                <a:gd name="T104" fmla="*/ 484 w 715"/>
                <a:gd name="T105" fmla="*/ 14 h 713"/>
                <a:gd name="T106" fmla="*/ 436 w 715"/>
                <a:gd name="T107" fmla="*/ 295 h 713"/>
                <a:gd name="T108" fmla="*/ 401 w 715"/>
                <a:gd name="T109" fmla="*/ 296 h 713"/>
                <a:gd name="T110" fmla="*/ 375 w 715"/>
                <a:gd name="T111" fmla="*/ 331 h 713"/>
                <a:gd name="T112" fmla="*/ 381 w 715"/>
                <a:gd name="T113" fmla="*/ 380 h 713"/>
                <a:gd name="T114" fmla="*/ 451 w 715"/>
                <a:gd name="T115" fmla="*/ 377 h 713"/>
                <a:gd name="T116" fmla="*/ 482 w 715"/>
                <a:gd name="T117" fmla="*/ 388 h 713"/>
                <a:gd name="T118" fmla="*/ 487 w 715"/>
                <a:gd name="T119" fmla="*/ 355 h 713"/>
                <a:gd name="T120" fmla="*/ 462 w 715"/>
                <a:gd name="T121" fmla="*/ 326 h 713"/>
                <a:gd name="T122" fmla="*/ 375 w 715"/>
                <a:gd name="T123" fmla="*/ 386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15" h="713">
                  <a:moveTo>
                    <a:pt x="503" y="17"/>
                  </a:moveTo>
                  <a:lnTo>
                    <a:pt x="503" y="20"/>
                  </a:lnTo>
                  <a:lnTo>
                    <a:pt x="503" y="22"/>
                  </a:lnTo>
                  <a:lnTo>
                    <a:pt x="503" y="23"/>
                  </a:lnTo>
                  <a:lnTo>
                    <a:pt x="504" y="24"/>
                  </a:lnTo>
                  <a:lnTo>
                    <a:pt x="503" y="26"/>
                  </a:lnTo>
                  <a:lnTo>
                    <a:pt x="503" y="28"/>
                  </a:lnTo>
                  <a:lnTo>
                    <a:pt x="506" y="29"/>
                  </a:lnTo>
                  <a:lnTo>
                    <a:pt x="512" y="32"/>
                  </a:lnTo>
                  <a:lnTo>
                    <a:pt x="512" y="33"/>
                  </a:lnTo>
                  <a:lnTo>
                    <a:pt x="512" y="35"/>
                  </a:lnTo>
                  <a:lnTo>
                    <a:pt x="510" y="35"/>
                  </a:lnTo>
                  <a:lnTo>
                    <a:pt x="509" y="36"/>
                  </a:lnTo>
                  <a:lnTo>
                    <a:pt x="510" y="37"/>
                  </a:lnTo>
                  <a:lnTo>
                    <a:pt x="510" y="38"/>
                  </a:lnTo>
                  <a:lnTo>
                    <a:pt x="510" y="39"/>
                  </a:lnTo>
                  <a:lnTo>
                    <a:pt x="509" y="40"/>
                  </a:lnTo>
                  <a:lnTo>
                    <a:pt x="510" y="42"/>
                  </a:lnTo>
                  <a:lnTo>
                    <a:pt x="513" y="43"/>
                  </a:lnTo>
                  <a:lnTo>
                    <a:pt x="516" y="41"/>
                  </a:lnTo>
                  <a:lnTo>
                    <a:pt x="518" y="40"/>
                  </a:lnTo>
                  <a:lnTo>
                    <a:pt x="520" y="40"/>
                  </a:lnTo>
                  <a:lnTo>
                    <a:pt x="521" y="40"/>
                  </a:lnTo>
                  <a:lnTo>
                    <a:pt x="523" y="39"/>
                  </a:lnTo>
                  <a:lnTo>
                    <a:pt x="528" y="38"/>
                  </a:lnTo>
                  <a:lnTo>
                    <a:pt x="528" y="38"/>
                  </a:lnTo>
                  <a:lnTo>
                    <a:pt x="530" y="39"/>
                  </a:lnTo>
                  <a:lnTo>
                    <a:pt x="532" y="39"/>
                  </a:lnTo>
                  <a:lnTo>
                    <a:pt x="537" y="39"/>
                  </a:lnTo>
                  <a:lnTo>
                    <a:pt x="537" y="41"/>
                  </a:lnTo>
                  <a:lnTo>
                    <a:pt x="538" y="44"/>
                  </a:lnTo>
                  <a:lnTo>
                    <a:pt x="542" y="44"/>
                  </a:lnTo>
                  <a:lnTo>
                    <a:pt x="544" y="45"/>
                  </a:lnTo>
                  <a:lnTo>
                    <a:pt x="545" y="43"/>
                  </a:lnTo>
                  <a:lnTo>
                    <a:pt x="547" y="42"/>
                  </a:lnTo>
                  <a:lnTo>
                    <a:pt x="547" y="41"/>
                  </a:lnTo>
                  <a:lnTo>
                    <a:pt x="550" y="41"/>
                  </a:lnTo>
                  <a:lnTo>
                    <a:pt x="551" y="37"/>
                  </a:lnTo>
                  <a:lnTo>
                    <a:pt x="552" y="34"/>
                  </a:lnTo>
                  <a:lnTo>
                    <a:pt x="555" y="35"/>
                  </a:lnTo>
                  <a:lnTo>
                    <a:pt x="561" y="38"/>
                  </a:lnTo>
                  <a:lnTo>
                    <a:pt x="563" y="40"/>
                  </a:lnTo>
                  <a:lnTo>
                    <a:pt x="568" y="39"/>
                  </a:lnTo>
                  <a:lnTo>
                    <a:pt x="571" y="37"/>
                  </a:lnTo>
                  <a:lnTo>
                    <a:pt x="572" y="36"/>
                  </a:lnTo>
                  <a:lnTo>
                    <a:pt x="573" y="37"/>
                  </a:lnTo>
                  <a:lnTo>
                    <a:pt x="575" y="39"/>
                  </a:lnTo>
                  <a:lnTo>
                    <a:pt x="575" y="41"/>
                  </a:lnTo>
                  <a:lnTo>
                    <a:pt x="575" y="42"/>
                  </a:lnTo>
                  <a:lnTo>
                    <a:pt x="575" y="44"/>
                  </a:lnTo>
                  <a:lnTo>
                    <a:pt x="576" y="47"/>
                  </a:lnTo>
                  <a:lnTo>
                    <a:pt x="576" y="50"/>
                  </a:lnTo>
                  <a:lnTo>
                    <a:pt x="575" y="56"/>
                  </a:lnTo>
                  <a:lnTo>
                    <a:pt x="574" y="58"/>
                  </a:lnTo>
                  <a:lnTo>
                    <a:pt x="573" y="60"/>
                  </a:lnTo>
                  <a:lnTo>
                    <a:pt x="569" y="66"/>
                  </a:lnTo>
                  <a:lnTo>
                    <a:pt x="564" y="73"/>
                  </a:lnTo>
                  <a:lnTo>
                    <a:pt x="558" y="78"/>
                  </a:lnTo>
                  <a:lnTo>
                    <a:pt x="556" y="80"/>
                  </a:lnTo>
                  <a:lnTo>
                    <a:pt x="552" y="87"/>
                  </a:lnTo>
                  <a:lnTo>
                    <a:pt x="551" y="94"/>
                  </a:lnTo>
                  <a:lnTo>
                    <a:pt x="555" y="94"/>
                  </a:lnTo>
                  <a:lnTo>
                    <a:pt x="561" y="92"/>
                  </a:lnTo>
                  <a:lnTo>
                    <a:pt x="562" y="91"/>
                  </a:lnTo>
                  <a:lnTo>
                    <a:pt x="564" y="92"/>
                  </a:lnTo>
                  <a:lnTo>
                    <a:pt x="566" y="93"/>
                  </a:lnTo>
                  <a:lnTo>
                    <a:pt x="567" y="93"/>
                  </a:lnTo>
                  <a:lnTo>
                    <a:pt x="570" y="93"/>
                  </a:lnTo>
                  <a:lnTo>
                    <a:pt x="572" y="94"/>
                  </a:lnTo>
                  <a:lnTo>
                    <a:pt x="573" y="95"/>
                  </a:lnTo>
                  <a:lnTo>
                    <a:pt x="576" y="94"/>
                  </a:lnTo>
                  <a:lnTo>
                    <a:pt x="583" y="92"/>
                  </a:lnTo>
                  <a:lnTo>
                    <a:pt x="583" y="88"/>
                  </a:lnTo>
                  <a:lnTo>
                    <a:pt x="582" y="86"/>
                  </a:lnTo>
                  <a:lnTo>
                    <a:pt x="583" y="85"/>
                  </a:lnTo>
                  <a:lnTo>
                    <a:pt x="587" y="84"/>
                  </a:lnTo>
                  <a:lnTo>
                    <a:pt x="589" y="82"/>
                  </a:lnTo>
                  <a:lnTo>
                    <a:pt x="591" y="78"/>
                  </a:lnTo>
                  <a:lnTo>
                    <a:pt x="591" y="77"/>
                  </a:lnTo>
                  <a:lnTo>
                    <a:pt x="592" y="75"/>
                  </a:lnTo>
                  <a:lnTo>
                    <a:pt x="594" y="75"/>
                  </a:lnTo>
                  <a:lnTo>
                    <a:pt x="598" y="75"/>
                  </a:lnTo>
                  <a:lnTo>
                    <a:pt x="601" y="72"/>
                  </a:lnTo>
                  <a:lnTo>
                    <a:pt x="603" y="73"/>
                  </a:lnTo>
                  <a:lnTo>
                    <a:pt x="604" y="70"/>
                  </a:lnTo>
                  <a:lnTo>
                    <a:pt x="606" y="68"/>
                  </a:lnTo>
                  <a:lnTo>
                    <a:pt x="610" y="68"/>
                  </a:lnTo>
                  <a:lnTo>
                    <a:pt x="610" y="70"/>
                  </a:lnTo>
                  <a:lnTo>
                    <a:pt x="610" y="73"/>
                  </a:lnTo>
                  <a:lnTo>
                    <a:pt x="609" y="75"/>
                  </a:lnTo>
                  <a:lnTo>
                    <a:pt x="610" y="76"/>
                  </a:lnTo>
                  <a:lnTo>
                    <a:pt x="611" y="77"/>
                  </a:lnTo>
                  <a:lnTo>
                    <a:pt x="611" y="79"/>
                  </a:lnTo>
                  <a:lnTo>
                    <a:pt x="612" y="83"/>
                  </a:lnTo>
                  <a:lnTo>
                    <a:pt x="613" y="84"/>
                  </a:lnTo>
                  <a:lnTo>
                    <a:pt x="617" y="84"/>
                  </a:lnTo>
                  <a:lnTo>
                    <a:pt x="618" y="84"/>
                  </a:lnTo>
                  <a:lnTo>
                    <a:pt x="619" y="89"/>
                  </a:lnTo>
                  <a:lnTo>
                    <a:pt x="619" y="91"/>
                  </a:lnTo>
                  <a:lnTo>
                    <a:pt x="618" y="92"/>
                  </a:lnTo>
                  <a:lnTo>
                    <a:pt x="617" y="94"/>
                  </a:lnTo>
                  <a:lnTo>
                    <a:pt x="615" y="97"/>
                  </a:lnTo>
                  <a:lnTo>
                    <a:pt x="614" y="98"/>
                  </a:lnTo>
                  <a:lnTo>
                    <a:pt x="613" y="99"/>
                  </a:lnTo>
                  <a:lnTo>
                    <a:pt x="611" y="102"/>
                  </a:lnTo>
                  <a:lnTo>
                    <a:pt x="611" y="105"/>
                  </a:lnTo>
                  <a:lnTo>
                    <a:pt x="610" y="106"/>
                  </a:lnTo>
                  <a:lnTo>
                    <a:pt x="609" y="107"/>
                  </a:lnTo>
                  <a:lnTo>
                    <a:pt x="605" y="109"/>
                  </a:lnTo>
                  <a:lnTo>
                    <a:pt x="604" y="116"/>
                  </a:lnTo>
                  <a:lnTo>
                    <a:pt x="604" y="118"/>
                  </a:lnTo>
                  <a:lnTo>
                    <a:pt x="605" y="122"/>
                  </a:lnTo>
                  <a:lnTo>
                    <a:pt x="605" y="123"/>
                  </a:lnTo>
                  <a:lnTo>
                    <a:pt x="606" y="125"/>
                  </a:lnTo>
                  <a:lnTo>
                    <a:pt x="608" y="128"/>
                  </a:lnTo>
                  <a:lnTo>
                    <a:pt x="608" y="130"/>
                  </a:lnTo>
                  <a:lnTo>
                    <a:pt x="608" y="131"/>
                  </a:lnTo>
                  <a:lnTo>
                    <a:pt x="608" y="133"/>
                  </a:lnTo>
                  <a:lnTo>
                    <a:pt x="607" y="138"/>
                  </a:lnTo>
                  <a:lnTo>
                    <a:pt x="606" y="140"/>
                  </a:lnTo>
                  <a:lnTo>
                    <a:pt x="606" y="141"/>
                  </a:lnTo>
                  <a:lnTo>
                    <a:pt x="606" y="143"/>
                  </a:lnTo>
                  <a:lnTo>
                    <a:pt x="606" y="147"/>
                  </a:lnTo>
                  <a:lnTo>
                    <a:pt x="604" y="152"/>
                  </a:lnTo>
                  <a:lnTo>
                    <a:pt x="602" y="158"/>
                  </a:lnTo>
                  <a:lnTo>
                    <a:pt x="601" y="160"/>
                  </a:lnTo>
                  <a:lnTo>
                    <a:pt x="597" y="164"/>
                  </a:lnTo>
                  <a:lnTo>
                    <a:pt x="594" y="168"/>
                  </a:lnTo>
                  <a:lnTo>
                    <a:pt x="593" y="170"/>
                  </a:lnTo>
                  <a:lnTo>
                    <a:pt x="583" y="178"/>
                  </a:lnTo>
                  <a:lnTo>
                    <a:pt x="580" y="179"/>
                  </a:lnTo>
                  <a:lnTo>
                    <a:pt x="578" y="180"/>
                  </a:lnTo>
                  <a:lnTo>
                    <a:pt x="577" y="180"/>
                  </a:lnTo>
                  <a:lnTo>
                    <a:pt x="571" y="185"/>
                  </a:lnTo>
                  <a:lnTo>
                    <a:pt x="569" y="188"/>
                  </a:lnTo>
                  <a:lnTo>
                    <a:pt x="565" y="190"/>
                  </a:lnTo>
                  <a:lnTo>
                    <a:pt x="565" y="191"/>
                  </a:lnTo>
                  <a:lnTo>
                    <a:pt x="564" y="193"/>
                  </a:lnTo>
                  <a:lnTo>
                    <a:pt x="565" y="195"/>
                  </a:lnTo>
                  <a:lnTo>
                    <a:pt x="565" y="198"/>
                  </a:lnTo>
                  <a:lnTo>
                    <a:pt x="565" y="200"/>
                  </a:lnTo>
                  <a:lnTo>
                    <a:pt x="566" y="202"/>
                  </a:lnTo>
                  <a:lnTo>
                    <a:pt x="567" y="205"/>
                  </a:lnTo>
                  <a:lnTo>
                    <a:pt x="568" y="209"/>
                  </a:lnTo>
                  <a:lnTo>
                    <a:pt x="569" y="211"/>
                  </a:lnTo>
                  <a:lnTo>
                    <a:pt x="570" y="214"/>
                  </a:lnTo>
                  <a:lnTo>
                    <a:pt x="569" y="218"/>
                  </a:lnTo>
                  <a:lnTo>
                    <a:pt x="567" y="221"/>
                  </a:lnTo>
                  <a:lnTo>
                    <a:pt x="564" y="226"/>
                  </a:lnTo>
                  <a:lnTo>
                    <a:pt x="563" y="227"/>
                  </a:lnTo>
                  <a:lnTo>
                    <a:pt x="563" y="230"/>
                  </a:lnTo>
                  <a:lnTo>
                    <a:pt x="565" y="233"/>
                  </a:lnTo>
                  <a:lnTo>
                    <a:pt x="567" y="234"/>
                  </a:lnTo>
                  <a:lnTo>
                    <a:pt x="575" y="236"/>
                  </a:lnTo>
                  <a:lnTo>
                    <a:pt x="579" y="236"/>
                  </a:lnTo>
                  <a:lnTo>
                    <a:pt x="582" y="236"/>
                  </a:lnTo>
                  <a:lnTo>
                    <a:pt x="585" y="240"/>
                  </a:lnTo>
                  <a:lnTo>
                    <a:pt x="587" y="241"/>
                  </a:lnTo>
                  <a:lnTo>
                    <a:pt x="590" y="245"/>
                  </a:lnTo>
                  <a:lnTo>
                    <a:pt x="591" y="246"/>
                  </a:lnTo>
                  <a:lnTo>
                    <a:pt x="596" y="250"/>
                  </a:lnTo>
                  <a:lnTo>
                    <a:pt x="599" y="250"/>
                  </a:lnTo>
                  <a:lnTo>
                    <a:pt x="604" y="252"/>
                  </a:lnTo>
                  <a:lnTo>
                    <a:pt x="609" y="255"/>
                  </a:lnTo>
                  <a:lnTo>
                    <a:pt x="611" y="258"/>
                  </a:lnTo>
                  <a:lnTo>
                    <a:pt x="611" y="259"/>
                  </a:lnTo>
                  <a:lnTo>
                    <a:pt x="614" y="260"/>
                  </a:lnTo>
                  <a:lnTo>
                    <a:pt x="624" y="272"/>
                  </a:lnTo>
                  <a:lnTo>
                    <a:pt x="626" y="274"/>
                  </a:lnTo>
                  <a:lnTo>
                    <a:pt x="627" y="276"/>
                  </a:lnTo>
                  <a:lnTo>
                    <a:pt x="628" y="278"/>
                  </a:lnTo>
                  <a:lnTo>
                    <a:pt x="631" y="279"/>
                  </a:lnTo>
                  <a:lnTo>
                    <a:pt x="634" y="284"/>
                  </a:lnTo>
                  <a:lnTo>
                    <a:pt x="641" y="288"/>
                  </a:lnTo>
                  <a:lnTo>
                    <a:pt x="654" y="294"/>
                  </a:lnTo>
                  <a:lnTo>
                    <a:pt x="661" y="299"/>
                  </a:lnTo>
                  <a:lnTo>
                    <a:pt x="663" y="301"/>
                  </a:lnTo>
                  <a:lnTo>
                    <a:pt x="664" y="304"/>
                  </a:lnTo>
                  <a:lnTo>
                    <a:pt x="666" y="306"/>
                  </a:lnTo>
                  <a:lnTo>
                    <a:pt x="668" y="309"/>
                  </a:lnTo>
                  <a:lnTo>
                    <a:pt x="670" y="309"/>
                  </a:lnTo>
                  <a:lnTo>
                    <a:pt x="670" y="311"/>
                  </a:lnTo>
                  <a:lnTo>
                    <a:pt x="670" y="312"/>
                  </a:lnTo>
                  <a:lnTo>
                    <a:pt x="668" y="315"/>
                  </a:lnTo>
                  <a:lnTo>
                    <a:pt x="666" y="317"/>
                  </a:lnTo>
                  <a:lnTo>
                    <a:pt x="666" y="320"/>
                  </a:lnTo>
                  <a:lnTo>
                    <a:pt x="664" y="323"/>
                  </a:lnTo>
                  <a:lnTo>
                    <a:pt x="665" y="325"/>
                  </a:lnTo>
                  <a:lnTo>
                    <a:pt x="666" y="330"/>
                  </a:lnTo>
                  <a:lnTo>
                    <a:pt x="668" y="331"/>
                  </a:lnTo>
                  <a:lnTo>
                    <a:pt x="670" y="333"/>
                  </a:lnTo>
                  <a:lnTo>
                    <a:pt x="671" y="335"/>
                  </a:lnTo>
                  <a:lnTo>
                    <a:pt x="670" y="337"/>
                  </a:lnTo>
                  <a:lnTo>
                    <a:pt x="669" y="339"/>
                  </a:lnTo>
                  <a:lnTo>
                    <a:pt x="667" y="341"/>
                  </a:lnTo>
                  <a:lnTo>
                    <a:pt x="667" y="344"/>
                  </a:lnTo>
                  <a:lnTo>
                    <a:pt x="667" y="345"/>
                  </a:lnTo>
                  <a:lnTo>
                    <a:pt x="666" y="346"/>
                  </a:lnTo>
                  <a:lnTo>
                    <a:pt x="661" y="353"/>
                  </a:lnTo>
                  <a:lnTo>
                    <a:pt x="658" y="354"/>
                  </a:lnTo>
                  <a:lnTo>
                    <a:pt x="657" y="354"/>
                  </a:lnTo>
                  <a:lnTo>
                    <a:pt x="655" y="356"/>
                  </a:lnTo>
                  <a:lnTo>
                    <a:pt x="654" y="359"/>
                  </a:lnTo>
                  <a:lnTo>
                    <a:pt x="655" y="361"/>
                  </a:lnTo>
                  <a:lnTo>
                    <a:pt x="655" y="363"/>
                  </a:lnTo>
                  <a:lnTo>
                    <a:pt x="653" y="369"/>
                  </a:lnTo>
                  <a:lnTo>
                    <a:pt x="657" y="374"/>
                  </a:lnTo>
                  <a:lnTo>
                    <a:pt x="657" y="376"/>
                  </a:lnTo>
                  <a:lnTo>
                    <a:pt x="657" y="381"/>
                  </a:lnTo>
                  <a:lnTo>
                    <a:pt x="657" y="382"/>
                  </a:lnTo>
                  <a:lnTo>
                    <a:pt x="659" y="386"/>
                  </a:lnTo>
                  <a:lnTo>
                    <a:pt x="660" y="387"/>
                  </a:lnTo>
                  <a:lnTo>
                    <a:pt x="660" y="388"/>
                  </a:lnTo>
                  <a:lnTo>
                    <a:pt x="660" y="390"/>
                  </a:lnTo>
                  <a:lnTo>
                    <a:pt x="661" y="391"/>
                  </a:lnTo>
                  <a:lnTo>
                    <a:pt x="663" y="392"/>
                  </a:lnTo>
                  <a:lnTo>
                    <a:pt x="665" y="397"/>
                  </a:lnTo>
                  <a:lnTo>
                    <a:pt x="665" y="399"/>
                  </a:lnTo>
                  <a:lnTo>
                    <a:pt x="664" y="399"/>
                  </a:lnTo>
                  <a:lnTo>
                    <a:pt x="663" y="400"/>
                  </a:lnTo>
                  <a:lnTo>
                    <a:pt x="663" y="402"/>
                  </a:lnTo>
                  <a:lnTo>
                    <a:pt x="665" y="403"/>
                  </a:lnTo>
                  <a:lnTo>
                    <a:pt x="666" y="404"/>
                  </a:lnTo>
                  <a:lnTo>
                    <a:pt x="667" y="407"/>
                  </a:lnTo>
                  <a:lnTo>
                    <a:pt x="669" y="407"/>
                  </a:lnTo>
                  <a:lnTo>
                    <a:pt x="672" y="407"/>
                  </a:lnTo>
                  <a:lnTo>
                    <a:pt x="676" y="409"/>
                  </a:lnTo>
                  <a:lnTo>
                    <a:pt x="677" y="410"/>
                  </a:lnTo>
                  <a:lnTo>
                    <a:pt x="683" y="411"/>
                  </a:lnTo>
                  <a:lnTo>
                    <a:pt x="688" y="412"/>
                  </a:lnTo>
                  <a:lnTo>
                    <a:pt x="693" y="419"/>
                  </a:lnTo>
                  <a:lnTo>
                    <a:pt x="692" y="424"/>
                  </a:lnTo>
                  <a:lnTo>
                    <a:pt x="691" y="427"/>
                  </a:lnTo>
                  <a:lnTo>
                    <a:pt x="690" y="428"/>
                  </a:lnTo>
                  <a:lnTo>
                    <a:pt x="688" y="430"/>
                  </a:lnTo>
                  <a:lnTo>
                    <a:pt x="688" y="432"/>
                  </a:lnTo>
                  <a:lnTo>
                    <a:pt x="689" y="434"/>
                  </a:lnTo>
                  <a:lnTo>
                    <a:pt x="691" y="437"/>
                  </a:lnTo>
                  <a:lnTo>
                    <a:pt x="692" y="440"/>
                  </a:lnTo>
                  <a:lnTo>
                    <a:pt x="689" y="446"/>
                  </a:lnTo>
                  <a:lnTo>
                    <a:pt x="686" y="448"/>
                  </a:lnTo>
                  <a:lnTo>
                    <a:pt x="688" y="453"/>
                  </a:lnTo>
                  <a:lnTo>
                    <a:pt x="689" y="454"/>
                  </a:lnTo>
                  <a:lnTo>
                    <a:pt x="689" y="455"/>
                  </a:lnTo>
                  <a:lnTo>
                    <a:pt x="689" y="458"/>
                  </a:lnTo>
                  <a:lnTo>
                    <a:pt x="692" y="463"/>
                  </a:lnTo>
                  <a:lnTo>
                    <a:pt x="694" y="464"/>
                  </a:lnTo>
                  <a:lnTo>
                    <a:pt x="700" y="466"/>
                  </a:lnTo>
                  <a:lnTo>
                    <a:pt x="701" y="468"/>
                  </a:lnTo>
                  <a:lnTo>
                    <a:pt x="703" y="472"/>
                  </a:lnTo>
                  <a:lnTo>
                    <a:pt x="704" y="473"/>
                  </a:lnTo>
                  <a:lnTo>
                    <a:pt x="704" y="473"/>
                  </a:lnTo>
                  <a:lnTo>
                    <a:pt x="703" y="475"/>
                  </a:lnTo>
                  <a:lnTo>
                    <a:pt x="702" y="476"/>
                  </a:lnTo>
                  <a:lnTo>
                    <a:pt x="702" y="479"/>
                  </a:lnTo>
                  <a:lnTo>
                    <a:pt x="703" y="480"/>
                  </a:lnTo>
                  <a:lnTo>
                    <a:pt x="702" y="483"/>
                  </a:lnTo>
                  <a:lnTo>
                    <a:pt x="702" y="484"/>
                  </a:lnTo>
                  <a:lnTo>
                    <a:pt x="701" y="484"/>
                  </a:lnTo>
                  <a:lnTo>
                    <a:pt x="701" y="485"/>
                  </a:lnTo>
                  <a:lnTo>
                    <a:pt x="701" y="486"/>
                  </a:lnTo>
                  <a:lnTo>
                    <a:pt x="700" y="489"/>
                  </a:lnTo>
                  <a:lnTo>
                    <a:pt x="700" y="490"/>
                  </a:lnTo>
                  <a:lnTo>
                    <a:pt x="700" y="491"/>
                  </a:lnTo>
                  <a:lnTo>
                    <a:pt x="699" y="492"/>
                  </a:lnTo>
                  <a:lnTo>
                    <a:pt x="698" y="494"/>
                  </a:lnTo>
                  <a:lnTo>
                    <a:pt x="698" y="495"/>
                  </a:lnTo>
                  <a:lnTo>
                    <a:pt x="699" y="496"/>
                  </a:lnTo>
                  <a:lnTo>
                    <a:pt x="698" y="500"/>
                  </a:lnTo>
                  <a:lnTo>
                    <a:pt x="697" y="501"/>
                  </a:lnTo>
                  <a:lnTo>
                    <a:pt x="696" y="502"/>
                  </a:lnTo>
                  <a:lnTo>
                    <a:pt x="697" y="506"/>
                  </a:lnTo>
                  <a:lnTo>
                    <a:pt x="698" y="507"/>
                  </a:lnTo>
                  <a:lnTo>
                    <a:pt x="700" y="510"/>
                  </a:lnTo>
                  <a:lnTo>
                    <a:pt x="700" y="513"/>
                  </a:lnTo>
                  <a:lnTo>
                    <a:pt x="698" y="515"/>
                  </a:lnTo>
                  <a:lnTo>
                    <a:pt x="697" y="516"/>
                  </a:lnTo>
                  <a:lnTo>
                    <a:pt x="697" y="519"/>
                  </a:lnTo>
                  <a:lnTo>
                    <a:pt x="696" y="522"/>
                  </a:lnTo>
                  <a:lnTo>
                    <a:pt x="696" y="522"/>
                  </a:lnTo>
                  <a:lnTo>
                    <a:pt x="695" y="524"/>
                  </a:lnTo>
                  <a:lnTo>
                    <a:pt x="695" y="525"/>
                  </a:lnTo>
                  <a:lnTo>
                    <a:pt x="695" y="527"/>
                  </a:lnTo>
                  <a:lnTo>
                    <a:pt x="692" y="529"/>
                  </a:lnTo>
                  <a:lnTo>
                    <a:pt x="692" y="530"/>
                  </a:lnTo>
                  <a:lnTo>
                    <a:pt x="691" y="531"/>
                  </a:lnTo>
                  <a:lnTo>
                    <a:pt x="689" y="531"/>
                  </a:lnTo>
                  <a:lnTo>
                    <a:pt x="688" y="533"/>
                  </a:lnTo>
                  <a:lnTo>
                    <a:pt x="688" y="534"/>
                  </a:lnTo>
                  <a:lnTo>
                    <a:pt x="688" y="536"/>
                  </a:lnTo>
                  <a:lnTo>
                    <a:pt x="681" y="542"/>
                  </a:lnTo>
                  <a:lnTo>
                    <a:pt x="680" y="542"/>
                  </a:lnTo>
                  <a:lnTo>
                    <a:pt x="679" y="542"/>
                  </a:lnTo>
                  <a:lnTo>
                    <a:pt x="678" y="544"/>
                  </a:lnTo>
                  <a:lnTo>
                    <a:pt x="678" y="545"/>
                  </a:lnTo>
                  <a:lnTo>
                    <a:pt x="679" y="546"/>
                  </a:lnTo>
                  <a:lnTo>
                    <a:pt x="678" y="546"/>
                  </a:lnTo>
                  <a:lnTo>
                    <a:pt x="677" y="546"/>
                  </a:lnTo>
                  <a:lnTo>
                    <a:pt x="677" y="547"/>
                  </a:lnTo>
                  <a:lnTo>
                    <a:pt x="678" y="547"/>
                  </a:lnTo>
                  <a:lnTo>
                    <a:pt x="677" y="547"/>
                  </a:lnTo>
                  <a:lnTo>
                    <a:pt x="676" y="547"/>
                  </a:lnTo>
                  <a:lnTo>
                    <a:pt x="676" y="547"/>
                  </a:lnTo>
                  <a:lnTo>
                    <a:pt x="676" y="553"/>
                  </a:lnTo>
                  <a:lnTo>
                    <a:pt x="677" y="555"/>
                  </a:lnTo>
                  <a:lnTo>
                    <a:pt x="679" y="560"/>
                  </a:lnTo>
                  <a:lnTo>
                    <a:pt x="680" y="560"/>
                  </a:lnTo>
                  <a:lnTo>
                    <a:pt x="684" y="560"/>
                  </a:lnTo>
                  <a:lnTo>
                    <a:pt x="688" y="562"/>
                  </a:lnTo>
                  <a:lnTo>
                    <a:pt x="689" y="565"/>
                  </a:lnTo>
                  <a:lnTo>
                    <a:pt x="690" y="570"/>
                  </a:lnTo>
                  <a:lnTo>
                    <a:pt x="690" y="571"/>
                  </a:lnTo>
                  <a:lnTo>
                    <a:pt x="690" y="572"/>
                  </a:lnTo>
                  <a:lnTo>
                    <a:pt x="691" y="573"/>
                  </a:lnTo>
                  <a:lnTo>
                    <a:pt x="692" y="573"/>
                  </a:lnTo>
                  <a:lnTo>
                    <a:pt x="691" y="575"/>
                  </a:lnTo>
                  <a:lnTo>
                    <a:pt x="691" y="579"/>
                  </a:lnTo>
                  <a:lnTo>
                    <a:pt x="694" y="583"/>
                  </a:lnTo>
                  <a:lnTo>
                    <a:pt x="696" y="585"/>
                  </a:lnTo>
                  <a:lnTo>
                    <a:pt x="699" y="589"/>
                  </a:lnTo>
                  <a:lnTo>
                    <a:pt x="705" y="596"/>
                  </a:lnTo>
                  <a:lnTo>
                    <a:pt x="706" y="596"/>
                  </a:lnTo>
                  <a:lnTo>
                    <a:pt x="708" y="596"/>
                  </a:lnTo>
                  <a:lnTo>
                    <a:pt x="708" y="597"/>
                  </a:lnTo>
                  <a:lnTo>
                    <a:pt x="708" y="598"/>
                  </a:lnTo>
                  <a:lnTo>
                    <a:pt x="709" y="599"/>
                  </a:lnTo>
                  <a:lnTo>
                    <a:pt x="710" y="599"/>
                  </a:lnTo>
                  <a:lnTo>
                    <a:pt x="711" y="602"/>
                  </a:lnTo>
                  <a:lnTo>
                    <a:pt x="712" y="604"/>
                  </a:lnTo>
                  <a:lnTo>
                    <a:pt x="712" y="605"/>
                  </a:lnTo>
                  <a:lnTo>
                    <a:pt x="712" y="606"/>
                  </a:lnTo>
                  <a:lnTo>
                    <a:pt x="712" y="607"/>
                  </a:lnTo>
                  <a:lnTo>
                    <a:pt x="712" y="609"/>
                  </a:lnTo>
                  <a:lnTo>
                    <a:pt x="712" y="615"/>
                  </a:lnTo>
                  <a:lnTo>
                    <a:pt x="713" y="616"/>
                  </a:lnTo>
                  <a:lnTo>
                    <a:pt x="714" y="617"/>
                  </a:lnTo>
                  <a:lnTo>
                    <a:pt x="715" y="621"/>
                  </a:lnTo>
                  <a:lnTo>
                    <a:pt x="714" y="622"/>
                  </a:lnTo>
                  <a:lnTo>
                    <a:pt x="711" y="625"/>
                  </a:lnTo>
                  <a:lnTo>
                    <a:pt x="711" y="626"/>
                  </a:lnTo>
                  <a:lnTo>
                    <a:pt x="708" y="629"/>
                  </a:lnTo>
                  <a:lnTo>
                    <a:pt x="704" y="625"/>
                  </a:lnTo>
                  <a:lnTo>
                    <a:pt x="701" y="625"/>
                  </a:lnTo>
                  <a:lnTo>
                    <a:pt x="704" y="632"/>
                  </a:lnTo>
                  <a:lnTo>
                    <a:pt x="702" y="633"/>
                  </a:lnTo>
                  <a:lnTo>
                    <a:pt x="701" y="638"/>
                  </a:lnTo>
                  <a:lnTo>
                    <a:pt x="699" y="641"/>
                  </a:lnTo>
                  <a:lnTo>
                    <a:pt x="692" y="640"/>
                  </a:lnTo>
                  <a:lnTo>
                    <a:pt x="689" y="642"/>
                  </a:lnTo>
                  <a:lnTo>
                    <a:pt x="685" y="642"/>
                  </a:lnTo>
                  <a:lnTo>
                    <a:pt x="683" y="638"/>
                  </a:lnTo>
                  <a:lnTo>
                    <a:pt x="682" y="635"/>
                  </a:lnTo>
                  <a:lnTo>
                    <a:pt x="679" y="634"/>
                  </a:lnTo>
                  <a:lnTo>
                    <a:pt x="678" y="633"/>
                  </a:lnTo>
                  <a:lnTo>
                    <a:pt x="676" y="632"/>
                  </a:lnTo>
                  <a:lnTo>
                    <a:pt x="675" y="635"/>
                  </a:lnTo>
                  <a:lnTo>
                    <a:pt x="672" y="635"/>
                  </a:lnTo>
                  <a:lnTo>
                    <a:pt x="673" y="638"/>
                  </a:lnTo>
                  <a:lnTo>
                    <a:pt x="666" y="642"/>
                  </a:lnTo>
                  <a:lnTo>
                    <a:pt x="663" y="641"/>
                  </a:lnTo>
                  <a:lnTo>
                    <a:pt x="653" y="642"/>
                  </a:lnTo>
                  <a:lnTo>
                    <a:pt x="651" y="644"/>
                  </a:lnTo>
                  <a:lnTo>
                    <a:pt x="653" y="646"/>
                  </a:lnTo>
                  <a:lnTo>
                    <a:pt x="651" y="646"/>
                  </a:lnTo>
                  <a:lnTo>
                    <a:pt x="645" y="648"/>
                  </a:lnTo>
                  <a:lnTo>
                    <a:pt x="643" y="647"/>
                  </a:lnTo>
                  <a:lnTo>
                    <a:pt x="640" y="647"/>
                  </a:lnTo>
                  <a:lnTo>
                    <a:pt x="640" y="649"/>
                  </a:lnTo>
                  <a:lnTo>
                    <a:pt x="638" y="650"/>
                  </a:lnTo>
                  <a:lnTo>
                    <a:pt x="634" y="654"/>
                  </a:lnTo>
                  <a:lnTo>
                    <a:pt x="631" y="654"/>
                  </a:lnTo>
                  <a:lnTo>
                    <a:pt x="632" y="656"/>
                  </a:lnTo>
                  <a:lnTo>
                    <a:pt x="631" y="659"/>
                  </a:lnTo>
                  <a:lnTo>
                    <a:pt x="629" y="659"/>
                  </a:lnTo>
                  <a:lnTo>
                    <a:pt x="627" y="655"/>
                  </a:lnTo>
                  <a:lnTo>
                    <a:pt x="619" y="651"/>
                  </a:lnTo>
                  <a:lnTo>
                    <a:pt x="614" y="651"/>
                  </a:lnTo>
                  <a:lnTo>
                    <a:pt x="612" y="653"/>
                  </a:lnTo>
                  <a:lnTo>
                    <a:pt x="605" y="649"/>
                  </a:lnTo>
                  <a:lnTo>
                    <a:pt x="596" y="650"/>
                  </a:lnTo>
                  <a:lnTo>
                    <a:pt x="595" y="649"/>
                  </a:lnTo>
                  <a:lnTo>
                    <a:pt x="591" y="649"/>
                  </a:lnTo>
                  <a:lnTo>
                    <a:pt x="590" y="650"/>
                  </a:lnTo>
                  <a:lnTo>
                    <a:pt x="589" y="652"/>
                  </a:lnTo>
                  <a:lnTo>
                    <a:pt x="590" y="654"/>
                  </a:lnTo>
                  <a:lnTo>
                    <a:pt x="591" y="656"/>
                  </a:lnTo>
                  <a:lnTo>
                    <a:pt x="588" y="656"/>
                  </a:lnTo>
                  <a:lnTo>
                    <a:pt x="584" y="657"/>
                  </a:lnTo>
                  <a:lnTo>
                    <a:pt x="583" y="659"/>
                  </a:lnTo>
                  <a:lnTo>
                    <a:pt x="583" y="660"/>
                  </a:lnTo>
                  <a:lnTo>
                    <a:pt x="582" y="665"/>
                  </a:lnTo>
                  <a:lnTo>
                    <a:pt x="579" y="666"/>
                  </a:lnTo>
                  <a:lnTo>
                    <a:pt x="577" y="668"/>
                  </a:lnTo>
                  <a:lnTo>
                    <a:pt x="578" y="669"/>
                  </a:lnTo>
                  <a:lnTo>
                    <a:pt x="580" y="671"/>
                  </a:lnTo>
                  <a:lnTo>
                    <a:pt x="577" y="673"/>
                  </a:lnTo>
                  <a:lnTo>
                    <a:pt x="575" y="672"/>
                  </a:lnTo>
                  <a:lnTo>
                    <a:pt x="572" y="671"/>
                  </a:lnTo>
                  <a:lnTo>
                    <a:pt x="571" y="672"/>
                  </a:lnTo>
                  <a:lnTo>
                    <a:pt x="571" y="674"/>
                  </a:lnTo>
                  <a:lnTo>
                    <a:pt x="573" y="676"/>
                  </a:lnTo>
                  <a:lnTo>
                    <a:pt x="574" y="677"/>
                  </a:lnTo>
                  <a:lnTo>
                    <a:pt x="575" y="680"/>
                  </a:lnTo>
                  <a:lnTo>
                    <a:pt x="576" y="682"/>
                  </a:lnTo>
                  <a:lnTo>
                    <a:pt x="574" y="684"/>
                  </a:lnTo>
                  <a:lnTo>
                    <a:pt x="572" y="685"/>
                  </a:lnTo>
                  <a:lnTo>
                    <a:pt x="572" y="686"/>
                  </a:lnTo>
                  <a:lnTo>
                    <a:pt x="573" y="687"/>
                  </a:lnTo>
                  <a:lnTo>
                    <a:pt x="572" y="688"/>
                  </a:lnTo>
                  <a:lnTo>
                    <a:pt x="573" y="689"/>
                  </a:lnTo>
                  <a:lnTo>
                    <a:pt x="573" y="691"/>
                  </a:lnTo>
                  <a:lnTo>
                    <a:pt x="573" y="692"/>
                  </a:lnTo>
                  <a:lnTo>
                    <a:pt x="572" y="692"/>
                  </a:lnTo>
                  <a:lnTo>
                    <a:pt x="570" y="694"/>
                  </a:lnTo>
                  <a:lnTo>
                    <a:pt x="568" y="696"/>
                  </a:lnTo>
                  <a:lnTo>
                    <a:pt x="568" y="696"/>
                  </a:lnTo>
                  <a:lnTo>
                    <a:pt x="570" y="696"/>
                  </a:lnTo>
                  <a:lnTo>
                    <a:pt x="570" y="697"/>
                  </a:lnTo>
                  <a:lnTo>
                    <a:pt x="567" y="697"/>
                  </a:lnTo>
                  <a:lnTo>
                    <a:pt x="566" y="698"/>
                  </a:lnTo>
                  <a:lnTo>
                    <a:pt x="566" y="699"/>
                  </a:lnTo>
                  <a:lnTo>
                    <a:pt x="566" y="700"/>
                  </a:lnTo>
                  <a:lnTo>
                    <a:pt x="566" y="701"/>
                  </a:lnTo>
                  <a:lnTo>
                    <a:pt x="564" y="702"/>
                  </a:lnTo>
                  <a:lnTo>
                    <a:pt x="565" y="705"/>
                  </a:lnTo>
                  <a:lnTo>
                    <a:pt x="565" y="707"/>
                  </a:lnTo>
                  <a:lnTo>
                    <a:pt x="559" y="706"/>
                  </a:lnTo>
                  <a:lnTo>
                    <a:pt x="559" y="702"/>
                  </a:lnTo>
                  <a:lnTo>
                    <a:pt x="559" y="699"/>
                  </a:lnTo>
                  <a:lnTo>
                    <a:pt x="558" y="699"/>
                  </a:lnTo>
                  <a:lnTo>
                    <a:pt x="557" y="698"/>
                  </a:lnTo>
                  <a:lnTo>
                    <a:pt x="555" y="698"/>
                  </a:lnTo>
                  <a:lnTo>
                    <a:pt x="553" y="700"/>
                  </a:lnTo>
                  <a:lnTo>
                    <a:pt x="553" y="701"/>
                  </a:lnTo>
                  <a:lnTo>
                    <a:pt x="552" y="701"/>
                  </a:lnTo>
                  <a:lnTo>
                    <a:pt x="548" y="704"/>
                  </a:lnTo>
                  <a:lnTo>
                    <a:pt x="547" y="705"/>
                  </a:lnTo>
                  <a:lnTo>
                    <a:pt x="547" y="706"/>
                  </a:lnTo>
                  <a:lnTo>
                    <a:pt x="541" y="707"/>
                  </a:lnTo>
                  <a:lnTo>
                    <a:pt x="538" y="707"/>
                  </a:lnTo>
                  <a:lnTo>
                    <a:pt x="537" y="706"/>
                  </a:lnTo>
                  <a:lnTo>
                    <a:pt x="537" y="705"/>
                  </a:lnTo>
                  <a:lnTo>
                    <a:pt x="531" y="705"/>
                  </a:lnTo>
                  <a:lnTo>
                    <a:pt x="531" y="707"/>
                  </a:lnTo>
                  <a:lnTo>
                    <a:pt x="530" y="707"/>
                  </a:lnTo>
                  <a:lnTo>
                    <a:pt x="530" y="708"/>
                  </a:lnTo>
                  <a:lnTo>
                    <a:pt x="529" y="708"/>
                  </a:lnTo>
                  <a:lnTo>
                    <a:pt x="528" y="710"/>
                  </a:lnTo>
                  <a:lnTo>
                    <a:pt x="528" y="709"/>
                  </a:lnTo>
                  <a:lnTo>
                    <a:pt x="526" y="709"/>
                  </a:lnTo>
                  <a:lnTo>
                    <a:pt x="522" y="710"/>
                  </a:lnTo>
                  <a:lnTo>
                    <a:pt x="521" y="712"/>
                  </a:lnTo>
                  <a:lnTo>
                    <a:pt x="520" y="712"/>
                  </a:lnTo>
                  <a:lnTo>
                    <a:pt x="518" y="713"/>
                  </a:lnTo>
                  <a:lnTo>
                    <a:pt x="518" y="712"/>
                  </a:lnTo>
                  <a:lnTo>
                    <a:pt x="518" y="711"/>
                  </a:lnTo>
                  <a:lnTo>
                    <a:pt x="518" y="710"/>
                  </a:lnTo>
                  <a:lnTo>
                    <a:pt x="517" y="710"/>
                  </a:lnTo>
                  <a:lnTo>
                    <a:pt x="516" y="711"/>
                  </a:lnTo>
                  <a:lnTo>
                    <a:pt x="513" y="713"/>
                  </a:lnTo>
                  <a:lnTo>
                    <a:pt x="509" y="712"/>
                  </a:lnTo>
                  <a:lnTo>
                    <a:pt x="508" y="712"/>
                  </a:lnTo>
                  <a:lnTo>
                    <a:pt x="507" y="712"/>
                  </a:lnTo>
                  <a:lnTo>
                    <a:pt x="506" y="713"/>
                  </a:lnTo>
                  <a:lnTo>
                    <a:pt x="503" y="710"/>
                  </a:lnTo>
                  <a:lnTo>
                    <a:pt x="501" y="711"/>
                  </a:lnTo>
                  <a:lnTo>
                    <a:pt x="499" y="710"/>
                  </a:lnTo>
                  <a:lnTo>
                    <a:pt x="498" y="709"/>
                  </a:lnTo>
                  <a:lnTo>
                    <a:pt x="497" y="710"/>
                  </a:lnTo>
                  <a:lnTo>
                    <a:pt x="496" y="711"/>
                  </a:lnTo>
                  <a:lnTo>
                    <a:pt x="488" y="711"/>
                  </a:lnTo>
                  <a:lnTo>
                    <a:pt x="485" y="712"/>
                  </a:lnTo>
                  <a:lnTo>
                    <a:pt x="483" y="712"/>
                  </a:lnTo>
                  <a:lnTo>
                    <a:pt x="482" y="710"/>
                  </a:lnTo>
                  <a:lnTo>
                    <a:pt x="482" y="708"/>
                  </a:lnTo>
                  <a:lnTo>
                    <a:pt x="482" y="707"/>
                  </a:lnTo>
                  <a:lnTo>
                    <a:pt x="479" y="707"/>
                  </a:lnTo>
                  <a:lnTo>
                    <a:pt x="474" y="709"/>
                  </a:lnTo>
                  <a:lnTo>
                    <a:pt x="474" y="711"/>
                  </a:lnTo>
                  <a:lnTo>
                    <a:pt x="473" y="712"/>
                  </a:lnTo>
                  <a:lnTo>
                    <a:pt x="471" y="710"/>
                  </a:lnTo>
                  <a:lnTo>
                    <a:pt x="471" y="709"/>
                  </a:lnTo>
                  <a:lnTo>
                    <a:pt x="470" y="709"/>
                  </a:lnTo>
                  <a:lnTo>
                    <a:pt x="468" y="709"/>
                  </a:lnTo>
                  <a:lnTo>
                    <a:pt x="468" y="706"/>
                  </a:lnTo>
                  <a:lnTo>
                    <a:pt x="467" y="702"/>
                  </a:lnTo>
                  <a:lnTo>
                    <a:pt x="466" y="701"/>
                  </a:lnTo>
                  <a:lnTo>
                    <a:pt x="464" y="701"/>
                  </a:lnTo>
                  <a:lnTo>
                    <a:pt x="462" y="701"/>
                  </a:lnTo>
                  <a:lnTo>
                    <a:pt x="461" y="700"/>
                  </a:lnTo>
                  <a:lnTo>
                    <a:pt x="461" y="699"/>
                  </a:lnTo>
                  <a:lnTo>
                    <a:pt x="458" y="699"/>
                  </a:lnTo>
                  <a:lnTo>
                    <a:pt x="455" y="698"/>
                  </a:lnTo>
                  <a:lnTo>
                    <a:pt x="456" y="698"/>
                  </a:lnTo>
                  <a:lnTo>
                    <a:pt x="456" y="696"/>
                  </a:lnTo>
                  <a:lnTo>
                    <a:pt x="455" y="695"/>
                  </a:lnTo>
                  <a:lnTo>
                    <a:pt x="454" y="696"/>
                  </a:lnTo>
                  <a:lnTo>
                    <a:pt x="452" y="694"/>
                  </a:lnTo>
                  <a:lnTo>
                    <a:pt x="450" y="695"/>
                  </a:lnTo>
                  <a:lnTo>
                    <a:pt x="448" y="696"/>
                  </a:lnTo>
                  <a:lnTo>
                    <a:pt x="448" y="694"/>
                  </a:lnTo>
                  <a:lnTo>
                    <a:pt x="448" y="693"/>
                  </a:lnTo>
                  <a:lnTo>
                    <a:pt x="445" y="690"/>
                  </a:lnTo>
                  <a:lnTo>
                    <a:pt x="444" y="687"/>
                  </a:lnTo>
                  <a:lnTo>
                    <a:pt x="443" y="686"/>
                  </a:lnTo>
                  <a:lnTo>
                    <a:pt x="441" y="688"/>
                  </a:lnTo>
                  <a:lnTo>
                    <a:pt x="439" y="691"/>
                  </a:lnTo>
                  <a:lnTo>
                    <a:pt x="438" y="693"/>
                  </a:lnTo>
                  <a:lnTo>
                    <a:pt x="438" y="694"/>
                  </a:lnTo>
                  <a:lnTo>
                    <a:pt x="438" y="695"/>
                  </a:lnTo>
                  <a:lnTo>
                    <a:pt x="438" y="696"/>
                  </a:lnTo>
                  <a:lnTo>
                    <a:pt x="436" y="695"/>
                  </a:lnTo>
                  <a:lnTo>
                    <a:pt x="434" y="693"/>
                  </a:lnTo>
                  <a:lnTo>
                    <a:pt x="432" y="694"/>
                  </a:lnTo>
                  <a:lnTo>
                    <a:pt x="429" y="695"/>
                  </a:lnTo>
                  <a:lnTo>
                    <a:pt x="429" y="694"/>
                  </a:lnTo>
                  <a:lnTo>
                    <a:pt x="429" y="693"/>
                  </a:lnTo>
                  <a:lnTo>
                    <a:pt x="429" y="692"/>
                  </a:lnTo>
                  <a:lnTo>
                    <a:pt x="427" y="692"/>
                  </a:lnTo>
                  <a:lnTo>
                    <a:pt x="428" y="694"/>
                  </a:lnTo>
                  <a:lnTo>
                    <a:pt x="428" y="696"/>
                  </a:lnTo>
                  <a:lnTo>
                    <a:pt x="424" y="698"/>
                  </a:lnTo>
                  <a:lnTo>
                    <a:pt x="420" y="700"/>
                  </a:lnTo>
                  <a:lnTo>
                    <a:pt x="420" y="704"/>
                  </a:lnTo>
                  <a:lnTo>
                    <a:pt x="420" y="705"/>
                  </a:lnTo>
                  <a:lnTo>
                    <a:pt x="418" y="705"/>
                  </a:lnTo>
                  <a:lnTo>
                    <a:pt x="415" y="705"/>
                  </a:lnTo>
                  <a:lnTo>
                    <a:pt x="415" y="707"/>
                  </a:lnTo>
                  <a:lnTo>
                    <a:pt x="417" y="709"/>
                  </a:lnTo>
                  <a:lnTo>
                    <a:pt x="417" y="710"/>
                  </a:lnTo>
                  <a:lnTo>
                    <a:pt x="414" y="708"/>
                  </a:lnTo>
                  <a:lnTo>
                    <a:pt x="411" y="708"/>
                  </a:lnTo>
                  <a:lnTo>
                    <a:pt x="406" y="707"/>
                  </a:lnTo>
                  <a:lnTo>
                    <a:pt x="404" y="704"/>
                  </a:lnTo>
                  <a:lnTo>
                    <a:pt x="403" y="700"/>
                  </a:lnTo>
                  <a:lnTo>
                    <a:pt x="402" y="695"/>
                  </a:lnTo>
                  <a:lnTo>
                    <a:pt x="400" y="694"/>
                  </a:lnTo>
                  <a:lnTo>
                    <a:pt x="400" y="695"/>
                  </a:lnTo>
                  <a:lnTo>
                    <a:pt x="400" y="696"/>
                  </a:lnTo>
                  <a:lnTo>
                    <a:pt x="400" y="697"/>
                  </a:lnTo>
                  <a:lnTo>
                    <a:pt x="397" y="696"/>
                  </a:lnTo>
                  <a:lnTo>
                    <a:pt x="397" y="695"/>
                  </a:lnTo>
                  <a:lnTo>
                    <a:pt x="399" y="693"/>
                  </a:lnTo>
                  <a:lnTo>
                    <a:pt x="400" y="693"/>
                  </a:lnTo>
                  <a:lnTo>
                    <a:pt x="402" y="689"/>
                  </a:lnTo>
                  <a:lnTo>
                    <a:pt x="402" y="687"/>
                  </a:lnTo>
                  <a:lnTo>
                    <a:pt x="400" y="685"/>
                  </a:lnTo>
                  <a:lnTo>
                    <a:pt x="398" y="683"/>
                  </a:lnTo>
                  <a:lnTo>
                    <a:pt x="398" y="681"/>
                  </a:lnTo>
                  <a:lnTo>
                    <a:pt x="398" y="678"/>
                  </a:lnTo>
                  <a:lnTo>
                    <a:pt x="398" y="676"/>
                  </a:lnTo>
                  <a:lnTo>
                    <a:pt x="400" y="677"/>
                  </a:lnTo>
                  <a:lnTo>
                    <a:pt x="401" y="676"/>
                  </a:lnTo>
                  <a:lnTo>
                    <a:pt x="401" y="675"/>
                  </a:lnTo>
                  <a:lnTo>
                    <a:pt x="402" y="674"/>
                  </a:lnTo>
                  <a:lnTo>
                    <a:pt x="402" y="672"/>
                  </a:lnTo>
                  <a:lnTo>
                    <a:pt x="402" y="671"/>
                  </a:lnTo>
                  <a:lnTo>
                    <a:pt x="403" y="671"/>
                  </a:lnTo>
                  <a:lnTo>
                    <a:pt x="402" y="665"/>
                  </a:lnTo>
                  <a:lnTo>
                    <a:pt x="401" y="664"/>
                  </a:lnTo>
                  <a:lnTo>
                    <a:pt x="399" y="660"/>
                  </a:lnTo>
                  <a:lnTo>
                    <a:pt x="398" y="658"/>
                  </a:lnTo>
                  <a:lnTo>
                    <a:pt x="398" y="656"/>
                  </a:lnTo>
                  <a:lnTo>
                    <a:pt x="397" y="654"/>
                  </a:lnTo>
                  <a:lnTo>
                    <a:pt x="395" y="654"/>
                  </a:lnTo>
                  <a:lnTo>
                    <a:pt x="392" y="654"/>
                  </a:lnTo>
                  <a:lnTo>
                    <a:pt x="391" y="652"/>
                  </a:lnTo>
                  <a:lnTo>
                    <a:pt x="389" y="652"/>
                  </a:lnTo>
                  <a:lnTo>
                    <a:pt x="388" y="650"/>
                  </a:lnTo>
                  <a:lnTo>
                    <a:pt x="390" y="647"/>
                  </a:lnTo>
                  <a:lnTo>
                    <a:pt x="391" y="645"/>
                  </a:lnTo>
                  <a:lnTo>
                    <a:pt x="392" y="644"/>
                  </a:lnTo>
                  <a:lnTo>
                    <a:pt x="390" y="641"/>
                  </a:lnTo>
                  <a:lnTo>
                    <a:pt x="389" y="642"/>
                  </a:lnTo>
                  <a:lnTo>
                    <a:pt x="388" y="642"/>
                  </a:lnTo>
                  <a:lnTo>
                    <a:pt x="386" y="639"/>
                  </a:lnTo>
                  <a:lnTo>
                    <a:pt x="383" y="636"/>
                  </a:lnTo>
                  <a:lnTo>
                    <a:pt x="381" y="637"/>
                  </a:lnTo>
                  <a:lnTo>
                    <a:pt x="380" y="638"/>
                  </a:lnTo>
                  <a:lnTo>
                    <a:pt x="380" y="639"/>
                  </a:lnTo>
                  <a:lnTo>
                    <a:pt x="378" y="639"/>
                  </a:lnTo>
                  <a:lnTo>
                    <a:pt x="369" y="626"/>
                  </a:lnTo>
                  <a:lnTo>
                    <a:pt x="388" y="614"/>
                  </a:lnTo>
                  <a:lnTo>
                    <a:pt x="390" y="611"/>
                  </a:lnTo>
                  <a:lnTo>
                    <a:pt x="389" y="607"/>
                  </a:lnTo>
                  <a:lnTo>
                    <a:pt x="389" y="605"/>
                  </a:lnTo>
                  <a:lnTo>
                    <a:pt x="390" y="605"/>
                  </a:lnTo>
                  <a:lnTo>
                    <a:pt x="391" y="605"/>
                  </a:lnTo>
                  <a:lnTo>
                    <a:pt x="392" y="606"/>
                  </a:lnTo>
                  <a:lnTo>
                    <a:pt x="392" y="604"/>
                  </a:lnTo>
                  <a:lnTo>
                    <a:pt x="391" y="603"/>
                  </a:lnTo>
                  <a:lnTo>
                    <a:pt x="394" y="603"/>
                  </a:lnTo>
                  <a:lnTo>
                    <a:pt x="395" y="603"/>
                  </a:lnTo>
                  <a:lnTo>
                    <a:pt x="393" y="598"/>
                  </a:lnTo>
                  <a:lnTo>
                    <a:pt x="392" y="597"/>
                  </a:lnTo>
                  <a:lnTo>
                    <a:pt x="391" y="597"/>
                  </a:lnTo>
                  <a:lnTo>
                    <a:pt x="391" y="596"/>
                  </a:lnTo>
                  <a:lnTo>
                    <a:pt x="389" y="596"/>
                  </a:lnTo>
                  <a:lnTo>
                    <a:pt x="388" y="593"/>
                  </a:lnTo>
                  <a:lnTo>
                    <a:pt x="389" y="592"/>
                  </a:lnTo>
                  <a:lnTo>
                    <a:pt x="390" y="591"/>
                  </a:lnTo>
                  <a:lnTo>
                    <a:pt x="389" y="591"/>
                  </a:lnTo>
                  <a:lnTo>
                    <a:pt x="389" y="590"/>
                  </a:lnTo>
                  <a:lnTo>
                    <a:pt x="388" y="590"/>
                  </a:lnTo>
                  <a:lnTo>
                    <a:pt x="387" y="589"/>
                  </a:lnTo>
                  <a:lnTo>
                    <a:pt x="387" y="588"/>
                  </a:lnTo>
                  <a:lnTo>
                    <a:pt x="388" y="588"/>
                  </a:lnTo>
                  <a:lnTo>
                    <a:pt x="387" y="587"/>
                  </a:lnTo>
                  <a:lnTo>
                    <a:pt x="388" y="586"/>
                  </a:lnTo>
                  <a:lnTo>
                    <a:pt x="389" y="584"/>
                  </a:lnTo>
                  <a:lnTo>
                    <a:pt x="389" y="581"/>
                  </a:lnTo>
                  <a:lnTo>
                    <a:pt x="390" y="581"/>
                  </a:lnTo>
                  <a:lnTo>
                    <a:pt x="391" y="580"/>
                  </a:lnTo>
                  <a:lnTo>
                    <a:pt x="389" y="580"/>
                  </a:lnTo>
                  <a:lnTo>
                    <a:pt x="389" y="575"/>
                  </a:lnTo>
                  <a:lnTo>
                    <a:pt x="386" y="570"/>
                  </a:lnTo>
                  <a:lnTo>
                    <a:pt x="384" y="570"/>
                  </a:lnTo>
                  <a:lnTo>
                    <a:pt x="384" y="568"/>
                  </a:lnTo>
                  <a:lnTo>
                    <a:pt x="381" y="562"/>
                  </a:lnTo>
                  <a:lnTo>
                    <a:pt x="380" y="558"/>
                  </a:lnTo>
                  <a:lnTo>
                    <a:pt x="386" y="556"/>
                  </a:lnTo>
                  <a:lnTo>
                    <a:pt x="386" y="555"/>
                  </a:lnTo>
                  <a:lnTo>
                    <a:pt x="386" y="553"/>
                  </a:lnTo>
                  <a:lnTo>
                    <a:pt x="385" y="552"/>
                  </a:lnTo>
                  <a:lnTo>
                    <a:pt x="384" y="552"/>
                  </a:lnTo>
                  <a:lnTo>
                    <a:pt x="384" y="551"/>
                  </a:lnTo>
                  <a:lnTo>
                    <a:pt x="383" y="551"/>
                  </a:lnTo>
                  <a:lnTo>
                    <a:pt x="381" y="549"/>
                  </a:lnTo>
                  <a:lnTo>
                    <a:pt x="380" y="549"/>
                  </a:lnTo>
                  <a:lnTo>
                    <a:pt x="380" y="550"/>
                  </a:lnTo>
                  <a:lnTo>
                    <a:pt x="379" y="552"/>
                  </a:lnTo>
                  <a:lnTo>
                    <a:pt x="378" y="552"/>
                  </a:lnTo>
                  <a:lnTo>
                    <a:pt x="377" y="552"/>
                  </a:lnTo>
                  <a:lnTo>
                    <a:pt x="376" y="552"/>
                  </a:lnTo>
                  <a:lnTo>
                    <a:pt x="375" y="552"/>
                  </a:lnTo>
                  <a:lnTo>
                    <a:pt x="373" y="552"/>
                  </a:lnTo>
                  <a:lnTo>
                    <a:pt x="373" y="553"/>
                  </a:lnTo>
                  <a:lnTo>
                    <a:pt x="372" y="554"/>
                  </a:lnTo>
                  <a:lnTo>
                    <a:pt x="364" y="554"/>
                  </a:lnTo>
                  <a:lnTo>
                    <a:pt x="362" y="552"/>
                  </a:lnTo>
                  <a:lnTo>
                    <a:pt x="361" y="551"/>
                  </a:lnTo>
                  <a:lnTo>
                    <a:pt x="362" y="550"/>
                  </a:lnTo>
                  <a:lnTo>
                    <a:pt x="363" y="550"/>
                  </a:lnTo>
                  <a:lnTo>
                    <a:pt x="363" y="548"/>
                  </a:lnTo>
                  <a:lnTo>
                    <a:pt x="363" y="547"/>
                  </a:lnTo>
                  <a:lnTo>
                    <a:pt x="364" y="547"/>
                  </a:lnTo>
                  <a:lnTo>
                    <a:pt x="364" y="545"/>
                  </a:lnTo>
                  <a:lnTo>
                    <a:pt x="360" y="544"/>
                  </a:lnTo>
                  <a:lnTo>
                    <a:pt x="359" y="545"/>
                  </a:lnTo>
                  <a:lnTo>
                    <a:pt x="359" y="546"/>
                  </a:lnTo>
                  <a:lnTo>
                    <a:pt x="358" y="545"/>
                  </a:lnTo>
                  <a:lnTo>
                    <a:pt x="357" y="544"/>
                  </a:lnTo>
                  <a:lnTo>
                    <a:pt x="353" y="544"/>
                  </a:lnTo>
                  <a:lnTo>
                    <a:pt x="352" y="545"/>
                  </a:lnTo>
                  <a:lnTo>
                    <a:pt x="350" y="545"/>
                  </a:lnTo>
                  <a:lnTo>
                    <a:pt x="350" y="543"/>
                  </a:lnTo>
                  <a:lnTo>
                    <a:pt x="350" y="539"/>
                  </a:lnTo>
                  <a:lnTo>
                    <a:pt x="348" y="539"/>
                  </a:lnTo>
                  <a:lnTo>
                    <a:pt x="347" y="538"/>
                  </a:lnTo>
                  <a:lnTo>
                    <a:pt x="347" y="536"/>
                  </a:lnTo>
                  <a:lnTo>
                    <a:pt x="347" y="534"/>
                  </a:lnTo>
                  <a:lnTo>
                    <a:pt x="339" y="533"/>
                  </a:lnTo>
                  <a:lnTo>
                    <a:pt x="338" y="535"/>
                  </a:lnTo>
                  <a:lnTo>
                    <a:pt x="333" y="537"/>
                  </a:lnTo>
                  <a:lnTo>
                    <a:pt x="331" y="535"/>
                  </a:lnTo>
                  <a:lnTo>
                    <a:pt x="325" y="535"/>
                  </a:lnTo>
                  <a:lnTo>
                    <a:pt x="325" y="531"/>
                  </a:lnTo>
                  <a:lnTo>
                    <a:pt x="325" y="528"/>
                  </a:lnTo>
                  <a:lnTo>
                    <a:pt x="323" y="525"/>
                  </a:lnTo>
                  <a:lnTo>
                    <a:pt x="320" y="526"/>
                  </a:lnTo>
                  <a:lnTo>
                    <a:pt x="316" y="526"/>
                  </a:lnTo>
                  <a:lnTo>
                    <a:pt x="314" y="526"/>
                  </a:lnTo>
                  <a:lnTo>
                    <a:pt x="309" y="526"/>
                  </a:lnTo>
                  <a:lnTo>
                    <a:pt x="309" y="522"/>
                  </a:lnTo>
                  <a:lnTo>
                    <a:pt x="309" y="522"/>
                  </a:lnTo>
                  <a:lnTo>
                    <a:pt x="308" y="521"/>
                  </a:lnTo>
                  <a:lnTo>
                    <a:pt x="305" y="519"/>
                  </a:lnTo>
                  <a:lnTo>
                    <a:pt x="301" y="518"/>
                  </a:lnTo>
                  <a:lnTo>
                    <a:pt x="296" y="515"/>
                  </a:lnTo>
                  <a:lnTo>
                    <a:pt x="294" y="514"/>
                  </a:lnTo>
                  <a:lnTo>
                    <a:pt x="290" y="514"/>
                  </a:lnTo>
                  <a:lnTo>
                    <a:pt x="288" y="511"/>
                  </a:lnTo>
                  <a:lnTo>
                    <a:pt x="285" y="511"/>
                  </a:lnTo>
                  <a:lnTo>
                    <a:pt x="283" y="513"/>
                  </a:lnTo>
                  <a:lnTo>
                    <a:pt x="282" y="517"/>
                  </a:lnTo>
                  <a:lnTo>
                    <a:pt x="279" y="518"/>
                  </a:lnTo>
                  <a:lnTo>
                    <a:pt x="277" y="518"/>
                  </a:lnTo>
                  <a:lnTo>
                    <a:pt x="277" y="521"/>
                  </a:lnTo>
                  <a:lnTo>
                    <a:pt x="275" y="522"/>
                  </a:lnTo>
                  <a:lnTo>
                    <a:pt x="262" y="521"/>
                  </a:lnTo>
                  <a:lnTo>
                    <a:pt x="260" y="516"/>
                  </a:lnTo>
                  <a:lnTo>
                    <a:pt x="253" y="513"/>
                  </a:lnTo>
                  <a:lnTo>
                    <a:pt x="251" y="510"/>
                  </a:lnTo>
                  <a:lnTo>
                    <a:pt x="249" y="505"/>
                  </a:lnTo>
                  <a:lnTo>
                    <a:pt x="246" y="505"/>
                  </a:lnTo>
                  <a:lnTo>
                    <a:pt x="244" y="508"/>
                  </a:lnTo>
                  <a:lnTo>
                    <a:pt x="244" y="511"/>
                  </a:lnTo>
                  <a:lnTo>
                    <a:pt x="241" y="511"/>
                  </a:lnTo>
                  <a:lnTo>
                    <a:pt x="235" y="507"/>
                  </a:lnTo>
                  <a:lnTo>
                    <a:pt x="232" y="503"/>
                  </a:lnTo>
                  <a:lnTo>
                    <a:pt x="228" y="502"/>
                  </a:lnTo>
                  <a:lnTo>
                    <a:pt x="225" y="502"/>
                  </a:lnTo>
                  <a:lnTo>
                    <a:pt x="222" y="498"/>
                  </a:lnTo>
                  <a:lnTo>
                    <a:pt x="219" y="496"/>
                  </a:lnTo>
                  <a:lnTo>
                    <a:pt x="216" y="488"/>
                  </a:lnTo>
                  <a:lnTo>
                    <a:pt x="211" y="484"/>
                  </a:lnTo>
                  <a:lnTo>
                    <a:pt x="208" y="484"/>
                  </a:lnTo>
                  <a:lnTo>
                    <a:pt x="206" y="475"/>
                  </a:lnTo>
                  <a:lnTo>
                    <a:pt x="205" y="474"/>
                  </a:lnTo>
                  <a:lnTo>
                    <a:pt x="204" y="474"/>
                  </a:lnTo>
                  <a:lnTo>
                    <a:pt x="201" y="472"/>
                  </a:lnTo>
                  <a:lnTo>
                    <a:pt x="199" y="468"/>
                  </a:lnTo>
                  <a:lnTo>
                    <a:pt x="199" y="467"/>
                  </a:lnTo>
                  <a:lnTo>
                    <a:pt x="199" y="466"/>
                  </a:lnTo>
                  <a:lnTo>
                    <a:pt x="198" y="465"/>
                  </a:lnTo>
                  <a:lnTo>
                    <a:pt x="196" y="463"/>
                  </a:lnTo>
                  <a:lnTo>
                    <a:pt x="198" y="458"/>
                  </a:lnTo>
                  <a:lnTo>
                    <a:pt x="201" y="459"/>
                  </a:lnTo>
                  <a:lnTo>
                    <a:pt x="202" y="459"/>
                  </a:lnTo>
                  <a:lnTo>
                    <a:pt x="201" y="457"/>
                  </a:lnTo>
                  <a:lnTo>
                    <a:pt x="201" y="456"/>
                  </a:lnTo>
                  <a:lnTo>
                    <a:pt x="201" y="455"/>
                  </a:lnTo>
                  <a:lnTo>
                    <a:pt x="202" y="453"/>
                  </a:lnTo>
                  <a:lnTo>
                    <a:pt x="203" y="452"/>
                  </a:lnTo>
                  <a:lnTo>
                    <a:pt x="202" y="450"/>
                  </a:lnTo>
                  <a:lnTo>
                    <a:pt x="202" y="449"/>
                  </a:lnTo>
                  <a:lnTo>
                    <a:pt x="204" y="448"/>
                  </a:lnTo>
                  <a:lnTo>
                    <a:pt x="206" y="448"/>
                  </a:lnTo>
                  <a:lnTo>
                    <a:pt x="207" y="447"/>
                  </a:lnTo>
                  <a:lnTo>
                    <a:pt x="210" y="444"/>
                  </a:lnTo>
                  <a:lnTo>
                    <a:pt x="209" y="443"/>
                  </a:lnTo>
                  <a:lnTo>
                    <a:pt x="207" y="442"/>
                  </a:lnTo>
                  <a:lnTo>
                    <a:pt x="207" y="442"/>
                  </a:lnTo>
                  <a:lnTo>
                    <a:pt x="206" y="440"/>
                  </a:lnTo>
                  <a:lnTo>
                    <a:pt x="203" y="439"/>
                  </a:lnTo>
                  <a:lnTo>
                    <a:pt x="201" y="436"/>
                  </a:lnTo>
                  <a:lnTo>
                    <a:pt x="202" y="434"/>
                  </a:lnTo>
                  <a:lnTo>
                    <a:pt x="202" y="433"/>
                  </a:lnTo>
                  <a:lnTo>
                    <a:pt x="202" y="432"/>
                  </a:lnTo>
                  <a:lnTo>
                    <a:pt x="202" y="428"/>
                  </a:lnTo>
                  <a:lnTo>
                    <a:pt x="204" y="423"/>
                  </a:lnTo>
                  <a:lnTo>
                    <a:pt x="205" y="421"/>
                  </a:lnTo>
                  <a:lnTo>
                    <a:pt x="206" y="420"/>
                  </a:lnTo>
                  <a:lnTo>
                    <a:pt x="206" y="419"/>
                  </a:lnTo>
                  <a:lnTo>
                    <a:pt x="207" y="414"/>
                  </a:lnTo>
                  <a:lnTo>
                    <a:pt x="207" y="413"/>
                  </a:lnTo>
                  <a:lnTo>
                    <a:pt x="208" y="412"/>
                  </a:lnTo>
                  <a:lnTo>
                    <a:pt x="211" y="406"/>
                  </a:lnTo>
                  <a:lnTo>
                    <a:pt x="208" y="401"/>
                  </a:lnTo>
                  <a:lnTo>
                    <a:pt x="207" y="399"/>
                  </a:lnTo>
                  <a:lnTo>
                    <a:pt x="207" y="398"/>
                  </a:lnTo>
                  <a:lnTo>
                    <a:pt x="209" y="398"/>
                  </a:lnTo>
                  <a:lnTo>
                    <a:pt x="210" y="398"/>
                  </a:lnTo>
                  <a:lnTo>
                    <a:pt x="211" y="395"/>
                  </a:lnTo>
                  <a:lnTo>
                    <a:pt x="210" y="395"/>
                  </a:lnTo>
                  <a:lnTo>
                    <a:pt x="208" y="394"/>
                  </a:lnTo>
                  <a:lnTo>
                    <a:pt x="208" y="391"/>
                  </a:lnTo>
                  <a:lnTo>
                    <a:pt x="209" y="390"/>
                  </a:lnTo>
                  <a:lnTo>
                    <a:pt x="210" y="390"/>
                  </a:lnTo>
                  <a:lnTo>
                    <a:pt x="209" y="386"/>
                  </a:lnTo>
                  <a:lnTo>
                    <a:pt x="207" y="386"/>
                  </a:lnTo>
                  <a:lnTo>
                    <a:pt x="207" y="385"/>
                  </a:lnTo>
                  <a:lnTo>
                    <a:pt x="206" y="385"/>
                  </a:lnTo>
                  <a:lnTo>
                    <a:pt x="205" y="384"/>
                  </a:lnTo>
                  <a:lnTo>
                    <a:pt x="206" y="383"/>
                  </a:lnTo>
                  <a:lnTo>
                    <a:pt x="208" y="380"/>
                  </a:lnTo>
                  <a:lnTo>
                    <a:pt x="207" y="378"/>
                  </a:lnTo>
                  <a:lnTo>
                    <a:pt x="207" y="377"/>
                  </a:lnTo>
                  <a:lnTo>
                    <a:pt x="208" y="377"/>
                  </a:lnTo>
                  <a:lnTo>
                    <a:pt x="209" y="376"/>
                  </a:lnTo>
                  <a:lnTo>
                    <a:pt x="210" y="374"/>
                  </a:lnTo>
                  <a:lnTo>
                    <a:pt x="210" y="374"/>
                  </a:lnTo>
                  <a:lnTo>
                    <a:pt x="210" y="373"/>
                  </a:lnTo>
                  <a:lnTo>
                    <a:pt x="210" y="372"/>
                  </a:lnTo>
                  <a:lnTo>
                    <a:pt x="212" y="370"/>
                  </a:lnTo>
                  <a:lnTo>
                    <a:pt x="212" y="369"/>
                  </a:lnTo>
                  <a:lnTo>
                    <a:pt x="213" y="368"/>
                  </a:lnTo>
                  <a:lnTo>
                    <a:pt x="214" y="367"/>
                  </a:lnTo>
                  <a:lnTo>
                    <a:pt x="214" y="363"/>
                  </a:lnTo>
                  <a:lnTo>
                    <a:pt x="213" y="363"/>
                  </a:lnTo>
                  <a:lnTo>
                    <a:pt x="211" y="363"/>
                  </a:lnTo>
                  <a:lnTo>
                    <a:pt x="211" y="362"/>
                  </a:lnTo>
                  <a:lnTo>
                    <a:pt x="210" y="361"/>
                  </a:lnTo>
                  <a:lnTo>
                    <a:pt x="211" y="360"/>
                  </a:lnTo>
                  <a:lnTo>
                    <a:pt x="211" y="359"/>
                  </a:lnTo>
                  <a:lnTo>
                    <a:pt x="213" y="358"/>
                  </a:lnTo>
                  <a:lnTo>
                    <a:pt x="214" y="357"/>
                  </a:lnTo>
                  <a:lnTo>
                    <a:pt x="210" y="358"/>
                  </a:lnTo>
                  <a:lnTo>
                    <a:pt x="208" y="357"/>
                  </a:lnTo>
                  <a:lnTo>
                    <a:pt x="207" y="358"/>
                  </a:lnTo>
                  <a:lnTo>
                    <a:pt x="204" y="359"/>
                  </a:lnTo>
                  <a:lnTo>
                    <a:pt x="202" y="357"/>
                  </a:lnTo>
                  <a:lnTo>
                    <a:pt x="202" y="356"/>
                  </a:lnTo>
                  <a:lnTo>
                    <a:pt x="202" y="355"/>
                  </a:lnTo>
                  <a:lnTo>
                    <a:pt x="201" y="354"/>
                  </a:lnTo>
                  <a:lnTo>
                    <a:pt x="200" y="350"/>
                  </a:lnTo>
                  <a:lnTo>
                    <a:pt x="197" y="349"/>
                  </a:lnTo>
                  <a:lnTo>
                    <a:pt x="196" y="350"/>
                  </a:lnTo>
                  <a:lnTo>
                    <a:pt x="195" y="351"/>
                  </a:lnTo>
                  <a:lnTo>
                    <a:pt x="194" y="352"/>
                  </a:lnTo>
                  <a:lnTo>
                    <a:pt x="194" y="354"/>
                  </a:lnTo>
                  <a:lnTo>
                    <a:pt x="192" y="356"/>
                  </a:lnTo>
                  <a:lnTo>
                    <a:pt x="185" y="357"/>
                  </a:lnTo>
                  <a:lnTo>
                    <a:pt x="182" y="354"/>
                  </a:lnTo>
                  <a:lnTo>
                    <a:pt x="182" y="351"/>
                  </a:lnTo>
                  <a:lnTo>
                    <a:pt x="184" y="350"/>
                  </a:lnTo>
                  <a:lnTo>
                    <a:pt x="185" y="348"/>
                  </a:lnTo>
                  <a:lnTo>
                    <a:pt x="185" y="347"/>
                  </a:lnTo>
                  <a:lnTo>
                    <a:pt x="182" y="345"/>
                  </a:lnTo>
                  <a:lnTo>
                    <a:pt x="181" y="346"/>
                  </a:lnTo>
                  <a:lnTo>
                    <a:pt x="180" y="348"/>
                  </a:lnTo>
                  <a:lnTo>
                    <a:pt x="178" y="347"/>
                  </a:lnTo>
                  <a:lnTo>
                    <a:pt x="178" y="345"/>
                  </a:lnTo>
                  <a:lnTo>
                    <a:pt x="179" y="344"/>
                  </a:lnTo>
                  <a:lnTo>
                    <a:pt x="181" y="335"/>
                  </a:lnTo>
                  <a:lnTo>
                    <a:pt x="182" y="333"/>
                  </a:lnTo>
                  <a:lnTo>
                    <a:pt x="183" y="333"/>
                  </a:lnTo>
                  <a:lnTo>
                    <a:pt x="184" y="332"/>
                  </a:lnTo>
                  <a:lnTo>
                    <a:pt x="183" y="331"/>
                  </a:lnTo>
                  <a:lnTo>
                    <a:pt x="182" y="330"/>
                  </a:lnTo>
                  <a:lnTo>
                    <a:pt x="182" y="329"/>
                  </a:lnTo>
                  <a:lnTo>
                    <a:pt x="182" y="327"/>
                  </a:lnTo>
                  <a:lnTo>
                    <a:pt x="182" y="325"/>
                  </a:lnTo>
                  <a:lnTo>
                    <a:pt x="182" y="324"/>
                  </a:lnTo>
                  <a:lnTo>
                    <a:pt x="182" y="323"/>
                  </a:lnTo>
                  <a:lnTo>
                    <a:pt x="182" y="322"/>
                  </a:lnTo>
                  <a:lnTo>
                    <a:pt x="182" y="322"/>
                  </a:lnTo>
                  <a:lnTo>
                    <a:pt x="182" y="319"/>
                  </a:lnTo>
                  <a:lnTo>
                    <a:pt x="182" y="318"/>
                  </a:lnTo>
                  <a:lnTo>
                    <a:pt x="182" y="316"/>
                  </a:lnTo>
                  <a:lnTo>
                    <a:pt x="186" y="317"/>
                  </a:lnTo>
                  <a:lnTo>
                    <a:pt x="187" y="318"/>
                  </a:lnTo>
                  <a:lnTo>
                    <a:pt x="189" y="317"/>
                  </a:lnTo>
                  <a:lnTo>
                    <a:pt x="189" y="316"/>
                  </a:lnTo>
                  <a:lnTo>
                    <a:pt x="190" y="316"/>
                  </a:lnTo>
                  <a:lnTo>
                    <a:pt x="195" y="314"/>
                  </a:lnTo>
                  <a:lnTo>
                    <a:pt x="194" y="314"/>
                  </a:lnTo>
                  <a:lnTo>
                    <a:pt x="194" y="312"/>
                  </a:lnTo>
                  <a:lnTo>
                    <a:pt x="195" y="311"/>
                  </a:lnTo>
                  <a:lnTo>
                    <a:pt x="195" y="310"/>
                  </a:lnTo>
                  <a:lnTo>
                    <a:pt x="195" y="306"/>
                  </a:lnTo>
                  <a:lnTo>
                    <a:pt x="194" y="306"/>
                  </a:lnTo>
                  <a:lnTo>
                    <a:pt x="195" y="304"/>
                  </a:lnTo>
                  <a:lnTo>
                    <a:pt x="195" y="302"/>
                  </a:lnTo>
                  <a:lnTo>
                    <a:pt x="195" y="301"/>
                  </a:lnTo>
                  <a:lnTo>
                    <a:pt x="194" y="298"/>
                  </a:lnTo>
                  <a:lnTo>
                    <a:pt x="192" y="297"/>
                  </a:lnTo>
                  <a:lnTo>
                    <a:pt x="192" y="296"/>
                  </a:lnTo>
                  <a:lnTo>
                    <a:pt x="194" y="295"/>
                  </a:lnTo>
                  <a:lnTo>
                    <a:pt x="192" y="295"/>
                  </a:lnTo>
                  <a:lnTo>
                    <a:pt x="191" y="295"/>
                  </a:lnTo>
                  <a:lnTo>
                    <a:pt x="190" y="293"/>
                  </a:lnTo>
                  <a:lnTo>
                    <a:pt x="190" y="292"/>
                  </a:lnTo>
                  <a:lnTo>
                    <a:pt x="190" y="291"/>
                  </a:lnTo>
                  <a:lnTo>
                    <a:pt x="191" y="290"/>
                  </a:lnTo>
                  <a:lnTo>
                    <a:pt x="188" y="288"/>
                  </a:lnTo>
                  <a:lnTo>
                    <a:pt x="187" y="287"/>
                  </a:lnTo>
                  <a:lnTo>
                    <a:pt x="188" y="286"/>
                  </a:lnTo>
                  <a:lnTo>
                    <a:pt x="188" y="285"/>
                  </a:lnTo>
                  <a:lnTo>
                    <a:pt x="187" y="285"/>
                  </a:lnTo>
                  <a:lnTo>
                    <a:pt x="186" y="285"/>
                  </a:lnTo>
                  <a:lnTo>
                    <a:pt x="186" y="284"/>
                  </a:lnTo>
                  <a:lnTo>
                    <a:pt x="187" y="283"/>
                  </a:lnTo>
                  <a:lnTo>
                    <a:pt x="186" y="282"/>
                  </a:lnTo>
                  <a:lnTo>
                    <a:pt x="189" y="280"/>
                  </a:lnTo>
                  <a:lnTo>
                    <a:pt x="190" y="278"/>
                  </a:lnTo>
                  <a:lnTo>
                    <a:pt x="189" y="276"/>
                  </a:lnTo>
                  <a:lnTo>
                    <a:pt x="189" y="275"/>
                  </a:lnTo>
                  <a:lnTo>
                    <a:pt x="188" y="275"/>
                  </a:lnTo>
                  <a:lnTo>
                    <a:pt x="187" y="272"/>
                  </a:lnTo>
                  <a:lnTo>
                    <a:pt x="188" y="270"/>
                  </a:lnTo>
                  <a:lnTo>
                    <a:pt x="188" y="269"/>
                  </a:lnTo>
                  <a:lnTo>
                    <a:pt x="188" y="267"/>
                  </a:lnTo>
                  <a:lnTo>
                    <a:pt x="189" y="267"/>
                  </a:lnTo>
                  <a:lnTo>
                    <a:pt x="190" y="266"/>
                  </a:lnTo>
                  <a:lnTo>
                    <a:pt x="190" y="264"/>
                  </a:lnTo>
                  <a:lnTo>
                    <a:pt x="190" y="262"/>
                  </a:lnTo>
                  <a:lnTo>
                    <a:pt x="192" y="262"/>
                  </a:lnTo>
                  <a:lnTo>
                    <a:pt x="195" y="263"/>
                  </a:lnTo>
                  <a:lnTo>
                    <a:pt x="196" y="261"/>
                  </a:lnTo>
                  <a:lnTo>
                    <a:pt x="197" y="258"/>
                  </a:lnTo>
                  <a:lnTo>
                    <a:pt x="197" y="256"/>
                  </a:lnTo>
                  <a:lnTo>
                    <a:pt x="196" y="253"/>
                  </a:lnTo>
                  <a:lnTo>
                    <a:pt x="195" y="252"/>
                  </a:lnTo>
                  <a:lnTo>
                    <a:pt x="195" y="251"/>
                  </a:lnTo>
                  <a:lnTo>
                    <a:pt x="194" y="250"/>
                  </a:lnTo>
                  <a:lnTo>
                    <a:pt x="192" y="245"/>
                  </a:lnTo>
                  <a:lnTo>
                    <a:pt x="190" y="239"/>
                  </a:lnTo>
                  <a:lnTo>
                    <a:pt x="189" y="238"/>
                  </a:lnTo>
                  <a:lnTo>
                    <a:pt x="189" y="239"/>
                  </a:lnTo>
                  <a:lnTo>
                    <a:pt x="188" y="240"/>
                  </a:lnTo>
                  <a:lnTo>
                    <a:pt x="187" y="239"/>
                  </a:lnTo>
                  <a:lnTo>
                    <a:pt x="187" y="238"/>
                  </a:lnTo>
                  <a:lnTo>
                    <a:pt x="183" y="234"/>
                  </a:lnTo>
                  <a:lnTo>
                    <a:pt x="182" y="237"/>
                  </a:lnTo>
                  <a:lnTo>
                    <a:pt x="180" y="239"/>
                  </a:lnTo>
                  <a:lnTo>
                    <a:pt x="172" y="242"/>
                  </a:lnTo>
                  <a:lnTo>
                    <a:pt x="172" y="238"/>
                  </a:lnTo>
                  <a:lnTo>
                    <a:pt x="170" y="233"/>
                  </a:lnTo>
                  <a:lnTo>
                    <a:pt x="171" y="229"/>
                  </a:lnTo>
                  <a:lnTo>
                    <a:pt x="171" y="228"/>
                  </a:lnTo>
                  <a:lnTo>
                    <a:pt x="170" y="229"/>
                  </a:lnTo>
                  <a:lnTo>
                    <a:pt x="169" y="231"/>
                  </a:lnTo>
                  <a:lnTo>
                    <a:pt x="168" y="234"/>
                  </a:lnTo>
                  <a:lnTo>
                    <a:pt x="162" y="234"/>
                  </a:lnTo>
                  <a:lnTo>
                    <a:pt x="162" y="233"/>
                  </a:lnTo>
                  <a:lnTo>
                    <a:pt x="161" y="231"/>
                  </a:lnTo>
                  <a:lnTo>
                    <a:pt x="159" y="232"/>
                  </a:lnTo>
                  <a:lnTo>
                    <a:pt x="157" y="230"/>
                  </a:lnTo>
                  <a:lnTo>
                    <a:pt x="155" y="231"/>
                  </a:lnTo>
                  <a:lnTo>
                    <a:pt x="150" y="230"/>
                  </a:lnTo>
                  <a:lnTo>
                    <a:pt x="147" y="232"/>
                  </a:lnTo>
                  <a:lnTo>
                    <a:pt x="146" y="233"/>
                  </a:lnTo>
                  <a:lnTo>
                    <a:pt x="145" y="233"/>
                  </a:lnTo>
                  <a:lnTo>
                    <a:pt x="144" y="233"/>
                  </a:lnTo>
                  <a:lnTo>
                    <a:pt x="143" y="236"/>
                  </a:lnTo>
                  <a:lnTo>
                    <a:pt x="138" y="234"/>
                  </a:lnTo>
                  <a:lnTo>
                    <a:pt x="137" y="233"/>
                  </a:lnTo>
                  <a:lnTo>
                    <a:pt x="135" y="231"/>
                  </a:lnTo>
                  <a:lnTo>
                    <a:pt x="131" y="230"/>
                  </a:lnTo>
                  <a:lnTo>
                    <a:pt x="127" y="229"/>
                  </a:lnTo>
                  <a:lnTo>
                    <a:pt x="126" y="229"/>
                  </a:lnTo>
                  <a:lnTo>
                    <a:pt x="125" y="229"/>
                  </a:lnTo>
                  <a:lnTo>
                    <a:pt x="120" y="225"/>
                  </a:lnTo>
                  <a:lnTo>
                    <a:pt x="115" y="225"/>
                  </a:lnTo>
                  <a:lnTo>
                    <a:pt x="113" y="225"/>
                  </a:lnTo>
                  <a:lnTo>
                    <a:pt x="111" y="224"/>
                  </a:lnTo>
                  <a:lnTo>
                    <a:pt x="110" y="223"/>
                  </a:lnTo>
                  <a:lnTo>
                    <a:pt x="111" y="220"/>
                  </a:lnTo>
                  <a:lnTo>
                    <a:pt x="112" y="218"/>
                  </a:lnTo>
                  <a:lnTo>
                    <a:pt x="115" y="215"/>
                  </a:lnTo>
                  <a:lnTo>
                    <a:pt x="115" y="212"/>
                  </a:lnTo>
                  <a:lnTo>
                    <a:pt x="111" y="210"/>
                  </a:lnTo>
                  <a:lnTo>
                    <a:pt x="109" y="210"/>
                  </a:lnTo>
                  <a:lnTo>
                    <a:pt x="106" y="209"/>
                  </a:lnTo>
                  <a:lnTo>
                    <a:pt x="104" y="209"/>
                  </a:lnTo>
                  <a:lnTo>
                    <a:pt x="102" y="207"/>
                  </a:lnTo>
                  <a:lnTo>
                    <a:pt x="99" y="202"/>
                  </a:lnTo>
                  <a:lnTo>
                    <a:pt x="95" y="201"/>
                  </a:lnTo>
                  <a:lnTo>
                    <a:pt x="92" y="201"/>
                  </a:lnTo>
                  <a:lnTo>
                    <a:pt x="89" y="202"/>
                  </a:lnTo>
                  <a:lnTo>
                    <a:pt x="86" y="204"/>
                  </a:lnTo>
                  <a:lnTo>
                    <a:pt x="84" y="204"/>
                  </a:lnTo>
                  <a:lnTo>
                    <a:pt x="83" y="202"/>
                  </a:lnTo>
                  <a:lnTo>
                    <a:pt x="83" y="201"/>
                  </a:lnTo>
                  <a:lnTo>
                    <a:pt x="83" y="198"/>
                  </a:lnTo>
                  <a:lnTo>
                    <a:pt x="83" y="196"/>
                  </a:lnTo>
                  <a:lnTo>
                    <a:pt x="81" y="194"/>
                  </a:lnTo>
                  <a:lnTo>
                    <a:pt x="79" y="194"/>
                  </a:lnTo>
                  <a:lnTo>
                    <a:pt x="75" y="195"/>
                  </a:lnTo>
                  <a:lnTo>
                    <a:pt x="72" y="193"/>
                  </a:lnTo>
                  <a:lnTo>
                    <a:pt x="71" y="192"/>
                  </a:lnTo>
                  <a:lnTo>
                    <a:pt x="71" y="191"/>
                  </a:lnTo>
                  <a:lnTo>
                    <a:pt x="74" y="185"/>
                  </a:lnTo>
                  <a:lnTo>
                    <a:pt x="73" y="184"/>
                  </a:lnTo>
                  <a:lnTo>
                    <a:pt x="72" y="183"/>
                  </a:lnTo>
                  <a:lnTo>
                    <a:pt x="66" y="185"/>
                  </a:lnTo>
                  <a:lnTo>
                    <a:pt x="61" y="185"/>
                  </a:lnTo>
                  <a:lnTo>
                    <a:pt x="59" y="183"/>
                  </a:lnTo>
                  <a:lnTo>
                    <a:pt x="58" y="181"/>
                  </a:lnTo>
                  <a:lnTo>
                    <a:pt x="57" y="180"/>
                  </a:lnTo>
                  <a:lnTo>
                    <a:pt x="56" y="180"/>
                  </a:lnTo>
                  <a:lnTo>
                    <a:pt x="54" y="181"/>
                  </a:lnTo>
                  <a:lnTo>
                    <a:pt x="51" y="182"/>
                  </a:lnTo>
                  <a:lnTo>
                    <a:pt x="49" y="181"/>
                  </a:lnTo>
                  <a:lnTo>
                    <a:pt x="47" y="181"/>
                  </a:lnTo>
                  <a:lnTo>
                    <a:pt x="46" y="180"/>
                  </a:lnTo>
                  <a:lnTo>
                    <a:pt x="45" y="179"/>
                  </a:lnTo>
                  <a:lnTo>
                    <a:pt x="44" y="178"/>
                  </a:lnTo>
                  <a:lnTo>
                    <a:pt x="43" y="177"/>
                  </a:lnTo>
                  <a:lnTo>
                    <a:pt x="42" y="176"/>
                  </a:lnTo>
                  <a:lnTo>
                    <a:pt x="39" y="174"/>
                  </a:lnTo>
                  <a:lnTo>
                    <a:pt x="36" y="173"/>
                  </a:lnTo>
                  <a:lnTo>
                    <a:pt x="31" y="174"/>
                  </a:lnTo>
                  <a:lnTo>
                    <a:pt x="27" y="175"/>
                  </a:lnTo>
                  <a:lnTo>
                    <a:pt x="24" y="177"/>
                  </a:lnTo>
                  <a:lnTo>
                    <a:pt x="18" y="180"/>
                  </a:lnTo>
                  <a:lnTo>
                    <a:pt x="14" y="180"/>
                  </a:lnTo>
                  <a:lnTo>
                    <a:pt x="12" y="178"/>
                  </a:lnTo>
                  <a:lnTo>
                    <a:pt x="10" y="176"/>
                  </a:lnTo>
                  <a:lnTo>
                    <a:pt x="9" y="174"/>
                  </a:lnTo>
                  <a:lnTo>
                    <a:pt x="7" y="172"/>
                  </a:lnTo>
                  <a:lnTo>
                    <a:pt x="5" y="171"/>
                  </a:lnTo>
                  <a:lnTo>
                    <a:pt x="2" y="167"/>
                  </a:lnTo>
                  <a:lnTo>
                    <a:pt x="1" y="165"/>
                  </a:lnTo>
                  <a:lnTo>
                    <a:pt x="0" y="158"/>
                  </a:lnTo>
                  <a:lnTo>
                    <a:pt x="4" y="158"/>
                  </a:lnTo>
                  <a:lnTo>
                    <a:pt x="4" y="159"/>
                  </a:lnTo>
                  <a:lnTo>
                    <a:pt x="6" y="160"/>
                  </a:lnTo>
                  <a:lnTo>
                    <a:pt x="9" y="160"/>
                  </a:lnTo>
                  <a:lnTo>
                    <a:pt x="9" y="159"/>
                  </a:lnTo>
                  <a:lnTo>
                    <a:pt x="10" y="159"/>
                  </a:lnTo>
                  <a:lnTo>
                    <a:pt x="12" y="160"/>
                  </a:lnTo>
                  <a:lnTo>
                    <a:pt x="14" y="161"/>
                  </a:lnTo>
                  <a:lnTo>
                    <a:pt x="16" y="160"/>
                  </a:lnTo>
                  <a:lnTo>
                    <a:pt x="19" y="160"/>
                  </a:lnTo>
                  <a:lnTo>
                    <a:pt x="20" y="161"/>
                  </a:lnTo>
                  <a:lnTo>
                    <a:pt x="22" y="161"/>
                  </a:lnTo>
                  <a:lnTo>
                    <a:pt x="26" y="161"/>
                  </a:lnTo>
                  <a:lnTo>
                    <a:pt x="27" y="160"/>
                  </a:lnTo>
                  <a:lnTo>
                    <a:pt x="26" y="158"/>
                  </a:lnTo>
                  <a:lnTo>
                    <a:pt x="25" y="156"/>
                  </a:lnTo>
                  <a:lnTo>
                    <a:pt x="25" y="154"/>
                  </a:lnTo>
                  <a:lnTo>
                    <a:pt x="26" y="152"/>
                  </a:lnTo>
                  <a:lnTo>
                    <a:pt x="28" y="152"/>
                  </a:lnTo>
                  <a:lnTo>
                    <a:pt x="29" y="153"/>
                  </a:lnTo>
                  <a:lnTo>
                    <a:pt x="30" y="152"/>
                  </a:lnTo>
                  <a:lnTo>
                    <a:pt x="31" y="151"/>
                  </a:lnTo>
                  <a:lnTo>
                    <a:pt x="32" y="152"/>
                  </a:lnTo>
                  <a:lnTo>
                    <a:pt x="34" y="153"/>
                  </a:lnTo>
                  <a:lnTo>
                    <a:pt x="36" y="152"/>
                  </a:lnTo>
                  <a:lnTo>
                    <a:pt x="38" y="151"/>
                  </a:lnTo>
                  <a:lnTo>
                    <a:pt x="40" y="153"/>
                  </a:lnTo>
                  <a:lnTo>
                    <a:pt x="41" y="155"/>
                  </a:lnTo>
                  <a:lnTo>
                    <a:pt x="45" y="156"/>
                  </a:lnTo>
                  <a:lnTo>
                    <a:pt x="46" y="157"/>
                  </a:lnTo>
                  <a:lnTo>
                    <a:pt x="47" y="157"/>
                  </a:lnTo>
                  <a:lnTo>
                    <a:pt x="48" y="156"/>
                  </a:lnTo>
                  <a:lnTo>
                    <a:pt x="50" y="156"/>
                  </a:lnTo>
                  <a:lnTo>
                    <a:pt x="53" y="156"/>
                  </a:lnTo>
                  <a:lnTo>
                    <a:pt x="56" y="154"/>
                  </a:lnTo>
                  <a:lnTo>
                    <a:pt x="57" y="152"/>
                  </a:lnTo>
                  <a:lnTo>
                    <a:pt x="57" y="151"/>
                  </a:lnTo>
                  <a:lnTo>
                    <a:pt x="57" y="149"/>
                  </a:lnTo>
                  <a:lnTo>
                    <a:pt x="59" y="145"/>
                  </a:lnTo>
                  <a:lnTo>
                    <a:pt x="59" y="145"/>
                  </a:lnTo>
                  <a:lnTo>
                    <a:pt x="59" y="144"/>
                  </a:lnTo>
                  <a:lnTo>
                    <a:pt x="59" y="141"/>
                  </a:lnTo>
                  <a:lnTo>
                    <a:pt x="59" y="140"/>
                  </a:lnTo>
                  <a:lnTo>
                    <a:pt x="59" y="139"/>
                  </a:lnTo>
                  <a:lnTo>
                    <a:pt x="58" y="138"/>
                  </a:lnTo>
                  <a:lnTo>
                    <a:pt x="58" y="137"/>
                  </a:lnTo>
                  <a:lnTo>
                    <a:pt x="58" y="134"/>
                  </a:lnTo>
                  <a:lnTo>
                    <a:pt x="58" y="132"/>
                  </a:lnTo>
                  <a:lnTo>
                    <a:pt x="57" y="130"/>
                  </a:lnTo>
                  <a:lnTo>
                    <a:pt x="59" y="128"/>
                  </a:lnTo>
                  <a:lnTo>
                    <a:pt x="60" y="128"/>
                  </a:lnTo>
                  <a:lnTo>
                    <a:pt x="63" y="127"/>
                  </a:lnTo>
                  <a:lnTo>
                    <a:pt x="65" y="124"/>
                  </a:lnTo>
                  <a:lnTo>
                    <a:pt x="68" y="122"/>
                  </a:lnTo>
                  <a:lnTo>
                    <a:pt x="68" y="121"/>
                  </a:lnTo>
                  <a:lnTo>
                    <a:pt x="69" y="119"/>
                  </a:lnTo>
                  <a:lnTo>
                    <a:pt x="70" y="118"/>
                  </a:lnTo>
                  <a:lnTo>
                    <a:pt x="72" y="119"/>
                  </a:lnTo>
                  <a:lnTo>
                    <a:pt x="74" y="119"/>
                  </a:lnTo>
                  <a:lnTo>
                    <a:pt x="76" y="118"/>
                  </a:lnTo>
                  <a:lnTo>
                    <a:pt x="78" y="118"/>
                  </a:lnTo>
                  <a:lnTo>
                    <a:pt x="82" y="118"/>
                  </a:lnTo>
                  <a:lnTo>
                    <a:pt x="83" y="117"/>
                  </a:lnTo>
                  <a:lnTo>
                    <a:pt x="86" y="121"/>
                  </a:lnTo>
                  <a:lnTo>
                    <a:pt x="90" y="121"/>
                  </a:lnTo>
                  <a:lnTo>
                    <a:pt x="90" y="124"/>
                  </a:lnTo>
                  <a:lnTo>
                    <a:pt x="90" y="127"/>
                  </a:lnTo>
                  <a:lnTo>
                    <a:pt x="91" y="127"/>
                  </a:lnTo>
                  <a:lnTo>
                    <a:pt x="93" y="125"/>
                  </a:lnTo>
                  <a:lnTo>
                    <a:pt x="98" y="123"/>
                  </a:lnTo>
                  <a:lnTo>
                    <a:pt x="102" y="123"/>
                  </a:lnTo>
                  <a:lnTo>
                    <a:pt x="104" y="123"/>
                  </a:lnTo>
                  <a:lnTo>
                    <a:pt x="108" y="122"/>
                  </a:lnTo>
                  <a:lnTo>
                    <a:pt x="109" y="121"/>
                  </a:lnTo>
                  <a:lnTo>
                    <a:pt x="108" y="117"/>
                  </a:lnTo>
                  <a:lnTo>
                    <a:pt x="107" y="117"/>
                  </a:lnTo>
                  <a:lnTo>
                    <a:pt x="105" y="115"/>
                  </a:lnTo>
                  <a:lnTo>
                    <a:pt x="106" y="114"/>
                  </a:lnTo>
                  <a:lnTo>
                    <a:pt x="111" y="114"/>
                  </a:lnTo>
                  <a:lnTo>
                    <a:pt x="115" y="115"/>
                  </a:lnTo>
                  <a:lnTo>
                    <a:pt x="116" y="112"/>
                  </a:lnTo>
                  <a:lnTo>
                    <a:pt x="117" y="112"/>
                  </a:lnTo>
                  <a:lnTo>
                    <a:pt x="118" y="111"/>
                  </a:lnTo>
                  <a:lnTo>
                    <a:pt x="120" y="108"/>
                  </a:lnTo>
                  <a:lnTo>
                    <a:pt x="121" y="105"/>
                  </a:lnTo>
                  <a:lnTo>
                    <a:pt x="122" y="105"/>
                  </a:lnTo>
                  <a:lnTo>
                    <a:pt x="125" y="106"/>
                  </a:lnTo>
                  <a:lnTo>
                    <a:pt x="127" y="107"/>
                  </a:lnTo>
                  <a:lnTo>
                    <a:pt x="133" y="107"/>
                  </a:lnTo>
                  <a:lnTo>
                    <a:pt x="133" y="105"/>
                  </a:lnTo>
                  <a:lnTo>
                    <a:pt x="135" y="102"/>
                  </a:lnTo>
                  <a:lnTo>
                    <a:pt x="136" y="101"/>
                  </a:lnTo>
                  <a:lnTo>
                    <a:pt x="137" y="99"/>
                  </a:lnTo>
                  <a:lnTo>
                    <a:pt x="139" y="99"/>
                  </a:lnTo>
                  <a:lnTo>
                    <a:pt x="141" y="100"/>
                  </a:lnTo>
                  <a:lnTo>
                    <a:pt x="143" y="99"/>
                  </a:lnTo>
                  <a:lnTo>
                    <a:pt x="146" y="98"/>
                  </a:lnTo>
                  <a:lnTo>
                    <a:pt x="146" y="97"/>
                  </a:lnTo>
                  <a:lnTo>
                    <a:pt x="145" y="93"/>
                  </a:lnTo>
                  <a:lnTo>
                    <a:pt x="146" y="91"/>
                  </a:lnTo>
                  <a:lnTo>
                    <a:pt x="145" y="87"/>
                  </a:lnTo>
                  <a:lnTo>
                    <a:pt x="144" y="86"/>
                  </a:lnTo>
                  <a:lnTo>
                    <a:pt x="149" y="83"/>
                  </a:lnTo>
                  <a:lnTo>
                    <a:pt x="152" y="81"/>
                  </a:lnTo>
                  <a:lnTo>
                    <a:pt x="152" y="79"/>
                  </a:lnTo>
                  <a:lnTo>
                    <a:pt x="152" y="78"/>
                  </a:lnTo>
                  <a:lnTo>
                    <a:pt x="151" y="77"/>
                  </a:lnTo>
                  <a:lnTo>
                    <a:pt x="151" y="75"/>
                  </a:lnTo>
                  <a:lnTo>
                    <a:pt x="153" y="75"/>
                  </a:lnTo>
                  <a:lnTo>
                    <a:pt x="156" y="75"/>
                  </a:lnTo>
                  <a:lnTo>
                    <a:pt x="157" y="78"/>
                  </a:lnTo>
                  <a:lnTo>
                    <a:pt x="157" y="81"/>
                  </a:lnTo>
                  <a:lnTo>
                    <a:pt x="159" y="82"/>
                  </a:lnTo>
                  <a:lnTo>
                    <a:pt x="163" y="82"/>
                  </a:lnTo>
                  <a:lnTo>
                    <a:pt x="163" y="81"/>
                  </a:lnTo>
                  <a:lnTo>
                    <a:pt x="166" y="81"/>
                  </a:lnTo>
                  <a:lnTo>
                    <a:pt x="168" y="81"/>
                  </a:lnTo>
                  <a:lnTo>
                    <a:pt x="169" y="79"/>
                  </a:lnTo>
                  <a:lnTo>
                    <a:pt x="169" y="78"/>
                  </a:lnTo>
                  <a:lnTo>
                    <a:pt x="169" y="77"/>
                  </a:lnTo>
                  <a:lnTo>
                    <a:pt x="171" y="77"/>
                  </a:lnTo>
                  <a:lnTo>
                    <a:pt x="172" y="80"/>
                  </a:lnTo>
                  <a:lnTo>
                    <a:pt x="172" y="81"/>
                  </a:lnTo>
                  <a:lnTo>
                    <a:pt x="175" y="83"/>
                  </a:lnTo>
                  <a:lnTo>
                    <a:pt x="178" y="82"/>
                  </a:lnTo>
                  <a:lnTo>
                    <a:pt x="178" y="80"/>
                  </a:lnTo>
                  <a:lnTo>
                    <a:pt x="179" y="79"/>
                  </a:lnTo>
                  <a:lnTo>
                    <a:pt x="182" y="79"/>
                  </a:lnTo>
                  <a:lnTo>
                    <a:pt x="182" y="79"/>
                  </a:lnTo>
                  <a:lnTo>
                    <a:pt x="184" y="78"/>
                  </a:lnTo>
                  <a:lnTo>
                    <a:pt x="185" y="77"/>
                  </a:lnTo>
                  <a:lnTo>
                    <a:pt x="186" y="80"/>
                  </a:lnTo>
                  <a:lnTo>
                    <a:pt x="187" y="82"/>
                  </a:lnTo>
                  <a:lnTo>
                    <a:pt x="189" y="85"/>
                  </a:lnTo>
                  <a:lnTo>
                    <a:pt x="191" y="86"/>
                  </a:lnTo>
                  <a:lnTo>
                    <a:pt x="191" y="87"/>
                  </a:lnTo>
                  <a:lnTo>
                    <a:pt x="192" y="87"/>
                  </a:lnTo>
                  <a:lnTo>
                    <a:pt x="192" y="88"/>
                  </a:lnTo>
                  <a:lnTo>
                    <a:pt x="195" y="87"/>
                  </a:lnTo>
                  <a:lnTo>
                    <a:pt x="199" y="86"/>
                  </a:lnTo>
                  <a:lnTo>
                    <a:pt x="202" y="87"/>
                  </a:lnTo>
                  <a:lnTo>
                    <a:pt x="203" y="88"/>
                  </a:lnTo>
                  <a:lnTo>
                    <a:pt x="206" y="89"/>
                  </a:lnTo>
                  <a:lnTo>
                    <a:pt x="207" y="91"/>
                  </a:lnTo>
                  <a:lnTo>
                    <a:pt x="212" y="94"/>
                  </a:lnTo>
                  <a:lnTo>
                    <a:pt x="216" y="95"/>
                  </a:lnTo>
                  <a:lnTo>
                    <a:pt x="218" y="95"/>
                  </a:lnTo>
                  <a:lnTo>
                    <a:pt x="219" y="97"/>
                  </a:lnTo>
                  <a:lnTo>
                    <a:pt x="219" y="98"/>
                  </a:lnTo>
                  <a:lnTo>
                    <a:pt x="219" y="100"/>
                  </a:lnTo>
                  <a:lnTo>
                    <a:pt x="218" y="101"/>
                  </a:lnTo>
                  <a:lnTo>
                    <a:pt x="220" y="102"/>
                  </a:lnTo>
                  <a:lnTo>
                    <a:pt x="221" y="102"/>
                  </a:lnTo>
                  <a:lnTo>
                    <a:pt x="223" y="102"/>
                  </a:lnTo>
                  <a:lnTo>
                    <a:pt x="226" y="104"/>
                  </a:lnTo>
                  <a:lnTo>
                    <a:pt x="226" y="105"/>
                  </a:lnTo>
                  <a:lnTo>
                    <a:pt x="227" y="108"/>
                  </a:lnTo>
                  <a:lnTo>
                    <a:pt x="230" y="111"/>
                  </a:lnTo>
                  <a:lnTo>
                    <a:pt x="232" y="110"/>
                  </a:lnTo>
                  <a:lnTo>
                    <a:pt x="233" y="109"/>
                  </a:lnTo>
                  <a:lnTo>
                    <a:pt x="234" y="109"/>
                  </a:lnTo>
                  <a:lnTo>
                    <a:pt x="239" y="109"/>
                  </a:lnTo>
                  <a:lnTo>
                    <a:pt x="241" y="107"/>
                  </a:lnTo>
                  <a:lnTo>
                    <a:pt x="245" y="106"/>
                  </a:lnTo>
                  <a:lnTo>
                    <a:pt x="249" y="107"/>
                  </a:lnTo>
                  <a:lnTo>
                    <a:pt x="257" y="111"/>
                  </a:lnTo>
                  <a:lnTo>
                    <a:pt x="259" y="112"/>
                  </a:lnTo>
                  <a:lnTo>
                    <a:pt x="261" y="111"/>
                  </a:lnTo>
                  <a:lnTo>
                    <a:pt x="263" y="109"/>
                  </a:lnTo>
                  <a:lnTo>
                    <a:pt x="265" y="109"/>
                  </a:lnTo>
                  <a:lnTo>
                    <a:pt x="265" y="108"/>
                  </a:lnTo>
                  <a:lnTo>
                    <a:pt x="271" y="108"/>
                  </a:lnTo>
                  <a:lnTo>
                    <a:pt x="274" y="110"/>
                  </a:lnTo>
                  <a:lnTo>
                    <a:pt x="274" y="111"/>
                  </a:lnTo>
                  <a:lnTo>
                    <a:pt x="274" y="112"/>
                  </a:lnTo>
                  <a:lnTo>
                    <a:pt x="273" y="113"/>
                  </a:lnTo>
                  <a:lnTo>
                    <a:pt x="273" y="115"/>
                  </a:lnTo>
                  <a:lnTo>
                    <a:pt x="278" y="117"/>
                  </a:lnTo>
                  <a:lnTo>
                    <a:pt x="283" y="119"/>
                  </a:lnTo>
                  <a:lnTo>
                    <a:pt x="288" y="118"/>
                  </a:lnTo>
                  <a:lnTo>
                    <a:pt x="290" y="118"/>
                  </a:lnTo>
                  <a:lnTo>
                    <a:pt x="290" y="119"/>
                  </a:lnTo>
                  <a:lnTo>
                    <a:pt x="289" y="123"/>
                  </a:lnTo>
                  <a:lnTo>
                    <a:pt x="288" y="124"/>
                  </a:lnTo>
                  <a:lnTo>
                    <a:pt x="287" y="127"/>
                  </a:lnTo>
                  <a:lnTo>
                    <a:pt x="289" y="127"/>
                  </a:lnTo>
                  <a:lnTo>
                    <a:pt x="290" y="127"/>
                  </a:lnTo>
                  <a:lnTo>
                    <a:pt x="291" y="128"/>
                  </a:lnTo>
                  <a:lnTo>
                    <a:pt x="293" y="129"/>
                  </a:lnTo>
                  <a:lnTo>
                    <a:pt x="298" y="128"/>
                  </a:lnTo>
                  <a:lnTo>
                    <a:pt x="300" y="127"/>
                  </a:lnTo>
                  <a:lnTo>
                    <a:pt x="301" y="127"/>
                  </a:lnTo>
                  <a:lnTo>
                    <a:pt x="302" y="127"/>
                  </a:lnTo>
                  <a:lnTo>
                    <a:pt x="303" y="127"/>
                  </a:lnTo>
                  <a:lnTo>
                    <a:pt x="306" y="127"/>
                  </a:lnTo>
                  <a:lnTo>
                    <a:pt x="306" y="125"/>
                  </a:lnTo>
                  <a:lnTo>
                    <a:pt x="307" y="124"/>
                  </a:lnTo>
                  <a:lnTo>
                    <a:pt x="309" y="127"/>
                  </a:lnTo>
                  <a:lnTo>
                    <a:pt x="309" y="127"/>
                  </a:lnTo>
                  <a:lnTo>
                    <a:pt x="311" y="129"/>
                  </a:lnTo>
                  <a:lnTo>
                    <a:pt x="315" y="131"/>
                  </a:lnTo>
                  <a:lnTo>
                    <a:pt x="316" y="130"/>
                  </a:lnTo>
                  <a:lnTo>
                    <a:pt x="321" y="127"/>
                  </a:lnTo>
                  <a:lnTo>
                    <a:pt x="323" y="127"/>
                  </a:lnTo>
                  <a:lnTo>
                    <a:pt x="323" y="127"/>
                  </a:lnTo>
                  <a:lnTo>
                    <a:pt x="324" y="128"/>
                  </a:lnTo>
                  <a:lnTo>
                    <a:pt x="326" y="128"/>
                  </a:lnTo>
                  <a:lnTo>
                    <a:pt x="327" y="128"/>
                  </a:lnTo>
                  <a:lnTo>
                    <a:pt x="327" y="127"/>
                  </a:lnTo>
                  <a:lnTo>
                    <a:pt x="328" y="125"/>
                  </a:lnTo>
                  <a:lnTo>
                    <a:pt x="330" y="124"/>
                  </a:lnTo>
                  <a:lnTo>
                    <a:pt x="332" y="125"/>
                  </a:lnTo>
                  <a:lnTo>
                    <a:pt x="332" y="127"/>
                  </a:lnTo>
                  <a:lnTo>
                    <a:pt x="331" y="129"/>
                  </a:lnTo>
                  <a:lnTo>
                    <a:pt x="330" y="130"/>
                  </a:lnTo>
                  <a:lnTo>
                    <a:pt x="329" y="131"/>
                  </a:lnTo>
                  <a:lnTo>
                    <a:pt x="333" y="135"/>
                  </a:lnTo>
                  <a:lnTo>
                    <a:pt x="335" y="135"/>
                  </a:lnTo>
                  <a:lnTo>
                    <a:pt x="337" y="134"/>
                  </a:lnTo>
                  <a:lnTo>
                    <a:pt x="339" y="134"/>
                  </a:lnTo>
                  <a:lnTo>
                    <a:pt x="340" y="133"/>
                  </a:lnTo>
                  <a:lnTo>
                    <a:pt x="342" y="131"/>
                  </a:lnTo>
                  <a:lnTo>
                    <a:pt x="342" y="130"/>
                  </a:lnTo>
                  <a:lnTo>
                    <a:pt x="342" y="128"/>
                  </a:lnTo>
                  <a:lnTo>
                    <a:pt x="343" y="128"/>
                  </a:lnTo>
                  <a:lnTo>
                    <a:pt x="346" y="125"/>
                  </a:lnTo>
                  <a:lnTo>
                    <a:pt x="348" y="123"/>
                  </a:lnTo>
                  <a:lnTo>
                    <a:pt x="351" y="122"/>
                  </a:lnTo>
                  <a:lnTo>
                    <a:pt x="352" y="122"/>
                  </a:lnTo>
                  <a:lnTo>
                    <a:pt x="353" y="123"/>
                  </a:lnTo>
                  <a:lnTo>
                    <a:pt x="354" y="120"/>
                  </a:lnTo>
                  <a:lnTo>
                    <a:pt x="355" y="118"/>
                  </a:lnTo>
                  <a:lnTo>
                    <a:pt x="356" y="118"/>
                  </a:lnTo>
                  <a:lnTo>
                    <a:pt x="357" y="118"/>
                  </a:lnTo>
                  <a:lnTo>
                    <a:pt x="358" y="114"/>
                  </a:lnTo>
                  <a:lnTo>
                    <a:pt x="357" y="111"/>
                  </a:lnTo>
                  <a:lnTo>
                    <a:pt x="358" y="110"/>
                  </a:lnTo>
                  <a:lnTo>
                    <a:pt x="360" y="109"/>
                  </a:lnTo>
                  <a:lnTo>
                    <a:pt x="362" y="110"/>
                  </a:lnTo>
                  <a:lnTo>
                    <a:pt x="363" y="109"/>
                  </a:lnTo>
                  <a:lnTo>
                    <a:pt x="364" y="108"/>
                  </a:lnTo>
                  <a:lnTo>
                    <a:pt x="366" y="106"/>
                  </a:lnTo>
                  <a:lnTo>
                    <a:pt x="367" y="107"/>
                  </a:lnTo>
                  <a:lnTo>
                    <a:pt x="369" y="106"/>
                  </a:lnTo>
                  <a:lnTo>
                    <a:pt x="372" y="106"/>
                  </a:lnTo>
                  <a:lnTo>
                    <a:pt x="373" y="106"/>
                  </a:lnTo>
                  <a:lnTo>
                    <a:pt x="374" y="107"/>
                  </a:lnTo>
                  <a:lnTo>
                    <a:pt x="375" y="110"/>
                  </a:lnTo>
                  <a:lnTo>
                    <a:pt x="375" y="111"/>
                  </a:lnTo>
                  <a:lnTo>
                    <a:pt x="378" y="115"/>
                  </a:lnTo>
                  <a:lnTo>
                    <a:pt x="382" y="116"/>
                  </a:lnTo>
                  <a:lnTo>
                    <a:pt x="384" y="111"/>
                  </a:lnTo>
                  <a:lnTo>
                    <a:pt x="384" y="109"/>
                  </a:lnTo>
                  <a:lnTo>
                    <a:pt x="385" y="107"/>
                  </a:lnTo>
                  <a:lnTo>
                    <a:pt x="386" y="106"/>
                  </a:lnTo>
                  <a:lnTo>
                    <a:pt x="385" y="105"/>
                  </a:lnTo>
                  <a:lnTo>
                    <a:pt x="385" y="104"/>
                  </a:lnTo>
                  <a:lnTo>
                    <a:pt x="386" y="102"/>
                  </a:lnTo>
                  <a:lnTo>
                    <a:pt x="388" y="101"/>
                  </a:lnTo>
                  <a:lnTo>
                    <a:pt x="390" y="101"/>
                  </a:lnTo>
                  <a:lnTo>
                    <a:pt x="391" y="99"/>
                  </a:lnTo>
                  <a:lnTo>
                    <a:pt x="392" y="98"/>
                  </a:lnTo>
                  <a:lnTo>
                    <a:pt x="395" y="96"/>
                  </a:lnTo>
                  <a:lnTo>
                    <a:pt x="398" y="96"/>
                  </a:lnTo>
                  <a:lnTo>
                    <a:pt x="402" y="97"/>
                  </a:lnTo>
                  <a:lnTo>
                    <a:pt x="404" y="97"/>
                  </a:lnTo>
                  <a:lnTo>
                    <a:pt x="406" y="96"/>
                  </a:lnTo>
                  <a:lnTo>
                    <a:pt x="411" y="102"/>
                  </a:lnTo>
                  <a:lnTo>
                    <a:pt x="413" y="105"/>
                  </a:lnTo>
                  <a:lnTo>
                    <a:pt x="415" y="105"/>
                  </a:lnTo>
                  <a:lnTo>
                    <a:pt x="416" y="104"/>
                  </a:lnTo>
                  <a:lnTo>
                    <a:pt x="416" y="102"/>
                  </a:lnTo>
                  <a:lnTo>
                    <a:pt x="417" y="101"/>
                  </a:lnTo>
                  <a:lnTo>
                    <a:pt x="418" y="99"/>
                  </a:lnTo>
                  <a:lnTo>
                    <a:pt x="419" y="98"/>
                  </a:lnTo>
                  <a:lnTo>
                    <a:pt x="421" y="94"/>
                  </a:lnTo>
                  <a:lnTo>
                    <a:pt x="422" y="93"/>
                  </a:lnTo>
                  <a:lnTo>
                    <a:pt x="422" y="91"/>
                  </a:lnTo>
                  <a:lnTo>
                    <a:pt x="421" y="91"/>
                  </a:lnTo>
                  <a:lnTo>
                    <a:pt x="422" y="87"/>
                  </a:lnTo>
                  <a:lnTo>
                    <a:pt x="425" y="87"/>
                  </a:lnTo>
                  <a:lnTo>
                    <a:pt x="426" y="88"/>
                  </a:lnTo>
                  <a:lnTo>
                    <a:pt x="427" y="91"/>
                  </a:lnTo>
                  <a:lnTo>
                    <a:pt x="430" y="89"/>
                  </a:lnTo>
                  <a:lnTo>
                    <a:pt x="432" y="86"/>
                  </a:lnTo>
                  <a:lnTo>
                    <a:pt x="433" y="84"/>
                  </a:lnTo>
                  <a:lnTo>
                    <a:pt x="434" y="81"/>
                  </a:lnTo>
                  <a:lnTo>
                    <a:pt x="434" y="79"/>
                  </a:lnTo>
                  <a:lnTo>
                    <a:pt x="435" y="80"/>
                  </a:lnTo>
                  <a:lnTo>
                    <a:pt x="437" y="79"/>
                  </a:lnTo>
                  <a:lnTo>
                    <a:pt x="436" y="75"/>
                  </a:lnTo>
                  <a:lnTo>
                    <a:pt x="437" y="70"/>
                  </a:lnTo>
                  <a:lnTo>
                    <a:pt x="436" y="70"/>
                  </a:lnTo>
                  <a:lnTo>
                    <a:pt x="437" y="66"/>
                  </a:lnTo>
                  <a:lnTo>
                    <a:pt x="439" y="66"/>
                  </a:lnTo>
                  <a:lnTo>
                    <a:pt x="441" y="66"/>
                  </a:lnTo>
                  <a:lnTo>
                    <a:pt x="442" y="63"/>
                  </a:lnTo>
                  <a:lnTo>
                    <a:pt x="444" y="62"/>
                  </a:lnTo>
                  <a:lnTo>
                    <a:pt x="443" y="60"/>
                  </a:lnTo>
                  <a:lnTo>
                    <a:pt x="443" y="58"/>
                  </a:lnTo>
                  <a:lnTo>
                    <a:pt x="443" y="57"/>
                  </a:lnTo>
                  <a:lnTo>
                    <a:pt x="442" y="56"/>
                  </a:lnTo>
                  <a:lnTo>
                    <a:pt x="442" y="53"/>
                  </a:lnTo>
                  <a:lnTo>
                    <a:pt x="445" y="52"/>
                  </a:lnTo>
                  <a:lnTo>
                    <a:pt x="447" y="51"/>
                  </a:lnTo>
                  <a:lnTo>
                    <a:pt x="451" y="51"/>
                  </a:lnTo>
                  <a:lnTo>
                    <a:pt x="454" y="49"/>
                  </a:lnTo>
                  <a:lnTo>
                    <a:pt x="454" y="49"/>
                  </a:lnTo>
                  <a:lnTo>
                    <a:pt x="456" y="50"/>
                  </a:lnTo>
                  <a:lnTo>
                    <a:pt x="457" y="46"/>
                  </a:lnTo>
                  <a:lnTo>
                    <a:pt x="457" y="44"/>
                  </a:lnTo>
                  <a:lnTo>
                    <a:pt x="457" y="43"/>
                  </a:lnTo>
                  <a:lnTo>
                    <a:pt x="457" y="42"/>
                  </a:lnTo>
                  <a:lnTo>
                    <a:pt x="458" y="42"/>
                  </a:lnTo>
                  <a:lnTo>
                    <a:pt x="457" y="41"/>
                  </a:lnTo>
                  <a:lnTo>
                    <a:pt x="457" y="40"/>
                  </a:lnTo>
                  <a:lnTo>
                    <a:pt x="458" y="38"/>
                  </a:lnTo>
                  <a:lnTo>
                    <a:pt x="459" y="38"/>
                  </a:lnTo>
                  <a:lnTo>
                    <a:pt x="460" y="38"/>
                  </a:lnTo>
                  <a:lnTo>
                    <a:pt x="461" y="36"/>
                  </a:lnTo>
                  <a:lnTo>
                    <a:pt x="462" y="34"/>
                  </a:lnTo>
                  <a:lnTo>
                    <a:pt x="471" y="27"/>
                  </a:lnTo>
                  <a:lnTo>
                    <a:pt x="472" y="26"/>
                  </a:lnTo>
                  <a:lnTo>
                    <a:pt x="473" y="26"/>
                  </a:lnTo>
                  <a:lnTo>
                    <a:pt x="476" y="26"/>
                  </a:lnTo>
                  <a:lnTo>
                    <a:pt x="477" y="26"/>
                  </a:lnTo>
                  <a:lnTo>
                    <a:pt x="478" y="25"/>
                  </a:lnTo>
                  <a:lnTo>
                    <a:pt x="479" y="26"/>
                  </a:lnTo>
                  <a:lnTo>
                    <a:pt x="480" y="27"/>
                  </a:lnTo>
                  <a:lnTo>
                    <a:pt x="485" y="28"/>
                  </a:lnTo>
                  <a:lnTo>
                    <a:pt x="489" y="27"/>
                  </a:lnTo>
                  <a:lnTo>
                    <a:pt x="491" y="24"/>
                  </a:lnTo>
                  <a:lnTo>
                    <a:pt x="493" y="20"/>
                  </a:lnTo>
                  <a:lnTo>
                    <a:pt x="490" y="19"/>
                  </a:lnTo>
                  <a:lnTo>
                    <a:pt x="489" y="20"/>
                  </a:lnTo>
                  <a:lnTo>
                    <a:pt x="487" y="17"/>
                  </a:lnTo>
                  <a:lnTo>
                    <a:pt x="487" y="15"/>
                  </a:lnTo>
                  <a:lnTo>
                    <a:pt x="486" y="15"/>
                  </a:lnTo>
                  <a:lnTo>
                    <a:pt x="484" y="14"/>
                  </a:lnTo>
                  <a:lnTo>
                    <a:pt x="484" y="12"/>
                  </a:lnTo>
                  <a:lnTo>
                    <a:pt x="484" y="10"/>
                  </a:lnTo>
                  <a:lnTo>
                    <a:pt x="483" y="9"/>
                  </a:lnTo>
                  <a:lnTo>
                    <a:pt x="484" y="3"/>
                  </a:lnTo>
                  <a:lnTo>
                    <a:pt x="486" y="1"/>
                  </a:lnTo>
                  <a:lnTo>
                    <a:pt x="487" y="0"/>
                  </a:lnTo>
                  <a:lnTo>
                    <a:pt x="488" y="1"/>
                  </a:lnTo>
                  <a:lnTo>
                    <a:pt x="488" y="3"/>
                  </a:lnTo>
                  <a:lnTo>
                    <a:pt x="487" y="4"/>
                  </a:lnTo>
                  <a:lnTo>
                    <a:pt x="492" y="11"/>
                  </a:lnTo>
                  <a:lnTo>
                    <a:pt x="493" y="12"/>
                  </a:lnTo>
                  <a:lnTo>
                    <a:pt x="495" y="13"/>
                  </a:lnTo>
                  <a:lnTo>
                    <a:pt x="498" y="13"/>
                  </a:lnTo>
                  <a:lnTo>
                    <a:pt x="500" y="14"/>
                  </a:lnTo>
                  <a:lnTo>
                    <a:pt x="501" y="15"/>
                  </a:lnTo>
                  <a:lnTo>
                    <a:pt x="502" y="15"/>
                  </a:lnTo>
                  <a:lnTo>
                    <a:pt x="503" y="16"/>
                  </a:lnTo>
                  <a:lnTo>
                    <a:pt x="503" y="16"/>
                  </a:lnTo>
                  <a:lnTo>
                    <a:pt x="503" y="17"/>
                  </a:lnTo>
                  <a:close/>
                  <a:moveTo>
                    <a:pt x="438" y="290"/>
                  </a:moveTo>
                  <a:lnTo>
                    <a:pt x="436" y="292"/>
                  </a:lnTo>
                  <a:lnTo>
                    <a:pt x="435" y="292"/>
                  </a:lnTo>
                  <a:lnTo>
                    <a:pt x="434" y="294"/>
                  </a:lnTo>
                  <a:lnTo>
                    <a:pt x="435" y="295"/>
                  </a:lnTo>
                  <a:lnTo>
                    <a:pt x="436" y="295"/>
                  </a:lnTo>
                  <a:lnTo>
                    <a:pt x="438" y="296"/>
                  </a:lnTo>
                  <a:lnTo>
                    <a:pt x="438" y="297"/>
                  </a:lnTo>
                  <a:lnTo>
                    <a:pt x="435" y="299"/>
                  </a:lnTo>
                  <a:lnTo>
                    <a:pt x="434" y="299"/>
                  </a:lnTo>
                  <a:lnTo>
                    <a:pt x="432" y="298"/>
                  </a:lnTo>
                  <a:lnTo>
                    <a:pt x="430" y="300"/>
                  </a:lnTo>
                  <a:lnTo>
                    <a:pt x="430" y="300"/>
                  </a:lnTo>
                  <a:lnTo>
                    <a:pt x="430" y="301"/>
                  </a:lnTo>
                  <a:lnTo>
                    <a:pt x="429" y="302"/>
                  </a:lnTo>
                  <a:lnTo>
                    <a:pt x="424" y="299"/>
                  </a:lnTo>
                  <a:lnTo>
                    <a:pt x="419" y="305"/>
                  </a:lnTo>
                  <a:lnTo>
                    <a:pt x="416" y="308"/>
                  </a:lnTo>
                  <a:lnTo>
                    <a:pt x="414" y="306"/>
                  </a:lnTo>
                  <a:lnTo>
                    <a:pt x="413" y="308"/>
                  </a:lnTo>
                  <a:lnTo>
                    <a:pt x="412" y="308"/>
                  </a:lnTo>
                  <a:lnTo>
                    <a:pt x="407" y="305"/>
                  </a:lnTo>
                  <a:lnTo>
                    <a:pt x="404" y="303"/>
                  </a:lnTo>
                  <a:lnTo>
                    <a:pt x="406" y="302"/>
                  </a:lnTo>
                  <a:lnTo>
                    <a:pt x="406" y="301"/>
                  </a:lnTo>
                  <a:lnTo>
                    <a:pt x="406" y="300"/>
                  </a:lnTo>
                  <a:lnTo>
                    <a:pt x="404" y="299"/>
                  </a:lnTo>
                  <a:lnTo>
                    <a:pt x="404" y="298"/>
                  </a:lnTo>
                  <a:lnTo>
                    <a:pt x="406" y="297"/>
                  </a:lnTo>
                  <a:lnTo>
                    <a:pt x="404" y="297"/>
                  </a:lnTo>
                  <a:lnTo>
                    <a:pt x="401" y="296"/>
                  </a:lnTo>
                  <a:lnTo>
                    <a:pt x="401" y="299"/>
                  </a:lnTo>
                  <a:lnTo>
                    <a:pt x="401" y="301"/>
                  </a:lnTo>
                  <a:lnTo>
                    <a:pt x="399" y="302"/>
                  </a:lnTo>
                  <a:lnTo>
                    <a:pt x="397" y="302"/>
                  </a:lnTo>
                  <a:lnTo>
                    <a:pt x="397" y="305"/>
                  </a:lnTo>
                  <a:lnTo>
                    <a:pt x="397" y="306"/>
                  </a:lnTo>
                  <a:lnTo>
                    <a:pt x="395" y="306"/>
                  </a:lnTo>
                  <a:lnTo>
                    <a:pt x="392" y="306"/>
                  </a:lnTo>
                  <a:lnTo>
                    <a:pt x="389" y="308"/>
                  </a:lnTo>
                  <a:lnTo>
                    <a:pt x="386" y="315"/>
                  </a:lnTo>
                  <a:lnTo>
                    <a:pt x="387" y="316"/>
                  </a:lnTo>
                  <a:lnTo>
                    <a:pt x="389" y="319"/>
                  </a:lnTo>
                  <a:lnTo>
                    <a:pt x="389" y="321"/>
                  </a:lnTo>
                  <a:lnTo>
                    <a:pt x="386" y="321"/>
                  </a:lnTo>
                  <a:lnTo>
                    <a:pt x="379" y="318"/>
                  </a:lnTo>
                  <a:lnTo>
                    <a:pt x="376" y="320"/>
                  </a:lnTo>
                  <a:lnTo>
                    <a:pt x="372" y="322"/>
                  </a:lnTo>
                  <a:lnTo>
                    <a:pt x="372" y="323"/>
                  </a:lnTo>
                  <a:lnTo>
                    <a:pt x="373" y="324"/>
                  </a:lnTo>
                  <a:lnTo>
                    <a:pt x="375" y="324"/>
                  </a:lnTo>
                  <a:lnTo>
                    <a:pt x="377" y="323"/>
                  </a:lnTo>
                  <a:lnTo>
                    <a:pt x="377" y="325"/>
                  </a:lnTo>
                  <a:lnTo>
                    <a:pt x="376" y="328"/>
                  </a:lnTo>
                  <a:lnTo>
                    <a:pt x="376" y="332"/>
                  </a:lnTo>
                  <a:lnTo>
                    <a:pt x="375" y="331"/>
                  </a:lnTo>
                  <a:lnTo>
                    <a:pt x="373" y="331"/>
                  </a:lnTo>
                  <a:lnTo>
                    <a:pt x="372" y="335"/>
                  </a:lnTo>
                  <a:lnTo>
                    <a:pt x="371" y="345"/>
                  </a:lnTo>
                  <a:lnTo>
                    <a:pt x="376" y="344"/>
                  </a:lnTo>
                  <a:lnTo>
                    <a:pt x="380" y="347"/>
                  </a:lnTo>
                  <a:lnTo>
                    <a:pt x="378" y="349"/>
                  </a:lnTo>
                  <a:lnTo>
                    <a:pt x="373" y="355"/>
                  </a:lnTo>
                  <a:lnTo>
                    <a:pt x="372" y="357"/>
                  </a:lnTo>
                  <a:lnTo>
                    <a:pt x="369" y="361"/>
                  </a:lnTo>
                  <a:lnTo>
                    <a:pt x="369" y="366"/>
                  </a:lnTo>
                  <a:lnTo>
                    <a:pt x="373" y="369"/>
                  </a:lnTo>
                  <a:lnTo>
                    <a:pt x="369" y="373"/>
                  </a:lnTo>
                  <a:lnTo>
                    <a:pt x="367" y="374"/>
                  </a:lnTo>
                  <a:lnTo>
                    <a:pt x="366" y="376"/>
                  </a:lnTo>
                  <a:lnTo>
                    <a:pt x="367" y="378"/>
                  </a:lnTo>
                  <a:lnTo>
                    <a:pt x="371" y="377"/>
                  </a:lnTo>
                  <a:lnTo>
                    <a:pt x="371" y="380"/>
                  </a:lnTo>
                  <a:lnTo>
                    <a:pt x="374" y="383"/>
                  </a:lnTo>
                  <a:lnTo>
                    <a:pt x="376" y="382"/>
                  </a:lnTo>
                  <a:lnTo>
                    <a:pt x="377" y="384"/>
                  </a:lnTo>
                  <a:lnTo>
                    <a:pt x="381" y="384"/>
                  </a:lnTo>
                  <a:lnTo>
                    <a:pt x="382" y="383"/>
                  </a:lnTo>
                  <a:lnTo>
                    <a:pt x="382" y="382"/>
                  </a:lnTo>
                  <a:lnTo>
                    <a:pt x="380" y="382"/>
                  </a:lnTo>
                  <a:lnTo>
                    <a:pt x="381" y="380"/>
                  </a:lnTo>
                  <a:lnTo>
                    <a:pt x="386" y="376"/>
                  </a:lnTo>
                  <a:lnTo>
                    <a:pt x="392" y="374"/>
                  </a:lnTo>
                  <a:lnTo>
                    <a:pt x="397" y="374"/>
                  </a:lnTo>
                  <a:lnTo>
                    <a:pt x="398" y="377"/>
                  </a:lnTo>
                  <a:lnTo>
                    <a:pt x="398" y="378"/>
                  </a:lnTo>
                  <a:lnTo>
                    <a:pt x="403" y="378"/>
                  </a:lnTo>
                  <a:lnTo>
                    <a:pt x="404" y="376"/>
                  </a:lnTo>
                  <a:lnTo>
                    <a:pt x="407" y="375"/>
                  </a:lnTo>
                  <a:lnTo>
                    <a:pt x="411" y="381"/>
                  </a:lnTo>
                  <a:lnTo>
                    <a:pt x="416" y="376"/>
                  </a:lnTo>
                  <a:lnTo>
                    <a:pt x="417" y="377"/>
                  </a:lnTo>
                  <a:lnTo>
                    <a:pt x="422" y="382"/>
                  </a:lnTo>
                  <a:lnTo>
                    <a:pt x="423" y="384"/>
                  </a:lnTo>
                  <a:lnTo>
                    <a:pt x="426" y="384"/>
                  </a:lnTo>
                  <a:lnTo>
                    <a:pt x="426" y="387"/>
                  </a:lnTo>
                  <a:lnTo>
                    <a:pt x="432" y="387"/>
                  </a:lnTo>
                  <a:lnTo>
                    <a:pt x="433" y="384"/>
                  </a:lnTo>
                  <a:lnTo>
                    <a:pt x="432" y="378"/>
                  </a:lnTo>
                  <a:lnTo>
                    <a:pt x="431" y="375"/>
                  </a:lnTo>
                  <a:lnTo>
                    <a:pt x="439" y="372"/>
                  </a:lnTo>
                  <a:lnTo>
                    <a:pt x="442" y="373"/>
                  </a:lnTo>
                  <a:lnTo>
                    <a:pt x="443" y="376"/>
                  </a:lnTo>
                  <a:lnTo>
                    <a:pt x="445" y="380"/>
                  </a:lnTo>
                  <a:lnTo>
                    <a:pt x="448" y="378"/>
                  </a:lnTo>
                  <a:lnTo>
                    <a:pt x="451" y="377"/>
                  </a:lnTo>
                  <a:lnTo>
                    <a:pt x="454" y="378"/>
                  </a:lnTo>
                  <a:lnTo>
                    <a:pt x="455" y="380"/>
                  </a:lnTo>
                  <a:lnTo>
                    <a:pt x="455" y="381"/>
                  </a:lnTo>
                  <a:lnTo>
                    <a:pt x="456" y="382"/>
                  </a:lnTo>
                  <a:lnTo>
                    <a:pt x="460" y="382"/>
                  </a:lnTo>
                  <a:lnTo>
                    <a:pt x="464" y="381"/>
                  </a:lnTo>
                  <a:lnTo>
                    <a:pt x="466" y="380"/>
                  </a:lnTo>
                  <a:lnTo>
                    <a:pt x="469" y="385"/>
                  </a:lnTo>
                  <a:lnTo>
                    <a:pt x="469" y="386"/>
                  </a:lnTo>
                  <a:lnTo>
                    <a:pt x="470" y="385"/>
                  </a:lnTo>
                  <a:lnTo>
                    <a:pt x="473" y="384"/>
                  </a:lnTo>
                  <a:lnTo>
                    <a:pt x="474" y="385"/>
                  </a:lnTo>
                  <a:lnTo>
                    <a:pt x="476" y="385"/>
                  </a:lnTo>
                  <a:lnTo>
                    <a:pt x="477" y="385"/>
                  </a:lnTo>
                  <a:lnTo>
                    <a:pt x="477" y="387"/>
                  </a:lnTo>
                  <a:lnTo>
                    <a:pt x="478" y="388"/>
                  </a:lnTo>
                  <a:lnTo>
                    <a:pt x="478" y="389"/>
                  </a:lnTo>
                  <a:lnTo>
                    <a:pt x="477" y="391"/>
                  </a:lnTo>
                  <a:lnTo>
                    <a:pt x="477" y="395"/>
                  </a:lnTo>
                  <a:lnTo>
                    <a:pt x="478" y="397"/>
                  </a:lnTo>
                  <a:lnTo>
                    <a:pt x="479" y="397"/>
                  </a:lnTo>
                  <a:lnTo>
                    <a:pt x="479" y="394"/>
                  </a:lnTo>
                  <a:lnTo>
                    <a:pt x="480" y="393"/>
                  </a:lnTo>
                  <a:lnTo>
                    <a:pt x="481" y="391"/>
                  </a:lnTo>
                  <a:lnTo>
                    <a:pt x="482" y="388"/>
                  </a:lnTo>
                  <a:lnTo>
                    <a:pt x="484" y="387"/>
                  </a:lnTo>
                  <a:lnTo>
                    <a:pt x="485" y="387"/>
                  </a:lnTo>
                  <a:lnTo>
                    <a:pt x="486" y="387"/>
                  </a:lnTo>
                  <a:lnTo>
                    <a:pt x="488" y="384"/>
                  </a:lnTo>
                  <a:lnTo>
                    <a:pt x="485" y="382"/>
                  </a:lnTo>
                  <a:lnTo>
                    <a:pt x="491" y="376"/>
                  </a:lnTo>
                  <a:lnTo>
                    <a:pt x="492" y="376"/>
                  </a:lnTo>
                  <a:lnTo>
                    <a:pt x="494" y="375"/>
                  </a:lnTo>
                  <a:lnTo>
                    <a:pt x="495" y="374"/>
                  </a:lnTo>
                  <a:lnTo>
                    <a:pt x="494" y="372"/>
                  </a:lnTo>
                  <a:lnTo>
                    <a:pt x="493" y="371"/>
                  </a:lnTo>
                  <a:lnTo>
                    <a:pt x="494" y="369"/>
                  </a:lnTo>
                  <a:lnTo>
                    <a:pt x="495" y="367"/>
                  </a:lnTo>
                  <a:lnTo>
                    <a:pt x="495" y="365"/>
                  </a:lnTo>
                  <a:lnTo>
                    <a:pt x="496" y="364"/>
                  </a:lnTo>
                  <a:lnTo>
                    <a:pt x="497" y="363"/>
                  </a:lnTo>
                  <a:lnTo>
                    <a:pt x="498" y="364"/>
                  </a:lnTo>
                  <a:lnTo>
                    <a:pt x="499" y="364"/>
                  </a:lnTo>
                  <a:lnTo>
                    <a:pt x="497" y="361"/>
                  </a:lnTo>
                  <a:lnTo>
                    <a:pt x="494" y="360"/>
                  </a:lnTo>
                  <a:lnTo>
                    <a:pt x="492" y="360"/>
                  </a:lnTo>
                  <a:lnTo>
                    <a:pt x="491" y="359"/>
                  </a:lnTo>
                  <a:lnTo>
                    <a:pt x="491" y="358"/>
                  </a:lnTo>
                  <a:lnTo>
                    <a:pt x="490" y="356"/>
                  </a:lnTo>
                  <a:lnTo>
                    <a:pt x="487" y="355"/>
                  </a:lnTo>
                  <a:lnTo>
                    <a:pt x="487" y="357"/>
                  </a:lnTo>
                  <a:lnTo>
                    <a:pt x="487" y="358"/>
                  </a:lnTo>
                  <a:lnTo>
                    <a:pt x="485" y="356"/>
                  </a:lnTo>
                  <a:lnTo>
                    <a:pt x="480" y="353"/>
                  </a:lnTo>
                  <a:lnTo>
                    <a:pt x="476" y="351"/>
                  </a:lnTo>
                  <a:lnTo>
                    <a:pt x="472" y="353"/>
                  </a:lnTo>
                  <a:lnTo>
                    <a:pt x="471" y="354"/>
                  </a:lnTo>
                  <a:lnTo>
                    <a:pt x="471" y="355"/>
                  </a:lnTo>
                  <a:lnTo>
                    <a:pt x="469" y="354"/>
                  </a:lnTo>
                  <a:lnTo>
                    <a:pt x="469" y="351"/>
                  </a:lnTo>
                  <a:lnTo>
                    <a:pt x="470" y="350"/>
                  </a:lnTo>
                  <a:lnTo>
                    <a:pt x="471" y="348"/>
                  </a:lnTo>
                  <a:lnTo>
                    <a:pt x="471" y="347"/>
                  </a:lnTo>
                  <a:lnTo>
                    <a:pt x="472" y="341"/>
                  </a:lnTo>
                  <a:lnTo>
                    <a:pt x="474" y="339"/>
                  </a:lnTo>
                  <a:lnTo>
                    <a:pt x="478" y="336"/>
                  </a:lnTo>
                  <a:lnTo>
                    <a:pt x="478" y="335"/>
                  </a:lnTo>
                  <a:lnTo>
                    <a:pt x="476" y="335"/>
                  </a:lnTo>
                  <a:lnTo>
                    <a:pt x="471" y="335"/>
                  </a:lnTo>
                  <a:lnTo>
                    <a:pt x="471" y="333"/>
                  </a:lnTo>
                  <a:lnTo>
                    <a:pt x="471" y="332"/>
                  </a:lnTo>
                  <a:lnTo>
                    <a:pt x="471" y="331"/>
                  </a:lnTo>
                  <a:lnTo>
                    <a:pt x="467" y="330"/>
                  </a:lnTo>
                  <a:lnTo>
                    <a:pt x="462" y="329"/>
                  </a:lnTo>
                  <a:lnTo>
                    <a:pt x="462" y="326"/>
                  </a:lnTo>
                  <a:lnTo>
                    <a:pt x="461" y="325"/>
                  </a:lnTo>
                  <a:lnTo>
                    <a:pt x="461" y="323"/>
                  </a:lnTo>
                  <a:lnTo>
                    <a:pt x="459" y="322"/>
                  </a:lnTo>
                  <a:lnTo>
                    <a:pt x="458" y="322"/>
                  </a:lnTo>
                  <a:lnTo>
                    <a:pt x="455" y="319"/>
                  </a:lnTo>
                  <a:lnTo>
                    <a:pt x="454" y="318"/>
                  </a:lnTo>
                  <a:lnTo>
                    <a:pt x="450" y="316"/>
                  </a:lnTo>
                  <a:lnTo>
                    <a:pt x="447" y="316"/>
                  </a:lnTo>
                  <a:lnTo>
                    <a:pt x="445" y="312"/>
                  </a:lnTo>
                  <a:lnTo>
                    <a:pt x="445" y="310"/>
                  </a:lnTo>
                  <a:lnTo>
                    <a:pt x="446" y="305"/>
                  </a:lnTo>
                  <a:lnTo>
                    <a:pt x="447" y="304"/>
                  </a:lnTo>
                  <a:lnTo>
                    <a:pt x="448" y="302"/>
                  </a:lnTo>
                  <a:lnTo>
                    <a:pt x="449" y="300"/>
                  </a:lnTo>
                  <a:lnTo>
                    <a:pt x="446" y="298"/>
                  </a:lnTo>
                  <a:lnTo>
                    <a:pt x="442" y="296"/>
                  </a:lnTo>
                  <a:lnTo>
                    <a:pt x="441" y="294"/>
                  </a:lnTo>
                  <a:lnTo>
                    <a:pt x="441" y="292"/>
                  </a:lnTo>
                  <a:lnTo>
                    <a:pt x="439" y="292"/>
                  </a:lnTo>
                  <a:lnTo>
                    <a:pt x="439" y="291"/>
                  </a:lnTo>
                  <a:lnTo>
                    <a:pt x="439" y="290"/>
                  </a:lnTo>
                  <a:lnTo>
                    <a:pt x="438" y="290"/>
                  </a:lnTo>
                  <a:close/>
                  <a:moveTo>
                    <a:pt x="375" y="385"/>
                  </a:moveTo>
                  <a:lnTo>
                    <a:pt x="374" y="386"/>
                  </a:lnTo>
                  <a:lnTo>
                    <a:pt x="375" y="386"/>
                  </a:lnTo>
                  <a:lnTo>
                    <a:pt x="376" y="386"/>
                  </a:lnTo>
                  <a:lnTo>
                    <a:pt x="375" y="385"/>
                  </a:lnTo>
                  <a:close/>
                  <a:moveTo>
                    <a:pt x="380" y="638"/>
                  </a:moveTo>
                  <a:lnTo>
                    <a:pt x="380" y="638"/>
                  </a:lnTo>
                  <a:lnTo>
                    <a:pt x="380" y="637"/>
                  </a:lnTo>
                  <a:lnTo>
                    <a:pt x="379" y="636"/>
                  </a:lnTo>
                  <a:lnTo>
                    <a:pt x="380" y="638"/>
                  </a:lnTo>
                  <a:close/>
                  <a:moveTo>
                    <a:pt x="207" y="443"/>
                  </a:moveTo>
                  <a:lnTo>
                    <a:pt x="207" y="444"/>
                  </a:lnTo>
                  <a:lnTo>
                    <a:pt x="206" y="443"/>
                  </a:lnTo>
                  <a:lnTo>
                    <a:pt x="207" y="443"/>
                  </a:lnTo>
                  <a:close/>
                  <a:moveTo>
                    <a:pt x="206" y="442"/>
                  </a:moveTo>
                  <a:lnTo>
                    <a:pt x="205" y="442"/>
                  </a:lnTo>
                  <a:lnTo>
                    <a:pt x="204" y="441"/>
                  </a:lnTo>
                  <a:lnTo>
                    <a:pt x="205" y="441"/>
                  </a:lnTo>
                  <a:lnTo>
                    <a:pt x="206" y="44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" name="Freeform 29">
              <a:extLst>
                <a:ext uri="{FF2B5EF4-FFF2-40B4-BE49-F238E27FC236}">
                  <a16:creationId xmlns:a16="http://schemas.microsoft.com/office/drawing/2014/main" id="{FF7958FF-222B-EE01-9C6B-B13336FD42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98788" y="1733550"/>
              <a:ext cx="155575" cy="307975"/>
            </a:xfrm>
            <a:custGeom>
              <a:avLst/>
              <a:gdLst>
                <a:gd name="T0" fmla="*/ 16 w 98"/>
                <a:gd name="T1" fmla="*/ 128 h 194"/>
                <a:gd name="T2" fmla="*/ 21 w 98"/>
                <a:gd name="T3" fmla="*/ 128 h 194"/>
                <a:gd name="T4" fmla="*/ 19 w 98"/>
                <a:gd name="T5" fmla="*/ 132 h 194"/>
                <a:gd name="T6" fmla="*/ 24 w 98"/>
                <a:gd name="T7" fmla="*/ 135 h 194"/>
                <a:gd name="T8" fmla="*/ 33 w 98"/>
                <a:gd name="T9" fmla="*/ 138 h 194"/>
                <a:gd name="T10" fmla="*/ 36 w 98"/>
                <a:gd name="T11" fmla="*/ 139 h 194"/>
                <a:gd name="T12" fmla="*/ 39 w 98"/>
                <a:gd name="T13" fmla="*/ 139 h 194"/>
                <a:gd name="T14" fmla="*/ 42 w 98"/>
                <a:gd name="T15" fmla="*/ 139 h 194"/>
                <a:gd name="T16" fmla="*/ 45 w 98"/>
                <a:gd name="T17" fmla="*/ 138 h 194"/>
                <a:gd name="T18" fmla="*/ 49 w 98"/>
                <a:gd name="T19" fmla="*/ 142 h 194"/>
                <a:gd name="T20" fmla="*/ 56 w 98"/>
                <a:gd name="T21" fmla="*/ 146 h 194"/>
                <a:gd name="T22" fmla="*/ 66 w 98"/>
                <a:gd name="T23" fmla="*/ 145 h 194"/>
                <a:gd name="T24" fmla="*/ 70 w 98"/>
                <a:gd name="T25" fmla="*/ 150 h 194"/>
                <a:gd name="T26" fmla="*/ 82 w 98"/>
                <a:gd name="T27" fmla="*/ 153 h 194"/>
                <a:gd name="T28" fmla="*/ 85 w 98"/>
                <a:gd name="T29" fmla="*/ 150 h 194"/>
                <a:gd name="T30" fmla="*/ 96 w 98"/>
                <a:gd name="T31" fmla="*/ 157 h 194"/>
                <a:gd name="T32" fmla="*/ 94 w 98"/>
                <a:gd name="T33" fmla="*/ 166 h 194"/>
                <a:gd name="T34" fmla="*/ 93 w 98"/>
                <a:gd name="T35" fmla="*/ 169 h 194"/>
                <a:gd name="T36" fmla="*/ 92 w 98"/>
                <a:gd name="T37" fmla="*/ 179 h 194"/>
                <a:gd name="T38" fmla="*/ 95 w 98"/>
                <a:gd name="T39" fmla="*/ 183 h 194"/>
                <a:gd name="T40" fmla="*/ 89 w 98"/>
                <a:gd name="T41" fmla="*/ 188 h 194"/>
                <a:gd name="T42" fmla="*/ 87 w 98"/>
                <a:gd name="T43" fmla="*/ 190 h 194"/>
                <a:gd name="T44" fmla="*/ 85 w 98"/>
                <a:gd name="T45" fmla="*/ 193 h 194"/>
                <a:gd name="T46" fmla="*/ 79 w 98"/>
                <a:gd name="T47" fmla="*/ 193 h 194"/>
                <a:gd name="T48" fmla="*/ 73 w 98"/>
                <a:gd name="T49" fmla="*/ 184 h 194"/>
                <a:gd name="T50" fmla="*/ 74 w 98"/>
                <a:gd name="T51" fmla="*/ 190 h 194"/>
                <a:gd name="T52" fmla="*/ 70 w 98"/>
                <a:gd name="T53" fmla="*/ 191 h 194"/>
                <a:gd name="T54" fmla="*/ 68 w 98"/>
                <a:gd name="T55" fmla="*/ 191 h 194"/>
                <a:gd name="T56" fmla="*/ 61 w 98"/>
                <a:gd name="T57" fmla="*/ 187 h 194"/>
                <a:gd name="T58" fmla="*/ 56 w 98"/>
                <a:gd name="T59" fmla="*/ 184 h 194"/>
                <a:gd name="T60" fmla="*/ 53 w 98"/>
                <a:gd name="T61" fmla="*/ 181 h 194"/>
                <a:gd name="T62" fmla="*/ 49 w 98"/>
                <a:gd name="T63" fmla="*/ 184 h 194"/>
                <a:gd name="T64" fmla="*/ 42 w 98"/>
                <a:gd name="T65" fmla="*/ 180 h 194"/>
                <a:gd name="T66" fmla="*/ 41 w 98"/>
                <a:gd name="T67" fmla="*/ 171 h 194"/>
                <a:gd name="T68" fmla="*/ 35 w 98"/>
                <a:gd name="T69" fmla="*/ 164 h 194"/>
                <a:gd name="T70" fmla="*/ 31 w 98"/>
                <a:gd name="T71" fmla="*/ 154 h 194"/>
                <a:gd name="T72" fmla="*/ 26 w 98"/>
                <a:gd name="T73" fmla="*/ 144 h 194"/>
                <a:gd name="T74" fmla="*/ 16 w 98"/>
                <a:gd name="T75" fmla="*/ 140 h 194"/>
                <a:gd name="T76" fmla="*/ 4 w 98"/>
                <a:gd name="T77" fmla="*/ 131 h 194"/>
                <a:gd name="T78" fmla="*/ 0 w 98"/>
                <a:gd name="T79" fmla="*/ 123 h 194"/>
                <a:gd name="T80" fmla="*/ 8 w 98"/>
                <a:gd name="T81" fmla="*/ 126 h 194"/>
                <a:gd name="T82" fmla="*/ 35 w 98"/>
                <a:gd name="T83" fmla="*/ 1 h 194"/>
                <a:gd name="T84" fmla="*/ 34 w 98"/>
                <a:gd name="T85" fmla="*/ 2 h 194"/>
                <a:gd name="T86" fmla="*/ 29 w 98"/>
                <a:gd name="T87" fmla="*/ 8 h 194"/>
                <a:gd name="T88" fmla="*/ 33 w 98"/>
                <a:gd name="T89" fmla="*/ 18 h 194"/>
                <a:gd name="T90" fmla="*/ 33 w 98"/>
                <a:gd name="T91" fmla="*/ 24 h 194"/>
                <a:gd name="T92" fmla="*/ 34 w 98"/>
                <a:gd name="T93" fmla="*/ 29 h 194"/>
                <a:gd name="T94" fmla="*/ 32 w 98"/>
                <a:gd name="T95" fmla="*/ 34 h 194"/>
                <a:gd name="T96" fmla="*/ 20 w 98"/>
                <a:gd name="T97" fmla="*/ 39 h 194"/>
                <a:gd name="T98" fmla="*/ 9 w 98"/>
                <a:gd name="T99" fmla="*/ 41 h 194"/>
                <a:gd name="T100" fmla="*/ 6 w 98"/>
                <a:gd name="T101" fmla="*/ 43 h 194"/>
                <a:gd name="T102" fmla="*/ 6 w 98"/>
                <a:gd name="T103" fmla="*/ 37 h 194"/>
                <a:gd name="T104" fmla="*/ 11 w 98"/>
                <a:gd name="T105" fmla="*/ 31 h 194"/>
                <a:gd name="T106" fmla="*/ 16 w 98"/>
                <a:gd name="T107" fmla="*/ 31 h 194"/>
                <a:gd name="T108" fmla="*/ 9 w 98"/>
                <a:gd name="T109" fmla="*/ 4 h 194"/>
                <a:gd name="T110" fmla="*/ 10 w 98"/>
                <a:gd name="T111" fmla="*/ 1 h 194"/>
                <a:gd name="T112" fmla="*/ 21 w 98"/>
                <a:gd name="T113" fmla="*/ 3 h 194"/>
                <a:gd name="T114" fmla="*/ 29 w 98"/>
                <a:gd name="T115" fmla="*/ 1 h 194"/>
                <a:gd name="T116" fmla="*/ 35 w 98"/>
                <a:gd name="T117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8" h="194">
                  <a:moveTo>
                    <a:pt x="8" y="126"/>
                  </a:moveTo>
                  <a:lnTo>
                    <a:pt x="13" y="129"/>
                  </a:lnTo>
                  <a:lnTo>
                    <a:pt x="16" y="128"/>
                  </a:lnTo>
                  <a:lnTo>
                    <a:pt x="17" y="128"/>
                  </a:lnTo>
                  <a:lnTo>
                    <a:pt x="18" y="127"/>
                  </a:lnTo>
                  <a:lnTo>
                    <a:pt x="21" y="128"/>
                  </a:lnTo>
                  <a:lnTo>
                    <a:pt x="21" y="130"/>
                  </a:lnTo>
                  <a:lnTo>
                    <a:pt x="20" y="131"/>
                  </a:lnTo>
                  <a:lnTo>
                    <a:pt x="19" y="132"/>
                  </a:lnTo>
                  <a:lnTo>
                    <a:pt x="18" y="134"/>
                  </a:lnTo>
                  <a:lnTo>
                    <a:pt x="20" y="137"/>
                  </a:lnTo>
                  <a:lnTo>
                    <a:pt x="24" y="135"/>
                  </a:lnTo>
                  <a:lnTo>
                    <a:pt x="27" y="133"/>
                  </a:lnTo>
                  <a:lnTo>
                    <a:pt x="33" y="136"/>
                  </a:lnTo>
                  <a:lnTo>
                    <a:pt x="33" y="138"/>
                  </a:lnTo>
                  <a:lnTo>
                    <a:pt x="34" y="140"/>
                  </a:lnTo>
                  <a:lnTo>
                    <a:pt x="35" y="140"/>
                  </a:lnTo>
                  <a:lnTo>
                    <a:pt x="36" y="139"/>
                  </a:lnTo>
                  <a:lnTo>
                    <a:pt x="37" y="139"/>
                  </a:lnTo>
                  <a:lnTo>
                    <a:pt x="37" y="140"/>
                  </a:lnTo>
                  <a:lnTo>
                    <a:pt x="39" y="139"/>
                  </a:lnTo>
                  <a:lnTo>
                    <a:pt x="40" y="139"/>
                  </a:lnTo>
                  <a:lnTo>
                    <a:pt x="41" y="138"/>
                  </a:lnTo>
                  <a:lnTo>
                    <a:pt x="42" y="139"/>
                  </a:lnTo>
                  <a:lnTo>
                    <a:pt x="43" y="140"/>
                  </a:lnTo>
                  <a:lnTo>
                    <a:pt x="44" y="139"/>
                  </a:lnTo>
                  <a:lnTo>
                    <a:pt x="45" y="138"/>
                  </a:lnTo>
                  <a:lnTo>
                    <a:pt x="46" y="139"/>
                  </a:lnTo>
                  <a:lnTo>
                    <a:pt x="47" y="139"/>
                  </a:lnTo>
                  <a:lnTo>
                    <a:pt x="49" y="142"/>
                  </a:lnTo>
                  <a:lnTo>
                    <a:pt x="50" y="144"/>
                  </a:lnTo>
                  <a:lnTo>
                    <a:pt x="53" y="144"/>
                  </a:lnTo>
                  <a:lnTo>
                    <a:pt x="56" y="146"/>
                  </a:lnTo>
                  <a:lnTo>
                    <a:pt x="57" y="145"/>
                  </a:lnTo>
                  <a:lnTo>
                    <a:pt x="60" y="145"/>
                  </a:lnTo>
                  <a:lnTo>
                    <a:pt x="66" y="145"/>
                  </a:lnTo>
                  <a:lnTo>
                    <a:pt x="69" y="147"/>
                  </a:lnTo>
                  <a:lnTo>
                    <a:pt x="69" y="149"/>
                  </a:lnTo>
                  <a:lnTo>
                    <a:pt x="70" y="150"/>
                  </a:lnTo>
                  <a:lnTo>
                    <a:pt x="74" y="154"/>
                  </a:lnTo>
                  <a:lnTo>
                    <a:pt x="77" y="154"/>
                  </a:lnTo>
                  <a:lnTo>
                    <a:pt x="82" y="153"/>
                  </a:lnTo>
                  <a:lnTo>
                    <a:pt x="82" y="154"/>
                  </a:lnTo>
                  <a:lnTo>
                    <a:pt x="83" y="153"/>
                  </a:lnTo>
                  <a:lnTo>
                    <a:pt x="85" y="150"/>
                  </a:lnTo>
                  <a:lnTo>
                    <a:pt x="89" y="149"/>
                  </a:lnTo>
                  <a:lnTo>
                    <a:pt x="91" y="150"/>
                  </a:lnTo>
                  <a:lnTo>
                    <a:pt x="96" y="157"/>
                  </a:lnTo>
                  <a:lnTo>
                    <a:pt x="90" y="160"/>
                  </a:lnTo>
                  <a:lnTo>
                    <a:pt x="92" y="166"/>
                  </a:lnTo>
                  <a:lnTo>
                    <a:pt x="94" y="166"/>
                  </a:lnTo>
                  <a:lnTo>
                    <a:pt x="98" y="167"/>
                  </a:lnTo>
                  <a:lnTo>
                    <a:pt x="94" y="169"/>
                  </a:lnTo>
                  <a:lnTo>
                    <a:pt x="93" y="169"/>
                  </a:lnTo>
                  <a:lnTo>
                    <a:pt x="92" y="171"/>
                  </a:lnTo>
                  <a:lnTo>
                    <a:pt x="93" y="177"/>
                  </a:lnTo>
                  <a:lnTo>
                    <a:pt x="92" y="179"/>
                  </a:lnTo>
                  <a:lnTo>
                    <a:pt x="94" y="181"/>
                  </a:lnTo>
                  <a:lnTo>
                    <a:pt x="95" y="182"/>
                  </a:lnTo>
                  <a:lnTo>
                    <a:pt x="95" y="183"/>
                  </a:lnTo>
                  <a:lnTo>
                    <a:pt x="93" y="186"/>
                  </a:lnTo>
                  <a:lnTo>
                    <a:pt x="91" y="187"/>
                  </a:lnTo>
                  <a:lnTo>
                    <a:pt x="89" y="188"/>
                  </a:lnTo>
                  <a:lnTo>
                    <a:pt x="88" y="189"/>
                  </a:lnTo>
                  <a:lnTo>
                    <a:pt x="88" y="190"/>
                  </a:lnTo>
                  <a:lnTo>
                    <a:pt x="87" y="190"/>
                  </a:lnTo>
                  <a:lnTo>
                    <a:pt x="86" y="192"/>
                  </a:lnTo>
                  <a:lnTo>
                    <a:pt x="86" y="193"/>
                  </a:lnTo>
                  <a:lnTo>
                    <a:pt x="85" y="193"/>
                  </a:lnTo>
                  <a:lnTo>
                    <a:pt x="84" y="193"/>
                  </a:lnTo>
                  <a:lnTo>
                    <a:pt x="82" y="194"/>
                  </a:lnTo>
                  <a:lnTo>
                    <a:pt x="79" y="193"/>
                  </a:lnTo>
                  <a:lnTo>
                    <a:pt x="76" y="189"/>
                  </a:lnTo>
                  <a:lnTo>
                    <a:pt x="74" y="187"/>
                  </a:lnTo>
                  <a:lnTo>
                    <a:pt x="73" y="184"/>
                  </a:lnTo>
                  <a:lnTo>
                    <a:pt x="73" y="186"/>
                  </a:lnTo>
                  <a:lnTo>
                    <a:pt x="74" y="189"/>
                  </a:lnTo>
                  <a:lnTo>
                    <a:pt x="74" y="190"/>
                  </a:lnTo>
                  <a:lnTo>
                    <a:pt x="73" y="190"/>
                  </a:lnTo>
                  <a:lnTo>
                    <a:pt x="70" y="192"/>
                  </a:lnTo>
                  <a:lnTo>
                    <a:pt x="70" y="191"/>
                  </a:lnTo>
                  <a:lnTo>
                    <a:pt x="70" y="190"/>
                  </a:lnTo>
                  <a:lnTo>
                    <a:pt x="69" y="191"/>
                  </a:lnTo>
                  <a:lnTo>
                    <a:pt x="68" y="191"/>
                  </a:lnTo>
                  <a:lnTo>
                    <a:pt x="63" y="190"/>
                  </a:lnTo>
                  <a:lnTo>
                    <a:pt x="62" y="188"/>
                  </a:lnTo>
                  <a:lnTo>
                    <a:pt x="61" y="187"/>
                  </a:lnTo>
                  <a:lnTo>
                    <a:pt x="59" y="186"/>
                  </a:lnTo>
                  <a:lnTo>
                    <a:pt x="57" y="185"/>
                  </a:lnTo>
                  <a:lnTo>
                    <a:pt x="56" y="184"/>
                  </a:lnTo>
                  <a:lnTo>
                    <a:pt x="55" y="182"/>
                  </a:lnTo>
                  <a:lnTo>
                    <a:pt x="55" y="180"/>
                  </a:lnTo>
                  <a:lnTo>
                    <a:pt x="53" y="181"/>
                  </a:lnTo>
                  <a:lnTo>
                    <a:pt x="52" y="182"/>
                  </a:lnTo>
                  <a:lnTo>
                    <a:pt x="51" y="185"/>
                  </a:lnTo>
                  <a:lnTo>
                    <a:pt x="49" y="184"/>
                  </a:lnTo>
                  <a:lnTo>
                    <a:pt x="46" y="185"/>
                  </a:lnTo>
                  <a:lnTo>
                    <a:pt x="43" y="183"/>
                  </a:lnTo>
                  <a:lnTo>
                    <a:pt x="42" y="180"/>
                  </a:lnTo>
                  <a:lnTo>
                    <a:pt x="43" y="175"/>
                  </a:lnTo>
                  <a:lnTo>
                    <a:pt x="42" y="173"/>
                  </a:lnTo>
                  <a:lnTo>
                    <a:pt x="41" y="171"/>
                  </a:lnTo>
                  <a:lnTo>
                    <a:pt x="35" y="169"/>
                  </a:lnTo>
                  <a:lnTo>
                    <a:pt x="34" y="167"/>
                  </a:lnTo>
                  <a:lnTo>
                    <a:pt x="35" y="164"/>
                  </a:lnTo>
                  <a:lnTo>
                    <a:pt x="33" y="162"/>
                  </a:lnTo>
                  <a:lnTo>
                    <a:pt x="33" y="159"/>
                  </a:lnTo>
                  <a:lnTo>
                    <a:pt x="31" y="154"/>
                  </a:lnTo>
                  <a:lnTo>
                    <a:pt x="27" y="150"/>
                  </a:lnTo>
                  <a:lnTo>
                    <a:pt x="27" y="148"/>
                  </a:lnTo>
                  <a:lnTo>
                    <a:pt x="26" y="144"/>
                  </a:lnTo>
                  <a:lnTo>
                    <a:pt x="26" y="143"/>
                  </a:lnTo>
                  <a:lnTo>
                    <a:pt x="23" y="142"/>
                  </a:lnTo>
                  <a:lnTo>
                    <a:pt x="16" y="140"/>
                  </a:lnTo>
                  <a:lnTo>
                    <a:pt x="14" y="138"/>
                  </a:lnTo>
                  <a:lnTo>
                    <a:pt x="8" y="135"/>
                  </a:lnTo>
                  <a:lnTo>
                    <a:pt x="4" y="131"/>
                  </a:lnTo>
                  <a:lnTo>
                    <a:pt x="1" y="126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7" y="123"/>
                  </a:lnTo>
                  <a:lnTo>
                    <a:pt x="8" y="124"/>
                  </a:lnTo>
                  <a:lnTo>
                    <a:pt x="8" y="126"/>
                  </a:lnTo>
                  <a:close/>
                  <a:moveTo>
                    <a:pt x="35" y="1"/>
                  </a:moveTo>
                  <a:lnTo>
                    <a:pt x="35" y="2"/>
                  </a:lnTo>
                  <a:lnTo>
                    <a:pt x="35" y="1"/>
                  </a:lnTo>
                  <a:lnTo>
                    <a:pt x="34" y="1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3" y="3"/>
                  </a:lnTo>
                  <a:lnTo>
                    <a:pt x="33" y="5"/>
                  </a:lnTo>
                  <a:lnTo>
                    <a:pt x="29" y="8"/>
                  </a:lnTo>
                  <a:lnTo>
                    <a:pt x="28" y="10"/>
                  </a:lnTo>
                  <a:lnTo>
                    <a:pt x="31" y="16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3" y="22"/>
                  </a:lnTo>
                  <a:lnTo>
                    <a:pt x="33" y="24"/>
                  </a:lnTo>
                  <a:lnTo>
                    <a:pt x="33" y="26"/>
                  </a:lnTo>
                  <a:lnTo>
                    <a:pt x="33" y="28"/>
                  </a:lnTo>
                  <a:lnTo>
                    <a:pt x="34" y="29"/>
                  </a:lnTo>
                  <a:lnTo>
                    <a:pt x="33" y="31"/>
                  </a:lnTo>
                  <a:lnTo>
                    <a:pt x="32" y="33"/>
                  </a:lnTo>
                  <a:lnTo>
                    <a:pt x="32" y="34"/>
                  </a:lnTo>
                  <a:lnTo>
                    <a:pt x="27" y="38"/>
                  </a:lnTo>
                  <a:lnTo>
                    <a:pt x="25" y="40"/>
                  </a:lnTo>
                  <a:lnTo>
                    <a:pt x="20" y="39"/>
                  </a:lnTo>
                  <a:lnTo>
                    <a:pt x="18" y="38"/>
                  </a:lnTo>
                  <a:lnTo>
                    <a:pt x="13" y="40"/>
                  </a:lnTo>
                  <a:lnTo>
                    <a:pt x="9" y="41"/>
                  </a:lnTo>
                  <a:lnTo>
                    <a:pt x="8" y="42"/>
                  </a:lnTo>
                  <a:lnTo>
                    <a:pt x="7" y="42"/>
                  </a:lnTo>
                  <a:lnTo>
                    <a:pt x="6" y="43"/>
                  </a:lnTo>
                  <a:lnTo>
                    <a:pt x="4" y="43"/>
                  </a:lnTo>
                  <a:lnTo>
                    <a:pt x="4" y="42"/>
                  </a:lnTo>
                  <a:lnTo>
                    <a:pt x="6" y="37"/>
                  </a:lnTo>
                  <a:lnTo>
                    <a:pt x="8" y="34"/>
                  </a:lnTo>
                  <a:lnTo>
                    <a:pt x="9" y="32"/>
                  </a:lnTo>
                  <a:lnTo>
                    <a:pt x="11" y="31"/>
                  </a:lnTo>
                  <a:lnTo>
                    <a:pt x="12" y="31"/>
                  </a:lnTo>
                  <a:lnTo>
                    <a:pt x="15" y="29"/>
                  </a:lnTo>
                  <a:lnTo>
                    <a:pt x="16" y="31"/>
                  </a:lnTo>
                  <a:lnTo>
                    <a:pt x="19" y="23"/>
                  </a:lnTo>
                  <a:lnTo>
                    <a:pt x="17" y="19"/>
                  </a:lnTo>
                  <a:lnTo>
                    <a:pt x="9" y="4"/>
                  </a:lnTo>
                  <a:lnTo>
                    <a:pt x="8" y="1"/>
                  </a:lnTo>
                  <a:lnTo>
                    <a:pt x="9" y="0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1" y="3"/>
                  </a:lnTo>
                  <a:lnTo>
                    <a:pt x="23" y="4"/>
                  </a:lnTo>
                  <a:lnTo>
                    <a:pt x="24" y="3"/>
                  </a:lnTo>
                  <a:lnTo>
                    <a:pt x="29" y="1"/>
                  </a:lnTo>
                  <a:lnTo>
                    <a:pt x="33" y="2"/>
                  </a:lnTo>
                  <a:lnTo>
                    <a:pt x="33" y="0"/>
                  </a:lnTo>
                  <a:lnTo>
                    <a:pt x="35" y="0"/>
                  </a:lnTo>
                  <a:lnTo>
                    <a:pt x="36" y="1"/>
                  </a:lnTo>
                  <a:lnTo>
                    <a:pt x="35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9" name="Freeform 30">
              <a:extLst>
                <a:ext uri="{FF2B5EF4-FFF2-40B4-BE49-F238E27FC236}">
                  <a16:creationId xmlns:a16="http://schemas.microsoft.com/office/drawing/2014/main" id="{3136EE94-9EA9-2149-BB85-52EA18DE6B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84500" y="1547813"/>
              <a:ext cx="582613" cy="298450"/>
            </a:xfrm>
            <a:custGeom>
              <a:avLst/>
              <a:gdLst>
                <a:gd name="T0" fmla="*/ 338 w 367"/>
                <a:gd name="T1" fmla="*/ 86 h 188"/>
                <a:gd name="T2" fmla="*/ 335 w 367"/>
                <a:gd name="T3" fmla="*/ 93 h 188"/>
                <a:gd name="T4" fmla="*/ 336 w 367"/>
                <a:gd name="T5" fmla="*/ 99 h 188"/>
                <a:gd name="T6" fmla="*/ 341 w 367"/>
                <a:gd name="T7" fmla="*/ 104 h 188"/>
                <a:gd name="T8" fmla="*/ 342 w 367"/>
                <a:gd name="T9" fmla="*/ 110 h 188"/>
                <a:gd name="T10" fmla="*/ 344 w 367"/>
                <a:gd name="T11" fmla="*/ 115 h 188"/>
                <a:gd name="T12" fmla="*/ 342 w 367"/>
                <a:gd name="T13" fmla="*/ 121 h 188"/>
                <a:gd name="T14" fmla="*/ 337 w 367"/>
                <a:gd name="T15" fmla="*/ 127 h 188"/>
                <a:gd name="T16" fmla="*/ 333 w 367"/>
                <a:gd name="T17" fmla="*/ 133 h 188"/>
                <a:gd name="T18" fmla="*/ 334 w 367"/>
                <a:gd name="T19" fmla="*/ 138 h 188"/>
                <a:gd name="T20" fmla="*/ 337 w 367"/>
                <a:gd name="T21" fmla="*/ 143 h 188"/>
                <a:gd name="T22" fmla="*/ 340 w 367"/>
                <a:gd name="T23" fmla="*/ 150 h 188"/>
                <a:gd name="T24" fmla="*/ 347 w 367"/>
                <a:gd name="T25" fmla="*/ 153 h 188"/>
                <a:gd name="T26" fmla="*/ 350 w 367"/>
                <a:gd name="T27" fmla="*/ 159 h 188"/>
                <a:gd name="T28" fmla="*/ 357 w 367"/>
                <a:gd name="T29" fmla="*/ 166 h 188"/>
                <a:gd name="T30" fmla="*/ 363 w 367"/>
                <a:gd name="T31" fmla="*/ 173 h 188"/>
                <a:gd name="T32" fmla="*/ 365 w 367"/>
                <a:gd name="T33" fmla="*/ 173 h 188"/>
                <a:gd name="T34" fmla="*/ 353 w 367"/>
                <a:gd name="T35" fmla="*/ 183 h 188"/>
                <a:gd name="T36" fmla="*/ 342 w 367"/>
                <a:gd name="T37" fmla="*/ 188 h 188"/>
                <a:gd name="T38" fmla="*/ 334 w 367"/>
                <a:gd name="T39" fmla="*/ 183 h 188"/>
                <a:gd name="T40" fmla="*/ 325 w 367"/>
                <a:gd name="T41" fmla="*/ 178 h 188"/>
                <a:gd name="T42" fmla="*/ 313 w 367"/>
                <a:gd name="T43" fmla="*/ 168 h 188"/>
                <a:gd name="T44" fmla="*/ 313 w 367"/>
                <a:gd name="T45" fmla="*/ 171 h 188"/>
                <a:gd name="T46" fmla="*/ 307 w 367"/>
                <a:gd name="T47" fmla="*/ 173 h 188"/>
                <a:gd name="T48" fmla="*/ 308 w 367"/>
                <a:gd name="T49" fmla="*/ 177 h 188"/>
                <a:gd name="T50" fmla="*/ 300 w 367"/>
                <a:gd name="T51" fmla="*/ 182 h 188"/>
                <a:gd name="T52" fmla="*/ 294 w 367"/>
                <a:gd name="T53" fmla="*/ 179 h 188"/>
                <a:gd name="T54" fmla="*/ 287 w 367"/>
                <a:gd name="T55" fmla="*/ 182 h 188"/>
                <a:gd name="T56" fmla="*/ 285 w 367"/>
                <a:gd name="T57" fmla="*/ 168 h 188"/>
                <a:gd name="T58" fmla="*/ 277 w 367"/>
                <a:gd name="T59" fmla="*/ 177 h 188"/>
                <a:gd name="T60" fmla="*/ 267 w 367"/>
                <a:gd name="T61" fmla="*/ 166 h 188"/>
                <a:gd name="T62" fmla="*/ 265 w 367"/>
                <a:gd name="T63" fmla="*/ 157 h 188"/>
                <a:gd name="T64" fmla="*/ 262 w 367"/>
                <a:gd name="T65" fmla="*/ 154 h 188"/>
                <a:gd name="T66" fmla="*/ 261 w 367"/>
                <a:gd name="T67" fmla="*/ 147 h 188"/>
                <a:gd name="T68" fmla="*/ 268 w 367"/>
                <a:gd name="T69" fmla="*/ 144 h 188"/>
                <a:gd name="T70" fmla="*/ 261 w 367"/>
                <a:gd name="T71" fmla="*/ 135 h 188"/>
                <a:gd name="T72" fmla="*/ 255 w 367"/>
                <a:gd name="T73" fmla="*/ 128 h 188"/>
                <a:gd name="T74" fmla="*/ 255 w 367"/>
                <a:gd name="T75" fmla="*/ 122 h 188"/>
                <a:gd name="T76" fmla="*/ 258 w 367"/>
                <a:gd name="T77" fmla="*/ 118 h 188"/>
                <a:gd name="T78" fmla="*/ 259 w 367"/>
                <a:gd name="T79" fmla="*/ 114 h 188"/>
                <a:gd name="T80" fmla="*/ 260 w 367"/>
                <a:gd name="T81" fmla="*/ 117 h 188"/>
                <a:gd name="T82" fmla="*/ 264 w 367"/>
                <a:gd name="T83" fmla="*/ 120 h 188"/>
                <a:gd name="T84" fmla="*/ 270 w 367"/>
                <a:gd name="T85" fmla="*/ 126 h 188"/>
                <a:gd name="T86" fmla="*/ 276 w 367"/>
                <a:gd name="T87" fmla="*/ 122 h 188"/>
                <a:gd name="T88" fmla="*/ 278 w 367"/>
                <a:gd name="T89" fmla="*/ 119 h 188"/>
                <a:gd name="T90" fmla="*/ 285 w 367"/>
                <a:gd name="T91" fmla="*/ 108 h 188"/>
                <a:gd name="T92" fmla="*/ 302 w 367"/>
                <a:gd name="T93" fmla="*/ 106 h 188"/>
                <a:gd name="T94" fmla="*/ 312 w 367"/>
                <a:gd name="T95" fmla="*/ 94 h 188"/>
                <a:gd name="T96" fmla="*/ 316 w 367"/>
                <a:gd name="T97" fmla="*/ 94 h 188"/>
                <a:gd name="T98" fmla="*/ 318 w 367"/>
                <a:gd name="T99" fmla="*/ 90 h 188"/>
                <a:gd name="T100" fmla="*/ 319 w 367"/>
                <a:gd name="T101" fmla="*/ 83 h 188"/>
                <a:gd name="T102" fmla="*/ 329 w 367"/>
                <a:gd name="T103" fmla="*/ 83 h 188"/>
                <a:gd name="T104" fmla="*/ 337 w 367"/>
                <a:gd name="T105" fmla="*/ 77 h 188"/>
                <a:gd name="T106" fmla="*/ 262 w 367"/>
                <a:gd name="T107" fmla="*/ 139 h 188"/>
                <a:gd name="T108" fmla="*/ 257 w 367"/>
                <a:gd name="T109" fmla="*/ 137 h 188"/>
                <a:gd name="T110" fmla="*/ 19 w 367"/>
                <a:gd name="T111" fmla="*/ 16 h 188"/>
                <a:gd name="T112" fmla="*/ 16 w 367"/>
                <a:gd name="T113" fmla="*/ 11 h 188"/>
                <a:gd name="T114" fmla="*/ 1 w 367"/>
                <a:gd name="T115" fmla="*/ 7 h 188"/>
                <a:gd name="T116" fmla="*/ 8 w 367"/>
                <a:gd name="T117" fmla="*/ 2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7" h="188">
                  <a:moveTo>
                    <a:pt x="340" y="82"/>
                  </a:moveTo>
                  <a:lnTo>
                    <a:pt x="339" y="85"/>
                  </a:lnTo>
                  <a:lnTo>
                    <a:pt x="338" y="86"/>
                  </a:lnTo>
                  <a:lnTo>
                    <a:pt x="338" y="86"/>
                  </a:lnTo>
                  <a:lnTo>
                    <a:pt x="337" y="86"/>
                  </a:lnTo>
                  <a:lnTo>
                    <a:pt x="335" y="88"/>
                  </a:lnTo>
                  <a:lnTo>
                    <a:pt x="335" y="92"/>
                  </a:lnTo>
                  <a:lnTo>
                    <a:pt x="335" y="93"/>
                  </a:lnTo>
                  <a:lnTo>
                    <a:pt x="334" y="94"/>
                  </a:lnTo>
                  <a:lnTo>
                    <a:pt x="332" y="95"/>
                  </a:lnTo>
                  <a:lnTo>
                    <a:pt x="335" y="99"/>
                  </a:lnTo>
                  <a:lnTo>
                    <a:pt x="336" y="99"/>
                  </a:lnTo>
                  <a:lnTo>
                    <a:pt x="338" y="100"/>
                  </a:lnTo>
                  <a:lnTo>
                    <a:pt x="338" y="101"/>
                  </a:lnTo>
                  <a:lnTo>
                    <a:pt x="339" y="102"/>
                  </a:lnTo>
                  <a:lnTo>
                    <a:pt x="341" y="104"/>
                  </a:lnTo>
                  <a:lnTo>
                    <a:pt x="342" y="107"/>
                  </a:lnTo>
                  <a:lnTo>
                    <a:pt x="341" y="108"/>
                  </a:lnTo>
                  <a:lnTo>
                    <a:pt x="341" y="110"/>
                  </a:lnTo>
                  <a:lnTo>
                    <a:pt x="342" y="110"/>
                  </a:lnTo>
                  <a:lnTo>
                    <a:pt x="346" y="111"/>
                  </a:lnTo>
                  <a:lnTo>
                    <a:pt x="345" y="112"/>
                  </a:lnTo>
                  <a:lnTo>
                    <a:pt x="345" y="114"/>
                  </a:lnTo>
                  <a:lnTo>
                    <a:pt x="344" y="115"/>
                  </a:lnTo>
                  <a:lnTo>
                    <a:pt x="343" y="115"/>
                  </a:lnTo>
                  <a:lnTo>
                    <a:pt x="340" y="118"/>
                  </a:lnTo>
                  <a:lnTo>
                    <a:pt x="341" y="119"/>
                  </a:lnTo>
                  <a:lnTo>
                    <a:pt x="342" y="121"/>
                  </a:lnTo>
                  <a:lnTo>
                    <a:pt x="341" y="123"/>
                  </a:lnTo>
                  <a:lnTo>
                    <a:pt x="343" y="126"/>
                  </a:lnTo>
                  <a:lnTo>
                    <a:pt x="340" y="127"/>
                  </a:lnTo>
                  <a:lnTo>
                    <a:pt x="337" y="127"/>
                  </a:lnTo>
                  <a:lnTo>
                    <a:pt x="336" y="126"/>
                  </a:lnTo>
                  <a:lnTo>
                    <a:pt x="334" y="129"/>
                  </a:lnTo>
                  <a:lnTo>
                    <a:pt x="333" y="132"/>
                  </a:lnTo>
                  <a:lnTo>
                    <a:pt x="333" y="133"/>
                  </a:lnTo>
                  <a:lnTo>
                    <a:pt x="334" y="135"/>
                  </a:lnTo>
                  <a:lnTo>
                    <a:pt x="335" y="135"/>
                  </a:lnTo>
                  <a:lnTo>
                    <a:pt x="335" y="137"/>
                  </a:lnTo>
                  <a:lnTo>
                    <a:pt x="334" y="138"/>
                  </a:lnTo>
                  <a:lnTo>
                    <a:pt x="334" y="139"/>
                  </a:lnTo>
                  <a:lnTo>
                    <a:pt x="334" y="141"/>
                  </a:lnTo>
                  <a:lnTo>
                    <a:pt x="335" y="143"/>
                  </a:lnTo>
                  <a:lnTo>
                    <a:pt x="337" y="143"/>
                  </a:lnTo>
                  <a:lnTo>
                    <a:pt x="336" y="145"/>
                  </a:lnTo>
                  <a:lnTo>
                    <a:pt x="336" y="146"/>
                  </a:lnTo>
                  <a:lnTo>
                    <a:pt x="336" y="147"/>
                  </a:lnTo>
                  <a:lnTo>
                    <a:pt x="340" y="150"/>
                  </a:lnTo>
                  <a:lnTo>
                    <a:pt x="342" y="149"/>
                  </a:lnTo>
                  <a:lnTo>
                    <a:pt x="344" y="148"/>
                  </a:lnTo>
                  <a:lnTo>
                    <a:pt x="347" y="152"/>
                  </a:lnTo>
                  <a:lnTo>
                    <a:pt x="347" y="153"/>
                  </a:lnTo>
                  <a:lnTo>
                    <a:pt x="346" y="155"/>
                  </a:lnTo>
                  <a:lnTo>
                    <a:pt x="347" y="155"/>
                  </a:lnTo>
                  <a:lnTo>
                    <a:pt x="350" y="155"/>
                  </a:lnTo>
                  <a:lnTo>
                    <a:pt x="350" y="159"/>
                  </a:lnTo>
                  <a:lnTo>
                    <a:pt x="352" y="161"/>
                  </a:lnTo>
                  <a:lnTo>
                    <a:pt x="355" y="163"/>
                  </a:lnTo>
                  <a:lnTo>
                    <a:pt x="357" y="165"/>
                  </a:lnTo>
                  <a:lnTo>
                    <a:pt x="357" y="166"/>
                  </a:lnTo>
                  <a:lnTo>
                    <a:pt x="361" y="168"/>
                  </a:lnTo>
                  <a:lnTo>
                    <a:pt x="362" y="169"/>
                  </a:lnTo>
                  <a:lnTo>
                    <a:pt x="362" y="171"/>
                  </a:lnTo>
                  <a:lnTo>
                    <a:pt x="363" y="173"/>
                  </a:lnTo>
                  <a:lnTo>
                    <a:pt x="364" y="172"/>
                  </a:lnTo>
                  <a:lnTo>
                    <a:pt x="364" y="169"/>
                  </a:lnTo>
                  <a:lnTo>
                    <a:pt x="367" y="171"/>
                  </a:lnTo>
                  <a:lnTo>
                    <a:pt x="365" y="173"/>
                  </a:lnTo>
                  <a:lnTo>
                    <a:pt x="365" y="175"/>
                  </a:lnTo>
                  <a:lnTo>
                    <a:pt x="364" y="176"/>
                  </a:lnTo>
                  <a:lnTo>
                    <a:pt x="354" y="181"/>
                  </a:lnTo>
                  <a:lnTo>
                    <a:pt x="353" y="183"/>
                  </a:lnTo>
                  <a:lnTo>
                    <a:pt x="351" y="187"/>
                  </a:lnTo>
                  <a:lnTo>
                    <a:pt x="348" y="188"/>
                  </a:lnTo>
                  <a:lnTo>
                    <a:pt x="343" y="188"/>
                  </a:lnTo>
                  <a:lnTo>
                    <a:pt x="342" y="188"/>
                  </a:lnTo>
                  <a:lnTo>
                    <a:pt x="340" y="188"/>
                  </a:lnTo>
                  <a:lnTo>
                    <a:pt x="338" y="188"/>
                  </a:lnTo>
                  <a:lnTo>
                    <a:pt x="334" y="185"/>
                  </a:lnTo>
                  <a:lnTo>
                    <a:pt x="334" y="183"/>
                  </a:lnTo>
                  <a:lnTo>
                    <a:pt x="333" y="182"/>
                  </a:lnTo>
                  <a:lnTo>
                    <a:pt x="330" y="180"/>
                  </a:lnTo>
                  <a:lnTo>
                    <a:pt x="328" y="179"/>
                  </a:lnTo>
                  <a:lnTo>
                    <a:pt x="325" y="178"/>
                  </a:lnTo>
                  <a:lnTo>
                    <a:pt x="323" y="174"/>
                  </a:lnTo>
                  <a:lnTo>
                    <a:pt x="320" y="171"/>
                  </a:lnTo>
                  <a:lnTo>
                    <a:pt x="313" y="166"/>
                  </a:lnTo>
                  <a:lnTo>
                    <a:pt x="313" y="168"/>
                  </a:lnTo>
                  <a:lnTo>
                    <a:pt x="313" y="168"/>
                  </a:lnTo>
                  <a:lnTo>
                    <a:pt x="312" y="169"/>
                  </a:lnTo>
                  <a:lnTo>
                    <a:pt x="313" y="171"/>
                  </a:lnTo>
                  <a:lnTo>
                    <a:pt x="313" y="171"/>
                  </a:lnTo>
                  <a:lnTo>
                    <a:pt x="310" y="172"/>
                  </a:lnTo>
                  <a:lnTo>
                    <a:pt x="309" y="172"/>
                  </a:lnTo>
                  <a:lnTo>
                    <a:pt x="308" y="172"/>
                  </a:lnTo>
                  <a:lnTo>
                    <a:pt x="307" y="173"/>
                  </a:lnTo>
                  <a:lnTo>
                    <a:pt x="308" y="174"/>
                  </a:lnTo>
                  <a:lnTo>
                    <a:pt x="309" y="175"/>
                  </a:lnTo>
                  <a:lnTo>
                    <a:pt x="309" y="176"/>
                  </a:lnTo>
                  <a:lnTo>
                    <a:pt x="308" y="177"/>
                  </a:lnTo>
                  <a:lnTo>
                    <a:pt x="305" y="178"/>
                  </a:lnTo>
                  <a:lnTo>
                    <a:pt x="304" y="179"/>
                  </a:lnTo>
                  <a:lnTo>
                    <a:pt x="302" y="180"/>
                  </a:lnTo>
                  <a:lnTo>
                    <a:pt x="300" y="182"/>
                  </a:lnTo>
                  <a:lnTo>
                    <a:pt x="299" y="180"/>
                  </a:lnTo>
                  <a:lnTo>
                    <a:pt x="298" y="180"/>
                  </a:lnTo>
                  <a:lnTo>
                    <a:pt x="295" y="177"/>
                  </a:lnTo>
                  <a:lnTo>
                    <a:pt x="294" y="179"/>
                  </a:lnTo>
                  <a:lnTo>
                    <a:pt x="293" y="180"/>
                  </a:lnTo>
                  <a:lnTo>
                    <a:pt x="290" y="181"/>
                  </a:lnTo>
                  <a:lnTo>
                    <a:pt x="289" y="182"/>
                  </a:lnTo>
                  <a:lnTo>
                    <a:pt x="287" y="182"/>
                  </a:lnTo>
                  <a:lnTo>
                    <a:pt x="289" y="177"/>
                  </a:lnTo>
                  <a:lnTo>
                    <a:pt x="289" y="175"/>
                  </a:lnTo>
                  <a:lnTo>
                    <a:pt x="288" y="171"/>
                  </a:lnTo>
                  <a:lnTo>
                    <a:pt x="285" y="168"/>
                  </a:lnTo>
                  <a:lnTo>
                    <a:pt x="283" y="168"/>
                  </a:lnTo>
                  <a:lnTo>
                    <a:pt x="277" y="174"/>
                  </a:lnTo>
                  <a:lnTo>
                    <a:pt x="277" y="175"/>
                  </a:lnTo>
                  <a:lnTo>
                    <a:pt x="277" y="177"/>
                  </a:lnTo>
                  <a:lnTo>
                    <a:pt x="276" y="175"/>
                  </a:lnTo>
                  <a:lnTo>
                    <a:pt x="272" y="169"/>
                  </a:lnTo>
                  <a:lnTo>
                    <a:pt x="268" y="167"/>
                  </a:lnTo>
                  <a:lnTo>
                    <a:pt x="267" y="166"/>
                  </a:lnTo>
                  <a:lnTo>
                    <a:pt x="265" y="165"/>
                  </a:lnTo>
                  <a:lnTo>
                    <a:pt x="265" y="163"/>
                  </a:lnTo>
                  <a:lnTo>
                    <a:pt x="265" y="159"/>
                  </a:lnTo>
                  <a:lnTo>
                    <a:pt x="265" y="157"/>
                  </a:lnTo>
                  <a:lnTo>
                    <a:pt x="264" y="157"/>
                  </a:lnTo>
                  <a:lnTo>
                    <a:pt x="263" y="157"/>
                  </a:lnTo>
                  <a:lnTo>
                    <a:pt x="263" y="155"/>
                  </a:lnTo>
                  <a:lnTo>
                    <a:pt x="262" y="154"/>
                  </a:lnTo>
                  <a:lnTo>
                    <a:pt x="260" y="152"/>
                  </a:lnTo>
                  <a:lnTo>
                    <a:pt x="259" y="150"/>
                  </a:lnTo>
                  <a:lnTo>
                    <a:pt x="260" y="148"/>
                  </a:lnTo>
                  <a:lnTo>
                    <a:pt x="261" y="147"/>
                  </a:lnTo>
                  <a:lnTo>
                    <a:pt x="260" y="142"/>
                  </a:lnTo>
                  <a:lnTo>
                    <a:pt x="260" y="141"/>
                  </a:lnTo>
                  <a:lnTo>
                    <a:pt x="265" y="144"/>
                  </a:lnTo>
                  <a:lnTo>
                    <a:pt x="268" y="144"/>
                  </a:lnTo>
                  <a:lnTo>
                    <a:pt x="269" y="144"/>
                  </a:lnTo>
                  <a:lnTo>
                    <a:pt x="267" y="141"/>
                  </a:lnTo>
                  <a:lnTo>
                    <a:pt x="269" y="138"/>
                  </a:lnTo>
                  <a:lnTo>
                    <a:pt x="261" y="135"/>
                  </a:lnTo>
                  <a:lnTo>
                    <a:pt x="253" y="133"/>
                  </a:lnTo>
                  <a:lnTo>
                    <a:pt x="254" y="129"/>
                  </a:lnTo>
                  <a:lnTo>
                    <a:pt x="254" y="128"/>
                  </a:lnTo>
                  <a:lnTo>
                    <a:pt x="255" y="128"/>
                  </a:lnTo>
                  <a:lnTo>
                    <a:pt x="254" y="128"/>
                  </a:lnTo>
                  <a:lnTo>
                    <a:pt x="254" y="127"/>
                  </a:lnTo>
                  <a:lnTo>
                    <a:pt x="256" y="124"/>
                  </a:lnTo>
                  <a:lnTo>
                    <a:pt x="255" y="122"/>
                  </a:lnTo>
                  <a:lnTo>
                    <a:pt x="256" y="120"/>
                  </a:lnTo>
                  <a:lnTo>
                    <a:pt x="257" y="120"/>
                  </a:lnTo>
                  <a:lnTo>
                    <a:pt x="258" y="119"/>
                  </a:lnTo>
                  <a:lnTo>
                    <a:pt x="258" y="118"/>
                  </a:lnTo>
                  <a:lnTo>
                    <a:pt x="257" y="118"/>
                  </a:lnTo>
                  <a:lnTo>
                    <a:pt x="258" y="116"/>
                  </a:lnTo>
                  <a:lnTo>
                    <a:pt x="258" y="114"/>
                  </a:lnTo>
                  <a:lnTo>
                    <a:pt x="259" y="114"/>
                  </a:lnTo>
                  <a:lnTo>
                    <a:pt x="259" y="113"/>
                  </a:lnTo>
                  <a:lnTo>
                    <a:pt x="260" y="113"/>
                  </a:lnTo>
                  <a:lnTo>
                    <a:pt x="260" y="116"/>
                  </a:lnTo>
                  <a:lnTo>
                    <a:pt x="260" y="117"/>
                  </a:lnTo>
                  <a:lnTo>
                    <a:pt x="262" y="118"/>
                  </a:lnTo>
                  <a:lnTo>
                    <a:pt x="264" y="119"/>
                  </a:lnTo>
                  <a:lnTo>
                    <a:pt x="264" y="119"/>
                  </a:lnTo>
                  <a:lnTo>
                    <a:pt x="264" y="120"/>
                  </a:lnTo>
                  <a:lnTo>
                    <a:pt x="264" y="121"/>
                  </a:lnTo>
                  <a:lnTo>
                    <a:pt x="266" y="124"/>
                  </a:lnTo>
                  <a:lnTo>
                    <a:pt x="268" y="126"/>
                  </a:lnTo>
                  <a:lnTo>
                    <a:pt x="270" y="126"/>
                  </a:lnTo>
                  <a:lnTo>
                    <a:pt x="272" y="125"/>
                  </a:lnTo>
                  <a:lnTo>
                    <a:pt x="272" y="124"/>
                  </a:lnTo>
                  <a:lnTo>
                    <a:pt x="273" y="123"/>
                  </a:lnTo>
                  <a:lnTo>
                    <a:pt x="276" y="122"/>
                  </a:lnTo>
                  <a:lnTo>
                    <a:pt x="276" y="121"/>
                  </a:lnTo>
                  <a:lnTo>
                    <a:pt x="277" y="120"/>
                  </a:lnTo>
                  <a:lnTo>
                    <a:pt x="277" y="119"/>
                  </a:lnTo>
                  <a:lnTo>
                    <a:pt x="278" y="119"/>
                  </a:lnTo>
                  <a:lnTo>
                    <a:pt x="279" y="117"/>
                  </a:lnTo>
                  <a:lnTo>
                    <a:pt x="281" y="115"/>
                  </a:lnTo>
                  <a:lnTo>
                    <a:pt x="284" y="111"/>
                  </a:lnTo>
                  <a:lnTo>
                    <a:pt x="285" y="108"/>
                  </a:lnTo>
                  <a:lnTo>
                    <a:pt x="287" y="107"/>
                  </a:lnTo>
                  <a:lnTo>
                    <a:pt x="287" y="105"/>
                  </a:lnTo>
                  <a:lnTo>
                    <a:pt x="293" y="105"/>
                  </a:lnTo>
                  <a:lnTo>
                    <a:pt x="302" y="106"/>
                  </a:lnTo>
                  <a:lnTo>
                    <a:pt x="302" y="101"/>
                  </a:lnTo>
                  <a:lnTo>
                    <a:pt x="303" y="97"/>
                  </a:lnTo>
                  <a:lnTo>
                    <a:pt x="304" y="95"/>
                  </a:lnTo>
                  <a:lnTo>
                    <a:pt x="312" y="94"/>
                  </a:lnTo>
                  <a:lnTo>
                    <a:pt x="313" y="95"/>
                  </a:lnTo>
                  <a:lnTo>
                    <a:pt x="313" y="96"/>
                  </a:lnTo>
                  <a:lnTo>
                    <a:pt x="316" y="95"/>
                  </a:lnTo>
                  <a:lnTo>
                    <a:pt x="316" y="94"/>
                  </a:lnTo>
                  <a:lnTo>
                    <a:pt x="316" y="94"/>
                  </a:lnTo>
                  <a:lnTo>
                    <a:pt x="315" y="94"/>
                  </a:lnTo>
                  <a:lnTo>
                    <a:pt x="317" y="90"/>
                  </a:lnTo>
                  <a:lnTo>
                    <a:pt x="318" y="90"/>
                  </a:lnTo>
                  <a:lnTo>
                    <a:pt x="318" y="88"/>
                  </a:lnTo>
                  <a:lnTo>
                    <a:pt x="317" y="87"/>
                  </a:lnTo>
                  <a:lnTo>
                    <a:pt x="317" y="86"/>
                  </a:lnTo>
                  <a:lnTo>
                    <a:pt x="319" y="83"/>
                  </a:lnTo>
                  <a:lnTo>
                    <a:pt x="324" y="84"/>
                  </a:lnTo>
                  <a:lnTo>
                    <a:pt x="328" y="85"/>
                  </a:lnTo>
                  <a:lnTo>
                    <a:pt x="329" y="84"/>
                  </a:lnTo>
                  <a:lnTo>
                    <a:pt x="329" y="83"/>
                  </a:lnTo>
                  <a:lnTo>
                    <a:pt x="331" y="82"/>
                  </a:lnTo>
                  <a:lnTo>
                    <a:pt x="332" y="81"/>
                  </a:lnTo>
                  <a:lnTo>
                    <a:pt x="334" y="79"/>
                  </a:lnTo>
                  <a:lnTo>
                    <a:pt x="337" y="77"/>
                  </a:lnTo>
                  <a:lnTo>
                    <a:pt x="341" y="80"/>
                  </a:lnTo>
                  <a:lnTo>
                    <a:pt x="340" y="82"/>
                  </a:lnTo>
                  <a:close/>
                  <a:moveTo>
                    <a:pt x="263" y="138"/>
                  </a:moveTo>
                  <a:lnTo>
                    <a:pt x="262" y="139"/>
                  </a:lnTo>
                  <a:lnTo>
                    <a:pt x="262" y="138"/>
                  </a:lnTo>
                  <a:lnTo>
                    <a:pt x="263" y="137"/>
                  </a:lnTo>
                  <a:lnTo>
                    <a:pt x="263" y="138"/>
                  </a:lnTo>
                  <a:close/>
                  <a:moveTo>
                    <a:pt x="257" y="137"/>
                  </a:moveTo>
                  <a:lnTo>
                    <a:pt x="256" y="137"/>
                  </a:lnTo>
                  <a:lnTo>
                    <a:pt x="257" y="137"/>
                  </a:lnTo>
                  <a:lnTo>
                    <a:pt x="257" y="137"/>
                  </a:lnTo>
                  <a:close/>
                  <a:moveTo>
                    <a:pt x="19" y="16"/>
                  </a:moveTo>
                  <a:lnTo>
                    <a:pt x="17" y="17"/>
                  </a:lnTo>
                  <a:lnTo>
                    <a:pt x="14" y="17"/>
                  </a:lnTo>
                  <a:lnTo>
                    <a:pt x="15" y="13"/>
                  </a:lnTo>
                  <a:lnTo>
                    <a:pt x="16" y="11"/>
                  </a:lnTo>
                  <a:lnTo>
                    <a:pt x="19" y="15"/>
                  </a:lnTo>
                  <a:lnTo>
                    <a:pt x="19" y="16"/>
                  </a:lnTo>
                  <a:close/>
                  <a:moveTo>
                    <a:pt x="3" y="7"/>
                  </a:moveTo>
                  <a:lnTo>
                    <a:pt x="1" y="7"/>
                  </a:lnTo>
                  <a:lnTo>
                    <a:pt x="0" y="6"/>
                  </a:lnTo>
                  <a:lnTo>
                    <a:pt x="3" y="3"/>
                  </a:lnTo>
                  <a:lnTo>
                    <a:pt x="6" y="0"/>
                  </a:lnTo>
                  <a:lnTo>
                    <a:pt x="8" y="2"/>
                  </a:lnTo>
                  <a:lnTo>
                    <a:pt x="3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0" name="Freeform 31">
              <a:extLst>
                <a:ext uri="{FF2B5EF4-FFF2-40B4-BE49-F238E27FC236}">
                  <a16:creationId xmlns:a16="http://schemas.microsoft.com/office/drawing/2014/main" id="{B8AEFEE7-50A8-0E17-85C4-11BB71FFC5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5663" y="2287588"/>
              <a:ext cx="1168400" cy="1112838"/>
            </a:xfrm>
            <a:custGeom>
              <a:avLst/>
              <a:gdLst>
                <a:gd name="T0" fmla="*/ 592 w 736"/>
                <a:gd name="T1" fmla="*/ 43 h 701"/>
                <a:gd name="T2" fmla="*/ 643 w 736"/>
                <a:gd name="T3" fmla="*/ 34 h 701"/>
                <a:gd name="T4" fmla="*/ 674 w 736"/>
                <a:gd name="T5" fmla="*/ 19 h 701"/>
                <a:gd name="T6" fmla="*/ 658 w 736"/>
                <a:gd name="T7" fmla="*/ 61 h 701"/>
                <a:gd name="T8" fmla="*/ 646 w 736"/>
                <a:gd name="T9" fmla="*/ 90 h 701"/>
                <a:gd name="T10" fmla="*/ 647 w 736"/>
                <a:gd name="T11" fmla="*/ 112 h 701"/>
                <a:gd name="T12" fmla="*/ 660 w 736"/>
                <a:gd name="T13" fmla="*/ 128 h 701"/>
                <a:gd name="T14" fmla="*/ 680 w 736"/>
                <a:gd name="T15" fmla="*/ 161 h 701"/>
                <a:gd name="T16" fmla="*/ 700 w 736"/>
                <a:gd name="T17" fmla="*/ 183 h 701"/>
                <a:gd name="T18" fmla="*/ 732 w 736"/>
                <a:gd name="T19" fmla="*/ 222 h 701"/>
                <a:gd name="T20" fmla="*/ 722 w 736"/>
                <a:gd name="T21" fmla="*/ 254 h 701"/>
                <a:gd name="T22" fmla="*/ 731 w 736"/>
                <a:gd name="T23" fmla="*/ 289 h 701"/>
                <a:gd name="T24" fmla="*/ 700 w 736"/>
                <a:gd name="T25" fmla="*/ 332 h 701"/>
                <a:gd name="T26" fmla="*/ 661 w 736"/>
                <a:gd name="T27" fmla="*/ 354 h 701"/>
                <a:gd name="T28" fmla="*/ 626 w 736"/>
                <a:gd name="T29" fmla="*/ 352 h 701"/>
                <a:gd name="T30" fmla="*/ 594 w 736"/>
                <a:gd name="T31" fmla="*/ 374 h 701"/>
                <a:gd name="T32" fmla="*/ 556 w 736"/>
                <a:gd name="T33" fmla="*/ 410 h 701"/>
                <a:gd name="T34" fmla="*/ 591 w 736"/>
                <a:gd name="T35" fmla="*/ 440 h 701"/>
                <a:gd name="T36" fmla="*/ 547 w 736"/>
                <a:gd name="T37" fmla="*/ 466 h 701"/>
                <a:gd name="T38" fmla="*/ 534 w 736"/>
                <a:gd name="T39" fmla="*/ 502 h 701"/>
                <a:gd name="T40" fmla="*/ 503 w 736"/>
                <a:gd name="T41" fmla="*/ 540 h 701"/>
                <a:gd name="T42" fmla="*/ 460 w 736"/>
                <a:gd name="T43" fmla="*/ 563 h 701"/>
                <a:gd name="T44" fmla="*/ 442 w 736"/>
                <a:gd name="T45" fmla="*/ 588 h 701"/>
                <a:gd name="T46" fmla="*/ 419 w 736"/>
                <a:gd name="T47" fmla="*/ 544 h 701"/>
                <a:gd name="T48" fmla="*/ 383 w 736"/>
                <a:gd name="T49" fmla="*/ 520 h 701"/>
                <a:gd name="T50" fmla="*/ 366 w 736"/>
                <a:gd name="T51" fmla="*/ 550 h 701"/>
                <a:gd name="T52" fmla="*/ 349 w 736"/>
                <a:gd name="T53" fmla="*/ 576 h 701"/>
                <a:gd name="T54" fmla="*/ 304 w 736"/>
                <a:gd name="T55" fmla="*/ 593 h 701"/>
                <a:gd name="T56" fmla="*/ 256 w 736"/>
                <a:gd name="T57" fmla="*/ 617 h 701"/>
                <a:gd name="T58" fmla="*/ 210 w 736"/>
                <a:gd name="T59" fmla="*/ 634 h 701"/>
                <a:gd name="T60" fmla="*/ 194 w 736"/>
                <a:gd name="T61" fmla="*/ 663 h 701"/>
                <a:gd name="T62" fmla="*/ 171 w 736"/>
                <a:gd name="T63" fmla="*/ 667 h 701"/>
                <a:gd name="T64" fmla="*/ 174 w 736"/>
                <a:gd name="T65" fmla="*/ 692 h 701"/>
                <a:gd name="T66" fmla="*/ 138 w 736"/>
                <a:gd name="T67" fmla="*/ 683 h 701"/>
                <a:gd name="T68" fmla="*/ 109 w 736"/>
                <a:gd name="T69" fmla="*/ 689 h 701"/>
                <a:gd name="T70" fmla="*/ 100 w 736"/>
                <a:gd name="T71" fmla="*/ 697 h 701"/>
                <a:gd name="T72" fmla="*/ 94 w 736"/>
                <a:gd name="T73" fmla="*/ 658 h 701"/>
                <a:gd name="T74" fmla="*/ 63 w 736"/>
                <a:gd name="T75" fmla="*/ 617 h 701"/>
                <a:gd name="T76" fmla="*/ 61 w 736"/>
                <a:gd name="T77" fmla="*/ 590 h 701"/>
                <a:gd name="T78" fmla="*/ 30 w 736"/>
                <a:gd name="T79" fmla="*/ 560 h 701"/>
                <a:gd name="T80" fmla="*/ 41 w 736"/>
                <a:gd name="T81" fmla="*/ 504 h 701"/>
                <a:gd name="T82" fmla="*/ 5 w 736"/>
                <a:gd name="T83" fmla="*/ 481 h 701"/>
                <a:gd name="T84" fmla="*/ 23 w 736"/>
                <a:gd name="T85" fmla="*/ 454 h 701"/>
                <a:gd name="T86" fmla="*/ 64 w 736"/>
                <a:gd name="T87" fmla="*/ 416 h 701"/>
                <a:gd name="T88" fmla="*/ 64 w 736"/>
                <a:gd name="T89" fmla="*/ 375 h 701"/>
                <a:gd name="T90" fmla="*/ 74 w 736"/>
                <a:gd name="T91" fmla="*/ 307 h 701"/>
                <a:gd name="T92" fmla="*/ 30 w 736"/>
                <a:gd name="T93" fmla="*/ 236 h 701"/>
                <a:gd name="T94" fmla="*/ 74 w 736"/>
                <a:gd name="T95" fmla="*/ 206 h 701"/>
                <a:gd name="T96" fmla="*/ 111 w 736"/>
                <a:gd name="T97" fmla="*/ 205 h 701"/>
                <a:gd name="T98" fmla="*/ 134 w 736"/>
                <a:gd name="T99" fmla="*/ 203 h 701"/>
                <a:gd name="T100" fmla="*/ 193 w 736"/>
                <a:gd name="T101" fmla="*/ 191 h 701"/>
                <a:gd name="T102" fmla="*/ 195 w 736"/>
                <a:gd name="T103" fmla="*/ 131 h 701"/>
                <a:gd name="T104" fmla="*/ 270 w 736"/>
                <a:gd name="T105" fmla="*/ 81 h 701"/>
                <a:gd name="T106" fmla="*/ 336 w 736"/>
                <a:gd name="T107" fmla="*/ 57 h 701"/>
                <a:gd name="T108" fmla="*/ 385 w 736"/>
                <a:gd name="T109" fmla="*/ 20 h 701"/>
                <a:gd name="T110" fmla="*/ 440 w 736"/>
                <a:gd name="T111" fmla="*/ 64 h 701"/>
                <a:gd name="T112" fmla="*/ 427 w 736"/>
                <a:gd name="T113" fmla="*/ 102 h 701"/>
                <a:gd name="T114" fmla="*/ 440 w 736"/>
                <a:gd name="T115" fmla="*/ 131 h 701"/>
                <a:gd name="T116" fmla="*/ 481 w 736"/>
                <a:gd name="T117" fmla="*/ 147 h 701"/>
                <a:gd name="T118" fmla="*/ 536 w 736"/>
                <a:gd name="T119" fmla="*/ 99 h 701"/>
                <a:gd name="T120" fmla="*/ 512 w 736"/>
                <a:gd name="T121" fmla="*/ 39 h 701"/>
                <a:gd name="T122" fmla="*/ 532 w 736"/>
                <a:gd name="T123" fmla="*/ 25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36" h="701">
                  <a:moveTo>
                    <a:pt x="581" y="2"/>
                  </a:moveTo>
                  <a:lnTo>
                    <a:pt x="583" y="4"/>
                  </a:lnTo>
                  <a:lnTo>
                    <a:pt x="584" y="4"/>
                  </a:lnTo>
                  <a:lnTo>
                    <a:pt x="585" y="4"/>
                  </a:lnTo>
                  <a:lnTo>
                    <a:pt x="585" y="5"/>
                  </a:lnTo>
                  <a:lnTo>
                    <a:pt x="585" y="6"/>
                  </a:lnTo>
                  <a:lnTo>
                    <a:pt x="586" y="7"/>
                  </a:lnTo>
                  <a:lnTo>
                    <a:pt x="587" y="8"/>
                  </a:lnTo>
                  <a:lnTo>
                    <a:pt x="588" y="10"/>
                  </a:lnTo>
                  <a:lnTo>
                    <a:pt x="587" y="15"/>
                  </a:lnTo>
                  <a:lnTo>
                    <a:pt x="588" y="17"/>
                  </a:lnTo>
                  <a:lnTo>
                    <a:pt x="589" y="18"/>
                  </a:lnTo>
                  <a:lnTo>
                    <a:pt x="589" y="22"/>
                  </a:lnTo>
                  <a:lnTo>
                    <a:pt x="589" y="24"/>
                  </a:lnTo>
                  <a:lnTo>
                    <a:pt x="588" y="24"/>
                  </a:lnTo>
                  <a:lnTo>
                    <a:pt x="588" y="28"/>
                  </a:lnTo>
                  <a:lnTo>
                    <a:pt x="589" y="31"/>
                  </a:lnTo>
                  <a:lnTo>
                    <a:pt x="591" y="34"/>
                  </a:lnTo>
                  <a:lnTo>
                    <a:pt x="589" y="36"/>
                  </a:lnTo>
                  <a:lnTo>
                    <a:pt x="588" y="37"/>
                  </a:lnTo>
                  <a:lnTo>
                    <a:pt x="589" y="41"/>
                  </a:lnTo>
                  <a:lnTo>
                    <a:pt x="588" y="45"/>
                  </a:lnTo>
                  <a:lnTo>
                    <a:pt x="590" y="46"/>
                  </a:lnTo>
                  <a:lnTo>
                    <a:pt x="590" y="45"/>
                  </a:lnTo>
                  <a:lnTo>
                    <a:pt x="592" y="43"/>
                  </a:lnTo>
                  <a:lnTo>
                    <a:pt x="594" y="45"/>
                  </a:lnTo>
                  <a:lnTo>
                    <a:pt x="596" y="47"/>
                  </a:lnTo>
                  <a:lnTo>
                    <a:pt x="600" y="46"/>
                  </a:lnTo>
                  <a:lnTo>
                    <a:pt x="602" y="45"/>
                  </a:lnTo>
                  <a:lnTo>
                    <a:pt x="605" y="44"/>
                  </a:lnTo>
                  <a:lnTo>
                    <a:pt x="616" y="47"/>
                  </a:lnTo>
                  <a:lnTo>
                    <a:pt x="618" y="47"/>
                  </a:lnTo>
                  <a:lnTo>
                    <a:pt x="620" y="46"/>
                  </a:lnTo>
                  <a:lnTo>
                    <a:pt x="620" y="45"/>
                  </a:lnTo>
                  <a:lnTo>
                    <a:pt x="621" y="46"/>
                  </a:lnTo>
                  <a:lnTo>
                    <a:pt x="625" y="45"/>
                  </a:lnTo>
                  <a:lnTo>
                    <a:pt x="625" y="43"/>
                  </a:lnTo>
                  <a:lnTo>
                    <a:pt x="626" y="42"/>
                  </a:lnTo>
                  <a:lnTo>
                    <a:pt x="626" y="43"/>
                  </a:lnTo>
                  <a:lnTo>
                    <a:pt x="627" y="43"/>
                  </a:lnTo>
                  <a:lnTo>
                    <a:pt x="628" y="43"/>
                  </a:lnTo>
                  <a:lnTo>
                    <a:pt x="631" y="43"/>
                  </a:lnTo>
                  <a:lnTo>
                    <a:pt x="633" y="43"/>
                  </a:lnTo>
                  <a:lnTo>
                    <a:pt x="635" y="41"/>
                  </a:lnTo>
                  <a:lnTo>
                    <a:pt x="635" y="39"/>
                  </a:lnTo>
                  <a:lnTo>
                    <a:pt x="637" y="39"/>
                  </a:lnTo>
                  <a:lnTo>
                    <a:pt x="638" y="38"/>
                  </a:lnTo>
                  <a:lnTo>
                    <a:pt x="639" y="36"/>
                  </a:lnTo>
                  <a:lnTo>
                    <a:pt x="641" y="35"/>
                  </a:lnTo>
                  <a:lnTo>
                    <a:pt x="643" y="34"/>
                  </a:lnTo>
                  <a:lnTo>
                    <a:pt x="643" y="33"/>
                  </a:lnTo>
                  <a:lnTo>
                    <a:pt x="643" y="32"/>
                  </a:lnTo>
                  <a:lnTo>
                    <a:pt x="642" y="32"/>
                  </a:lnTo>
                  <a:lnTo>
                    <a:pt x="643" y="31"/>
                  </a:lnTo>
                  <a:lnTo>
                    <a:pt x="643" y="28"/>
                  </a:lnTo>
                  <a:lnTo>
                    <a:pt x="643" y="27"/>
                  </a:lnTo>
                  <a:lnTo>
                    <a:pt x="646" y="24"/>
                  </a:lnTo>
                  <a:lnTo>
                    <a:pt x="647" y="24"/>
                  </a:lnTo>
                  <a:lnTo>
                    <a:pt x="648" y="24"/>
                  </a:lnTo>
                  <a:lnTo>
                    <a:pt x="651" y="24"/>
                  </a:lnTo>
                  <a:lnTo>
                    <a:pt x="651" y="23"/>
                  </a:lnTo>
                  <a:lnTo>
                    <a:pt x="652" y="19"/>
                  </a:lnTo>
                  <a:lnTo>
                    <a:pt x="655" y="18"/>
                  </a:lnTo>
                  <a:lnTo>
                    <a:pt x="656" y="17"/>
                  </a:lnTo>
                  <a:lnTo>
                    <a:pt x="656" y="16"/>
                  </a:lnTo>
                  <a:lnTo>
                    <a:pt x="657" y="12"/>
                  </a:lnTo>
                  <a:lnTo>
                    <a:pt x="660" y="12"/>
                  </a:lnTo>
                  <a:lnTo>
                    <a:pt x="664" y="13"/>
                  </a:lnTo>
                  <a:lnTo>
                    <a:pt x="665" y="13"/>
                  </a:lnTo>
                  <a:lnTo>
                    <a:pt x="666" y="12"/>
                  </a:lnTo>
                  <a:lnTo>
                    <a:pt x="667" y="14"/>
                  </a:lnTo>
                  <a:lnTo>
                    <a:pt x="669" y="16"/>
                  </a:lnTo>
                  <a:lnTo>
                    <a:pt x="671" y="17"/>
                  </a:lnTo>
                  <a:lnTo>
                    <a:pt x="673" y="17"/>
                  </a:lnTo>
                  <a:lnTo>
                    <a:pt x="674" y="19"/>
                  </a:lnTo>
                  <a:lnTo>
                    <a:pt x="672" y="20"/>
                  </a:lnTo>
                  <a:lnTo>
                    <a:pt x="671" y="20"/>
                  </a:lnTo>
                  <a:lnTo>
                    <a:pt x="671" y="22"/>
                  </a:lnTo>
                  <a:lnTo>
                    <a:pt x="669" y="24"/>
                  </a:lnTo>
                  <a:lnTo>
                    <a:pt x="667" y="25"/>
                  </a:lnTo>
                  <a:lnTo>
                    <a:pt x="666" y="30"/>
                  </a:lnTo>
                  <a:lnTo>
                    <a:pt x="667" y="32"/>
                  </a:lnTo>
                  <a:lnTo>
                    <a:pt x="668" y="33"/>
                  </a:lnTo>
                  <a:lnTo>
                    <a:pt x="669" y="35"/>
                  </a:lnTo>
                  <a:lnTo>
                    <a:pt x="668" y="36"/>
                  </a:lnTo>
                  <a:lnTo>
                    <a:pt x="669" y="38"/>
                  </a:lnTo>
                  <a:lnTo>
                    <a:pt x="670" y="38"/>
                  </a:lnTo>
                  <a:lnTo>
                    <a:pt x="671" y="38"/>
                  </a:lnTo>
                  <a:lnTo>
                    <a:pt x="671" y="41"/>
                  </a:lnTo>
                  <a:lnTo>
                    <a:pt x="670" y="45"/>
                  </a:lnTo>
                  <a:lnTo>
                    <a:pt x="668" y="46"/>
                  </a:lnTo>
                  <a:lnTo>
                    <a:pt x="666" y="49"/>
                  </a:lnTo>
                  <a:lnTo>
                    <a:pt x="666" y="50"/>
                  </a:lnTo>
                  <a:lnTo>
                    <a:pt x="666" y="53"/>
                  </a:lnTo>
                  <a:lnTo>
                    <a:pt x="664" y="55"/>
                  </a:lnTo>
                  <a:lnTo>
                    <a:pt x="663" y="57"/>
                  </a:lnTo>
                  <a:lnTo>
                    <a:pt x="663" y="58"/>
                  </a:lnTo>
                  <a:lnTo>
                    <a:pt x="661" y="60"/>
                  </a:lnTo>
                  <a:lnTo>
                    <a:pt x="659" y="61"/>
                  </a:lnTo>
                  <a:lnTo>
                    <a:pt x="658" y="61"/>
                  </a:lnTo>
                  <a:lnTo>
                    <a:pt x="657" y="63"/>
                  </a:lnTo>
                  <a:lnTo>
                    <a:pt x="656" y="62"/>
                  </a:lnTo>
                  <a:lnTo>
                    <a:pt x="653" y="61"/>
                  </a:lnTo>
                  <a:lnTo>
                    <a:pt x="652" y="64"/>
                  </a:lnTo>
                  <a:lnTo>
                    <a:pt x="651" y="67"/>
                  </a:lnTo>
                  <a:lnTo>
                    <a:pt x="649" y="67"/>
                  </a:lnTo>
                  <a:lnTo>
                    <a:pt x="648" y="67"/>
                  </a:lnTo>
                  <a:lnTo>
                    <a:pt x="647" y="69"/>
                  </a:lnTo>
                  <a:lnTo>
                    <a:pt x="645" y="69"/>
                  </a:lnTo>
                  <a:lnTo>
                    <a:pt x="645" y="71"/>
                  </a:lnTo>
                  <a:lnTo>
                    <a:pt x="645" y="72"/>
                  </a:lnTo>
                  <a:lnTo>
                    <a:pt x="644" y="73"/>
                  </a:lnTo>
                  <a:lnTo>
                    <a:pt x="643" y="74"/>
                  </a:lnTo>
                  <a:lnTo>
                    <a:pt x="643" y="78"/>
                  </a:lnTo>
                  <a:lnTo>
                    <a:pt x="643" y="80"/>
                  </a:lnTo>
                  <a:lnTo>
                    <a:pt x="641" y="82"/>
                  </a:lnTo>
                  <a:lnTo>
                    <a:pt x="639" y="83"/>
                  </a:lnTo>
                  <a:lnTo>
                    <a:pt x="640" y="84"/>
                  </a:lnTo>
                  <a:lnTo>
                    <a:pt x="640" y="85"/>
                  </a:lnTo>
                  <a:lnTo>
                    <a:pt x="641" y="85"/>
                  </a:lnTo>
                  <a:lnTo>
                    <a:pt x="641" y="86"/>
                  </a:lnTo>
                  <a:lnTo>
                    <a:pt x="640" y="87"/>
                  </a:lnTo>
                  <a:lnTo>
                    <a:pt x="641" y="89"/>
                  </a:lnTo>
                  <a:lnTo>
                    <a:pt x="645" y="90"/>
                  </a:lnTo>
                  <a:lnTo>
                    <a:pt x="646" y="90"/>
                  </a:lnTo>
                  <a:lnTo>
                    <a:pt x="647" y="91"/>
                  </a:lnTo>
                  <a:lnTo>
                    <a:pt x="647" y="92"/>
                  </a:lnTo>
                  <a:lnTo>
                    <a:pt x="648" y="92"/>
                  </a:lnTo>
                  <a:lnTo>
                    <a:pt x="653" y="93"/>
                  </a:lnTo>
                  <a:lnTo>
                    <a:pt x="657" y="97"/>
                  </a:lnTo>
                  <a:lnTo>
                    <a:pt x="661" y="98"/>
                  </a:lnTo>
                  <a:lnTo>
                    <a:pt x="660" y="98"/>
                  </a:lnTo>
                  <a:lnTo>
                    <a:pt x="658" y="102"/>
                  </a:lnTo>
                  <a:lnTo>
                    <a:pt x="657" y="102"/>
                  </a:lnTo>
                  <a:lnTo>
                    <a:pt x="656" y="102"/>
                  </a:lnTo>
                  <a:lnTo>
                    <a:pt x="655" y="100"/>
                  </a:lnTo>
                  <a:lnTo>
                    <a:pt x="654" y="100"/>
                  </a:lnTo>
                  <a:lnTo>
                    <a:pt x="653" y="103"/>
                  </a:lnTo>
                  <a:lnTo>
                    <a:pt x="655" y="105"/>
                  </a:lnTo>
                  <a:lnTo>
                    <a:pt x="655" y="106"/>
                  </a:lnTo>
                  <a:lnTo>
                    <a:pt x="655" y="108"/>
                  </a:lnTo>
                  <a:lnTo>
                    <a:pt x="656" y="111"/>
                  </a:lnTo>
                  <a:lnTo>
                    <a:pt x="655" y="112"/>
                  </a:lnTo>
                  <a:lnTo>
                    <a:pt x="655" y="114"/>
                  </a:lnTo>
                  <a:lnTo>
                    <a:pt x="649" y="114"/>
                  </a:lnTo>
                  <a:lnTo>
                    <a:pt x="649" y="113"/>
                  </a:lnTo>
                  <a:lnTo>
                    <a:pt x="649" y="112"/>
                  </a:lnTo>
                  <a:lnTo>
                    <a:pt x="649" y="111"/>
                  </a:lnTo>
                  <a:lnTo>
                    <a:pt x="648" y="111"/>
                  </a:lnTo>
                  <a:lnTo>
                    <a:pt x="647" y="112"/>
                  </a:lnTo>
                  <a:lnTo>
                    <a:pt x="646" y="112"/>
                  </a:lnTo>
                  <a:lnTo>
                    <a:pt x="645" y="111"/>
                  </a:lnTo>
                  <a:lnTo>
                    <a:pt x="644" y="110"/>
                  </a:lnTo>
                  <a:lnTo>
                    <a:pt x="642" y="111"/>
                  </a:lnTo>
                  <a:lnTo>
                    <a:pt x="644" y="112"/>
                  </a:lnTo>
                  <a:lnTo>
                    <a:pt x="644" y="113"/>
                  </a:lnTo>
                  <a:lnTo>
                    <a:pt x="645" y="113"/>
                  </a:lnTo>
                  <a:lnTo>
                    <a:pt x="647" y="117"/>
                  </a:lnTo>
                  <a:lnTo>
                    <a:pt x="648" y="118"/>
                  </a:lnTo>
                  <a:lnTo>
                    <a:pt x="649" y="118"/>
                  </a:lnTo>
                  <a:lnTo>
                    <a:pt x="648" y="120"/>
                  </a:lnTo>
                  <a:lnTo>
                    <a:pt x="648" y="121"/>
                  </a:lnTo>
                  <a:lnTo>
                    <a:pt x="648" y="124"/>
                  </a:lnTo>
                  <a:lnTo>
                    <a:pt x="649" y="124"/>
                  </a:lnTo>
                  <a:lnTo>
                    <a:pt x="648" y="125"/>
                  </a:lnTo>
                  <a:lnTo>
                    <a:pt x="647" y="129"/>
                  </a:lnTo>
                  <a:lnTo>
                    <a:pt x="649" y="130"/>
                  </a:lnTo>
                  <a:lnTo>
                    <a:pt x="653" y="128"/>
                  </a:lnTo>
                  <a:lnTo>
                    <a:pt x="654" y="128"/>
                  </a:lnTo>
                  <a:lnTo>
                    <a:pt x="656" y="127"/>
                  </a:lnTo>
                  <a:lnTo>
                    <a:pt x="657" y="125"/>
                  </a:lnTo>
                  <a:lnTo>
                    <a:pt x="659" y="125"/>
                  </a:lnTo>
                  <a:lnTo>
                    <a:pt x="659" y="126"/>
                  </a:lnTo>
                  <a:lnTo>
                    <a:pt x="660" y="127"/>
                  </a:lnTo>
                  <a:lnTo>
                    <a:pt x="660" y="128"/>
                  </a:lnTo>
                  <a:lnTo>
                    <a:pt x="661" y="128"/>
                  </a:lnTo>
                  <a:lnTo>
                    <a:pt x="665" y="130"/>
                  </a:lnTo>
                  <a:lnTo>
                    <a:pt x="667" y="130"/>
                  </a:lnTo>
                  <a:lnTo>
                    <a:pt x="668" y="130"/>
                  </a:lnTo>
                  <a:lnTo>
                    <a:pt x="669" y="129"/>
                  </a:lnTo>
                  <a:lnTo>
                    <a:pt x="674" y="130"/>
                  </a:lnTo>
                  <a:lnTo>
                    <a:pt x="676" y="132"/>
                  </a:lnTo>
                  <a:lnTo>
                    <a:pt x="677" y="135"/>
                  </a:lnTo>
                  <a:lnTo>
                    <a:pt x="676" y="136"/>
                  </a:lnTo>
                  <a:lnTo>
                    <a:pt x="675" y="138"/>
                  </a:lnTo>
                  <a:lnTo>
                    <a:pt x="674" y="139"/>
                  </a:lnTo>
                  <a:lnTo>
                    <a:pt x="673" y="140"/>
                  </a:lnTo>
                  <a:lnTo>
                    <a:pt x="672" y="143"/>
                  </a:lnTo>
                  <a:lnTo>
                    <a:pt x="673" y="143"/>
                  </a:lnTo>
                  <a:lnTo>
                    <a:pt x="674" y="142"/>
                  </a:lnTo>
                  <a:lnTo>
                    <a:pt x="676" y="143"/>
                  </a:lnTo>
                  <a:lnTo>
                    <a:pt x="676" y="145"/>
                  </a:lnTo>
                  <a:lnTo>
                    <a:pt x="678" y="146"/>
                  </a:lnTo>
                  <a:lnTo>
                    <a:pt x="680" y="147"/>
                  </a:lnTo>
                  <a:lnTo>
                    <a:pt x="682" y="151"/>
                  </a:lnTo>
                  <a:lnTo>
                    <a:pt x="681" y="153"/>
                  </a:lnTo>
                  <a:lnTo>
                    <a:pt x="680" y="155"/>
                  </a:lnTo>
                  <a:lnTo>
                    <a:pt x="680" y="158"/>
                  </a:lnTo>
                  <a:lnTo>
                    <a:pt x="680" y="160"/>
                  </a:lnTo>
                  <a:lnTo>
                    <a:pt x="680" y="161"/>
                  </a:lnTo>
                  <a:lnTo>
                    <a:pt x="680" y="162"/>
                  </a:lnTo>
                  <a:lnTo>
                    <a:pt x="681" y="165"/>
                  </a:lnTo>
                  <a:lnTo>
                    <a:pt x="682" y="166"/>
                  </a:lnTo>
                  <a:lnTo>
                    <a:pt x="683" y="170"/>
                  </a:lnTo>
                  <a:lnTo>
                    <a:pt x="681" y="172"/>
                  </a:lnTo>
                  <a:lnTo>
                    <a:pt x="681" y="172"/>
                  </a:lnTo>
                  <a:lnTo>
                    <a:pt x="681" y="174"/>
                  </a:lnTo>
                  <a:lnTo>
                    <a:pt x="683" y="175"/>
                  </a:lnTo>
                  <a:lnTo>
                    <a:pt x="681" y="177"/>
                  </a:lnTo>
                  <a:lnTo>
                    <a:pt x="681" y="179"/>
                  </a:lnTo>
                  <a:lnTo>
                    <a:pt x="680" y="180"/>
                  </a:lnTo>
                  <a:lnTo>
                    <a:pt x="681" y="182"/>
                  </a:lnTo>
                  <a:lnTo>
                    <a:pt x="681" y="183"/>
                  </a:lnTo>
                  <a:lnTo>
                    <a:pt x="681" y="184"/>
                  </a:lnTo>
                  <a:lnTo>
                    <a:pt x="681" y="185"/>
                  </a:lnTo>
                  <a:lnTo>
                    <a:pt x="683" y="186"/>
                  </a:lnTo>
                  <a:lnTo>
                    <a:pt x="687" y="187"/>
                  </a:lnTo>
                  <a:lnTo>
                    <a:pt x="687" y="186"/>
                  </a:lnTo>
                  <a:lnTo>
                    <a:pt x="687" y="185"/>
                  </a:lnTo>
                  <a:lnTo>
                    <a:pt x="688" y="183"/>
                  </a:lnTo>
                  <a:lnTo>
                    <a:pt x="692" y="182"/>
                  </a:lnTo>
                  <a:lnTo>
                    <a:pt x="697" y="182"/>
                  </a:lnTo>
                  <a:lnTo>
                    <a:pt x="699" y="183"/>
                  </a:lnTo>
                  <a:lnTo>
                    <a:pt x="699" y="184"/>
                  </a:lnTo>
                  <a:lnTo>
                    <a:pt x="700" y="183"/>
                  </a:lnTo>
                  <a:lnTo>
                    <a:pt x="700" y="186"/>
                  </a:lnTo>
                  <a:lnTo>
                    <a:pt x="701" y="187"/>
                  </a:lnTo>
                  <a:lnTo>
                    <a:pt x="702" y="188"/>
                  </a:lnTo>
                  <a:lnTo>
                    <a:pt x="700" y="189"/>
                  </a:lnTo>
                  <a:lnTo>
                    <a:pt x="699" y="189"/>
                  </a:lnTo>
                  <a:lnTo>
                    <a:pt x="699" y="192"/>
                  </a:lnTo>
                  <a:lnTo>
                    <a:pt x="700" y="193"/>
                  </a:lnTo>
                  <a:lnTo>
                    <a:pt x="700" y="194"/>
                  </a:lnTo>
                  <a:lnTo>
                    <a:pt x="700" y="197"/>
                  </a:lnTo>
                  <a:lnTo>
                    <a:pt x="704" y="200"/>
                  </a:lnTo>
                  <a:lnTo>
                    <a:pt x="706" y="199"/>
                  </a:lnTo>
                  <a:lnTo>
                    <a:pt x="711" y="201"/>
                  </a:lnTo>
                  <a:lnTo>
                    <a:pt x="712" y="204"/>
                  </a:lnTo>
                  <a:lnTo>
                    <a:pt x="713" y="211"/>
                  </a:lnTo>
                  <a:lnTo>
                    <a:pt x="712" y="215"/>
                  </a:lnTo>
                  <a:lnTo>
                    <a:pt x="711" y="222"/>
                  </a:lnTo>
                  <a:lnTo>
                    <a:pt x="708" y="222"/>
                  </a:lnTo>
                  <a:lnTo>
                    <a:pt x="711" y="222"/>
                  </a:lnTo>
                  <a:lnTo>
                    <a:pt x="712" y="222"/>
                  </a:lnTo>
                  <a:lnTo>
                    <a:pt x="716" y="219"/>
                  </a:lnTo>
                  <a:lnTo>
                    <a:pt x="718" y="219"/>
                  </a:lnTo>
                  <a:lnTo>
                    <a:pt x="722" y="220"/>
                  </a:lnTo>
                  <a:lnTo>
                    <a:pt x="725" y="221"/>
                  </a:lnTo>
                  <a:lnTo>
                    <a:pt x="727" y="222"/>
                  </a:lnTo>
                  <a:lnTo>
                    <a:pt x="732" y="222"/>
                  </a:lnTo>
                  <a:lnTo>
                    <a:pt x="734" y="221"/>
                  </a:lnTo>
                  <a:lnTo>
                    <a:pt x="736" y="220"/>
                  </a:lnTo>
                  <a:lnTo>
                    <a:pt x="736" y="222"/>
                  </a:lnTo>
                  <a:lnTo>
                    <a:pt x="735" y="223"/>
                  </a:lnTo>
                  <a:lnTo>
                    <a:pt x="731" y="226"/>
                  </a:lnTo>
                  <a:lnTo>
                    <a:pt x="731" y="227"/>
                  </a:lnTo>
                  <a:lnTo>
                    <a:pt x="732" y="229"/>
                  </a:lnTo>
                  <a:lnTo>
                    <a:pt x="732" y="231"/>
                  </a:lnTo>
                  <a:lnTo>
                    <a:pt x="731" y="233"/>
                  </a:lnTo>
                  <a:lnTo>
                    <a:pt x="731" y="235"/>
                  </a:lnTo>
                  <a:lnTo>
                    <a:pt x="731" y="238"/>
                  </a:lnTo>
                  <a:lnTo>
                    <a:pt x="731" y="238"/>
                  </a:lnTo>
                  <a:lnTo>
                    <a:pt x="732" y="238"/>
                  </a:lnTo>
                  <a:lnTo>
                    <a:pt x="732" y="239"/>
                  </a:lnTo>
                  <a:lnTo>
                    <a:pt x="732" y="240"/>
                  </a:lnTo>
                  <a:lnTo>
                    <a:pt x="732" y="241"/>
                  </a:lnTo>
                  <a:lnTo>
                    <a:pt x="733" y="241"/>
                  </a:lnTo>
                  <a:lnTo>
                    <a:pt x="730" y="246"/>
                  </a:lnTo>
                  <a:lnTo>
                    <a:pt x="728" y="248"/>
                  </a:lnTo>
                  <a:lnTo>
                    <a:pt x="726" y="250"/>
                  </a:lnTo>
                  <a:lnTo>
                    <a:pt x="726" y="251"/>
                  </a:lnTo>
                  <a:lnTo>
                    <a:pt x="725" y="253"/>
                  </a:lnTo>
                  <a:lnTo>
                    <a:pt x="723" y="253"/>
                  </a:lnTo>
                  <a:lnTo>
                    <a:pt x="722" y="253"/>
                  </a:lnTo>
                  <a:lnTo>
                    <a:pt x="722" y="254"/>
                  </a:lnTo>
                  <a:lnTo>
                    <a:pt x="720" y="255"/>
                  </a:lnTo>
                  <a:lnTo>
                    <a:pt x="720" y="256"/>
                  </a:lnTo>
                  <a:lnTo>
                    <a:pt x="719" y="258"/>
                  </a:lnTo>
                  <a:lnTo>
                    <a:pt x="719" y="260"/>
                  </a:lnTo>
                  <a:lnTo>
                    <a:pt x="720" y="260"/>
                  </a:lnTo>
                  <a:lnTo>
                    <a:pt x="724" y="262"/>
                  </a:lnTo>
                  <a:lnTo>
                    <a:pt x="723" y="263"/>
                  </a:lnTo>
                  <a:lnTo>
                    <a:pt x="722" y="266"/>
                  </a:lnTo>
                  <a:lnTo>
                    <a:pt x="723" y="267"/>
                  </a:lnTo>
                  <a:lnTo>
                    <a:pt x="724" y="269"/>
                  </a:lnTo>
                  <a:lnTo>
                    <a:pt x="725" y="271"/>
                  </a:lnTo>
                  <a:lnTo>
                    <a:pt x="725" y="271"/>
                  </a:lnTo>
                  <a:lnTo>
                    <a:pt x="723" y="274"/>
                  </a:lnTo>
                  <a:lnTo>
                    <a:pt x="722" y="275"/>
                  </a:lnTo>
                  <a:lnTo>
                    <a:pt x="723" y="276"/>
                  </a:lnTo>
                  <a:lnTo>
                    <a:pt x="723" y="278"/>
                  </a:lnTo>
                  <a:lnTo>
                    <a:pt x="723" y="280"/>
                  </a:lnTo>
                  <a:lnTo>
                    <a:pt x="722" y="282"/>
                  </a:lnTo>
                  <a:lnTo>
                    <a:pt x="720" y="282"/>
                  </a:lnTo>
                  <a:lnTo>
                    <a:pt x="720" y="283"/>
                  </a:lnTo>
                  <a:lnTo>
                    <a:pt x="718" y="288"/>
                  </a:lnTo>
                  <a:lnTo>
                    <a:pt x="720" y="290"/>
                  </a:lnTo>
                  <a:lnTo>
                    <a:pt x="728" y="289"/>
                  </a:lnTo>
                  <a:lnTo>
                    <a:pt x="732" y="288"/>
                  </a:lnTo>
                  <a:lnTo>
                    <a:pt x="731" y="289"/>
                  </a:lnTo>
                  <a:lnTo>
                    <a:pt x="732" y="291"/>
                  </a:lnTo>
                  <a:lnTo>
                    <a:pt x="731" y="294"/>
                  </a:lnTo>
                  <a:lnTo>
                    <a:pt x="724" y="296"/>
                  </a:lnTo>
                  <a:lnTo>
                    <a:pt x="723" y="296"/>
                  </a:lnTo>
                  <a:lnTo>
                    <a:pt x="720" y="296"/>
                  </a:lnTo>
                  <a:lnTo>
                    <a:pt x="718" y="296"/>
                  </a:lnTo>
                  <a:lnTo>
                    <a:pt x="717" y="297"/>
                  </a:lnTo>
                  <a:lnTo>
                    <a:pt x="714" y="297"/>
                  </a:lnTo>
                  <a:lnTo>
                    <a:pt x="711" y="299"/>
                  </a:lnTo>
                  <a:lnTo>
                    <a:pt x="711" y="300"/>
                  </a:lnTo>
                  <a:lnTo>
                    <a:pt x="714" y="304"/>
                  </a:lnTo>
                  <a:lnTo>
                    <a:pt x="717" y="307"/>
                  </a:lnTo>
                  <a:lnTo>
                    <a:pt x="716" y="309"/>
                  </a:lnTo>
                  <a:lnTo>
                    <a:pt x="714" y="310"/>
                  </a:lnTo>
                  <a:lnTo>
                    <a:pt x="713" y="312"/>
                  </a:lnTo>
                  <a:lnTo>
                    <a:pt x="710" y="318"/>
                  </a:lnTo>
                  <a:lnTo>
                    <a:pt x="708" y="319"/>
                  </a:lnTo>
                  <a:lnTo>
                    <a:pt x="707" y="320"/>
                  </a:lnTo>
                  <a:lnTo>
                    <a:pt x="706" y="325"/>
                  </a:lnTo>
                  <a:lnTo>
                    <a:pt x="706" y="326"/>
                  </a:lnTo>
                  <a:lnTo>
                    <a:pt x="706" y="327"/>
                  </a:lnTo>
                  <a:lnTo>
                    <a:pt x="706" y="329"/>
                  </a:lnTo>
                  <a:lnTo>
                    <a:pt x="705" y="332"/>
                  </a:lnTo>
                  <a:lnTo>
                    <a:pt x="704" y="332"/>
                  </a:lnTo>
                  <a:lnTo>
                    <a:pt x="700" y="332"/>
                  </a:lnTo>
                  <a:lnTo>
                    <a:pt x="697" y="335"/>
                  </a:lnTo>
                  <a:lnTo>
                    <a:pt x="697" y="336"/>
                  </a:lnTo>
                  <a:lnTo>
                    <a:pt x="696" y="337"/>
                  </a:lnTo>
                  <a:lnTo>
                    <a:pt x="693" y="337"/>
                  </a:lnTo>
                  <a:lnTo>
                    <a:pt x="692" y="337"/>
                  </a:lnTo>
                  <a:lnTo>
                    <a:pt x="691" y="338"/>
                  </a:lnTo>
                  <a:lnTo>
                    <a:pt x="690" y="340"/>
                  </a:lnTo>
                  <a:lnTo>
                    <a:pt x="689" y="340"/>
                  </a:lnTo>
                  <a:lnTo>
                    <a:pt x="688" y="340"/>
                  </a:lnTo>
                  <a:lnTo>
                    <a:pt x="687" y="343"/>
                  </a:lnTo>
                  <a:lnTo>
                    <a:pt x="687" y="344"/>
                  </a:lnTo>
                  <a:lnTo>
                    <a:pt x="687" y="346"/>
                  </a:lnTo>
                  <a:lnTo>
                    <a:pt x="685" y="348"/>
                  </a:lnTo>
                  <a:lnTo>
                    <a:pt x="683" y="348"/>
                  </a:lnTo>
                  <a:lnTo>
                    <a:pt x="680" y="347"/>
                  </a:lnTo>
                  <a:lnTo>
                    <a:pt x="678" y="347"/>
                  </a:lnTo>
                  <a:lnTo>
                    <a:pt x="676" y="351"/>
                  </a:lnTo>
                  <a:lnTo>
                    <a:pt x="675" y="352"/>
                  </a:lnTo>
                  <a:lnTo>
                    <a:pt x="675" y="355"/>
                  </a:lnTo>
                  <a:lnTo>
                    <a:pt x="674" y="355"/>
                  </a:lnTo>
                  <a:lnTo>
                    <a:pt x="672" y="355"/>
                  </a:lnTo>
                  <a:lnTo>
                    <a:pt x="670" y="352"/>
                  </a:lnTo>
                  <a:lnTo>
                    <a:pt x="669" y="354"/>
                  </a:lnTo>
                  <a:lnTo>
                    <a:pt x="666" y="354"/>
                  </a:lnTo>
                  <a:lnTo>
                    <a:pt x="661" y="354"/>
                  </a:lnTo>
                  <a:lnTo>
                    <a:pt x="660" y="352"/>
                  </a:lnTo>
                  <a:lnTo>
                    <a:pt x="660" y="349"/>
                  </a:lnTo>
                  <a:lnTo>
                    <a:pt x="659" y="348"/>
                  </a:lnTo>
                  <a:lnTo>
                    <a:pt x="658" y="347"/>
                  </a:lnTo>
                  <a:lnTo>
                    <a:pt x="658" y="346"/>
                  </a:lnTo>
                  <a:lnTo>
                    <a:pt x="659" y="343"/>
                  </a:lnTo>
                  <a:lnTo>
                    <a:pt x="661" y="339"/>
                  </a:lnTo>
                  <a:lnTo>
                    <a:pt x="658" y="335"/>
                  </a:lnTo>
                  <a:lnTo>
                    <a:pt x="657" y="336"/>
                  </a:lnTo>
                  <a:lnTo>
                    <a:pt x="656" y="336"/>
                  </a:lnTo>
                  <a:lnTo>
                    <a:pt x="655" y="336"/>
                  </a:lnTo>
                  <a:lnTo>
                    <a:pt x="655" y="335"/>
                  </a:lnTo>
                  <a:lnTo>
                    <a:pt x="652" y="335"/>
                  </a:lnTo>
                  <a:lnTo>
                    <a:pt x="651" y="335"/>
                  </a:lnTo>
                  <a:lnTo>
                    <a:pt x="648" y="333"/>
                  </a:lnTo>
                  <a:lnTo>
                    <a:pt x="646" y="330"/>
                  </a:lnTo>
                  <a:lnTo>
                    <a:pt x="636" y="334"/>
                  </a:lnTo>
                  <a:lnTo>
                    <a:pt x="625" y="339"/>
                  </a:lnTo>
                  <a:lnTo>
                    <a:pt x="621" y="342"/>
                  </a:lnTo>
                  <a:lnTo>
                    <a:pt x="621" y="345"/>
                  </a:lnTo>
                  <a:lnTo>
                    <a:pt x="624" y="346"/>
                  </a:lnTo>
                  <a:lnTo>
                    <a:pt x="624" y="347"/>
                  </a:lnTo>
                  <a:lnTo>
                    <a:pt x="625" y="348"/>
                  </a:lnTo>
                  <a:lnTo>
                    <a:pt x="625" y="351"/>
                  </a:lnTo>
                  <a:lnTo>
                    <a:pt x="626" y="352"/>
                  </a:lnTo>
                  <a:lnTo>
                    <a:pt x="627" y="352"/>
                  </a:lnTo>
                  <a:lnTo>
                    <a:pt x="627" y="356"/>
                  </a:lnTo>
                  <a:lnTo>
                    <a:pt x="626" y="358"/>
                  </a:lnTo>
                  <a:lnTo>
                    <a:pt x="628" y="358"/>
                  </a:lnTo>
                  <a:lnTo>
                    <a:pt x="630" y="358"/>
                  </a:lnTo>
                  <a:lnTo>
                    <a:pt x="632" y="360"/>
                  </a:lnTo>
                  <a:lnTo>
                    <a:pt x="632" y="361"/>
                  </a:lnTo>
                  <a:lnTo>
                    <a:pt x="632" y="362"/>
                  </a:lnTo>
                  <a:lnTo>
                    <a:pt x="632" y="364"/>
                  </a:lnTo>
                  <a:lnTo>
                    <a:pt x="631" y="365"/>
                  </a:lnTo>
                  <a:lnTo>
                    <a:pt x="631" y="366"/>
                  </a:lnTo>
                  <a:lnTo>
                    <a:pt x="631" y="370"/>
                  </a:lnTo>
                  <a:lnTo>
                    <a:pt x="630" y="371"/>
                  </a:lnTo>
                  <a:lnTo>
                    <a:pt x="626" y="371"/>
                  </a:lnTo>
                  <a:lnTo>
                    <a:pt x="625" y="371"/>
                  </a:lnTo>
                  <a:lnTo>
                    <a:pt x="620" y="371"/>
                  </a:lnTo>
                  <a:lnTo>
                    <a:pt x="617" y="372"/>
                  </a:lnTo>
                  <a:lnTo>
                    <a:pt x="612" y="375"/>
                  </a:lnTo>
                  <a:lnTo>
                    <a:pt x="609" y="373"/>
                  </a:lnTo>
                  <a:lnTo>
                    <a:pt x="608" y="371"/>
                  </a:lnTo>
                  <a:lnTo>
                    <a:pt x="607" y="372"/>
                  </a:lnTo>
                  <a:lnTo>
                    <a:pt x="606" y="371"/>
                  </a:lnTo>
                  <a:lnTo>
                    <a:pt x="602" y="371"/>
                  </a:lnTo>
                  <a:lnTo>
                    <a:pt x="596" y="372"/>
                  </a:lnTo>
                  <a:lnTo>
                    <a:pt x="594" y="374"/>
                  </a:lnTo>
                  <a:lnTo>
                    <a:pt x="593" y="374"/>
                  </a:lnTo>
                  <a:lnTo>
                    <a:pt x="587" y="376"/>
                  </a:lnTo>
                  <a:lnTo>
                    <a:pt x="586" y="376"/>
                  </a:lnTo>
                  <a:lnTo>
                    <a:pt x="582" y="374"/>
                  </a:lnTo>
                  <a:lnTo>
                    <a:pt x="576" y="376"/>
                  </a:lnTo>
                  <a:lnTo>
                    <a:pt x="577" y="377"/>
                  </a:lnTo>
                  <a:lnTo>
                    <a:pt x="577" y="380"/>
                  </a:lnTo>
                  <a:lnTo>
                    <a:pt x="573" y="382"/>
                  </a:lnTo>
                  <a:lnTo>
                    <a:pt x="572" y="384"/>
                  </a:lnTo>
                  <a:lnTo>
                    <a:pt x="571" y="385"/>
                  </a:lnTo>
                  <a:lnTo>
                    <a:pt x="571" y="386"/>
                  </a:lnTo>
                  <a:lnTo>
                    <a:pt x="570" y="386"/>
                  </a:lnTo>
                  <a:lnTo>
                    <a:pt x="568" y="385"/>
                  </a:lnTo>
                  <a:lnTo>
                    <a:pt x="565" y="387"/>
                  </a:lnTo>
                  <a:lnTo>
                    <a:pt x="564" y="388"/>
                  </a:lnTo>
                  <a:lnTo>
                    <a:pt x="564" y="391"/>
                  </a:lnTo>
                  <a:lnTo>
                    <a:pt x="563" y="392"/>
                  </a:lnTo>
                  <a:lnTo>
                    <a:pt x="561" y="393"/>
                  </a:lnTo>
                  <a:lnTo>
                    <a:pt x="560" y="395"/>
                  </a:lnTo>
                  <a:lnTo>
                    <a:pt x="560" y="396"/>
                  </a:lnTo>
                  <a:lnTo>
                    <a:pt x="556" y="401"/>
                  </a:lnTo>
                  <a:lnTo>
                    <a:pt x="555" y="403"/>
                  </a:lnTo>
                  <a:lnTo>
                    <a:pt x="552" y="406"/>
                  </a:lnTo>
                  <a:lnTo>
                    <a:pt x="554" y="409"/>
                  </a:lnTo>
                  <a:lnTo>
                    <a:pt x="556" y="410"/>
                  </a:lnTo>
                  <a:lnTo>
                    <a:pt x="558" y="415"/>
                  </a:lnTo>
                  <a:lnTo>
                    <a:pt x="559" y="417"/>
                  </a:lnTo>
                  <a:lnTo>
                    <a:pt x="562" y="416"/>
                  </a:lnTo>
                  <a:lnTo>
                    <a:pt x="565" y="415"/>
                  </a:lnTo>
                  <a:lnTo>
                    <a:pt x="565" y="414"/>
                  </a:lnTo>
                  <a:lnTo>
                    <a:pt x="566" y="412"/>
                  </a:lnTo>
                  <a:lnTo>
                    <a:pt x="573" y="411"/>
                  </a:lnTo>
                  <a:lnTo>
                    <a:pt x="576" y="410"/>
                  </a:lnTo>
                  <a:lnTo>
                    <a:pt x="578" y="409"/>
                  </a:lnTo>
                  <a:lnTo>
                    <a:pt x="579" y="408"/>
                  </a:lnTo>
                  <a:lnTo>
                    <a:pt x="584" y="408"/>
                  </a:lnTo>
                  <a:lnTo>
                    <a:pt x="585" y="410"/>
                  </a:lnTo>
                  <a:lnTo>
                    <a:pt x="585" y="411"/>
                  </a:lnTo>
                  <a:lnTo>
                    <a:pt x="587" y="412"/>
                  </a:lnTo>
                  <a:lnTo>
                    <a:pt x="587" y="414"/>
                  </a:lnTo>
                  <a:lnTo>
                    <a:pt x="586" y="416"/>
                  </a:lnTo>
                  <a:lnTo>
                    <a:pt x="588" y="425"/>
                  </a:lnTo>
                  <a:lnTo>
                    <a:pt x="590" y="428"/>
                  </a:lnTo>
                  <a:lnTo>
                    <a:pt x="592" y="429"/>
                  </a:lnTo>
                  <a:lnTo>
                    <a:pt x="594" y="430"/>
                  </a:lnTo>
                  <a:lnTo>
                    <a:pt x="593" y="431"/>
                  </a:lnTo>
                  <a:lnTo>
                    <a:pt x="591" y="432"/>
                  </a:lnTo>
                  <a:lnTo>
                    <a:pt x="590" y="433"/>
                  </a:lnTo>
                  <a:lnTo>
                    <a:pt x="590" y="438"/>
                  </a:lnTo>
                  <a:lnTo>
                    <a:pt x="591" y="440"/>
                  </a:lnTo>
                  <a:lnTo>
                    <a:pt x="589" y="443"/>
                  </a:lnTo>
                  <a:lnTo>
                    <a:pt x="587" y="445"/>
                  </a:lnTo>
                  <a:lnTo>
                    <a:pt x="583" y="448"/>
                  </a:lnTo>
                  <a:lnTo>
                    <a:pt x="578" y="454"/>
                  </a:lnTo>
                  <a:lnTo>
                    <a:pt x="581" y="459"/>
                  </a:lnTo>
                  <a:lnTo>
                    <a:pt x="582" y="459"/>
                  </a:lnTo>
                  <a:lnTo>
                    <a:pt x="584" y="460"/>
                  </a:lnTo>
                  <a:lnTo>
                    <a:pt x="583" y="461"/>
                  </a:lnTo>
                  <a:lnTo>
                    <a:pt x="582" y="461"/>
                  </a:lnTo>
                  <a:lnTo>
                    <a:pt x="577" y="461"/>
                  </a:lnTo>
                  <a:lnTo>
                    <a:pt x="574" y="465"/>
                  </a:lnTo>
                  <a:lnTo>
                    <a:pt x="573" y="465"/>
                  </a:lnTo>
                  <a:lnTo>
                    <a:pt x="571" y="467"/>
                  </a:lnTo>
                  <a:lnTo>
                    <a:pt x="569" y="467"/>
                  </a:lnTo>
                  <a:lnTo>
                    <a:pt x="567" y="466"/>
                  </a:lnTo>
                  <a:lnTo>
                    <a:pt x="558" y="464"/>
                  </a:lnTo>
                  <a:lnTo>
                    <a:pt x="558" y="464"/>
                  </a:lnTo>
                  <a:lnTo>
                    <a:pt x="557" y="464"/>
                  </a:lnTo>
                  <a:lnTo>
                    <a:pt x="555" y="464"/>
                  </a:lnTo>
                  <a:lnTo>
                    <a:pt x="554" y="464"/>
                  </a:lnTo>
                  <a:lnTo>
                    <a:pt x="552" y="464"/>
                  </a:lnTo>
                  <a:lnTo>
                    <a:pt x="551" y="464"/>
                  </a:lnTo>
                  <a:lnTo>
                    <a:pt x="549" y="464"/>
                  </a:lnTo>
                  <a:lnTo>
                    <a:pt x="548" y="466"/>
                  </a:lnTo>
                  <a:lnTo>
                    <a:pt x="547" y="466"/>
                  </a:lnTo>
                  <a:lnTo>
                    <a:pt x="544" y="466"/>
                  </a:lnTo>
                  <a:lnTo>
                    <a:pt x="538" y="470"/>
                  </a:lnTo>
                  <a:lnTo>
                    <a:pt x="539" y="472"/>
                  </a:lnTo>
                  <a:lnTo>
                    <a:pt x="541" y="473"/>
                  </a:lnTo>
                  <a:lnTo>
                    <a:pt x="542" y="473"/>
                  </a:lnTo>
                  <a:lnTo>
                    <a:pt x="543" y="475"/>
                  </a:lnTo>
                  <a:lnTo>
                    <a:pt x="543" y="476"/>
                  </a:lnTo>
                  <a:lnTo>
                    <a:pt x="542" y="480"/>
                  </a:lnTo>
                  <a:lnTo>
                    <a:pt x="541" y="480"/>
                  </a:lnTo>
                  <a:lnTo>
                    <a:pt x="540" y="480"/>
                  </a:lnTo>
                  <a:lnTo>
                    <a:pt x="539" y="483"/>
                  </a:lnTo>
                  <a:lnTo>
                    <a:pt x="540" y="484"/>
                  </a:lnTo>
                  <a:lnTo>
                    <a:pt x="542" y="483"/>
                  </a:lnTo>
                  <a:lnTo>
                    <a:pt x="542" y="484"/>
                  </a:lnTo>
                  <a:lnTo>
                    <a:pt x="543" y="486"/>
                  </a:lnTo>
                  <a:lnTo>
                    <a:pt x="546" y="489"/>
                  </a:lnTo>
                  <a:lnTo>
                    <a:pt x="543" y="492"/>
                  </a:lnTo>
                  <a:lnTo>
                    <a:pt x="541" y="493"/>
                  </a:lnTo>
                  <a:lnTo>
                    <a:pt x="540" y="494"/>
                  </a:lnTo>
                  <a:lnTo>
                    <a:pt x="540" y="494"/>
                  </a:lnTo>
                  <a:lnTo>
                    <a:pt x="539" y="495"/>
                  </a:lnTo>
                  <a:lnTo>
                    <a:pt x="537" y="496"/>
                  </a:lnTo>
                  <a:lnTo>
                    <a:pt x="537" y="499"/>
                  </a:lnTo>
                  <a:lnTo>
                    <a:pt x="536" y="500"/>
                  </a:lnTo>
                  <a:lnTo>
                    <a:pt x="534" y="502"/>
                  </a:lnTo>
                  <a:lnTo>
                    <a:pt x="533" y="504"/>
                  </a:lnTo>
                  <a:lnTo>
                    <a:pt x="533" y="505"/>
                  </a:lnTo>
                  <a:lnTo>
                    <a:pt x="533" y="506"/>
                  </a:lnTo>
                  <a:lnTo>
                    <a:pt x="532" y="506"/>
                  </a:lnTo>
                  <a:lnTo>
                    <a:pt x="531" y="507"/>
                  </a:lnTo>
                  <a:lnTo>
                    <a:pt x="530" y="508"/>
                  </a:lnTo>
                  <a:lnTo>
                    <a:pt x="530" y="511"/>
                  </a:lnTo>
                  <a:lnTo>
                    <a:pt x="530" y="513"/>
                  </a:lnTo>
                  <a:lnTo>
                    <a:pt x="529" y="513"/>
                  </a:lnTo>
                  <a:lnTo>
                    <a:pt x="528" y="516"/>
                  </a:lnTo>
                  <a:lnTo>
                    <a:pt x="528" y="518"/>
                  </a:lnTo>
                  <a:lnTo>
                    <a:pt x="528" y="519"/>
                  </a:lnTo>
                  <a:lnTo>
                    <a:pt x="529" y="521"/>
                  </a:lnTo>
                  <a:lnTo>
                    <a:pt x="529" y="522"/>
                  </a:lnTo>
                  <a:lnTo>
                    <a:pt x="527" y="522"/>
                  </a:lnTo>
                  <a:lnTo>
                    <a:pt x="524" y="522"/>
                  </a:lnTo>
                  <a:lnTo>
                    <a:pt x="521" y="525"/>
                  </a:lnTo>
                  <a:lnTo>
                    <a:pt x="514" y="530"/>
                  </a:lnTo>
                  <a:lnTo>
                    <a:pt x="514" y="532"/>
                  </a:lnTo>
                  <a:lnTo>
                    <a:pt x="514" y="536"/>
                  </a:lnTo>
                  <a:lnTo>
                    <a:pt x="511" y="537"/>
                  </a:lnTo>
                  <a:lnTo>
                    <a:pt x="510" y="541"/>
                  </a:lnTo>
                  <a:lnTo>
                    <a:pt x="507" y="541"/>
                  </a:lnTo>
                  <a:lnTo>
                    <a:pt x="507" y="540"/>
                  </a:lnTo>
                  <a:lnTo>
                    <a:pt x="503" y="540"/>
                  </a:lnTo>
                  <a:lnTo>
                    <a:pt x="499" y="541"/>
                  </a:lnTo>
                  <a:lnTo>
                    <a:pt x="497" y="541"/>
                  </a:lnTo>
                  <a:lnTo>
                    <a:pt x="495" y="537"/>
                  </a:lnTo>
                  <a:lnTo>
                    <a:pt x="494" y="536"/>
                  </a:lnTo>
                  <a:lnTo>
                    <a:pt x="494" y="533"/>
                  </a:lnTo>
                  <a:lnTo>
                    <a:pt x="493" y="533"/>
                  </a:lnTo>
                  <a:lnTo>
                    <a:pt x="489" y="535"/>
                  </a:lnTo>
                  <a:lnTo>
                    <a:pt x="488" y="537"/>
                  </a:lnTo>
                  <a:lnTo>
                    <a:pt x="487" y="538"/>
                  </a:lnTo>
                  <a:lnTo>
                    <a:pt x="484" y="542"/>
                  </a:lnTo>
                  <a:lnTo>
                    <a:pt x="483" y="543"/>
                  </a:lnTo>
                  <a:lnTo>
                    <a:pt x="482" y="544"/>
                  </a:lnTo>
                  <a:lnTo>
                    <a:pt x="481" y="544"/>
                  </a:lnTo>
                  <a:lnTo>
                    <a:pt x="480" y="545"/>
                  </a:lnTo>
                  <a:lnTo>
                    <a:pt x="479" y="546"/>
                  </a:lnTo>
                  <a:lnTo>
                    <a:pt x="478" y="547"/>
                  </a:lnTo>
                  <a:lnTo>
                    <a:pt x="478" y="548"/>
                  </a:lnTo>
                  <a:lnTo>
                    <a:pt x="477" y="548"/>
                  </a:lnTo>
                  <a:lnTo>
                    <a:pt x="476" y="548"/>
                  </a:lnTo>
                  <a:lnTo>
                    <a:pt x="475" y="549"/>
                  </a:lnTo>
                  <a:lnTo>
                    <a:pt x="469" y="554"/>
                  </a:lnTo>
                  <a:lnTo>
                    <a:pt x="467" y="558"/>
                  </a:lnTo>
                  <a:lnTo>
                    <a:pt x="467" y="559"/>
                  </a:lnTo>
                  <a:lnTo>
                    <a:pt x="461" y="563"/>
                  </a:lnTo>
                  <a:lnTo>
                    <a:pt x="460" y="563"/>
                  </a:lnTo>
                  <a:lnTo>
                    <a:pt x="460" y="566"/>
                  </a:lnTo>
                  <a:lnTo>
                    <a:pt x="461" y="568"/>
                  </a:lnTo>
                  <a:lnTo>
                    <a:pt x="462" y="568"/>
                  </a:lnTo>
                  <a:lnTo>
                    <a:pt x="461" y="569"/>
                  </a:lnTo>
                  <a:lnTo>
                    <a:pt x="462" y="571"/>
                  </a:lnTo>
                  <a:lnTo>
                    <a:pt x="464" y="572"/>
                  </a:lnTo>
                  <a:lnTo>
                    <a:pt x="464" y="576"/>
                  </a:lnTo>
                  <a:lnTo>
                    <a:pt x="466" y="578"/>
                  </a:lnTo>
                  <a:lnTo>
                    <a:pt x="467" y="581"/>
                  </a:lnTo>
                  <a:lnTo>
                    <a:pt x="466" y="582"/>
                  </a:lnTo>
                  <a:lnTo>
                    <a:pt x="462" y="593"/>
                  </a:lnTo>
                  <a:lnTo>
                    <a:pt x="461" y="593"/>
                  </a:lnTo>
                  <a:lnTo>
                    <a:pt x="459" y="593"/>
                  </a:lnTo>
                  <a:lnTo>
                    <a:pt x="459" y="594"/>
                  </a:lnTo>
                  <a:lnTo>
                    <a:pt x="459" y="596"/>
                  </a:lnTo>
                  <a:lnTo>
                    <a:pt x="458" y="596"/>
                  </a:lnTo>
                  <a:lnTo>
                    <a:pt x="457" y="594"/>
                  </a:lnTo>
                  <a:lnTo>
                    <a:pt x="456" y="593"/>
                  </a:lnTo>
                  <a:lnTo>
                    <a:pt x="453" y="591"/>
                  </a:lnTo>
                  <a:lnTo>
                    <a:pt x="449" y="590"/>
                  </a:lnTo>
                  <a:lnTo>
                    <a:pt x="448" y="591"/>
                  </a:lnTo>
                  <a:lnTo>
                    <a:pt x="445" y="593"/>
                  </a:lnTo>
                  <a:lnTo>
                    <a:pt x="442" y="593"/>
                  </a:lnTo>
                  <a:lnTo>
                    <a:pt x="441" y="593"/>
                  </a:lnTo>
                  <a:lnTo>
                    <a:pt x="442" y="588"/>
                  </a:lnTo>
                  <a:lnTo>
                    <a:pt x="442" y="584"/>
                  </a:lnTo>
                  <a:lnTo>
                    <a:pt x="438" y="581"/>
                  </a:lnTo>
                  <a:lnTo>
                    <a:pt x="436" y="578"/>
                  </a:lnTo>
                  <a:lnTo>
                    <a:pt x="434" y="577"/>
                  </a:lnTo>
                  <a:lnTo>
                    <a:pt x="434" y="576"/>
                  </a:lnTo>
                  <a:lnTo>
                    <a:pt x="433" y="573"/>
                  </a:lnTo>
                  <a:lnTo>
                    <a:pt x="430" y="571"/>
                  </a:lnTo>
                  <a:lnTo>
                    <a:pt x="429" y="569"/>
                  </a:lnTo>
                  <a:lnTo>
                    <a:pt x="427" y="567"/>
                  </a:lnTo>
                  <a:lnTo>
                    <a:pt x="426" y="564"/>
                  </a:lnTo>
                  <a:lnTo>
                    <a:pt x="427" y="563"/>
                  </a:lnTo>
                  <a:lnTo>
                    <a:pt x="427" y="559"/>
                  </a:lnTo>
                  <a:lnTo>
                    <a:pt x="428" y="557"/>
                  </a:lnTo>
                  <a:lnTo>
                    <a:pt x="428" y="555"/>
                  </a:lnTo>
                  <a:lnTo>
                    <a:pt x="428" y="554"/>
                  </a:lnTo>
                  <a:lnTo>
                    <a:pt x="429" y="552"/>
                  </a:lnTo>
                  <a:lnTo>
                    <a:pt x="429" y="551"/>
                  </a:lnTo>
                  <a:lnTo>
                    <a:pt x="429" y="548"/>
                  </a:lnTo>
                  <a:lnTo>
                    <a:pt x="428" y="547"/>
                  </a:lnTo>
                  <a:lnTo>
                    <a:pt x="428" y="546"/>
                  </a:lnTo>
                  <a:lnTo>
                    <a:pt x="427" y="544"/>
                  </a:lnTo>
                  <a:lnTo>
                    <a:pt x="426" y="544"/>
                  </a:lnTo>
                  <a:lnTo>
                    <a:pt x="424" y="544"/>
                  </a:lnTo>
                  <a:lnTo>
                    <a:pt x="421" y="543"/>
                  </a:lnTo>
                  <a:lnTo>
                    <a:pt x="419" y="544"/>
                  </a:lnTo>
                  <a:lnTo>
                    <a:pt x="417" y="544"/>
                  </a:lnTo>
                  <a:lnTo>
                    <a:pt x="414" y="542"/>
                  </a:lnTo>
                  <a:lnTo>
                    <a:pt x="411" y="537"/>
                  </a:lnTo>
                  <a:lnTo>
                    <a:pt x="410" y="535"/>
                  </a:lnTo>
                  <a:lnTo>
                    <a:pt x="409" y="533"/>
                  </a:lnTo>
                  <a:lnTo>
                    <a:pt x="405" y="532"/>
                  </a:lnTo>
                  <a:lnTo>
                    <a:pt x="399" y="531"/>
                  </a:lnTo>
                  <a:lnTo>
                    <a:pt x="399" y="528"/>
                  </a:lnTo>
                  <a:lnTo>
                    <a:pt x="400" y="526"/>
                  </a:lnTo>
                  <a:lnTo>
                    <a:pt x="400" y="525"/>
                  </a:lnTo>
                  <a:lnTo>
                    <a:pt x="400" y="523"/>
                  </a:lnTo>
                  <a:lnTo>
                    <a:pt x="400" y="522"/>
                  </a:lnTo>
                  <a:lnTo>
                    <a:pt x="405" y="517"/>
                  </a:lnTo>
                  <a:lnTo>
                    <a:pt x="403" y="516"/>
                  </a:lnTo>
                  <a:lnTo>
                    <a:pt x="402" y="517"/>
                  </a:lnTo>
                  <a:lnTo>
                    <a:pt x="399" y="516"/>
                  </a:lnTo>
                  <a:lnTo>
                    <a:pt x="396" y="513"/>
                  </a:lnTo>
                  <a:lnTo>
                    <a:pt x="392" y="512"/>
                  </a:lnTo>
                  <a:lnTo>
                    <a:pt x="391" y="512"/>
                  </a:lnTo>
                  <a:lnTo>
                    <a:pt x="388" y="516"/>
                  </a:lnTo>
                  <a:lnTo>
                    <a:pt x="385" y="518"/>
                  </a:lnTo>
                  <a:lnTo>
                    <a:pt x="384" y="519"/>
                  </a:lnTo>
                  <a:lnTo>
                    <a:pt x="382" y="519"/>
                  </a:lnTo>
                  <a:lnTo>
                    <a:pt x="381" y="519"/>
                  </a:lnTo>
                  <a:lnTo>
                    <a:pt x="383" y="520"/>
                  </a:lnTo>
                  <a:lnTo>
                    <a:pt x="383" y="522"/>
                  </a:lnTo>
                  <a:lnTo>
                    <a:pt x="385" y="523"/>
                  </a:lnTo>
                  <a:lnTo>
                    <a:pt x="385" y="524"/>
                  </a:lnTo>
                  <a:lnTo>
                    <a:pt x="385" y="526"/>
                  </a:lnTo>
                  <a:lnTo>
                    <a:pt x="384" y="527"/>
                  </a:lnTo>
                  <a:lnTo>
                    <a:pt x="385" y="530"/>
                  </a:lnTo>
                  <a:lnTo>
                    <a:pt x="385" y="531"/>
                  </a:lnTo>
                  <a:lnTo>
                    <a:pt x="385" y="532"/>
                  </a:lnTo>
                  <a:lnTo>
                    <a:pt x="383" y="536"/>
                  </a:lnTo>
                  <a:lnTo>
                    <a:pt x="385" y="537"/>
                  </a:lnTo>
                  <a:lnTo>
                    <a:pt x="385" y="539"/>
                  </a:lnTo>
                  <a:lnTo>
                    <a:pt x="385" y="541"/>
                  </a:lnTo>
                  <a:lnTo>
                    <a:pt x="384" y="541"/>
                  </a:lnTo>
                  <a:lnTo>
                    <a:pt x="385" y="542"/>
                  </a:lnTo>
                  <a:lnTo>
                    <a:pt x="385" y="543"/>
                  </a:lnTo>
                  <a:lnTo>
                    <a:pt x="385" y="544"/>
                  </a:lnTo>
                  <a:lnTo>
                    <a:pt x="381" y="542"/>
                  </a:lnTo>
                  <a:lnTo>
                    <a:pt x="379" y="542"/>
                  </a:lnTo>
                  <a:lnTo>
                    <a:pt x="376" y="544"/>
                  </a:lnTo>
                  <a:lnTo>
                    <a:pt x="376" y="545"/>
                  </a:lnTo>
                  <a:lnTo>
                    <a:pt x="375" y="546"/>
                  </a:lnTo>
                  <a:lnTo>
                    <a:pt x="374" y="546"/>
                  </a:lnTo>
                  <a:lnTo>
                    <a:pt x="374" y="547"/>
                  </a:lnTo>
                  <a:lnTo>
                    <a:pt x="373" y="549"/>
                  </a:lnTo>
                  <a:lnTo>
                    <a:pt x="366" y="550"/>
                  </a:lnTo>
                  <a:lnTo>
                    <a:pt x="363" y="550"/>
                  </a:lnTo>
                  <a:lnTo>
                    <a:pt x="365" y="552"/>
                  </a:lnTo>
                  <a:lnTo>
                    <a:pt x="366" y="553"/>
                  </a:lnTo>
                  <a:lnTo>
                    <a:pt x="367" y="553"/>
                  </a:lnTo>
                  <a:lnTo>
                    <a:pt x="367" y="555"/>
                  </a:lnTo>
                  <a:lnTo>
                    <a:pt x="366" y="555"/>
                  </a:lnTo>
                  <a:lnTo>
                    <a:pt x="367" y="556"/>
                  </a:lnTo>
                  <a:lnTo>
                    <a:pt x="369" y="558"/>
                  </a:lnTo>
                  <a:lnTo>
                    <a:pt x="367" y="559"/>
                  </a:lnTo>
                  <a:lnTo>
                    <a:pt x="366" y="563"/>
                  </a:lnTo>
                  <a:lnTo>
                    <a:pt x="365" y="562"/>
                  </a:lnTo>
                  <a:lnTo>
                    <a:pt x="365" y="561"/>
                  </a:lnTo>
                  <a:lnTo>
                    <a:pt x="363" y="562"/>
                  </a:lnTo>
                  <a:lnTo>
                    <a:pt x="363" y="564"/>
                  </a:lnTo>
                  <a:lnTo>
                    <a:pt x="363" y="565"/>
                  </a:lnTo>
                  <a:lnTo>
                    <a:pt x="363" y="566"/>
                  </a:lnTo>
                  <a:lnTo>
                    <a:pt x="362" y="566"/>
                  </a:lnTo>
                  <a:lnTo>
                    <a:pt x="359" y="567"/>
                  </a:lnTo>
                  <a:lnTo>
                    <a:pt x="354" y="567"/>
                  </a:lnTo>
                  <a:lnTo>
                    <a:pt x="351" y="568"/>
                  </a:lnTo>
                  <a:lnTo>
                    <a:pt x="350" y="569"/>
                  </a:lnTo>
                  <a:lnTo>
                    <a:pt x="350" y="572"/>
                  </a:lnTo>
                  <a:lnTo>
                    <a:pt x="350" y="574"/>
                  </a:lnTo>
                  <a:lnTo>
                    <a:pt x="349" y="575"/>
                  </a:lnTo>
                  <a:lnTo>
                    <a:pt x="349" y="576"/>
                  </a:lnTo>
                  <a:lnTo>
                    <a:pt x="347" y="576"/>
                  </a:lnTo>
                  <a:lnTo>
                    <a:pt x="342" y="575"/>
                  </a:lnTo>
                  <a:lnTo>
                    <a:pt x="342" y="574"/>
                  </a:lnTo>
                  <a:lnTo>
                    <a:pt x="341" y="574"/>
                  </a:lnTo>
                  <a:lnTo>
                    <a:pt x="337" y="575"/>
                  </a:lnTo>
                  <a:lnTo>
                    <a:pt x="336" y="577"/>
                  </a:lnTo>
                  <a:lnTo>
                    <a:pt x="335" y="577"/>
                  </a:lnTo>
                  <a:lnTo>
                    <a:pt x="335" y="576"/>
                  </a:lnTo>
                  <a:lnTo>
                    <a:pt x="335" y="577"/>
                  </a:lnTo>
                  <a:lnTo>
                    <a:pt x="334" y="579"/>
                  </a:lnTo>
                  <a:lnTo>
                    <a:pt x="331" y="578"/>
                  </a:lnTo>
                  <a:lnTo>
                    <a:pt x="326" y="582"/>
                  </a:lnTo>
                  <a:lnTo>
                    <a:pt x="325" y="582"/>
                  </a:lnTo>
                  <a:lnTo>
                    <a:pt x="322" y="582"/>
                  </a:lnTo>
                  <a:lnTo>
                    <a:pt x="321" y="582"/>
                  </a:lnTo>
                  <a:lnTo>
                    <a:pt x="319" y="583"/>
                  </a:lnTo>
                  <a:lnTo>
                    <a:pt x="317" y="584"/>
                  </a:lnTo>
                  <a:lnTo>
                    <a:pt x="314" y="584"/>
                  </a:lnTo>
                  <a:lnTo>
                    <a:pt x="311" y="582"/>
                  </a:lnTo>
                  <a:lnTo>
                    <a:pt x="309" y="583"/>
                  </a:lnTo>
                  <a:lnTo>
                    <a:pt x="305" y="582"/>
                  </a:lnTo>
                  <a:lnTo>
                    <a:pt x="301" y="588"/>
                  </a:lnTo>
                  <a:lnTo>
                    <a:pt x="303" y="588"/>
                  </a:lnTo>
                  <a:lnTo>
                    <a:pt x="303" y="591"/>
                  </a:lnTo>
                  <a:lnTo>
                    <a:pt x="304" y="593"/>
                  </a:lnTo>
                  <a:lnTo>
                    <a:pt x="303" y="595"/>
                  </a:lnTo>
                  <a:lnTo>
                    <a:pt x="302" y="596"/>
                  </a:lnTo>
                  <a:lnTo>
                    <a:pt x="300" y="598"/>
                  </a:lnTo>
                  <a:lnTo>
                    <a:pt x="300" y="603"/>
                  </a:lnTo>
                  <a:lnTo>
                    <a:pt x="294" y="607"/>
                  </a:lnTo>
                  <a:lnTo>
                    <a:pt x="292" y="605"/>
                  </a:lnTo>
                  <a:lnTo>
                    <a:pt x="290" y="607"/>
                  </a:lnTo>
                  <a:lnTo>
                    <a:pt x="288" y="607"/>
                  </a:lnTo>
                  <a:lnTo>
                    <a:pt x="286" y="609"/>
                  </a:lnTo>
                  <a:lnTo>
                    <a:pt x="279" y="611"/>
                  </a:lnTo>
                  <a:lnTo>
                    <a:pt x="278" y="610"/>
                  </a:lnTo>
                  <a:lnTo>
                    <a:pt x="271" y="610"/>
                  </a:lnTo>
                  <a:lnTo>
                    <a:pt x="270" y="611"/>
                  </a:lnTo>
                  <a:lnTo>
                    <a:pt x="270" y="602"/>
                  </a:lnTo>
                  <a:lnTo>
                    <a:pt x="268" y="602"/>
                  </a:lnTo>
                  <a:lnTo>
                    <a:pt x="266" y="604"/>
                  </a:lnTo>
                  <a:lnTo>
                    <a:pt x="265" y="611"/>
                  </a:lnTo>
                  <a:lnTo>
                    <a:pt x="263" y="612"/>
                  </a:lnTo>
                  <a:lnTo>
                    <a:pt x="261" y="612"/>
                  </a:lnTo>
                  <a:lnTo>
                    <a:pt x="261" y="613"/>
                  </a:lnTo>
                  <a:lnTo>
                    <a:pt x="261" y="614"/>
                  </a:lnTo>
                  <a:lnTo>
                    <a:pt x="260" y="614"/>
                  </a:lnTo>
                  <a:lnTo>
                    <a:pt x="257" y="614"/>
                  </a:lnTo>
                  <a:lnTo>
                    <a:pt x="256" y="616"/>
                  </a:lnTo>
                  <a:lnTo>
                    <a:pt x="256" y="617"/>
                  </a:lnTo>
                  <a:lnTo>
                    <a:pt x="256" y="618"/>
                  </a:lnTo>
                  <a:lnTo>
                    <a:pt x="254" y="618"/>
                  </a:lnTo>
                  <a:lnTo>
                    <a:pt x="252" y="616"/>
                  </a:lnTo>
                  <a:lnTo>
                    <a:pt x="250" y="614"/>
                  </a:lnTo>
                  <a:lnTo>
                    <a:pt x="249" y="616"/>
                  </a:lnTo>
                  <a:lnTo>
                    <a:pt x="247" y="620"/>
                  </a:lnTo>
                  <a:lnTo>
                    <a:pt x="244" y="621"/>
                  </a:lnTo>
                  <a:lnTo>
                    <a:pt x="240" y="619"/>
                  </a:lnTo>
                  <a:lnTo>
                    <a:pt x="239" y="618"/>
                  </a:lnTo>
                  <a:lnTo>
                    <a:pt x="239" y="618"/>
                  </a:lnTo>
                  <a:lnTo>
                    <a:pt x="238" y="617"/>
                  </a:lnTo>
                  <a:lnTo>
                    <a:pt x="237" y="616"/>
                  </a:lnTo>
                  <a:lnTo>
                    <a:pt x="236" y="617"/>
                  </a:lnTo>
                  <a:lnTo>
                    <a:pt x="229" y="623"/>
                  </a:lnTo>
                  <a:lnTo>
                    <a:pt x="224" y="628"/>
                  </a:lnTo>
                  <a:lnTo>
                    <a:pt x="223" y="628"/>
                  </a:lnTo>
                  <a:lnTo>
                    <a:pt x="222" y="628"/>
                  </a:lnTo>
                  <a:lnTo>
                    <a:pt x="221" y="627"/>
                  </a:lnTo>
                  <a:lnTo>
                    <a:pt x="220" y="629"/>
                  </a:lnTo>
                  <a:lnTo>
                    <a:pt x="219" y="630"/>
                  </a:lnTo>
                  <a:lnTo>
                    <a:pt x="216" y="630"/>
                  </a:lnTo>
                  <a:lnTo>
                    <a:pt x="214" y="628"/>
                  </a:lnTo>
                  <a:lnTo>
                    <a:pt x="210" y="629"/>
                  </a:lnTo>
                  <a:lnTo>
                    <a:pt x="209" y="631"/>
                  </a:lnTo>
                  <a:lnTo>
                    <a:pt x="210" y="634"/>
                  </a:lnTo>
                  <a:lnTo>
                    <a:pt x="211" y="637"/>
                  </a:lnTo>
                  <a:lnTo>
                    <a:pt x="208" y="639"/>
                  </a:lnTo>
                  <a:lnTo>
                    <a:pt x="206" y="640"/>
                  </a:lnTo>
                  <a:lnTo>
                    <a:pt x="204" y="639"/>
                  </a:lnTo>
                  <a:lnTo>
                    <a:pt x="203" y="638"/>
                  </a:lnTo>
                  <a:lnTo>
                    <a:pt x="201" y="639"/>
                  </a:lnTo>
                  <a:lnTo>
                    <a:pt x="201" y="641"/>
                  </a:lnTo>
                  <a:lnTo>
                    <a:pt x="202" y="643"/>
                  </a:lnTo>
                  <a:lnTo>
                    <a:pt x="203" y="643"/>
                  </a:lnTo>
                  <a:lnTo>
                    <a:pt x="202" y="646"/>
                  </a:lnTo>
                  <a:lnTo>
                    <a:pt x="204" y="647"/>
                  </a:lnTo>
                  <a:lnTo>
                    <a:pt x="205" y="647"/>
                  </a:lnTo>
                  <a:lnTo>
                    <a:pt x="205" y="648"/>
                  </a:lnTo>
                  <a:lnTo>
                    <a:pt x="204" y="649"/>
                  </a:lnTo>
                  <a:lnTo>
                    <a:pt x="204" y="650"/>
                  </a:lnTo>
                  <a:lnTo>
                    <a:pt x="204" y="651"/>
                  </a:lnTo>
                  <a:lnTo>
                    <a:pt x="205" y="653"/>
                  </a:lnTo>
                  <a:lnTo>
                    <a:pt x="204" y="655"/>
                  </a:lnTo>
                  <a:lnTo>
                    <a:pt x="204" y="658"/>
                  </a:lnTo>
                  <a:lnTo>
                    <a:pt x="202" y="659"/>
                  </a:lnTo>
                  <a:lnTo>
                    <a:pt x="199" y="659"/>
                  </a:lnTo>
                  <a:lnTo>
                    <a:pt x="198" y="660"/>
                  </a:lnTo>
                  <a:lnTo>
                    <a:pt x="197" y="661"/>
                  </a:lnTo>
                  <a:lnTo>
                    <a:pt x="196" y="662"/>
                  </a:lnTo>
                  <a:lnTo>
                    <a:pt x="194" y="663"/>
                  </a:lnTo>
                  <a:lnTo>
                    <a:pt x="191" y="661"/>
                  </a:lnTo>
                  <a:lnTo>
                    <a:pt x="189" y="659"/>
                  </a:lnTo>
                  <a:lnTo>
                    <a:pt x="187" y="657"/>
                  </a:lnTo>
                  <a:lnTo>
                    <a:pt x="185" y="656"/>
                  </a:lnTo>
                  <a:lnTo>
                    <a:pt x="185" y="655"/>
                  </a:lnTo>
                  <a:lnTo>
                    <a:pt x="184" y="651"/>
                  </a:lnTo>
                  <a:lnTo>
                    <a:pt x="183" y="650"/>
                  </a:lnTo>
                  <a:lnTo>
                    <a:pt x="179" y="651"/>
                  </a:lnTo>
                  <a:lnTo>
                    <a:pt x="177" y="653"/>
                  </a:lnTo>
                  <a:lnTo>
                    <a:pt x="176" y="652"/>
                  </a:lnTo>
                  <a:lnTo>
                    <a:pt x="176" y="653"/>
                  </a:lnTo>
                  <a:lnTo>
                    <a:pt x="174" y="655"/>
                  </a:lnTo>
                  <a:lnTo>
                    <a:pt x="172" y="655"/>
                  </a:lnTo>
                  <a:lnTo>
                    <a:pt x="171" y="656"/>
                  </a:lnTo>
                  <a:lnTo>
                    <a:pt x="171" y="657"/>
                  </a:lnTo>
                  <a:lnTo>
                    <a:pt x="172" y="658"/>
                  </a:lnTo>
                  <a:lnTo>
                    <a:pt x="172" y="657"/>
                  </a:lnTo>
                  <a:lnTo>
                    <a:pt x="173" y="657"/>
                  </a:lnTo>
                  <a:lnTo>
                    <a:pt x="174" y="659"/>
                  </a:lnTo>
                  <a:lnTo>
                    <a:pt x="175" y="661"/>
                  </a:lnTo>
                  <a:lnTo>
                    <a:pt x="174" y="663"/>
                  </a:lnTo>
                  <a:lnTo>
                    <a:pt x="173" y="664"/>
                  </a:lnTo>
                  <a:lnTo>
                    <a:pt x="171" y="666"/>
                  </a:lnTo>
                  <a:lnTo>
                    <a:pt x="170" y="667"/>
                  </a:lnTo>
                  <a:lnTo>
                    <a:pt x="171" y="667"/>
                  </a:lnTo>
                  <a:lnTo>
                    <a:pt x="174" y="668"/>
                  </a:lnTo>
                  <a:lnTo>
                    <a:pt x="175" y="668"/>
                  </a:lnTo>
                  <a:lnTo>
                    <a:pt x="176" y="667"/>
                  </a:lnTo>
                  <a:lnTo>
                    <a:pt x="176" y="669"/>
                  </a:lnTo>
                  <a:lnTo>
                    <a:pt x="176" y="670"/>
                  </a:lnTo>
                  <a:lnTo>
                    <a:pt x="177" y="671"/>
                  </a:lnTo>
                  <a:lnTo>
                    <a:pt x="178" y="672"/>
                  </a:lnTo>
                  <a:lnTo>
                    <a:pt x="177" y="674"/>
                  </a:lnTo>
                  <a:lnTo>
                    <a:pt x="177" y="677"/>
                  </a:lnTo>
                  <a:lnTo>
                    <a:pt x="177" y="679"/>
                  </a:lnTo>
                  <a:lnTo>
                    <a:pt x="176" y="680"/>
                  </a:lnTo>
                  <a:lnTo>
                    <a:pt x="175" y="682"/>
                  </a:lnTo>
                  <a:lnTo>
                    <a:pt x="176" y="683"/>
                  </a:lnTo>
                  <a:lnTo>
                    <a:pt x="178" y="688"/>
                  </a:lnTo>
                  <a:lnTo>
                    <a:pt x="179" y="688"/>
                  </a:lnTo>
                  <a:lnTo>
                    <a:pt x="182" y="690"/>
                  </a:lnTo>
                  <a:lnTo>
                    <a:pt x="182" y="691"/>
                  </a:lnTo>
                  <a:lnTo>
                    <a:pt x="181" y="692"/>
                  </a:lnTo>
                  <a:lnTo>
                    <a:pt x="181" y="692"/>
                  </a:lnTo>
                  <a:lnTo>
                    <a:pt x="180" y="692"/>
                  </a:lnTo>
                  <a:lnTo>
                    <a:pt x="178" y="692"/>
                  </a:lnTo>
                  <a:lnTo>
                    <a:pt x="176" y="692"/>
                  </a:lnTo>
                  <a:lnTo>
                    <a:pt x="176" y="692"/>
                  </a:lnTo>
                  <a:lnTo>
                    <a:pt x="175" y="692"/>
                  </a:lnTo>
                  <a:lnTo>
                    <a:pt x="174" y="692"/>
                  </a:lnTo>
                  <a:lnTo>
                    <a:pt x="171" y="693"/>
                  </a:lnTo>
                  <a:lnTo>
                    <a:pt x="170" y="694"/>
                  </a:lnTo>
                  <a:lnTo>
                    <a:pt x="167" y="694"/>
                  </a:lnTo>
                  <a:lnTo>
                    <a:pt x="162" y="697"/>
                  </a:lnTo>
                  <a:lnTo>
                    <a:pt x="161" y="698"/>
                  </a:lnTo>
                  <a:lnTo>
                    <a:pt x="160" y="699"/>
                  </a:lnTo>
                  <a:lnTo>
                    <a:pt x="160" y="697"/>
                  </a:lnTo>
                  <a:lnTo>
                    <a:pt x="160" y="695"/>
                  </a:lnTo>
                  <a:lnTo>
                    <a:pt x="158" y="692"/>
                  </a:lnTo>
                  <a:lnTo>
                    <a:pt x="153" y="688"/>
                  </a:lnTo>
                  <a:lnTo>
                    <a:pt x="151" y="689"/>
                  </a:lnTo>
                  <a:lnTo>
                    <a:pt x="151" y="692"/>
                  </a:lnTo>
                  <a:lnTo>
                    <a:pt x="151" y="692"/>
                  </a:lnTo>
                  <a:lnTo>
                    <a:pt x="150" y="694"/>
                  </a:lnTo>
                  <a:lnTo>
                    <a:pt x="147" y="695"/>
                  </a:lnTo>
                  <a:lnTo>
                    <a:pt x="144" y="693"/>
                  </a:lnTo>
                  <a:lnTo>
                    <a:pt x="144" y="690"/>
                  </a:lnTo>
                  <a:lnTo>
                    <a:pt x="144" y="689"/>
                  </a:lnTo>
                  <a:lnTo>
                    <a:pt x="144" y="687"/>
                  </a:lnTo>
                  <a:lnTo>
                    <a:pt x="142" y="686"/>
                  </a:lnTo>
                  <a:lnTo>
                    <a:pt x="140" y="686"/>
                  </a:lnTo>
                  <a:lnTo>
                    <a:pt x="140" y="685"/>
                  </a:lnTo>
                  <a:lnTo>
                    <a:pt x="140" y="684"/>
                  </a:lnTo>
                  <a:lnTo>
                    <a:pt x="140" y="682"/>
                  </a:lnTo>
                  <a:lnTo>
                    <a:pt x="138" y="683"/>
                  </a:lnTo>
                  <a:lnTo>
                    <a:pt x="138" y="684"/>
                  </a:lnTo>
                  <a:lnTo>
                    <a:pt x="136" y="685"/>
                  </a:lnTo>
                  <a:lnTo>
                    <a:pt x="134" y="686"/>
                  </a:lnTo>
                  <a:lnTo>
                    <a:pt x="132" y="687"/>
                  </a:lnTo>
                  <a:lnTo>
                    <a:pt x="129" y="688"/>
                  </a:lnTo>
                  <a:lnTo>
                    <a:pt x="128" y="687"/>
                  </a:lnTo>
                  <a:lnTo>
                    <a:pt x="126" y="688"/>
                  </a:lnTo>
                  <a:lnTo>
                    <a:pt x="125" y="688"/>
                  </a:lnTo>
                  <a:lnTo>
                    <a:pt x="123" y="690"/>
                  </a:lnTo>
                  <a:lnTo>
                    <a:pt x="122" y="691"/>
                  </a:lnTo>
                  <a:lnTo>
                    <a:pt x="120" y="691"/>
                  </a:lnTo>
                  <a:lnTo>
                    <a:pt x="119" y="691"/>
                  </a:lnTo>
                  <a:lnTo>
                    <a:pt x="119" y="692"/>
                  </a:lnTo>
                  <a:lnTo>
                    <a:pt x="119" y="692"/>
                  </a:lnTo>
                  <a:lnTo>
                    <a:pt x="116" y="694"/>
                  </a:lnTo>
                  <a:lnTo>
                    <a:pt x="114" y="696"/>
                  </a:lnTo>
                  <a:lnTo>
                    <a:pt x="113" y="695"/>
                  </a:lnTo>
                  <a:lnTo>
                    <a:pt x="112" y="695"/>
                  </a:lnTo>
                  <a:lnTo>
                    <a:pt x="111" y="695"/>
                  </a:lnTo>
                  <a:lnTo>
                    <a:pt x="109" y="696"/>
                  </a:lnTo>
                  <a:lnTo>
                    <a:pt x="108" y="696"/>
                  </a:lnTo>
                  <a:lnTo>
                    <a:pt x="110" y="694"/>
                  </a:lnTo>
                  <a:lnTo>
                    <a:pt x="110" y="692"/>
                  </a:lnTo>
                  <a:lnTo>
                    <a:pt x="110" y="690"/>
                  </a:lnTo>
                  <a:lnTo>
                    <a:pt x="109" y="689"/>
                  </a:lnTo>
                  <a:lnTo>
                    <a:pt x="108" y="687"/>
                  </a:lnTo>
                  <a:lnTo>
                    <a:pt x="108" y="686"/>
                  </a:lnTo>
                  <a:lnTo>
                    <a:pt x="106" y="686"/>
                  </a:lnTo>
                  <a:lnTo>
                    <a:pt x="106" y="687"/>
                  </a:lnTo>
                  <a:lnTo>
                    <a:pt x="104" y="688"/>
                  </a:lnTo>
                  <a:lnTo>
                    <a:pt x="102" y="687"/>
                  </a:lnTo>
                  <a:lnTo>
                    <a:pt x="102" y="685"/>
                  </a:lnTo>
                  <a:lnTo>
                    <a:pt x="102" y="684"/>
                  </a:lnTo>
                  <a:lnTo>
                    <a:pt x="102" y="683"/>
                  </a:lnTo>
                  <a:lnTo>
                    <a:pt x="103" y="682"/>
                  </a:lnTo>
                  <a:lnTo>
                    <a:pt x="101" y="680"/>
                  </a:lnTo>
                  <a:lnTo>
                    <a:pt x="97" y="681"/>
                  </a:lnTo>
                  <a:lnTo>
                    <a:pt x="95" y="681"/>
                  </a:lnTo>
                  <a:lnTo>
                    <a:pt x="96" y="683"/>
                  </a:lnTo>
                  <a:lnTo>
                    <a:pt x="96" y="685"/>
                  </a:lnTo>
                  <a:lnTo>
                    <a:pt x="97" y="687"/>
                  </a:lnTo>
                  <a:lnTo>
                    <a:pt x="97" y="688"/>
                  </a:lnTo>
                  <a:lnTo>
                    <a:pt x="98" y="688"/>
                  </a:lnTo>
                  <a:lnTo>
                    <a:pt x="98" y="689"/>
                  </a:lnTo>
                  <a:lnTo>
                    <a:pt x="98" y="690"/>
                  </a:lnTo>
                  <a:lnTo>
                    <a:pt x="98" y="691"/>
                  </a:lnTo>
                  <a:lnTo>
                    <a:pt x="99" y="692"/>
                  </a:lnTo>
                  <a:lnTo>
                    <a:pt x="99" y="692"/>
                  </a:lnTo>
                  <a:lnTo>
                    <a:pt x="99" y="693"/>
                  </a:lnTo>
                  <a:lnTo>
                    <a:pt x="100" y="697"/>
                  </a:lnTo>
                  <a:lnTo>
                    <a:pt x="101" y="697"/>
                  </a:lnTo>
                  <a:lnTo>
                    <a:pt x="103" y="697"/>
                  </a:lnTo>
                  <a:lnTo>
                    <a:pt x="103" y="701"/>
                  </a:lnTo>
                  <a:lnTo>
                    <a:pt x="102" y="700"/>
                  </a:lnTo>
                  <a:lnTo>
                    <a:pt x="101" y="700"/>
                  </a:lnTo>
                  <a:lnTo>
                    <a:pt x="100" y="700"/>
                  </a:lnTo>
                  <a:lnTo>
                    <a:pt x="99" y="700"/>
                  </a:lnTo>
                  <a:lnTo>
                    <a:pt x="98" y="700"/>
                  </a:lnTo>
                  <a:lnTo>
                    <a:pt x="99" y="697"/>
                  </a:lnTo>
                  <a:lnTo>
                    <a:pt x="98" y="695"/>
                  </a:lnTo>
                  <a:lnTo>
                    <a:pt x="97" y="694"/>
                  </a:lnTo>
                  <a:lnTo>
                    <a:pt x="97" y="693"/>
                  </a:lnTo>
                  <a:lnTo>
                    <a:pt x="96" y="692"/>
                  </a:lnTo>
                  <a:lnTo>
                    <a:pt x="92" y="689"/>
                  </a:lnTo>
                  <a:lnTo>
                    <a:pt x="90" y="685"/>
                  </a:lnTo>
                  <a:lnTo>
                    <a:pt x="87" y="682"/>
                  </a:lnTo>
                  <a:lnTo>
                    <a:pt x="89" y="680"/>
                  </a:lnTo>
                  <a:lnTo>
                    <a:pt x="89" y="679"/>
                  </a:lnTo>
                  <a:lnTo>
                    <a:pt x="92" y="672"/>
                  </a:lnTo>
                  <a:lnTo>
                    <a:pt x="92" y="670"/>
                  </a:lnTo>
                  <a:lnTo>
                    <a:pt x="92" y="668"/>
                  </a:lnTo>
                  <a:lnTo>
                    <a:pt x="92" y="667"/>
                  </a:lnTo>
                  <a:lnTo>
                    <a:pt x="94" y="664"/>
                  </a:lnTo>
                  <a:lnTo>
                    <a:pt x="94" y="659"/>
                  </a:lnTo>
                  <a:lnTo>
                    <a:pt x="94" y="658"/>
                  </a:lnTo>
                  <a:lnTo>
                    <a:pt x="91" y="657"/>
                  </a:lnTo>
                  <a:lnTo>
                    <a:pt x="89" y="657"/>
                  </a:lnTo>
                  <a:lnTo>
                    <a:pt x="88" y="655"/>
                  </a:lnTo>
                  <a:lnTo>
                    <a:pt x="89" y="653"/>
                  </a:lnTo>
                  <a:lnTo>
                    <a:pt x="88" y="651"/>
                  </a:lnTo>
                  <a:lnTo>
                    <a:pt x="89" y="649"/>
                  </a:lnTo>
                  <a:lnTo>
                    <a:pt x="89" y="647"/>
                  </a:lnTo>
                  <a:lnTo>
                    <a:pt x="88" y="646"/>
                  </a:lnTo>
                  <a:lnTo>
                    <a:pt x="82" y="643"/>
                  </a:lnTo>
                  <a:lnTo>
                    <a:pt x="81" y="643"/>
                  </a:lnTo>
                  <a:lnTo>
                    <a:pt x="79" y="643"/>
                  </a:lnTo>
                  <a:lnTo>
                    <a:pt x="76" y="643"/>
                  </a:lnTo>
                  <a:lnTo>
                    <a:pt x="73" y="641"/>
                  </a:lnTo>
                  <a:lnTo>
                    <a:pt x="71" y="643"/>
                  </a:lnTo>
                  <a:lnTo>
                    <a:pt x="68" y="641"/>
                  </a:lnTo>
                  <a:lnTo>
                    <a:pt x="64" y="643"/>
                  </a:lnTo>
                  <a:lnTo>
                    <a:pt x="61" y="635"/>
                  </a:lnTo>
                  <a:lnTo>
                    <a:pt x="58" y="634"/>
                  </a:lnTo>
                  <a:lnTo>
                    <a:pt x="57" y="632"/>
                  </a:lnTo>
                  <a:lnTo>
                    <a:pt x="59" y="630"/>
                  </a:lnTo>
                  <a:lnTo>
                    <a:pt x="56" y="627"/>
                  </a:lnTo>
                  <a:lnTo>
                    <a:pt x="55" y="622"/>
                  </a:lnTo>
                  <a:lnTo>
                    <a:pt x="58" y="619"/>
                  </a:lnTo>
                  <a:lnTo>
                    <a:pt x="61" y="619"/>
                  </a:lnTo>
                  <a:lnTo>
                    <a:pt x="63" y="617"/>
                  </a:lnTo>
                  <a:lnTo>
                    <a:pt x="65" y="613"/>
                  </a:lnTo>
                  <a:lnTo>
                    <a:pt x="67" y="613"/>
                  </a:lnTo>
                  <a:lnTo>
                    <a:pt x="68" y="614"/>
                  </a:lnTo>
                  <a:lnTo>
                    <a:pt x="70" y="611"/>
                  </a:lnTo>
                  <a:lnTo>
                    <a:pt x="70" y="609"/>
                  </a:lnTo>
                  <a:lnTo>
                    <a:pt x="71" y="608"/>
                  </a:lnTo>
                  <a:lnTo>
                    <a:pt x="73" y="605"/>
                  </a:lnTo>
                  <a:lnTo>
                    <a:pt x="75" y="603"/>
                  </a:lnTo>
                  <a:lnTo>
                    <a:pt x="75" y="601"/>
                  </a:lnTo>
                  <a:lnTo>
                    <a:pt x="73" y="600"/>
                  </a:lnTo>
                  <a:lnTo>
                    <a:pt x="71" y="600"/>
                  </a:lnTo>
                  <a:lnTo>
                    <a:pt x="69" y="600"/>
                  </a:lnTo>
                  <a:lnTo>
                    <a:pt x="68" y="600"/>
                  </a:lnTo>
                  <a:lnTo>
                    <a:pt x="64" y="598"/>
                  </a:lnTo>
                  <a:lnTo>
                    <a:pt x="61" y="597"/>
                  </a:lnTo>
                  <a:lnTo>
                    <a:pt x="59" y="599"/>
                  </a:lnTo>
                  <a:lnTo>
                    <a:pt x="58" y="600"/>
                  </a:lnTo>
                  <a:lnTo>
                    <a:pt x="57" y="600"/>
                  </a:lnTo>
                  <a:lnTo>
                    <a:pt x="58" y="598"/>
                  </a:lnTo>
                  <a:lnTo>
                    <a:pt x="57" y="596"/>
                  </a:lnTo>
                  <a:lnTo>
                    <a:pt x="55" y="594"/>
                  </a:lnTo>
                  <a:lnTo>
                    <a:pt x="57" y="594"/>
                  </a:lnTo>
                  <a:lnTo>
                    <a:pt x="58" y="593"/>
                  </a:lnTo>
                  <a:lnTo>
                    <a:pt x="61" y="591"/>
                  </a:lnTo>
                  <a:lnTo>
                    <a:pt x="61" y="590"/>
                  </a:lnTo>
                  <a:lnTo>
                    <a:pt x="61" y="588"/>
                  </a:lnTo>
                  <a:lnTo>
                    <a:pt x="61" y="591"/>
                  </a:lnTo>
                  <a:lnTo>
                    <a:pt x="59" y="593"/>
                  </a:lnTo>
                  <a:lnTo>
                    <a:pt x="57" y="591"/>
                  </a:lnTo>
                  <a:lnTo>
                    <a:pt x="56" y="590"/>
                  </a:lnTo>
                  <a:lnTo>
                    <a:pt x="55" y="587"/>
                  </a:lnTo>
                  <a:lnTo>
                    <a:pt x="54" y="586"/>
                  </a:lnTo>
                  <a:lnTo>
                    <a:pt x="54" y="585"/>
                  </a:lnTo>
                  <a:lnTo>
                    <a:pt x="50" y="582"/>
                  </a:lnTo>
                  <a:lnTo>
                    <a:pt x="50" y="579"/>
                  </a:lnTo>
                  <a:lnTo>
                    <a:pt x="46" y="574"/>
                  </a:lnTo>
                  <a:lnTo>
                    <a:pt x="46" y="572"/>
                  </a:lnTo>
                  <a:lnTo>
                    <a:pt x="45" y="568"/>
                  </a:lnTo>
                  <a:lnTo>
                    <a:pt x="38" y="568"/>
                  </a:lnTo>
                  <a:lnTo>
                    <a:pt x="37" y="568"/>
                  </a:lnTo>
                  <a:lnTo>
                    <a:pt x="36" y="568"/>
                  </a:lnTo>
                  <a:lnTo>
                    <a:pt x="34" y="567"/>
                  </a:lnTo>
                  <a:lnTo>
                    <a:pt x="31" y="566"/>
                  </a:lnTo>
                  <a:lnTo>
                    <a:pt x="31" y="567"/>
                  </a:lnTo>
                  <a:lnTo>
                    <a:pt x="30" y="568"/>
                  </a:lnTo>
                  <a:lnTo>
                    <a:pt x="29" y="568"/>
                  </a:lnTo>
                  <a:lnTo>
                    <a:pt x="29" y="565"/>
                  </a:lnTo>
                  <a:lnTo>
                    <a:pt x="30" y="563"/>
                  </a:lnTo>
                  <a:lnTo>
                    <a:pt x="30" y="562"/>
                  </a:lnTo>
                  <a:lnTo>
                    <a:pt x="30" y="560"/>
                  </a:lnTo>
                  <a:lnTo>
                    <a:pt x="26" y="557"/>
                  </a:lnTo>
                  <a:lnTo>
                    <a:pt x="26" y="554"/>
                  </a:lnTo>
                  <a:lnTo>
                    <a:pt x="28" y="550"/>
                  </a:lnTo>
                  <a:lnTo>
                    <a:pt x="23" y="547"/>
                  </a:lnTo>
                  <a:lnTo>
                    <a:pt x="21" y="544"/>
                  </a:lnTo>
                  <a:lnTo>
                    <a:pt x="18" y="543"/>
                  </a:lnTo>
                  <a:lnTo>
                    <a:pt x="18" y="541"/>
                  </a:lnTo>
                  <a:lnTo>
                    <a:pt x="20" y="539"/>
                  </a:lnTo>
                  <a:lnTo>
                    <a:pt x="24" y="542"/>
                  </a:lnTo>
                  <a:lnTo>
                    <a:pt x="28" y="539"/>
                  </a:lnTo>
                  <a:lnTo>
                    <a:pt x="28" y="537"/>
                  </a:lnTo>
                  <a:lnTo>
                    <a:pt x="28" y="533"/>
                  </a:lnTo>
                  <a:lnTo>
                    <a:pt x="27" y="531"/>
                  </a:lnTo>
                  <a:lnTo>
                    <a:pt x="27" y="527"/>
                  </a:lnTo>
                  <a:lnTo>
                    <a:pt x="35" y="524"/>
                  </a:lnTo>
                  <a:lnTo>
                    <a:pt x="36" y="525"/>
                  </a:lnTo>
                  <a:lnTo>
                    <a:pt x="39" y="527"/>
                  </a:lnTo>
                  <a:lnTo>
                    <a:pt x="39" y="523"/>
                  </a:lnTo>
                  <a:lnTo>
                    <a:pt x="41" y="519"/>
                  </a:lnTo>
                  <a:lnTo>
                    <a:pt x="41" y="517"/>
                  </a:lnTo>
                  <a:lnTo>
                    <a:pt x="39" y="513"/>
                  </a:lnTo>
                  <a:lnTo>
                    <a:pt x="40" y="509"/>
                  </a:lnTo>
                  <a:lnTo>
                    <a:pt x="42" y="506"/>
                  </a:lnTo>
                  <a:lnTo>
                    <a:pt x="43" y="504"/>
                  </a:lnTo>
                  <a:lnTo>
                    <a:pt x="41" y="504"/>
                  </a:lnTo>
                  <a:lnTo>
                    <a:pt x="39" y="503"/>
                  </a:lnTo>
                  <a:lnTo>
                    <a:pt x="37" y="503"/>
                  </a:lnTo>
                  <a:lnTo>
                    <a:pt x="36" y="501"/>
                  </a:lnTo>
                  <a:lnTo>
                    <a:pt x="34" y="500"/>
                  </a:lnTo>
                  <a:lnTo>
                    <a:pt x="29" y="499"/>
                  </a:lnTo>
                  <a:lnTo>
                    <a:pt x="29" y="495"/>
                  </a:lnTo>
                  <a:lnTo>
                    <a:pt x="29" y="494"/>
                  </a:lnTo>
                  <a:lnTo>
                    <a:pt x="29" y="494"/>
                  </a:lnTo>
                  <a:lnTo>
                    <a:pt x="29" y="493"/>
                  </a:lnTo>
                  <a:lnTo>
                    <a:pt x="28" y="492"/>
                  </a:lnTo>
                  <a:lnTo>
                    <a:pt x="27" y="491"/>
                  </a:lnTo>
                  <a:lnTo>
                    <a:pt x="28" y="490"/>
                  </a:lnTo>
                  <a:lnTo>
                    <a:pt x="29" y="489"/>
                  </a:lnTo>
                  <a:lnTo>
                    <a:pt x="31" y="483"/>
                  </a:lnTo>
                  <a:lnTo>
                    <a:pt x="28" y="483"/>
                  </a:lnTo>
                  <a:lnTo>
                    <a:pt x="22" y="482"/>
                  </a:lnTo>
                  <a:lnTo>
                    <a:pt x="20" y="483"/>
                  </a:lnTo>
                  <a:lnTo>
                    <a:pt x="17" y="481"/>
                  </a:lnTo>
                  <a:lnTo>
                    <a:pt x="17" y="480"/>
                  </a:lnTo>
                  <a:lnTo>
                    <a:pt x="13" y="481"/>
                  </a:lnTo>
                  <a:lnTo>
                    <a:pt x="12" y="482"/>
                  </a:lnTo>
                  <a:lnTo>
                    <a:pt x="9" y="483"/>
                  </a:lnTo>
                  <a:lnTo>
                    <a:pt x="5" y="484"/>
                  </a:lnTo>
                  <a:lnTo>
                    <a:pt x="4" y="482"/>
                  </a:lnTo>
                  <a:lnTo>
                    <a:pt x="5" y="481"/>
                  </a:lnTo>
                  <a:lnTo>
                    <a:pt x="6" y="480"/>
                  </a:lnTo>
                  <a:lnTo>
                    <a:pt x="7" y="475"/>
                  </a:lnTo>
                  <a:lnTo>
                    <a:pt x="6" y="475"/>
                  </a:lnTo>
                  <a:lnTo>
                    <a:pt x="5" y="474"/>
                  </a:lnTo>
                  <a:lnTo>
                    <a:pt x="5" y="472"/>
                  </a:lnTo>
                  <a:lnTo>
                    <a:pt x="2" y="470"/>
                  </a:lnTo>
                  <a:lnTo>
                    <a:pt x="1" y="467"/>
                  </a:lnTo>
                  <a:lnTo>
                    <a:pt x="2" y="466"/>
                  </a:lnTo>
                  <a:lnTo>
                    <a:pt x="2" y="464"/>
                  </a:lnTo>
                  <a:lnTo>
                    <a:pt x="1" y="463"/>
                  </a:lnTo>
                  <a:lnTo>
                    <a:pt x="0" y="460"/>
                  </a:lnTo>
                  <a:lnTo>
                    <a:pt x="0" y="459"/>
                  </a:lnTo>
                  <a:lnTo>
                    <a:pt x="2" y="459"/>
                  </a:lnTo>
                  <a:lnTo>
                    <a:pt x="5" y="458"/>
                  </a:lnTo>
                  <a:lnTo>
                    <a:pt x="8" y="456"/>
                  </a:lnTo>
                  <a:lnTo>
                    <a:pt x="9" y="454"/>
                  </a:lnTo>
                  <a:lnTo>
                    <a:pt x="11" y="455"/>
                  </a:lnTo>
                  <a:lnTo>
                    <a:pt x="12" y="460"/>
                  </a:lnTo>
                  <a:lnTo>
                    <a:pt x="14" y="465"/>
                  </a:lnTo>
                  <a:lnTo>
                    <a:pt x="18" y="466"/>
                  </a:lnTo>
                  <a:lnTo>
                    <a:pt x="21" y="461"/>
                  </a:lnTo>
                  <a:lnTo>
                    <a:pt x="21" y="458"/>
                  </a:lnTo>
                  <a:lnTo>
                    <a:pt x="21" y="457"/>
                  </a:lnTo>
                  <a:lnTo>
                    <a:pt x="22" y="456"/>
                  </a:lnTo>
                  <a:lnTo>
                    <a:pt x="23" y="454"/>
                  </a:lnTo>
                  <a:lnTo>
                    <a:pt x="24" y="454"/>
                  </a:lnTo>
                  <a:lnTo>
                    <a:pt x="24" y="453"/>
                  </a:lnTo>
                  <a:lnTo>
                    <a:pt x="30" y="447"/>
                  </a:lnTo>
                  <a:lnTo>
                    <a:pt x="33" y="446"/>
                  </a:lnTo>
                  <a:lnTo>
                    <a:pt x="36" y="446"/>
                  </a:lnTo>
                  <a:lnTo>
                    <a:pt x="39" y="444"/>
                  </a:lnTo>
                  <a:lnTo>
                    <a:pt x="39" y="443"/>
                  </a:lnTo>
                  <a:lnTo>
                    <a:pt x="40" y="440"/>
                  </a:lnTo>
                  <a:lnTo>
                    <a:pt x="42" y="439"/>
                  </a:lnTo>
                  <a:lnTo>
                    <a:pt x="44" y="439"/>
                  </a:lnTo>
                  <a:lnTo>
                    <a:pt x="46" y="436"/>
                  </a:lnTo>
                  <a:lnTo>
                    <a:pt x="47" y="435"/>
                  </a:lnTo>
                  <a:lnTo>
                    <a:pt x="50" y="434"/>
                  </a:lnTo>
                  <a:lnTo>
                    <a:pt x="53" y="433"/>
                  </a:lnTo>
                  <a:lnTo>
                    <a:pt x="54" y="433"/>
                  </a:lnTo>
                  <a:lnTo>
                    <a:pt x="55" y="432"/>
                  </a:lnTo>
                  <a:lnTo>
                    <a:pt x="58" y="431"/>
                  </a:lnTo>
                  <a:lnTo>
                    <a:pt x="61" y="431"/>
                  </a:lnTo>
                  <a:lnTo>
                    <a:pt x="63" y="430"/>
                  </a:lnTo>
                  <a:lnTo>
                    <a:pt x="64" y="428"/>
                  </a:lnTo>
                  <a:lnTo>
                    <a:pt x="63" y="425"/>
                  </a:lnTo>
                  <a:lnTo>
                    <a:pt x="60" y="421"/>
                  </a:lnTo>
                  <a:lnTo>
                    <a:pt x="65" y="419"/>
                  </a:lnTo>
                  <a:lnTo>
                    <a:pt x="65" y="418"/>
                  </a:lnTo>
                  <a:lnTo>
                    <a:pt x="64" y="416"/>
                  </a:lnTo>
                  <a:lnTo>
                    <a:pt x="55" y="420"/>
                  </a:lnTo>
                  <a:lnTo>
                    <a:pt x="52" y="421"/>
                  </a:lnTo>
                  <a:lnTo>
                    <a:pt x="49" y="422"/>
                  </a:lnTo>
                  <a:lnTo>
                    <a:pt x="46" y="421"/>
                  </a:lnTo>
                  <a:lnTo>
                    <a:pt x="44" y="419"/>
                  </a:lnTo>
                  <a:lnTo>
                    <a:pt x="43" y="407"/>
                  </a:lnTo>
                  <a:lnTo>
                    <a:pt x="44" y="406"/>
                  </a:lnTo>
                  <a:lnTo>
                    <a:pt x="45" y="406"/>
                  </a:lnTo>
                  <a:lnTo>
                    <a:pt x="47" y="406"/>
                  </a:lnTo>
                  <a:lnTo>
                    <a:pt x="47" y="404"/>
                  </a:lnTo>
                  <a:lnTo>
                    <a:pt x="46" y="403"/>
                  </a:lnTo>
                  <a:lnTo>
                    <a:pt x="45" y="399"/>
                  </a:lnTo>
                  <a:lnTo>
                    <a:pt x="46" y="399"/>
                  </a:lnTo>
                  <a:lnTo>
                    <a:pt x="46" y="398"/>
                  </a:lnTo>
                  <a:lnTo>
                    <a:pt x="47" y="398"/>
                  </a:lnTo>
                  <a:lnTo>
                    <a:pt x="48" y="397"/>
                  </a:lnTo>
                  <a:lnTo>
                    <a:pt x="49" y="396"/>
                  </a:lnTo>
                  <a:lnTo>
                    <a:pt x="56" y="391"/>
                  </a:lnTo>
                  <a:lnTo>
                    <a:pt x="57" y="389"/>
                  </a:lnTo>
                  <a:lnTo>
                    <a:pt x="57" y="388"/>
                  </a:lnTo>
                  <a:lnTo>
                    <a:pt x="58" y="385"/>
                  </a:lnTo>
                  <a:lnTo>
                    <a:pt x="60" y="383"/>
                  </a:lnTo>
                  <a:lnTo>
                    <a:pt x="64" y="379"/>
                  </a:lnTo>
                  <a:lnTo>
                    <a:pt x="64" y="376"/>
                  </a:lnTo>
                  <a:lnTo>
                    <a:pt x="64" y="375"/>
                  </a:lnTo>
                  <a:lnTo>
                    <a:pt x="66" y="371"/>
                  </a:lnTo>
                  <a:lnTo>
                    <a:pt x="67" y="371"/>
                  </a:lnTo>
                  <a:lnTo>
                    <a:pt x="71" y="371"/>
                  </a:lnTo>
                  <a:lnTo>
                    <a:pt x="71" y="369"/>
                  </a:lnTo>
                  <a:lnTo>
                    <a:pt x="78" y="363"/>
                  </a:lnTo>
                  <a:lnTo>
                    <a:pt x="78" y="362"/>
                  </a:lnTo>
                  <a:lnTo>
                    <a:pt x="77" y="354"/>
                  </a:lnTo>
                  <a:lnTo>
                    <a:pt x="78" y="351"/>
                  </a:lnTo>
                  <a:lnTo>
                    <a:pt x="79" y="349"/>
                  </a:lnTo>
                  <a:lnTo>
                    <a:pt x="77" y="349"/>
                  </a:lnTo>
                  <a:lnTo>
                    <a:pt x="75" y="349"/>
                  </a:lnTo>
                  <a:lnTo>
                    <a:pt x="77" y="341"/>
                  </a:lnTo>
                  <a:lnTo>
                    <a:pt x="77" y="339"/>
                  </a:lnTo>
                  <a:lnTo>
                    <a:pt x="77" y="335"/>
                  </a:lnTo>
                  <a:lnTo>
                    <a:pt x="78" y="335"/>
                  </a:lnTo>
                  <a:lnTo>
                    <a:pt x="79" y="334"/>
                  </a:lnTo>
                  <a:lnTo>
                    <a:pt x="80" y="326"/>
                  </a:lnTo>
                  <a:lnTo>
                    <a:pt x="79" y="323"/>
                  </a:lnTo>
                  <a:lnTo>
                    <a:pt x="79" y="322"/>
                  </a:lnTo>
                  <a:lnTo>
                    <a:pt x="78" y="321"/>
                  </a:lnTo>
                  <a:lnTo>
                    <a:pt x="78" y="318"/>
                  </a:lnTo>
                  <a:lnTo>
                    <a:pt x="78" y="315"/>
                  </a:lnTo>
                  <a:lnTo>
                    <a:pt x="78" y="312"/>
                  </a:lnTo>
                  <a:lnTo>
                    <a:pt x="76" y="308"/>
                  </a:lnTo>
                  <a:lnTo>
                    <a:pt x="74" y="307"/>
                  </a:lnTo>
                  <a:lnTo>
                    <a:pt x="71" y="304"/>
                  </a:lnTo>
                  <a:lnTo>
                    <a:pt x="68" y="296"/>
                  </a:lnTo>
                  <a:lnTo>
                    <a:pt x="68" y="296"/>
                  </a:lnTo>
                  <a:lnTo>
                    <a:pt x="66" y="294"/>
                  </a:lnTo>
                  <a:lnTo>
                    <a:pt x="64" y="291"/>
                  </a:lnTo>
                  <a:lnTo>
                    <a:pt x="63" y="289"/>
                  </a:lnTo>
                  <a:lnTo>
                    <a:pt x="62" y="287"/>
                  </a:lnTo>
                  <a:lnTo>
                    <a:pt x="59" y="284"/>
                  </a:lnTo>
                  <a:lnTo>
                    <a:pt x="56" y="282"/>
                  </a:lnTo>
                  <a:lnTo>
                    <a:pt x="57" y="278"/>
                  </a:lnTo>
                  <a:lnTo>
                    <a:pt x="57" y="276"/>
                  </a:lnTo>
                  <a:lnTo>
                    <a:pt x="58" y="275"/>
                  </a:lnTo>
                  <a:lnTo>
                    <a:pt x="60" y="271"/>
                  </a:lnTo>
                  <a:lnTo>
                    <a:pt x="62" y="266"/>
                  </a:lnTo>
                  <a:lnTo>
                    <a:pt x="58" y="264"/>
                  </a:lnTo>
                  <a:lnTo>
                    <a:pt x="52" y="263"/>
                  </a:lnTo>
                  <a:lnTo>
                    <a:pt x="44" y="258"/>
                  </a:lnTo>
                  <a:lnTo>
                    <a:pt x="44" y="248"/>
                  </a:lnTo>
                  <a:lnTo>
                    <a:pt x="45" y="247"/>
                  </a:lnTo>
                  <a:lnTo>
                    <a:pt x="47" y="246"/>
                  </a:lnTo>
                  <a:lnTo>
                    <a:pt x="45" y="243"/>
                  </a:lnTo>
                  <a:lnTo>
                    <a:pt x="38" y="238"/>
                  </a:lnTo>
                  <a:lnTo>
                    <a:pt x="35" y="237"/>
                  </a:lnTo>
                  <a:lnTo>
                    <a:pt x="31" y="237"/>
                  </a:lnTo>
                  <a:lnTo>
                    <a:pt x="30" y="236"/>
                  </a:lnTo>
                  <a:lnTo>
                    <a:pt x="30" y="234"/>
                  </a:lnTo>
                  <a:lnTo>
                    <a:pt x="38" y="228"/>
                  </a:lnTo>
                  <a:lnTo>
                    <a:pt x="37" y="225"/>
                  </a:lnTo>
                  <a:lnTo>
                    <a:pt x="37" y="223"/>
                  </a:lnTo>
                  <a:lnTo>
                    <a:pt x="35" y="222"/>
                  </a:lnTo>
                  <a:lnTo>
                    <a:pt x="36" y="218"/>
                  </a:lnTo>
                  <a:lnTo>
                    <a:pt x="33" y="216"/>
                  </a:lnTo>
                  <a:lnTo>
                    <a:pt x="31" y="214"/>
                  </a:lnTo>
                  <a:lnTo>
                    <a:pt x="31" y="213"/>
                  </a:lnTo>
                  <a:lnTo>
                    <a:pt x="32" y="212"/>
                  </a:lnTo>
                  <a:lnTo>
                    <a:pt x="31" y="208"/>
                  </a:lnTo>
                  <a:lnTo>
                    <a:pt x="34" y="205"/>
                  </a:lnTo>
                  <a:lnTo>
                    <a:pt x="39" y="207"/>
                  </a:lnTo>
                  <a:lnTo>
                    <a:pt x="39" y="207"/>
                  </a:lnTo>
                  <a:lnTo>
                    <a:pt x="42" y="206"/>
                  </a:lnTo>
                  <a:lnTo>
                    <a:pt x="46" y="203"/>
                  </a:lnTo>
                  <a:lnTo>
                    <a:pt x="48" y="203"/>
                  </a:lnTo>
                  <a:lnTo>
                    <a:pt x="53" y="201"/>
                  </a:lnTo>
                  <a:lnTo>
                    <a:pt x="53" y="200"/>
                  </a:lnTo>
                  <a:lnTo>
                    <a:pt x="54" y="199"/>
                  </a:lnTo>
                  <a:lnTo>
                    <a:pt x="55" y="197"/>
                  </a:lnTo>
                  <a:lnTo>
                    <a:pt x="58" y="199"/>
                  </a:lnTo>
                  <a:lnTo>
                    <a:pt x="61" y="202"/>
                  </a:lnTo>
                  <a:lnTo>
                    <a:pt x="69" y="204"/>
                  </a:lnTo>
                  <a:lnTo>
                    <a:pt x="74" y="206"/>
                  </a:lnTo>
                  <a:lnTo>
                    <a:pt x="74" y="199"/>
                  </a:lnTo>
                  <a:lnTo>
                    <a:pt x="72" y="197"/>
                  </a:lnTo>
                  <a:lnTo>
                    <a:pt x="71" y="197"/>
                  </a:lnTo>
                  <a:lnTo>
                    <a:pt x="69" y="194"/>
                  </a:lnTo>
                  <a:lnTo>
                    <a:pt x="69" y="192"/>
                  </a:lnTo>
                  <a:lnTo>
                    <a:pt x="68" y="192"/>
                  </a:lnTo>
                  <a:lnTo>
                    <a:pt x="64" y="189"/>
                  </a:lnTo>
                  <a:lnTo>
                    <a:pt x="66" y="187"/>
                  </a:lnTo>
                  <a:lnTo>
                    <a:pt x="68" y="187"/>
                  </a:lnTo>
                  <a:lnTo>
                    <a:pt x="73" y="186"/>
                  </a:lnTo>
                  <a:lnTo>
                    <a:pt x="76" y="187"/>
                  </a:lnTo>
                  <a:lnTo>
                    <a:pt x="80" y="191"/>
                  </a:lnTo>
                  <a:lnTo>
                    <a:pt x="80" y="192"/>
                  </a:lnTo>
                  <a:lnTo>
                    <a:pt x="79" y="192"/>
                  </a:lnTo>
                  <a:lnTo>
                    <a:pt x="78" y="193"/>
                  </a:lnTo>
                  <a:lnTo>
                    <a:pt x="81" y="196"/>
                  </a:lnTo>
                  <a:lnTo>
                    <a:pt x="85" y="197"/>
                  </a:lnTo>
                  <a:lnTo>
                    <a:pt x="94" y="198"/>
                  </a:lnTo>
                  <a:lnTo>
                    <a:pt x="96" y="197"/>
                  </a:lnTo>
                  <a:lnTo>
                    <a:pt x="97" y="197"/>
                  </a:lnTo>
                  <a:lnTo>
                    <a:pt x="102" y="198"/>
                  </a:lnTo>
                  <a:lnTo>
                    <a:pt x="103" y="203"/>
                  </a:lnTo>
                  <a:lnTo>
                    <a:pt x="103" y="204"/>
                  </a:lnTo>
                  <a:lnTo>
                    <a:pt x="107" y="204"/>
                  </a:lnTo>
                  <a:lnTo>
                    <a:pt x="111" y="205"/>
                  </a:lnTo>
                  <a:lnTo>
                    <a:pt x="113" y="206"/>
                  </a:lnTo>
                  <a:lnTo>
                    <a:pt x="113" y="208"/>
                  </a:lnTo>
                  <a:lnTo>
                    <a:pt x="114" y="211"/>
                  </a:lnTo>
                  <a:lnTo>
                    <a:pt x="116" y="211"/>
                  </a:lnTo>
                  <a:lnTo>
                    <a:pt x="119" y="212"/>
                  </a:lnTo>
                  <a:lnTo>
                    <a:pt x="120" y="213"/>
                  </a:lnTo>
                  <a:lnTo>
                    <a:pt x="122" y="214"/>
                  </a:lnTo>
                  <a:lnTo>
                    <a:pt x="123" y="214"/>
                  </a:lnTo>
                  <a:lnTo>
                    <a:pt x="122" y="211"/>
                  </a:lnTo>
                  <a:lnTo>
                    <a:pt x="123" y="210"/>
                  </a:lnTo>
                  <a:lnTo>
                    <a:pt x="122" y="207"/>
                  </a:lnTo>
                  <a:lnTo>
                    <a:pt x="123" y="206"/>
                  </a:lnTo>
                  <a:lnTo>
                    <a:pt x="124" y="204"/>
                  </a:lnTo>
                  <a:lnTo>
                    <a:pt x="122" y="203"/>
                  </a:lnTo>
                  <a:lnTo>
                    <a:pt x="119" y="201"/>
                  </a:lnTo>
                  <a:lnTo>
                    <a:pt x="120" y="198"/>
                  </a:lnTo>
                  <a:lnTo>
                    <a:pt x="122" y="198"/>
                  </a:lnTo>
                  <a:lnTo>
                    <a:pt x="122" y="199"/>
                  </a:lnTo>
                  <a:lnTo>
                    <a:pt x="123" y="199"/>
                  </a:lnTo>
                  <a:lnTo>
                    <a:pt x="125" y="199"/>
                  </a:lnTo>
                  <a:lnTo>
                    <a:pt x="128" y="201"/>
                  </a:lnTo>
                  <a:lnTo>
                    <a:pt x="129" y="202"/>
                  </a:lnTo>
                  <a:lnTo>
                    <a:pt x="130" y="202"/>
                  </a:lnTo>
                  <a:lnTo>
                    <a:pt x="132" y="201"/>
                  </a:lnTo>
                  <a:lnTo>
                    <a:pt x="134" y="203"/>
                  </a:lnTo>
                  <a:lnTo>
                    <a:pt x="135" y="204"/>
                  </a:lnTo>
                  <a:lnTo>
                    <a:pt x="137" y="205"/>
                  </a:lnTo>
                  <a:lnTo>
                    <a:pt x="141" y="203"/>
                  </a:lnTo>
                  <a:lnTo>
                    <a:pt x="142" y="201"/>
                  </a:lnTo>
                  <a:lnTo>
                    <a:pt x="142" y="200"/>
                  </a:lnTo>
                  <a:lnTo>
                    <a:pt x="145" y="199"/>
                  </a:lnTo>
                  <a:lnTo>
                    <a:pt x="146" y="199"/>
                  </a:lnTo>
                  <a:lnTo>
                    <a:pt x="147" y="198"/>
                  </a:lnTo>
                  <a:lnTo>
                    <a:pt x="149" y="197"/>
                  </a:lnTo>
                  <a:lnTo>
                    <a:pt x="151" y="196"/>
                  </a:lnTo>
                  <a:lnTo>
                    <a:pt x="152" y="196"/>
                  </a:lnTo>
                  <a:lnTo>
                    <a:pt x="153" y="196"/>
                  </a:lnTo>
                  <a:lnTo>
                    <a:pt x="154" y="197"/>
                  </a:lnTo>
                  <a:lnTo>
                    <a:pt x="159" y="194"/>
                  </a:lnTo>
                  <a:lnTo>
                    <a:pt x="160" y="194"/>
                  </a:lnTo>
                  <a:lnTo>
                    <a:pt x="162" y="193"/>
                  </a:lnTo>
                  <a:lnTo>
                    <a:pt x="169" y="192"/>
                  </a:lnTo>
                  <a:lnTo>
                    <a:pt x="175" y="189"/>
                  </a:lnTo>
                  <a:lnTo>
                    <a:pt x="177" y="188"/>
                  </a:lnTo>
                  <a:lnTo>
                    <a:pt x="179" y="187"/>
                  </a:lnTo>
                  <a:lnTo>
                    <a:pt x="182" y="188"/>
                  </a:lnTo>
                  <a:lnTo>
                    <a:pt x="184" y="191"/>
                  </a:lnTo>
                  <a:lnTo>
                    <a:pt x="187" y="194"/>
                  </a:lnTo>
                  <a:lnTo>
                    <a:pt x="191" y="191"/>
                  </a:lnTo>
                  <a:lnTo>
                    <a:pt x="193" y="191"/>
                  </a:lnTo>
                  <a:lnTo>
                    <a:pt x="194" y="189"/>
                  </a:lnTo>
                  <a:lnTo>
                    <a:pt x="197" y="188"/>
                  </a:lnTo>
                  <a:lnTo>
                    <a:pt x="201" y="184"/>
                  </a:lnTo>
                  <a:lnTo>
                    <a:pt x="203" y="181"/>
                  </a:lnTo>
                  <a:lnTo>
                    <a:pt x="203" y="177"/>
                  </a:lnTo>
                  <a:lnTo>
                    <a:pt x="204" y="174"/>
                  </a:lnTo>
                  <a:lnTo>
                    <a:pt x="206" y="174"/>
                  </a:lnTo>
                  <a:lnTo>
                    <a:pt x="210" y="172"/>
                  </a:lnTo>
                  <a:lnTo>
                    <a:pt x="211" y="170"/>
                  </a:lnTo>
                  <a:lnTo>
                    <a:pt x="210" y="163"/>
                  </a:lnTo>
                  <a:lnTo>
                    <a:pt x="208" y="163"/>
                  </a:lnTo>
                  <a:lnTo>
                    <a:pt x="207" y="163"/>
                  </a:lnTo>
                  <a:lnTo>
                    <a:pt x="206" y="161"/>
                  </a:lnTo>
                  <a:lnTo>
                    <a:pt x="195" y="151"/>
                  </a:lnTo>
                  <a:lnTo>
                    <a:pt x="187" y="148"/>
                  </a:lnTo>
                  <a:lnTo>
                    <a:pt x="187" y="148"/>
                  </a:lnTo>
                  <a:lnTo>
                    <a:pt x="182" y="148"/>
                  </a:lnTo>
                  <a:lnTo>
                    <a:pt x="182" y="146"/>
                  </a:lnTo>
                  <a:lnTo>
                    <a:pt x="182" y="143"/>
                  </a:lnTo>
                  <a:lnTo>
                    <a:pt x="184" y="138"/>
                  </a:lnTo>
                  <a:lnTo>
                    <a:pt x="187" y="136"/>
                  </a:lnTo>
                  <a:lnTo>
                    <a:pt x="191" y="136"/>
                  </a:lnTo>
                  <a:lnTo>
                    <a:pt x="195" y="133"/>
                  </a:lnTo>
                  <a:lnTo>
                    <a:pt x="196" y="132"/>
                  </a:lnTo>
                  <a:lnTo>
                    <a:pt x="195" y="131"/>
                  </a:lnTo>
                  <a:lnTo>
                    <a:pt x="195" y="130"/>
                  </a:lnTo>
                  <a:lnTo>
                    <a:pt x="196" y="129"/>
                  </a:lnTo>
                  <a:lnTo>
                    <a:pt x="197" y="128"/>
                  </a:lnTo>
                  <a:lnTo>
                    <a:pt x="198" y="123"/>
                  </a:lnTo>
                  <a:lnTo>
                    <a:pt x="214" y="123"/>
                  </a:lnTo>
                  <a:lnTo>
                    <a:pt x="216" y="123"/>
                  </a:lnTo>
                  <a:lnTo>
                    <a:pt x="219" y="120"/>
                  </a:lnTo>
                  <a:lnTo>
                    <a:pt x="220" y="119"/>
                  </a:lnTo>
                  <a:lnTo>
                    <a:pt x="222" y="111"/>
                  </a:lnTo>
                  <a:lnTo>
                    <a:pt x="224" y="110"/>
                  </a:lnTo>
                  <a:lnTo>
                    <a:pt x="228" y="107"/>
                  </a:lnTo>
                  <a:lnTo>
                    <a:pt x="229" y="105"/>
                  </a:lnTo>
                  <a:lnTo>
                    <a:pt x="237" y="104"/>
                  </a:lnTo>
                  <a:lnTo>
                    <a:pt x="242" y="96"/>
                  </a:lnTo>
                  <a:lnTo>
                    <a:pt x="243" y="91"/>
                  </a:lnTo>
                  <a:lnTo>
                    <a:pt x="245" y="89"/>
                  </a:lnTo>
                  <a:lnTo>
                    <a:pt x="248" y="89"/>
                  </a:lnTo>
                  <a:lnTo>
                    <a:pt x="251" y="90"/>
                  </a:lnTo>
                  <a:lnTo>
                    <a:pt x="255" y="89"/>
                  </a:lnTo>
                  <a:lnTo>
                    <a:pt x="259" y="87"/>
                  </a:lnTo>
                  <a:lnTo>
                    <a:pt x="260" y="85"/>
                  </a:lnTo>
                  <a:lnTo>
                    <a:pt x="267" y="85"/>
                  </a:lnTo>
                  <a:lnTo>
                    <a:pt x="269" y="84"/>
                  </a:lnTo>
                  <a:lnTo>
                    <a:pt x="269" y="83"/>
                  </a:lnTo>
                  <a:lnTo>
                    <a:pt x="270" y="81"/>
                  </a:lnTo>
                  <a:lnTo>
                    <a:pt x="273" y="79"/>
                  </a:lnTo>
                  <a:lnTo>
                    <a:pt x="278" y="77"/>
                  </a:lnTo>
                  <a:lnTo>
                    <a:pt x="288" y="78"/>
                  </a:lnTo>
                  <a:lnTo>
                    <a:pt x="289" y="78"/>
                  </a:lnTo>
                  <a:lnTo>
                    <a:pt x="290" y="79"/>
                  </a:lnTo>
                  <a:lnTo>
                    <a:pt x="297" y="79"/>
                  </a:lnTo>
                  <a:lnTo>
                    <a:pt x="307" y="79"/>
                  </a:lnTo>
                  <a:lnTo>
                    <a:pt x="311" y="74"/>
                  </a:lnTo>
                  <a:lnTo>
                    <a:pt x="313" y="74"/>
                  </a:lnTo>
                  <a:lnTo>
                    <a:pt x="315" y="74"/>
                  </a:lnTo>
                  <a:lnTo>
                    <a:pt x="316" y="74"/>
                  </a:lnTo>
                  <a:lnTo>
                    <a:pt x="317" y="74"/>
                  </a:lnTo>
                  <a:lnTo>
                    <a:pt x="320" y="73"/>
                  </a:lnTo>
                  <a:lnTo>
                    <a:pt x="320" y="71"/>
                  </a:lnTo>
                  <a:lnTo>
                    <a:pt x="321" y="70"/>
                  </a:lnTo>
                  <a:lnTo>
                    <a:pt x="322" y="69"/>
                  </a:lnTo>
                  <a:lnTo>
                    <a:pt x="325" y="66"/>
                  </a:lnTo>
                  <a:lnTo>
                    <a:pt x="326" y="67"/>
                  </a:lnTo>
                  <a:lnTo>
                    <a:pt x="327" y="67"/>
                  </a:lnTo>
                  <a:lnTo>
                    <a:pt x="328" y="66"/>
                  </a:lnTo>
                  <a:lnTo>
                    <a:pt x="328" y="64"/>
                  </a:lnTo>
                  <a:lnTo>
                    <a:pt x="331" y="64"/>
                  </a:lnTo>
                  <a:lnTo>
                    <a:pt x="334" y="64"/>
                  </a:lnTo>
                  <a:lnTo>
                    <a:pt x="335" y="61"/>
                  </a:lnTo>
                  <a:lnTo>
                    <a:pt x="336" y="57"/>
                  </a:lnTo>
                  <a:lnTo>
                    <a:pt x="338" y="56"/>
                  </a:lnTo>
                  <a:lnTo>
                    <a:pt x="341" y="55"/>
                  </a:lnTo>
                  <a:lnTo>
                    <a:pt x="347" y="50"/>
                  </a:lnTo>
                  <a:lnTo>
                    <a:pt x="348" y="50"/>
                  </a:lnTo>
                  <a:lnTo>
                    <a:pt x="349" y="49"/>
                  </a:lnTo>
                  <a:lnTo>
                    <a:pt x="355" y="47"/>
                  </a:lnTo>
                  <a:lnTo>
                    <a:pt x="357" y="48"/>
                  </a:lnTo>
                  <a:lnTo>
                    <a:pt x="360" y="47"/>
                  </a:lnTo>
                  <a:lnTo>
                    <a:pt x="362" y="45"/>
                  </a:lnTo>
                  <a:lnTo>
                    <a:pt x="363" y="45"/>
                  </a:lnTo>
                  <a:lnTo>
                    <a:pt x="362" y="43"/>
                  </a:lnTo>
                  <a:lnTo>
                    <a:pt x="364" y="39"/>
                  </a:lnTo>
                  <a:lnTo>
                    <a:pt x="365" y="37"/>
                  </a:lnTo>
                  <a:lnTo>
                    <a:pt x="367" y="34"/>
                  </a:lnTo>
                  <a:lnTo>
                    <a:pt x="369" y="32"/>
                  </a:lnTo>
                  <a:lnTo>
                    <a:pt x="369" y="30"/>
                  </a:lnTo>
                  <a:lnTo>
                    <a:pt x="364" y="28"/>
                  </a:lnTo>
                  <a:lnTo>
                    <a:pt x="361" y="26"/>
                  </a:lnTo>
                  <a:lnTo>
                    <a:pt x="362" y="25"/>
                  </a:lnTo>
                  <a:lnTo>
                    <a:pt x="364" y="21"/>
                  </a:lnTo>
                  <a:lnTo>
                    <a:pt x="367" y="16"/>
                  </a:lnTo>
                  <a:lnTo>
                    <a:pt x="370" y="13"/>
                  </a:lnTo>
                  <a:lnTo>
                    <a:pt x="371" y="13"/>
                  </a:lnTo>
                  <a:lnTo>
                    <a:pt x="383" y="20"/>
                  </a:lnTo>
                  <a:lnTo>
                    <a:pt x="385" y="20"/>
                  </a:lnTo>
                  <a:lnTo>
                    <a:pt x="385" y="20"/>
                  </a:lnTo>
                  <a:lnTo>
                    <a:pt x="389" y="26"/>
                  </a:lnTo>
                  <a:lnTo>
                    <a:pt x="390" y="33"/>
                  </a:lnTo>
                  <a:lnTo>
                    <a:pt x="391" y="38"/>
                  </a:lnTo>
                  <a:lnTo>
                    <a:pt x="394" y="40"/>
                  </a:lnTo>
                  <a:lnTo>
                    <a:pt x="398" y="41"/>
                  </a:lnTo>
                  <a:lnTo>
                    <a:pt x="400" y="43"/>
                  </a:lnTo>
                  <a:lnTo>
                    <a:pt x="405" y="46"/>
                  </a:lnTo>
                  <a:lnTo>
                    <a:pt x="410" y="49"/>
                  </a:lnTo>
                  <a:lnTo>
                    <a:pt x="416" y="49"/>
                  </a:lnTo>
                  <a:lnTo>
                    <a:pt x="422" y="47"/>
                  </a:lnTo>
                  <a:lnTo>
                    <a:pt x="426" y="46"/>
                  </a:lnTo>
                  <a:lnTo>
                    <a:pt x="428" y="47"/>
                  </a:lnTo>
                  <a:lnTo>
                    <a:pt x="432" y="50"/>
                  </a:lnTo>
                  <a:lnTo>
                    <a:pt x="434" y="50"/>
                  </a:lnTo>
                  <a:lnTo>
                    <a:pt x="434" y="50"/>
                  </a:lnTo>
                  <a:lnTo>
                    <a:pt x="435" y="52"/>
                  </a:lnTo>
                  <a:lnTo>
                    <a:pt x="435" y="53"/>
                  </a:lnTo>
                  <a:lnTo>
                    <a:pt x="435" y="54"/>
                  </a:lnTo>
                  <a:lnTo>
                    <a:pt x="435" y="56"/>
                  </a:lnTo>
                  <a:lnTo>
                    <a:pt x="436" y="56"/>
                  </a:lnTo>
                  <a:lnTo>
                    <a:pt x="437" y="56"/>
                  </a:lnTo>
                  <a:lnTo>
                    <a:pt x="437" y="58"/>
                  </a:lnTo>
                  <a:lnTo>
                    <a:pt x="436" y="60"/>
                  </a:lnTo>
                  <a:lnTo>
                    <a:pt x="440" y="64"/>
                  </a:lnTo>
                  <a:lnTo>
                    <a:pt x="443" y="69"/>
                  </a:lnTo>
                  <a:lnTo>
                    <a:pt x="445" y="70"/>
                  </a:lnTo>
                  <a:lnTo>
                    <a:pt x="445" y="71"/>
                  </a:lnTo>
                  <a:lnTo>
                    <a:pt x="443" y="71"/>
                  </a:lnTo>
                  <a:lnTo>
                    <a:pt x="440" y="71"/>
                  </a:lnTo>
                  <a:lnTo>
                    <a:pt x="436" y="71"/>
                  </a:lnTo>
                  <a:lnTo>
                    <a:pt x="434" y="72"/>
                  </a:lnTo>
                  <a:lnTo>
                    <a:pt x="433" y="74"/>
                  </a:lnTo>
                  <a:lnTo>
                    <a:pt x="433" y="76"/>
                  </a:lnTo>
                  <a:lnTo>
                    <a:pt x="437" y="81"/>
                  </a:lnTo>
                  <a:lnTo>
                    <a:pt x="435" y="83"/>
                  </a:lnTo>
                  <a:lnTo>
                    <a:pt x="434" y="83"/>
                  </a:lnTo>
                  <a:lnTo>
                    <a:pt x="432" y="84"/>
                  </a:lnTo>
                  <a:lnTo>
                    <a:pt x="431" y="87"/>
                  </a:lnTo>
                  <a:lnTo>
                    <a:pt x="432" y="90"/>
                  </a:lnTo>
                  <a:lnTo>
                    <a:pt x="432" y="91"/>
                  </a:lnTo>
                  <a:lnTo>
                    <a:pt x="432" y="93"/>
                  </a:lnTo>
                  <a:lnTo>
                    <a:pt x="432" y="94"/>
                  </a:lnTo>
                  <a:lnTo>
                    <a:pt x="432" y="95"/>
                  </a:lnTo>
                  <a:lnTo>
                    <a:pt x="431" y="97"/>
                  </a:lnTo>
                  <a:lnTo>
                    <a:pt x="430" y="97"/>
                  </a:lnTo>
                  <a:lnTo>
                    <a:pt x="429" y="97"/>
                  </a:lnTo>
                  <a:lnTo>
                    <a:pt x="428" y="99"/>
                  </a:lnTo>
                  <a:lnTo>
                    <a:pt x="427" y="100"/>
                  </a:lnTo>
                  <a:lnTo>
                    <a:pt x="427" y="102"/>
                  </a:lnTo>
                  <a:lnTo>
                    <a:pt x="427" y="103"/>
                  </a:lnTo>
                  <a:lnTo>
                    <a:pt x="427" y="104"/>
                  </a:lnTo>
                  <a:lnTo>
                    <a:pt x="427" y="105"/>
                  </a:lnTo>
                  <a:lnTo>
                    <a:pt x="428" y="106"/>
                  </a:lnTo>
                  <a:lnTo>
                    <a:pt x="428" y="108"/>
                  </a:lnTo>
                  <a:lnTo>
                    <a:pt x="432" y="111"/>
                  </a:lnTo>
                  <a:lnTo>
                    <a:pt x="433" y="112"/>
                  </a:lnTo>
                  <a:lnTo>
                    <a:pt x="435" y="112"/>
                  </a:lnTo>
                  <a:lnTo>
                    <a:pt x="437" y="112"/>
                  </a:lnTo>
                  <a:lnTo>
                    <a:pt x="441" y="114"/>
                  </a:lnTo>
                  <a:lnTo>
                    <a:pt x="442" y="114"/>
                  </a:lnTo>
                  <a:lnTo>
                    <a:pt x="444" y="113"/>
                  </a:lnTo>
                  <a:lnTo>
                    <a:pt x="447" y="113"/>
                  </a:lnTo>
                  <a:lnTo>
                    <a:pt x="450" y="114"/>
                  </a:lnTo>
                  <a:lnTo>
                    <a:pt x="449" y="115"/>
                  </a:lnTo>
                  <a:lnTo>
                    <a:pt x="451" y="117"/>
                  </a:lnTo>
                  <a:lnTo>
                    <a:pt x="451" y="118"/>
                  </a:lnTo>
                  <a:lnTo>
                    <a:pt x="449" y="118"/>
                  </a:lnTo>
                  <a:lnTo>
                    <a:pt x="447" y="118"/>
                  </a:lnTo>
                  <a:lnTo>
                    <a:pt x="446" y="121"/>
                  </a:lnTo>
                  <a:lnTo>
                    <a:pt x="446" y="122"/>
                  </a:lnTo>
                  <a:lnTo>
                    <a:pt x="447" y="125"/>
                  </a:lnTo>
                  <a:lnTo>
                    <a:pt x="447" y="132"/>
                  </a:lnTo>
                  <a:lnTo>
                    <a:pt x="442" y="131"/>
                  </a:lnTo>
                  <a:lnTo>
                    <a:pt x="440" y="131"/>
                  </a:lnTo>
                  <a:lnTo>
                    <a:pt x="438" y="132"/>
                  </a:lnTo>
                  <a:lnTo>
                    <a:pt x="435" y="135"/>
                  </a:lnTo>
                  <a:lnTo>
                    <a:pt x="430" y="138"/>
                  </a:lnTo>
                  <a:lnTo>
                    <a:pt x="426" y="140"/>
                  </a:lnTo>
                  <a:lnTo>
                    <a:pt x="422" y="142"/>
                  </a:lnTo>
                  <a:lnTo>
                    <a:pt x="423" y="143"/>
                  </a:lnTo>
                  <a:lnTo>
                    <a:pt x="429" y="150"/>
                  </a:lnTo>
                  <a:lnTo>
                    <a:pt x="429" y="151"/>
                  </a:lnTo>
                  <a:lnTo>
                    <a:pt x="428" y="152"/>
                  </a:lnTo>
                  <a:lnTo>
                    <a:pt x="441" y="158"/>
                  </a:lnTo>
                  <a:lnTo>
                    <a:pt x="444" y="153"/>
                  </a:lnTo>
                  <a:lnTo>
                    <a:pt x="447" y="151"/>
                  </a:lnTo>
                  <a:lnTo>
                    <a:pt x="448" y="151"/>
                  </a:lnTo>
                  <a:lnTo>
                    <a:pt x="449" y="150"/>
                  </a:lnTo>
                  <a:lnTo>
                    <a:pt x="451" y="148"/>
                  </a:lnTo>
                  <a:lnTo>
                    <a:pt x="453" y="149"/>
                  </a:lnTo>
                  <a:lnTo>
                    <a:pt x="454" y="149"/>
                  </a:lnTo>
                  <a:lnTo>
                    <a:pt x="456" y="149"/>
                  </a:lnTo>
                  <a:lnTo>
                    <a:pt x="457" y="148"/>
                  </a:lnTo>
                  <a:lnTo>
                    <a:pt x="462" y="149"/>
                  </a:lnTo>
                  <a:lnTo>
                    <a:pt x="464" y="151"/>
                  </a:lnTo>
                  <a:lnTo>
                    <a:pt x="471" y="148"/>
                  </a:lnTo>
                  <a:lnTo>
                    <a:pt x="477" y="146"/>
                  </a:lnTo>
                  <a:lnTo>
                    <a:pt x="478" y="147"/>
                  </a:lnTo>
                  <a:lnTo>
                    <a:pt x="481" y="147"/>
                  </a:lnTo>
                  <a:lnTo>
                    <a:pt x="484" y="147"/>
                  </a:lnTo>
                  <a:lnTo>
                    <a:pt x="485" y="143"/>
                  </a:lnTo>
                  <a:lnTo>
                    <a:pt x="490" y="135"/>
                  </a:lnTo>
                  <a:lnTo>
                    <a:pt x="494" y="131"/>
                  </a:lnTo>
                  <a:lnTo>
                    <a:pt x="498" y="131"/>
                  </a:lnTo>
                  <a:lnTo>
                    <a:pt x="499" y="127"/>
                  </a:lnTo>
                  <a:lnTo>
                    <a:pt x="502" y="127"/>
                  </a:lnTo>
                  <a:lnTo>
                    <a:pt x="503" y="130"/>
                  </a:lnTo>
                  <a:lnTo>
                    <a:pt x="507" y="132"/>
                  </a:lnTo>
                  <a:lnTo>
                    <a:pt x="510" y="130"/>
                  </a:lnTo>
                  <a:lnTo>
                    <a:pt x="514" y="131"/>
                  </a:lnTo>
                  <a:lnTo>
                    <a:pt x="519" y="134"/>
                  </a:lnTo>
                  <a:lnTo>
                    <a:pt x="520" y="135"/>
                  </a:lnTo>
                  <a:lnTo>
                    <a:pt x="523" y="136"/>
                  </a:lnTo>
                  <a:lnTo>
                    <a:pt x="528" y="134"/>
                  </a:lnTo>
                  <a:lnTo>
                    <a:pt x="526" y="130"/>
                  </a:lnTo>
                  <a:lnTo>
                    <a:pt x="528" y="127"/>
                  </a:lnTo>
                  <a:lnTo>
                    <a:pt x="535" y="122"/>
                  </a:lnTo>
                  <a:lnTo>
                    <a:pt x="537" y="122"/>
                  </a:lnTo>
                  <a:lnTo>
                    <a:pt x="541" y="121"/>
                  </a:lnTo>
                  <a:lnTo>
                    <a:pt x="550" y="112"/>
                  </a:lnTo>
                  <a:lnTo>
                    <a:pt x="540" y="109"/>
                  </a:lnTo>
                  <a:lnTo>
                    <a:pt x="537" y="108"/>
                  </a:lnTo>
                  <a:lnTo>
                    <a:pt x="534" y="103"/>
                  </a:lnTo>
                  <a:lnTo>
                    <a:pt x="536" y="99"/>
                  </a:lnTo>
                  <a:lnTo>
                    <a:pt x="538" y="97"/>
                  </a:lnTo>
                  <a:lnTo>
                    <a:pt x="537" y="94"/>
                  </a:lnTo>
                  <a:lnTo>
                    <a:pt x="539" y="91"/>
                  </a:lnTo>
                  <a:lnTo>
                    <a:pt x="538" y="89"/>
                  </a:lnTo>
                  <a:lnTo>
                    <a:pt x="538" y="88"/>
                  </a:lnTo>
                  <a:lnTo>
                    <a:pt x="539" y="85"/>
                  </a:lnTo>
                  <a:lnTo>
                    <a:pt x="539" y="82"/>
                  </a:lnTo>
                  <a:lnTo>
                    <a:pt x="538" y="82"/>
                  </a:lnTo>
                  <a:lnTo>
                    <a:pt x="538" y="79"/>
                  </a:lnTo>
                  <a:lnTo>
                    <a:pt x="538" y="74"/>
                  </a:lnTo>
                  <a:lnTo>
                    <a:pt x="539" y="74"/>
                  </a:lnTo>
                  <a:lnTo>
                    <a:pt x="540" y="70"/>
                  </a:lnTo>
                  <a:lnTo>
                    <a:pt x="539" y="70"/>
                  </a:lnTo>
                  <a:lnTo>
                    <a:pt x="538" y="69"/>
                  </a:lnTo>
                  <a:lnTo>
                    <a:pt x="535" y="58"/>
                  </a:lnTo>
                  <a:lnTo>
                    <a:pt x="535" y="55"/>
                  </a:lnTo>
                  <a:lnTo>
                    <a:pt x="534" y="54"/>
                  </a:lnTo>
                  <a:lnTo>
                    <a:pt x="526" y="47"/>
                  </a:lnTo>
                  <a:lnTo>
                    <a:pt x="520" y="45"/>
                  </a:lnTo>
                  <a:lnTo>
                    <a:pt x="516" y="42"/>
                  </a:lnTo>
                  <a:lnTo>
                    <a:pt x="514" y="42"/>
                  </a:lnTo>
                  <a:lnTo>
                    <a:pt x="512" y="42"/>
                  </a:lnTo>
                  <a:lnTo>
                    <a:pt x="511" y="40"/>
                  </a:lnTo>
                  <a:lnTo>
                    <a:pt x="511" y="39"/>
                  </a:lnTo>
                  <a:lnTo>
                    <a:pt x="512" y="39"/>
                  </a:lnTo>
                  <a:lnTo>
                    <a:pt x="512" y="38"/>
                  </a:lnTo>
                  <a:lnTo>
                    <a:pt x="511" y="37"/>
                  </a:lnTo>
                  <a:lnTo>
                    <a:pt x="511" y="35"/>
                  </a:lnTo>
                  <a:lnTo>
                    <a:pt x="512" y="33"/>
                  </a:lnTo>
                  <a:lnTo>
                    <a:pt x="511" y="31"/>
                  </a:lnTo>
                  <a:lnTo>
                    <a:pt x="510" y="30"/>
                  </a:lnTo>
                  <a:lnTo>
                    <a:pt x="508" y="30"/>
                  </a:lnTo>
                  <a:lnTo>
                    <a:pt x="508" y="26"/>
                  </a:lnTo>
                  <a:lnTo>
                    <a:pt x="507" y="23"/>
                  </a:lnTo>
                  <a:lnTo>
                    <a:pt x="510" y="23"/>
                  </a:lnTo>
                  <a:lnTo>
                    <a:pt x="513" y="24"/>
                  </a:lnTo>
                  <a:lnTo>
                    <a:pt x="516" y="24"/>
                  </a:lnTo>
                  <a:lnTo>
                    <a:pt x="519" y="26"/>
                  </a:lnTo>
                  <a:lnTo>
                    <a:pt x="520" y="26"/>
                  </a:lnTo>
                  <a:lnTo>
                    <a:pt x="522" y="26"/>
                  </a:lnTo>
                  <a:lnTo>
                    <a:pt x="523" y="26"/>
                  </a:lnTo>
                  <a:lnTo>
                    <a:pt x="524" y="26"/>
                  </a:lnTo>
                  <a:lnTo>
                    <a:pt x="525" y="26"/>
                  </a:lnTo>
                  <a:lnTo>
                    <a:pt x="525" y="25"/>
                  </a:lnTo>
                  <a:lnTo>
                    <a:pt x="526" y="25"/>
                  </a:lnTo>
                  <a:lnTo>
                    <a:pt x="527" y="25"/>
                  </a:lnTo>
                  <a:lnTo>
                    <a:pt x="528" y="25"/>
                  </a:lnTo>
                  <a:lnTo>
                    <a:pt x="530" y="26"/>
                  </a:lnTo>
                  <a:lnTo>
                    <a:pt x="531" y="26"/>
                  </a:lnTo>
                  <a:lnTo>
                    <a:pt x="532" y="25"/>
                  </a:lnTo>
                  <a:lnTo>
                    <a:pt x="533" y="24"/>
                  </a:lnTo>
                  <a:lnTo>
                    <a:pt x="533" y="25"/>
                  </a:lnTo>
                  <a:lnTo>
                    <a:pt x="538" y="22"/>
                  </a:lnTo>
                  <a:lnTo>
                    <a:pt x="539" y="18"/>
                  </a:lnTo>
                  <a:lnTo>
                    <a:pt x="539" y="16"/>
                  </a:lnTo>
                  <a:lnTo>
                    <a:pt x="539" y="12"/>
                  </a:lnTo>
                  <a:lnTo>
                    <a:pt x="542" y="10"/>
                  </a:lnTo>
                  <a:lnTo>
                    <a:pt x="544" y="10"/>
                  </a:lnTo>
                  <a:lnTo>
                    <a:pt x="549" y="6"/>
                  </a:lnTo>
                  <a:lnTo>
                    <a:pt x="550" y="5"/>
                  </a:lnTo>
                  <a:lnTo>
                    <a:pt x="552" y="7"/>
                  </a:lnTo>
                  <a:lnTo>
                    <a:pt x="553" y="7"/>
                  </a:lnTo>
                  <a:lnTo>
                    <a:pt x="559" y="10"/>
                  </a:lnTo>
                  <a:lnTo>
                    <a:pt x="569" y="5"/>
                  </a:lnTo>
                  <a:lnTo>
                    <a:pt x="578" y="0"/>
                  </a:lnTo>
                  <a:lnTo>
                    <a:pt x="581" y="2"/>
                  </a:lnTo>
                  <a:close/>
                  <a:moveTo>
                    <a:pt x="72" y="595"/>
                  </a:moveTo>
                  <a:lnTo>
                    <a:pt x="74" y="595"/>
                  </a:lnTo>
                  <a:lnTo>
                    <a:pt x="73" y="595"/>
                  </a:lnTo>
                  <a:lnTo>
                    <a:pt x="72" y="59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1" name="Freeform 32">
              <a:extLst>
                <a:ext uri="{FF2B5EF4-FFF2-40B4-BE49-F238E27FC236}">
                  <a16:creationId xmlns:a16="http://schemas.microsoft.com/office/drawing/2014/main" id="{43D567C4-DA28-A28F-541F-5F3EDB26F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28913" y="2743200"/>
              <a:ext cx="814388" cy="1158875"/>
            </a:xfrm>
            <a:custGeom>
              <a:avLst/>
              <a:gdLst>
                <a:gd name="T0" fmla="*/ 399 w 513"/>
                <a:gd name="T1" fmla="*/ 21 h 730"/>
                <a:gd name="T2" fmla="*/ 387 w 513"/>
                <a:gd name="T3" fmla="*/ 35 h 730"/>
                <a:gd name="T4" fmla="*/ 381 w 513"/>
                <a:gd name="T5" fmla="*/ 82 h 730"/>
                <a:gd name="T6" fmla="*/ 391 w 513"/>
                <a:gd name="T7" fmla="*/ 110 h 730"/>
                <a:gd name="T8" fmla="*/ 405 w 513"/>
                <a:gd name="T9" fmla="*/ 96 h 730"/>
                <a:gd name="T10" fmla="*/ 436 w 513"/>
                <a:gd name="T11" fmla="*/ 87 h 730"/>
                <a:gd name="T12" fmla="*/ 453 w 513"/>
                <a:gd name="T13" fmla="*/ 104 h 730"/>
                <a:gd name="T14" fmla="*/ 475 w 513"/>
                <a:gd name="T15" fmla="*/ 126 h 730"/>
                <a:gd name="T16" fmla="*/ 496 w 513"/>
                <a:gd name="T17" fmla="*/ 146 h 730"/>
                <a:gd name="T18" fmla="*/ 507 w 513"/>
                <a:gd name="T19" fmla="*/ 174 h 730"/>
                <a:gd name="T20" fmla="*/ 498 w 513"/>
                <a:gd name="T21" fmla="*/ 181 h 730"/>
                <a:gd name="T22" fmla="*/ 505 w 513"/>
                <a:gd name="T23" fmla="*/ 207 h 730"/>
                <a:gd name="T24" fmla="*/ 472 w 513"/>
                <a:gd name="T25" fmla="*/ 226 h 730"/>
                <a:gd name="T26" fmla="*/ 458 w 513"/>
                <a:gd name="T27" fmla="*/ 235 h 730"/>
                <a:gd name="T28" fmla="*/ 473 w 513"/>
                <a:gd name="T29" fmla="*/ 260 h 730"/>
                <a:gd name="T30" fmla="*/ 455 w 513"/>
                <a:gd name="T31" fmla="*/ 284 h 730"/>
                <a:gd name="T32" fmla="*/ 445 w 513"/>
                <a:gd name="T33" fmla="*/ 314 h 730"/>
                <a:gd name="T34" fmla="*/ 461 w 513"/>
                <a:gd name="T35" fmla="*/ 320 h 730"/>
                <a:gd name="T36" fmla="*/ 474 w 513"/>
                <a:gd name="T37" fmla="*/ 350 h 730"/>
                <a:gd name="T38" fmla="*/ 461 w 513"/>
                <a:gd name="T39" fmla="*/ 394 h 730"/>
                <a:gd name="T40" fmla="*/ 418 w 513"/>
                <a:gd name="T41" fmla="*/ 400 h 730"/>
                <a:gd name="T42" fmla="*/ 400 w 513"/>
                <a:gd name="T43" fmla="*/ 447 h 730"/>
                <a:gd name="T44" fmla="*/ 377 w 513"/>
                <a:gd name="T45" fmla="*/ 462 h 730"/>
                <a:gd name="T46" fmla="*/ 364 w 513"/>
                <a:gd name="T47" fmla="*/ 482 h 730"/>
                <a:gd name="T48" fmla="*/ 338 w 513"/>
                <a:gd name="T49" fmla="*/ 505 h 730"/>
                <a:gd name="T50" fmla="*/ 293 w 513"/>
                <a:gd name="T51" fmla="*/ 500 h 730"/>
                <a:gd name="T52" fmla="*/ 262 w 513"/>
                <a:gd name="T53" fmla="*/ 500 h 730"/>
                <a:gd name="T54" fmla="*/ 265 w 513"/>
                <a:gd name="T55" fmla="*/ 537 h 730"/>
                <a:gd name="T56" fmla="*/ 262 w 513"/>
                <a:gd name="T57" fmla="*/ 579 h 730"/>
                <a:gd name="T58" fmla="*/ 274 w 513"/>
                <a:gd name="T59" fmla="*/ 599 h 730"/>
                <a:gd name="T60" fmla="*/ 277 w 513"/>
                <a:gd name="T61" fmla="*/ 633 h 730"/>
                <a:gd name="T62" fmla="*/ 269 w 513"/>
                <a:gd name="T63" fmla="*/ 674 h 730"/>
                <a:gd name="T64" fmla="*/ 246 w 513"/>
                <a:gd name="T65" fmla="*/ 696 h 730"/>
                <a:gd name="T66" fmla="*/ 222 w 513"/>
                <a:gd name="T67" fmla="*/ 730 h 730"/>
                <a:gd name="T68" fmla="*/ 226 w 513"/>
                <a:gd name="T69" fmla="*/ 708 h 730"/>
                <a:gd name="T70" fmla="*/ 212 w 513"/>
                <a:gd name="T71" fmla="*/ 690 h 730"/>
                <a:gd name="T72" fmla="*/ 190 w 513"/>
                <a:gd name="T73" fmla="*/ 664 h 730"/>
                <a:gd name="T74" fmla="*/ 172 w 513"/>
                <a:gd name="T75" fmla="*/ 685 h 730"/>
                <a:gd name="T76" fmla="*/ 126 w 513"/>
                <a:gd name="T77" fmla="*/ 628 h 730"/>
                <a:gd name="T78" fmla="*/ 118 w 513"/>
                <a:gd name="T79" fmla="*/ 570 h 730"/>
                <a:gd name="T80" fmla="*/ 83 w 513"/>
                <a:gd name="T81" fmla="*/ 521 h 730"/>
                <a:gd name="T82" fmla="*/ 18 w 513"/>
                <a:gd name="T83" fmla="*/ 536 h 730"/>
                <a:gd name="T84" fmla="*/ 13 w 513"/>
                <a:gd name="T85" fmla="*/ 503 h 730"/>
                <a:gd name="T86" fmla="*/ 31 w 513"/>
                <a:gd name="T87" fmla="*/ 482 h 730"/>
                <a:gd name="T88" fmla="*/ 49 w 513"/>
                <a:gd name="T89" fmla="*/ 456 h 730"/>
                <a:gd name="T90" fmla="*/ 66 w 513"/>
                <a:gd name="T91" fmla="*/ 446 h 730"/>
                <a:gd name="T92" fmla="*/ 63 w 513"/>
                <a:gd name="T93" fmla="*/ 412 h 730"/>
                <a:gd name="T94" fmla="*/ 48 w 513"/>
                <a:gd name="T95" fmla="*/ 393 h 730"/>
                <a:gd name="T96" fmla="*/ 48 w 513"/>
                <a:gd name="T97" fmla="*/ 367 h 730"/>
                <a:gd name="T98" fmla="*/ 75 w 513"/>
                <a:gd name="T99" fmla="*/ 357 h 730"/>
                <a:gd name="T100" fmla="*/ 76 w 513"/>
                <a:gd name="T101" fmla="*/ 315 h 730"/>
                <a:gd name="T102" fmla="*/ 89 w 513"/>
                <a:gd name="T103" fmla="*/ 267 h 730"/>
                <a:gd name="T104" fmla="*/ 127 w 513"/>
                <a:gd name="T105" fmla="*/ 254 h 730"/>
                <a:gd name="T106" fmla="*/ 154 w 513"/>
                <a:gd name="T107" fmla="*/ 215 h 730"/>
                <a:gd name="T108" fmla="*/ 158 w 513"/>
                <a:gd name="T109" fmla="*/ 183 h 730"/>
                <a:gd name="T110" fmla="*/ 198 w 513"/>
                <a:gd name="T111" fmla="*/ 167 h 730"/>
                <a:gd name="T112" fmla="*/ 186 w 513"/>
                <a:gd name="T113" fmla="*/ 125 h 730"/>
                <a:gd name="T114" fmla="*/ 193 w 513"/>
                <a:gd name="T115" fmla="*/ 95 h 730"/>
                <a:gd name="T116" fmla="*/ 251 w 513"/>
                <a:gd name="T117" fmla="*/ 78 h 730"/>
                <a:gd name="T118" fmla="*/ 275 w 513"/>
                <a:gd name="T119" fmla="*/ 48 h 730"/>
                <a:gd name="T120" fmla="*/ 303 w 513"/>
                <a:gd name="T121" fmla="*/ 61 h 730"/>
                <a:gd name="T122" fmla="*/ 330 w 513"/>
                <a:gd name="T123" fmla="*/ 31 h 730"/>
                <a:gd name="T124" fmla="*/ 197 w 513"/>
                <a:gd name="T125" fmla="*/ 690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13" h="730">
                  <a:moveTo>
                    <a:pt x="363" y="1"/>
                  </a:moveTo>
                  <a:lnTo>
                    <a:pt x="363" y="4"/>
                  </a:lnTo>
                  <a:lnTo>
                    <a:pt x="362" y="6"/>
                  </a:lnTo>
                  <a:lnTo>
                    <a:pt x="363" y="8"/>
                  </a:lnTo>
                  <a:lnTo>
                    <a:pt x="369" y="9"/>
                  </a:lnTo>
                  <a:lnTo>
                    <a:pt x="371" y="7"/>
                  </a:lnTo>
                  <a:lnTo>
                    <a:pt x="373" y="5"/>
                  </a:lnTo>
                  <a:lnTo>
                    <a:pt x="375" y="6"/>
                  </a:lnTo>
                  <a:lnTo>
                    <a:pt x="375" y="8"/>
                  </a:lnTo>
                  <a:lnTo>
                    <a:pt x="378" y="9"/>
                  </a:lnTo>
                  <a:lnTo>
                    <a:pt x="383" y="9"/>
                  </a:lnTo>
                  <a:lnTo>
                    <a:pt x="387" y="8"/>
                  </a:lnTo>
                  <a:lnTo>
                    <a:pt x="388" y="8"/>
                  </a:lnTo>
                  <a:lnTo>
                    <a:pt x="389" y="6"/>
                  </a:lnTo>
                  <a:lnTo>
                    <a:pt x="390" y="7"/>
                  </a:lnTo>
                  <a:lnTo>
                    <a:pt x="390" y="9"/>
                  </a:lnTo>
                  <a:lnTo>
                    <a:pt x="392" y="10"/>
                  </a:lnTo>
                  <a:lnTo>
                    <a:pt x="392" y="12"/>
                  </a:lnTo>
                  <a:lnTo>
                    <a:pt x="392" y="14"/>
                  </a:lnTo>
                  <a:lnTo>
                    <a:pt x="394" y="15"/>
                  </a:lnTo>
                  <a:lnTo>
                    <a:pt x="395" y="17"/>
                  </a:lnTo>
                  <a:lnTo>
                    <a:pt x="397" y="19"/>
                  </a:lnTo>
                  <a:lnTo>
                    <a:pt x="399" y="21"/>
                  </a:lnTo>
                  <a:lnTo>
                    <a:pt x="400" y="22"/>
                  </a:lnTo>
                  <a:lnTo>
                    <a:pt x="401" y="23"/>
                  </a:lnTo>
                  <a:lnTo>
                    <a:pt x="401" y="24"/>
                  </a:lnTo>
                  <a:lnTo>
                    <a:pt x="402" y="25"/>
                  </a:lnTo>
                  <a:lnTo>
                    <a:pt x="401" y="26"/>
                  </a:lnTo>
                  <a:lnTo>
                    <a:pt x="401" y="27"/>
                  </a:lnTo>
                  <a:lnTo>
                    <a:pt x="401" y="28"/>
                  </a:lnTo>
                  <a:lnTo>
                    <a:pt x="400" y="28"/>
                  </a:lnTo>
                  <a:lnTo>
                    <a:pt x="400" y="28"/>
                  </a:lnTo>
                  <a:lnTo>
                    <a:pt x="399" y="28"/>
                  </a:lnTo>
                  <a:lnTo>
                    <a:pt x="393" y="23"/>
                  </a:lnTo>
                  <a:lnTo>
                    <a:pt x="391" y="23"/>
                  </a:lnTo>
                  <a:lnTo>
                    <a:pt x="390" y="23"/>
                  </a:lnTo>
                  <a:lnTo>
                    <a:pt x="389" y="26"/>
                  </a:lnTo>
                  <a:lnTo>
                    <a:pt x="390" y="28"/>
                  </a:lnTo>
                  <a:lnTo>
                    <a:pt x="392" y="32"/>
                  </a:lnTo>
                  <a:lnTo>
                    <a:pt x="393" y="32"/>
                  </a:lnTo>
                  <a:lnTo>
                    <a:pt x="394" y="34"/>
                  </a:lnTo>
                  <a:lnTo>
                    <a:pt x="389" y="34"/>
                  </a:lnTo>
                  <a:lnTo>
                    <a:pt x="387" y="32"/>
                  </a:lnTo>
                  <a:lnTo>
                    <a:pt x="386" y="34"/>
                  </a:lnTo>
                  <a:lnTo>
                    <a:pt x="387" y="34"/>
                  </a:lnTo>
                  <a:lnTo>
                    <a:pt x="387" y="35"/>
                  </a:lnTo>
                  <a:lnTo>
                    <a:pt x="389" y="37"/>
                  </a:lnTo>
                  <a:lnTo>
                    <a:pt x="388" y="41"/>
                  </a:lnTo>
                  <a:lnTo>
                    <a:pt x="386" y="43"/>
                  </a:lnTo>
                  <a:lnTo>
                    <a:pt x="384" y="43"/>
                  </a:lnTo>
                  <a:lnTo>
                    <a:pt x="382" y="43"/>
                  </a:lnTo>
                  <a:lnTo>
                    <a:pt x="381" y="44"/>
                  </a:lnTo>
                  <a:lnTo>
                    <a:pt x="388" y="56"/>
                  </a:lnTo>
                  <a:lnTo>
                    <a:pt x="391" y="59"/>
                  </a:lnTo>
                  <a:lnTo>
                    <a:pt x="393" y="59"/>
                  </a:lnTo>
                  <a:lnTo>
                    <a:pt x="393" y="60"/>
                  </a:lnTo>
                  <a:lnTo>
                    <a:pt x="392" y="61"/>
                  </a:lnTo>
                  <a:lnTo>
                    <a:pt x="391" y="62"/>
                  </a:lnTo>
                  <a:lnTo>
                    <a:pt x="390" y="63"/>
                  </a:lnTo>
                  <a:lnTo>
                    <a:pt x="390" y="68"/>
                  </a:lnTo>
                  <a:lnTo>
                    <a:pt x="391" y="74"/>
                  </a:lnTo>
                  <a:lnTo>
                    <a:pt x="391" y="75"/>
                  </a:lnTo>
                  <a:lnTo>
                    <a:pt x="393" y="77"/>
                  </a:lnTo>
                  <a:lnTo>
                    <a:pt x="390" y="81"/>
                  </a:lnTo>
                  <a:lnTo>
                    <a:pt x="386" y="81"/>
                  </a:lnTo>
                  <a:lnTo>
                    <a:pt x="385" y="82"/>
                  </a:lnTo>
                  <a:lnTo>
                    <a:pt x="383" y="83"/>
                  </a:lnTo>
                  <a:lnTo>
                    <a:pt x="382" y="83"/>
                  </a:lnTo>
                  <a:lnTo>
                    <a:pt x="381" y="82"/>
                  </a:lnTo>
                  <a:lnTo>
                    <a:pt x="380" y="83"/>
                  </a:lnTo>
                  <a:lnTo>
                    <a:pt x="379" y="84"/>
                  </a:lnTo>
                  <a:lnTo>
                    <a:pt x="378" y="85"/>
                  </a:lnTo>
                  <a:lnTo>
                    <a:pt x="375" y="87"/>
                  </a:lnTo>
                  <a:lnTo>
                    <a:pt x="375" y="89"/>
                  </a:lnTo>
                  <a:lnTo>
                    <a:pt x="375" y="90"/>
                  </a:lnTo>
                  <a:lnTo>
                    <a:pt x="377" y="91"/>
                  </a:lnTo>
                  <a:lnTo>
                    <a:pt x="379" y="91"/>
                  </a:lnTo>
                  <a:lnTo>
                    <a:pt x="379" y="92"/>
                  </a:lnTo>
                  <a:lnTo>
                    <a:pt x="377" y="95"/>
                  </a:lnTo>
                  <a:lnTo>
                    <a:pt x="375" y="95"/>
                  </a:lnTo>
                  <a:lnTo>
                    <a:pt x="374" y="94"/>
                  </a:lnTo>
                  <a:lnTo>
                    <a:pt x="373" y="95"/>
                  </a:lnTo>
                  <a:lnTo>
                    <a:pt x="375" y="98"/>
                  </a:lnTo>
                  <a:lnTo>
                    <a:pt x="377" y="102"/>
                  </a:lnTo>
                  <a:lnTo>
                    <a:pt x="380" y="101"/>
                  </a:lnTo>
                  <a:lnTo>
                    <a:pt x="382" y="105"/>
                  </a:lnTo>
                  <a:lnTo>
                    <a:pt x="385" y="107"/>
                  </a:lnTo>
                  <a:lnTo>
                    <a:pt x="388" y="107"/>
                  </a:lnTo>
                  <a:lnTo>
                    <a:pt x="390" y="107"/>
                  </a:lnTo>
                  <a:lnTo>
                    <a:pt x="390" y="109"/>
                  </a:lnTo>
                  <a:lnTo>
                    <a:pt x="390" y="111"/>
                  </a:lnTo>
                  <a:lnTo>
                    <a:pt x="391" y="110"/>
                  </a:lnTo>
                  <a:lnTo>
                    <a:pt x="392" y="110"/>
                  </a:lnTo>
                  <a:lnTo>
                    <a:pt x="394" y="110"/>
                  </a:lnTo>
                  <a:lnTo>
                    <a:pt x="395" y="110"/>
                  </a:lnTo>
                  <a:lnTo>
                    <a:pt x="396" y="111"/>
                  </a:lnTo>
                  <a:lnTo>
                    <a:pt x="397" y="110"/>
                  </a:lnTo>
                  <a:lnTo>
                    <a:pt x="398" y="109"/>
                  </a:lnTo>
                  <a:lnTo>
                    <a:pt x="400" y="111"/>
                  </a:lnTo>
                  <a:lnTo>
                    <a:pt x="404" y="113"/>
                  </a:lnTo>
                  <a:lnTo>
                    <a:pt x="409" y="116"/>
                  </a:lnTo>
                  <a:lnTo>
                    <a:pt x="410" y="117"/>
                  </a:lnTo>
                  <a:lnTo>
                    <a:pt x="418" y="113"/>
                  </a:lnTo>
                  <a:lnTo>
                    <a:pt x="419" y="109"/>
                  </a:lnTo>
                  <a:lnTo>
                    <a:pt x="419" y="108"/>
                  </a:lnTo>
                  <a:lnTo>
                    <a:pt x="418" y="107"/>
                  </a:lnTo>
                  <a:lnTo>
                    <a:pt x="419" y="104"/>
                  </a:lnTo>
                  <a:lnTo>
                    <a:pt x="418" y="104"/>
                  </a:lnTo>
                  <a:lnTo>
                    <a:pt x="417" y="106"/>
                  </a:lnTo>
                  <a:lnTo>
                    <a:pt x="415" y="108"/>
                  </a:lnTo>
                  <a:lnTo>
                    <a:pt x="414" y="109"/>
                  </a:lnTo>
                  <a:lnTo>
                    <a:pt x="413" y="109"/>
                  </a:lnTo>
                  <a:lnTo>
                    <a:pt x="408" y="101"/>
                  </a:lnTo>
                  <a:lnTo>
                    <a:pt x="408" y="99"/>
                  </a:lnTo>
                  <a:lnTo>
                    <a:pt x="405" y="96"/>
                  </a:lnTo>
                  <a:lnTo>
                    <a:pt x="404" y="95"/>
                  </a:lnTo>
                  <a:lnTo>
                    <a:pt x="404" y="93"/>
                  </a:lnTo>
                  <a:lnTo>
                    <a:pt x="409" y="92"/>
                  </a:lnTo>
                  <a:lnTo>
                    <a:pt x="413" y="92"/>
                  </a:lnTo>
                  <a:lnTo>
                    <a:pt x="415" y="90"/>
                  </a:lnTo>
                  <a:lnTo>
                    <a:pt x="418" y="87"/>
                  </a:lnTo>
                  <a:lnTo>
                    <a:pt x="422" y="86"/>
                  </a:lnTo>
                  <a:lnTo>
                    <a:pt x="424" y="86"/>
                  </a:lnTo>
                  <a:lnTo>
                    <a:pt x="425" y="86"/>
                  </a:lnTo>
                  <a:lnTo>
                    <a:pt x="425" y="84"/>
                  </a:lnTo>
                  <a:lnTo>
                    <a:pt x="424" y="82"/>
                  </a:lnTo>
                  <a:lnTo>
                    <a:pt x="424" y="81"/>
                  </a:lnTo>
                  <a:lnTo>
                    <a:pt x="425" y="80"/>
                  </a:lnTo>
                  <a:lnTo>
                    <a:pt x="426" y="80"/>
                  </a:lnTo>
                  <a:lnTo>
                    <a:pt x="429" y="80"/>
                  </a:lnTo>
                  <a:lnTo>
                    <a:pt x="432" y="83"/>
                  </a:lnTo>
                  <a:lnTo>
                    <a:pt x="432" y="86"/>
                  </a:lnTo>
                  <a:lnTo>
                    <a:pt x="432" y="88"/>
                  </a:lnTo>
                  <a:lnTo>
                    <a:pt x="435" y="91"/>
                  </a:lnTo>
                  <a:lnTo>
                    <a:pt x="437" y="91"/>
                  </a:lnTo>
                  <a:lnTo>
                    <a:pt x="438" y="91"/>
                  </a:lnTo>
                  <a:lnTo>
                    <a:pt x="436" y="89"/>
                  </a:lnTo>
                  <a:lnTo>
                    <a:pt x="436" y="87"/>
                  </a:lnTo>
                  <a:lnTo>
                    <a:pt x="436" y="84"/>
                  </a:lnTo>
                  <a:lnTo>
                    <a:pt x="435" y="84"/>
                  </a:lnTo>
                  <a:lnTo>
                    <a:pt x="435" y="83"/>
                  </a:lnTo>
                  <a:lnTo>
                    <a:pt x="435" y="78"/>
                  </a:lnTo>
                  <a:lnTo>
                    <a:pt x="438" y="79"/>
                  </a:lnTo>
                  <a:lnTo>
                    <a:pt x="439" y="80"/>
                  </a:lnTo>
                  <a:lnTo>
                    <a:pt x="440" y="81"/>
                  </a:lnTo>
                  <a:lnTo>
                    <a:pt x="441" y="80"/>
                  </a:lnTo>
                  <a:lnTo>
                    <a:pt x="441" y="78"/>
                  </a:lnTo>
                  <a:lnTo>
                    <a:pt x="446" y="77"/>
                  </a:lnTo>
                  <a:lnTo>
                    <a:pt x="448" y="80"/>
                  </a:lnTo>
                  <a:lnTo>
                    <a:pt x="446" y="81"/>
                  </a:lnTo>
                  <a:lnTo>
                    <a:pt x="450" y="83"/>
                  </a:lnTo>
                  <a:lnTo>
                    <a:pt x="450" y="84"/>
                  </a:lnTo>
                  <a:lnTo>
                    <a:pt x="451" y="85"/>
                  </a:lnTo>
                  <a:lnTo>
                    <a:pt x="450" y="90"/>
                  </a:lnTo>
                  <a:lnTo>
                    <a:pt x="450" y="93"/>
                  </a:lnTo>
                  <a:lnTo>
                    <a:pt x="450" y="96"/>
                  </a:lnTo>
                  <a:lnTo>
                    <a:pt x="450" y="97"/>
                  </a:lnTo>
                  <a:lnTo>
                    <a:pt x="451" y="100"/>
                  </a:lnTo>
                  <a:lnTo>
                    <a:pt x="451" y="102"/>
                  </a:lnTo>
                  <a:lnTo>
                    <a:pt x="452" y="104"/>
                  </a:lnTo>
                  <a:lnTo>
                    <a:pt x="453" y="104"/>
                  </a:lnTo>
                  <a:lnTo>
                    <a:pt x="454" y="107"/>
                  </a:lnTo>
                  <a:lnTo>
                    <a:pt x="454" y="109"/>
                  </a:lnTo>
                  <a:lnTo>
                    <a:pt x="454" y="110"/>
                  </a:lnTo>
                  <a:lnTo>
                    <a:pt x="454" y="111"/>
                  </a:lnTo>
                  <a:lnTo>
                    <a:pt x="453" y="113"/>
                  </a:lnTo>
                  <a:lnTo>
                    <a:pt x="454" y="114"/>
                  </a:lnTo>
                  <a:lnTo>
                    <a:pt x="455" y="114"/>
                  </a:lnTo>
                  <a:lnTo>
                    <a:pt x="457" y="113"/>
                  </a:lnTo>
                  <a:lnTo>
                    <a:pt x="459" y="115"/>
                  </a:lnTo>
                  <a:lnTo>
                    <a:pt x="460" y="118"/>
                  </a:lnTo>
                  <a:lnTo>
                    <a:pt x="460" y="120"/>
                  </a:lnTo>
                  <a:lnTo>
                    <a:pt x="461" y="120"/>
                  </a:lnTo>
                  <a:lnTo>
                    <a:pt x="463" y="120"/>
                  </a:lnTo>
                  <a:lnTo>
                    <a:pt x="466" y="119"/>
                  </a:lnTo>
                  <a:lnTo>
                    <a:pt x="470" y="122"/>
                  </a:lnTo>
                  <a:lnTo>
                    <a:pt x="471" y="122"/>
                  </a:lnTo>
                  <a:lnTo>
                    <a:pt x="472" y="122"/>
                  </a:lnTo>
                  <a:lnTo>
                    <a:pt x="474" y="122"/>
                  </a:lnTo>
                  <a:lnTo>
                    <a:pt x="476" y="122"/>
                  </a:lnTo>
                  <a:lnTo>
                    <a:pt x="476" y="123"/>
                  </a:lnTo>
                  <a:lnTo>
                    <a:pt x="477" y="124"/>
                  </a:lnTo>
                  <a:lnTo>
                    <a:pt x="476" y="125"/>
                  </a:lnTo>
                  <a:lnTo>
                    <a:pt x="475" y="126"/>
                  </a:lnTo>
                  <a:lnTo>
                    <a:pt x="474" y="127"/>
                  </a:lnTo>
                  <a:lnTo>
                    <a:pt x="474" y="129"/>
                  </a:lnTo>
                  <a:lnTo>
                    <a:pt x="474" y="130"/>
                  </a:lnTo>
                  <a:lnTo>
                    <a:pt x="476" y="131"/>
                  </a:lnTo>
                  <a:lnTo>
                    <a:pt x="477" y="131"/>
                  </a:lnTo>
                  <a:lnTo>
                    <a:pt x="479" y="133"/>
                  </a:lnTo>
                  <a:lnTo>
                    <a:pt x="480" y="133"/>
                  </a:lnTo>
                  <a:lnTo>
                    <a:pt x="479" y="134"/>
                  </a:lnTo>
                  <a:lnTo>
                    <a:pt x="479" y="135"/>
                  </a:lnTo>
                  <a:lnTo>
                    <a:pt x="478" y="136"/>
                  </a:lnTo>
                  <a:lnTo>
                    <a:pt x="479" y="138"/>
                  </a:lnTo>
                  <a:lnTo>
                    <a:pt x="480" y="140"/>
                  </a:lnTo>
                  <a:lnTo>
                    <a:pt x="481" y="140"/>
                  </a:lnTo>
                  <a:lnTo>
                    <a:pt x="484" y="138"/>
                  </a:lnTo>
                  <a:lnTo>
                    <a:pt x="484" y="140"/>
                  </a:lnTo>
                  <a:lnTo>
                    <a:pt x="485" y="141"/>
                  </a:lnTo>
                  <a:lnTo>
                    <a:pt x="487" y="141"/>
                  </a:lnTo>
                  <a:lnTo>
                    <a:pt x="489" y="143"/>
                  </a:lnTo>
                  <a:lnTo>
                    <a:pt x="490" y="142"/>
                  </a:lnTo>
                  <a:lnTo>
                    <a:pt x="491" y="142"/>
                  </a:lnTo>
                  <a:lnTo>
                    <a:pt x="494" y="142"/>
                  </a:lnTo>
                  <a:lnTo>
                    <a:pt x="495" y="143"/>
                  </a:lnTo>
                  <a:lnTo>
                    <a:pt x="496" y="146"/>
                  </a:lnTo>
                  <a:lnTo>
                    <a:pt x="499" y="144"/>
                  </a:lnTo>
                  <a:lnTo>
                    <a:pt x="500" y="144"/>
                  </a:lnTo>
                  <a:lnTo>
                    <a:pt x="503" y="147"/>
                  </a:lnTo>
                  <a:lnTo>
                    <a:pt x="504" y="149"/>
                  </a:lnTo>
                  <a:lnTo>
                    <a:pt x="505" y="150"/>
                  </a:lnTo>
                  <a:lnTo>
                    <a:pt x="507" y="151"/>
                  </a:lnTo>
                  <a:lnTo>
                    <a:pt x="509" y="152"/>
                  </a:lnTo>
                  <a:lnTo>
                    <a:pt x="510" y="152"/>
                  </a:lnTo>
                  <a:lnTo>
                    <a:pt x="512" y="152"/>
                  </a:lnTo>
                  <a:lnTo>
                    <a:pt x="513" y="153"/>
                  </a:lnTo>
                  <a:lnTo>
                    <a:pt x="511" y="156"/>
                  </a:lnTo>
                  <a:lnTo>
                    <a:pt x="509" y="158"/>
                  </a:lnTo>
                  <a:lnTo>
                    <a:pt x="507" y="158"/>
                  </a:lnTo>
                  <a:lnTo>
                    <a:pt x="507" y="160"/>
                  </a:lnTo>
                  <a:lnTo>
                    <a:pt x="507" y="161"/>
                  </a:lnTo>
                  <a:lnTo>
                    <a:pt x="507" y="162"/>
                  </a:lnTo>
                  <a:lnTo>
                    <a:pt x="506" y="163"/>
                  </a:lnTo>
                  <a:lnTo>
                    <a:pt x="508" y="165"/>
                  </a:lnTo>
                  <a:lnTo>
                    <a:pt x="506" y="168"/>
                  </a:lnTo>
                  <a:lnTo>
                    <a:pt x="507" y="171"/>
                  </a:lnTo>
                  <a:lnTo>
                    <a:pt x="508" y="172"/>
                  </a:lnTo>
                  <a:lnTo>
                    <a:pt x="507" y="173"/>
                  </a:lnTo>
                  <a:lnTo>
                    <a:pt x="507" y="174"/>
                  </a:lnTo>
                  <a:lnTo>
                    <a:pt x="505" y="176"/>
                  </a:lnTo>
                  <a:lnTo>
                    <a:pt x="504" y="174"/>
                  </a:lnTo>
                  <a:lnTo>
                    <a:pt x="503" y="172"/>
                  </a:lnTo>
                  <a:lnTo>
                    <a:pt x="501" y="171"/>
                  </a:lnTo>
                  <a:lnTo>
                    <a:pt x="501" y="170"/>
                  </a:lnTo>
                  <a:lnTo>
                    <a:pt x="502" y="169"/>
                  </a:lnTo>
                  <a:lnTo>
                    <a:pt x="502" y="167"/>
                  </a:lnTo>
                  <a:lnTo>
                    <a:pt x="501" y="166"/>
                  </a:lnTo>
                  <a:lnTo>
                    <a:pt x="499" y="163"/>
                  </a:lnTo>
                  <a:lnTo>
                    <a:pt x="495" y="165"/>
                  </a:lnTo>
                  <a:lnTo>
                    <a:pt x="491" y="165"/>
                  </a:lnTo>
                  <a:lnTo>
                    <a:pt x="491" y="166"/>
                  </a:lnTo>
                  <a:lnTo>
                    <a:pt x="490" y="167"/>
                  </a:lnTo>
                  <a:lnTo>
                    <a:pt x="492" y="169"/>
                  </a:lnTo>
                  <a:lnTo>
                    <a:pt x="497" y="173"/>
                  </a:lnTo>
                  <a:lnTo>
                    <a:pt x="498" y="174"/>
                  </a:lnTo>
                  <a:lnTo>
                    <a:pt x="500" y="174"/>
                  </a:lnTo>
                  <a:lnTo>
                    <a:pt x="500" y="178"/>
                  </a:lnTo>
                  <a:lnTo>
                    <a:pt x="499" y="178"/>
                  </a:lnTo>
                  <a:lnTo>
                    <a:pt x="498" y="178"/>
                  </a:lnTo>
                  <a:lnTo>
                    <a:pt x="499" y="180"/>
                  </a:lnTo>
                  <a:lnTo>
                    <a:pt x="499" y="181"/>
                  </a:lnTo>
                  <a:lnTo>
                    <a:pt x="498" y="181"/>
                  </a:lnTo>
                  <a:lnTo>
                    <a:pt x="498" y="182"/>
                  </a:lnTo>
                  <a:lnTo>
                    <a:pt x="495" y="184"/>
                  </a:lnTo>
                  <a:lnTo>
                    <a:pt x="497" y="189"/>
                  </a:lnTo>
                  <a:lnTo>
                    <a:pt x="496" y="190"/>
                  </a:lnTo>
                  <a:lnTo>
                    <a:pt x="494" y="193"/>
                  </a:lnTo>
                  <a:lnTo>
                    <a:pt x="495" y="194"/>
                  </a:lnTo>
                  <a:lnTo>
                    <a:pt x="497" y="194"/>
                  </a:lnTo>
                  <a:lnTo>
                    <a:pt x="498" y="195"/>
                  </a:lnTo>
                  <a:lnTo>
                    <a:pt x="499" y="196"/>
                  </a:lnTo>
                  <a:lnTo>
                    <a:pt x="499" y="196"/>
                  </a:lnTo>
                  <a:lnTo>
                    <a:pt x="500" y="196"/>
                  </a:lnTo>
                  <a:lnTo>
                    <a:pt x="501" y="197"/>
                  </a:lnTo>
                  <a:lnTo>
                    <a:pt x="502" y="197"/>
                  </a:lnTo>
                  <a:lnTo>
                    <a:pt x="502" y="196"/>
                  </a:lnTo>
                  <a:lnTo>
                    <a:pt x="503" y="198"/>
                  </a:lnTo>
                  <a:lnTo>
                    <a:pt x="505" y="200"/>
                  </a:lnTo>
                  <a:lnTo>
                    <a:pt x="507" y="202"/>
                  </a:lnTo>
                  <a:lnTo>
                    <a:pt x="509" y="204"/>
                  </a:lnTo>
                  <a:lnTo>
                    <a:pt x="507" y="206"/>
                  </a:lnTo>
                  <a:lnTo>
                    <a:pt x="505" y="206"/>
                  </a:lnTo>
                  <a:lnTo>
                    <a:pt x="504" y="206"/>
                  </a:lnTo>
                  <a:lnTo>
                    <a:pt x="504" y="207"/>
                  </a:lnTo>
                  <a:lnTo>
                    <a:pt x="505" y="207"/>
                  </a:lnTo>
                  <a:lnTo>
                    <a:pt x="506" y="208"/>
                  </a:lnTo>
                  <a:lnTo>
                    <a:pt x="506" y="209"/>
                  </a:lnTo>
                  <a:lnTo>
                    <a:pt x="505" y="212"/>
                  </a:lnTo>
                  <a:lnTo>
                    <a:pt x="502" y="213"/>
                  </a:lnTo>
                  <a:lnTo>
                    <a:pt x="500" y="213"/>
                  </a:lnTo>
                  <a:lnTo>
                    <a:pt x="499" y="212"/>
                  </a:lnTo>
                  <a:lnTo>
                    <a:pt x="496" y="214"/>
                  </a:lnTo>
                  <a:lnTo>
                    <a:pt x="494" y="214"/>
                  </a:lnTo>
                  <a:lnTo>
                    <a:pt x="492" y="213"/>
                  </a:lnTo>
                  <a:lnTo>
                    <a:pt x="492" y="210"/>
                  </a:lnTo>
                  <a:lnTo>
                    <a:pt x="492" y="209"/>
                  </a:lnTo>
                  <a:lnTo>
                    <a:pt x="490" y="208"/>
                  </a:lnTo>
                  <a:lnTo>
                    <a:pt x="489" y="209"/>
                  </a:lnTo>
                  <a:lnTo>
                    <a:pt x="486" y="210"/>
                  </a:lnTo>
                  <a:lnTo>
                    <a:pt x="478" y="208"/>
                  </a:lnTo>
                  <a:lnTo>
                    <a:pt x="475" y="207"/>
                  </a:lnTo>
                  <a:lnTo>
                    <a:pt x="472" y="208"/>
                  </a:lnTo>
                  <a:lnTo>
                    <a:pt x="470" y="215"/>
                  </a:lnTo>
                  <a:lnTo>
                    <a:pt x="469" y="219"/>
                  </a:lnTo>
                  <a:lnTo>
                    <a:pt x="472" y="222"/>
                  </a:lnTo>
                  <a:lnTo>
                    <a:pt x="473" y="223"/>
                  </a:lnTo>
                  <a:lnTo>
                    <a:pt x="473" y="224"/>
                  </a:lnTo>
                  <a:lnTo>
                    <a:pt x="472" y="226"/>
                  </a:lnTo>
                  <a:lnTo>
                    <a:pt x="474" y="227"/>
                  </a:lnTo>
                  <a:lnTo>
                    <a:pt x="474" y="230"/>
                  </a:lnTo>
                  <a:lnTo>
                    <a:pt x="477" y="231"/>
                  </a:lnTo>
                  <a:lnTo>
                    <a:pt x="474" y="232"/>
                  </a:lnTo>
                  <a:lnTo>
                    <a:pt x="472" y="232"/>
                  </a:lnTo>
                  <a:lnTo>
                    <a:pt x="471" y="232"/>
                  </a:lnTo>
                  <a:lnTo>
                    <a:pt x="470" y="231"/>
                  </a:lnTo>
                  <a:lnTo>
                    <a:pt x="470" y="232"/>
                  </a:lnTo>
                  <a:lnTo>
                    <a:pt x="468" y="233"/>
                  </a:lnTo>
                  <a:lnTo>
                    <a:pt x="466" y="232"/>
                  </a:lnTo>
                  <a:lnTo>
                    <a:pt x="465" y="232"/>
                  </a:lnTo>
                  <a:lnTo>
                    <a:pt x="464" y="232"/>
                  </a:lnTo>
                  <a:lnTo>
                    <a:pt x="463" y="231"/>
                  </a:lnTo>
                  <a:lnTo>
                    <a:pt x="463" y="232"/>
                  </a:lnTo>
                  <a:lnTo>
                    <a:pt x="461" y="232"/>
                  </a:lnTo>
                  <a:lnTo>
                    <a:pt x="460" y="232"/>
                  </a:lnTo>
                  <a:lnTo>
                    <a:pt x="460" y="231"/>
                  </a:lnTo>
                  <a:lnTo>
                    <a:pt x="456" y="232"/>
                  </a:lnTo>
                  <a:lnTo>
                    <a:pt x="455" y="232"/>
                  </a:lnTo>
                  <a:lnTo>
                    <a:pt x="456" y="234"/>
                  </a:lnTo>
                  <a:lnTo>
                    <a:pt x="455" y="236"/>
                  </a:lnTo>
                  <a:lnTo>
                    <a:pt x="456" y="237"/>
                  </a:lnTo>
                  <a:lnTo>
                    <a:pt x="458" y="235"/>
                  </a:lnTo>
                  <a:lnTo>
                    <a:pt x="458" y="234"/>
                  </a:lnTo>
                  <a:lnTo>
                    <a:pt x="462" y="233"/>
                  </a:lnTo>
                  <a:lnTo>
                    <a:pt x="462" y="237"/>
                  </a:lnTo>
                  <a:lnTo>
                    <a:pt x="460" y="239"/>
                  </a:lnTo>
                  <a:lnTo>
                    <a:pt x="459" y="240"/>
                  </a:lnTo>
                  <a:lnTo>
                    <a:pt x="459" y="242"/>
                  </a:lnTo>
                  <a:lnTo>
                    <a:pt x="461" y="242"/>
                  </a:lnTo>
                  <a:lnTo>
                    <a:pt x="462" y="241"/>
                  </a:lnTo>
                  <a:lnTo>
                    <a:pt x="465" y="238"/>
                  </a:lnTo>
                  <a:lnTo>
                    <a:pt x="468" y="238"/>
                  </a:lnTo>
                  <a:lnTo>
                    <a:pt x="474" y="245"/>
                  </a:lnTo>
                  <a:lnTo>
                    <a:pt x="474" y="246"/>
                  </a:lnTo>
                  <a:lnTo>
                    <a:pt x="474" y="248"/>
                  </a:lnTo>
                  <a:lnTo>
                    <a:pt x="474" y="249"/>
                  </a:lnTo>
                  <a:lnTo>
                    <a:pt x="475" y="249"/>
                  </a:lnTo>
                  <a:lnTo>
                    <a:pt x="476" y="249"/>
                  </a:lnTo>
                  <a:lnTo>
                    <a:pt x="476" y="252"/>
                  </a:lnTo>
                  <a:lnTo>
                    <a:pt x="473" y="255"/>
                  </a:lnTo>
                  <a:lnTo>
                    <a:pt x="470" y="257"/>
                  </a:lnTo>
                  <a:lnTo>
                    <a:pt x="469" y="259"/>
                  </a:lnTo>
                  <a:lnTo>
                    <a:pt x="470" y="261"/>
                  </a:lnTo>
                  <a:lnTo>
                    <a:pt x="471" y="261"/>
                  </a:lnTo>
                  <a:lnTo>
                    <a:pt x="473" y="260"/>
                  </a:lnTo>
                  <a:lnTo>
                    <a:pt x="473" y="262"/>
                  </a:lnTo>
                  <a:lnTo>
                    <a:pt x="472" y="263"/>
                  </a:lnTo>
                  <a:lnTo>
                    <a:pt x="471" y="264"/>
                  </a:lnTo>
                  <a:lnTo>
                    <a:pt x="471" y="265"/>
                  </a:lnTo>
                  <a:lnTo>
                    <a:pt x="471" y="266"/>
                  </a:lnTo>
                  <a:lnTo>
                    <a:pt x="470" y="267"/>
                  </a:lnTo>
                  <a:lnTo>
                    <a:pt x="469" y="266"/>
                  </a:lnTo>
                  <a:lnTo>
                    <a:pt x="466" y="265"/>
                  </a:lnTo>
                  <a:lnTo>
                    <a:pt x="465" y="267"/>
                  </a:lnTo>
                  <a:lnTo>
                    <a:pt x="464" y="269"/>
                  </a:lnTo>
                  <a:lnTo>
                    <a:pt x="463" y="268"/>
                  </a:lnTo>
                  <a:lnTo>
                    <a:pt x="460" y="267"/>
                  </a:lnTo>
                  <a:lnTo>
                    <a:pt x="459" y="267"/>
                  </a:lnTo>
                  <a:lnTo>
                    <a:pt x="455" y="270"/>
                  </a:lnTo>
                  <a:lnTo>
                    <a:pt x="455" y="272"/>
                  </a:lnTo>
                  <a:lnTo>
                    <a:pt x="456" y="272"/>
                  </a:lnTo>
                  <a:lnTo>
                    <a:pt x="456" y="274"/>
                  </a:lnTo>
                  <a:lnTo>
                    <a:pt x="454" y="276"/>
                  </a:lnTo>
                  <a:lnTo>
                    <a:pt x="454" y="278"/>
                  </a:lnTo>
                  <a:lnTo>
                    <a:pt x="454" y="279"/>
                  </a:lnTo>
                  <a:lnTo>
                    <a:pt x="454" y="280"/>
                  </a:lnTo>
                  <a:lnTo>
                    <a:pt x="456" y="281"/>
                  </a:lnTo>
                  <a:lnTo>
                    <a:pt x="455" y="284"/>
                  </a:lnTo>
                  <a:lnTo>
                    <a:pt x="456" y="284"/>
                  </a:lnTo>
                  <a:lnTo>
                    <a:pt x="455" y="286"/>
                  </a:lnTo>
                  <a:lnTo>
                    <a:pt x="454" y="286"/>
                  </a:lnTo>
                  <a:lnTo>
                    <a:pt x="454" y="285"/>
                  </a:lnTo>
                  <a:lnTo>
                    <a:pt x="454" y="284"/>
                  </a:lnTo>
                  <a:lnTo>
                    <a:pt x="452" y="286"/>
                  </a:lnTo>
                  <a:lnTo>
                    <a:pt x="450" y="285"/>
                  </a:lnTo>
                  <a:lnTo>
                    <a:pt x="450" y="288"/>
                  </a:lnTo>
                  <a:lnTo>
                    <a:pt x="450" y="291"/>
                  </a:lnTo>
                  <a:lnTo>
                    <a:pt x="451" y="291"/>
                  </a:lnTo>
                  <a:lnTo>
                    <a:pt x="452" y="292"/>
                  </a:lnTo>
                  <a:lnTo>
                    <a:pt x="453" y="296"/>
                  </a:lnTo>
                  <a:lnTo>
                    <a:pt x="451" y="302"/>
                  </a:lnTo>
                  <a:lnTo>
                    <a:pt x="450" y="304"/>
                  </a:lnTo>
                  <a:lnTo>
                    <a:pt x="449" y="306"/>
                  </a:lnTo>
                  <a:lnTo>
                    <a:pt x="446" y="308"/>
                  </a:lnTo>
                  <a:lnTo>
                    <a:pt x="448" y="309"/>
                  </a:lnTo>
                  <a:lnTo>
                    <a:pt x="450" y="311"/>
                  </a:lnTo>
                  <a:lnTo>
                    <a:pt x="448" y="311"/>
                  </a:lnTo>
                  <a:lnTo>
                    <a:pt x="448" y="312"/>
                  </a:lnTo>
                  <a:lnTo>
                    <a:pt x="446" y="313"/>
                  </a:lnTo>
                  <a:lnTo>
                    <a:pt x="446" y="314"/>
                  </a:lnTo>
                  <a:lnTo>
                    <a:pt x="445" y="314"/>
                  </a:lnTo>
                  <a:lnTo>
                    <a:pt x="443" y="315"/>
                  </a:lnTo>
                  <a:lnTo>
                    <a:pt x="440" y="318"/>
                  </a:lnTo>
                  <a:lnTo>
                    <a:pt x="440" y="321"/>
                  </a:lnTo>
                  <a:lnTo>
                    <a:pt x="441" y="325"/>
                  </a:lnTo>
                  <a:lnTo>
                    <a:pt x="441" y="326"/>
                  </a:lnTo>
                  <a:lnTo>
                    <a:pt x="440" y="329"/>
                  </a:lnTo>
                  <a:lnTo>
                    <a:pt x="440" y="331"/>
                  </a:lnTo>
                  <a:lnTo>
                    <a:pt x="442" y="331"/>
                  </a:lnTo>
                  <a:lnTo>
                    <a:pt x="443" y="331"/>
                  </a:lnTo>
                  <a:lnTo>
                    <a:pt x="445" y="330"/>
                  </a:lnTo>
                  <a:lnTo>
                    <a:pt x="450" y="331"/>
                  </a:lnTo>
                  <a:lnTo>
                    <a:pt x="450" y="331"/>
                  </a:lnTo>
                  <a:lnTo>
                    <a:pt x="450" y="332"/>
                  </a:lnTo>
                  <a:lnTo>
                    <a:pt x="454" y="333"/>
                  </a:lnTo>
                  <a:lnTo>
                    <a:pt x="457" y="332"/>
                  </a:lnTo>
                  <a:lnTo>
                    <a:pt x="457" y="331"/>
                  </a:lnTo>
                  <a:lnTo>
                    <a:pt x="458" y="329"/>
                  </a:lnTo>
                  <a:lnTo>
                    <a:pt x="457" y="327"/>
                  </a:lnTo>
                  <a:lnTo>
                    <a:pt x="455" y="325"/>
                  </a:lnTo>
                  <a:lnTo>
                    <a:pt x="454" y="322"/>
                  </a:lnTo>
                  <a:lnTo>
                    <a:pt x="457" y="321"/>
                  </a:lnTo>
                  <a:lnTo>
                    <a:pt x="459" y="321"/>
                  </a:lnTo>
                  <a:lnTo>
                    <a:pt x="461" y="320"/>
                  </a:lnTo>
                  <a:lnTo>
                    <a:pt x="463" y="318"/>
                  </a:lnTo>
                  <a:lnTo>
                    <a:pt x="465" y="317"/>
                  </a:lnTo>
                  <a:lnTo>
                    <a:pt x="468" y="318"/>
                  </a:lnTo>
                  <a:lnTo>
                    <a:pt x="469" y="318"/>
                  </a:lnTo>
                  <a:lnTo>
                    <a:pt x="471" y="318"/>
                  </a:lnTo>
                  <a:lnTo>
                    <a:pt x="474" y="318"/>
                  </a:lnTo>
                  <a:lnTo>
                    <a:pt x="476" y="321"/>
                  </a:lnTo>
                  <a:lnTo>
                    <a:pt x="476" y="322"/>
                  </a:lnTo>
                  <a:lnTo>
                    <a:pt x="477" y="323"/>
                  </a:lnTo>
                  <a:lnTo>
                    <a:pt x="478" y="324"/>
                  </a:lnTo>
                  <a:lnTo>
                    <a:pt x="480" y="331"/>
                  </a:lnTo>
                  <a:lnTo>
                    <a:pt x="481" y="331"/>
                  </a:lnTo>
                  <a:lnTo>
                    <a:pt x="481" y="335"/>
                  </a:lnTo>
                  <a:lnTo>
                    <a:pt x="479" y="335"/>
                  </a:lnTo>
                  <a:lnTo>
                    <a:pt x="478" y="335"/>
                  </a:lnTo>
                  <a:lnTo>
                    <a:pt x="476" y="334"/>
                  </a:lnTo>
                  <a:lnTo>
                    <a:pt x="474" y="335"/>
                  </a:lnTo>
                  <a:lnTo>
                    <a:pt x="473" y="338"/>
                  </a:lnTo>
                  <a:lnTo>
                    <a:pt x="474" y="340"/>
                  </a:lnTo>
                  <a:lnTo>
                    <a:pt x="474" y="341"/>
                  </a:lnTo>
                  <a:lnTo>
                    <a:pt x="474" y="342"/>
                  </a:lnTo>
                  <a:lnTo>
                    <a:pt x="474" y="347"/>
                  </a:lnTo>
                  <a:lnTo>
                    <a:pt x="474" y="350"/>
                  </a:lnTo>
                  <a:lnTo>
                    <a:pt x="475" y="354"/>
                  </a:lnTo>
                  <a:lnTo>
                    <a:pt x="476" y="356"/>
                  </a:lnTo>
                  <a:lnTo>
                    <a:pt x="477" y="356"/>
                  </a:lnTo>
                  <a:lnTo>
                    <a:pt x="475" y="358"/>
                  </a:lnTo>
                  <a:lnTo>
                    <a:pt x="474" y="360"/>
                  </a:lnTo>
                  <a:lnTo>
                    <a:pt x="474" y="361"/>
                  </a:lnTo>
                  <a:lnTo>
                    <a:pt x="474" y="364"/>
                  </a:lnTo>
                  <a:lnTo>
                    <a:pt x="473" y="365"/>
                  </a:lnTo>
                  <a:lnTo>
                    <a:pt x="474" y="369"/>
                  </a:lnTo>
                  <a:lnTo>
                    <a:pt x="473" y="374"/>
                  </a:lnTo>
                  <a:lnTo>
                    <a:pt x="473" y="375"/>
                  </a:lnTo>
                  <a:lnTo>
                    <a:pt x="474" y="377"/>
                  </a:lnTo>
                  <a:lnTo>
                    <a:pt x="471" y="380"/>
                  </a:lnTo>
                  <a:lnTo>
                    <a:pt x="471" y="381"/>
                  </a:lnTo>
                  <a:lnTo>
                    <a:pt x="470" y="382"/>
                  </a:lnTo>
                  <a:lnTo>
                    <a:pt x="469" y="384"/>
                  </a:lnTo>
                  <a:lnTo>
                    <a:pt x="469" y="385"/>
                  </a:lnTo>
                  <a:lnTo>
                    <a:pt x="468" y="385"/>
                  </a:lnTo>
                  <a:lnTo>
                    <a:pt x="466" y="386"/>
                  </a:lnTo>
                  <a:lnTo>
                    <a:pt x="465" y="387"/>
                  </a:lnTo>
                  <a:lnTo>
                    <a:pt x="463" y="392"/>
                  </a:lnTo>
                  <a:lnTo>
                    <a:pt x="463" y="393"/>
                  </a:lnTo>
                  <a:lnTo>
                    <a:pt x="461" y="394"/>
                  </a:lnTo>
                  <a:lnTo>
                    <a:pt x="458" y="396"/>
                  </a:lnTo>
                  <a:lnTo>
                    <a:pt x="457" y="398"/>
                  </a:lnTo>
                  <a:lnTo>
                    <a:pt x="456" y="400"/>
                  </a:lnTo>
                  <a:lnTo>
                    <a:pt x="455" y="400"/>
                  </a:lnTo>
                  <a:lnTo>
                    <a:pt x="453" y="400"/>
                  </a:lnTo>
                  <a:lnTo>
                    <a:pt x="452" y="401"/>
                  </a:lnTo>
                  <a:lnTo>
                    <a:pt x="445" y="405"/>
                  </a:lnTo>
                  <a:lnTo>
                    <a:pt x="441" y="407"/>
                  </a:lnTo>
                  <a:lnTo>
                    <a:pt x="440" y="406"/>
                  </a:lnTo>
                  <a:lnTo>
                    <a:pt x="438" y="405"/>
                  </a:lnTo>
                  <a:lnTo>
                    <a:pt x="436" y="407"/>
                  </a:lnTo>
                  <a:lnTo>
                    <a:pt x="435" y="407"/>
                  </a:lnTo>
                  <a:lnTo>
                    <a:pt x="433" y="406"/>
                  </a:lnTo>
                  <a:lnTo>
                    <a:pt x="431" y="405"/>
                  </a:lnTo>
                  <a:lnTo>
                    <a:pt x="430" y="405"/>
                  </a:lnTo>
                  <a:lnTo>
                    <a:pt x="428" y="405"/>
                  </a:lnTo>
                  <a:lnTo>
                    <a:pt x="425" y="403"/>
                  </a:lnTo>
                  <a:lnTo>
                    <a:pt x="426" y="402"/>
                  </a:lnTo>
                  <a:lnTo>
                    <a:pt x="425" y="400"/>
                  </a:lnTo>
                  <a:lnTo>
                    <a:pt x="422" y="399"/>
                  </a:lnTo>
                  <a:lnTo>
                    <a:pt x="421" y="400"/>
                  </a:lnTo>
                  <a:lnTo>
                    <a:pt x="420" y="401"/>
                  </a:lnTo>
                  <a:lnTo>
                    <a:pt x="418" y="400"/>
                  </a:lnTo>
                  <a:lnTo>
                    <a:pt x="417" y="399"/>
                  </a:lnTo>
                  <a:lnTo>
                    <a:pt x="414" y="402"/>
                  </a:lnTo>
                  <a:lnTo>
                    <a:pt x="414" y="404"/>
                  </a:lnTo>
                  <a:lnTo>
                    <a:pt x="415" y="405"/>
                  </a:lnTo>
                  <a:lnTo>
                    <a:pt x="415" y="406"/>
                  </a:lnTo>
                  <a:lnTo>
                    <a:pt x="414" y="411"/>
                  </a:lnTo>
                  <a:lnTo>
                    <a:pt x="413" y="416"/>
                  </a:lnTo>
                  <a:lnTo>
                    <a:pt x="412" y="418"/>
                  </a:lnTo>
                  <a:lnTo>
                    <a:pt x="409" y="421"/>
                  </a:lnTo>
                  <a:lnTo>
                    <a:pt x="409" y="422"/>
                  </a:lnTo>
                  <a:lnTo>
                    <a:pt x="410" y="423"/>
                  </a:lnTo>
                  <a:lnTo>
                    <a:pt x="412" y="424"/>
                  </a:lnTo>
                  <a:lnTo>
                    <a:pt x="413" y="426"/>
                  </a:lnTo>
                  <a:lnTo>
                    <a:pt x="412" y="430"/>
                  </a:lnTo>
                  <a:lnTo>
                    <a:pt x="413" y="431"/>
                  </a:lnTo>
                  <a:lnTo>
                    <a:pt x="412" y="433"/>
                  </a:lnTo>
                  <a:lnTo>
                    <a:pt x="413" y="436"/>
                  </a:lnTo>
                  <a:lnTo>
                    <a:pt x="408" y="441"/>
                  </a:lnTo>
                  <a:lnTo>
                    <a:pt x="405" y="442"/>
                  </a:lnTo>
                  <a:lnTo>
                    <a:pt x="404" y="443"/>
                  </a:lnTo>
                  <a:lnTo>
                    <a:pt x="403" y="446"/>
                  </a:lnTo>
                  <a:lnTo>
                    <a:pt x="400" y="447"/>
                  </a:lnTo>
                  <a:lnTo>
                    <a:pt x="400" y="447"/>
                  </a:lnTo>
                  <a:lnTo>
                    <a:pt x="399" y="446"/>
                  </a:lnTo>
                  <a:lnTo>
                    <a:pt x="399" y="447"/>
                  </a:lnTo>
                  <a:lnTo>
                    <a:pt x="398" y="447"/>
                  </a:lnTo>
                  <a:lnTo>
                    <a:pt x="397" y="448"/>
                  </a:lnTo>
                  <a:lnTo>
                    <a:pt x="394" y="449"/>
                  </a:lnTo>
                  <a:lnTo>
                    <a:pt x="393" y="450"/>
                  </a:lnTo>
                  <a:lnTo>
                    <a:pt x="391" y="454"/>
                  </a:lnTo>
                  <a:lnTo>
                    <a:pt x="390" y="455"/>
                  </a:lnTo>
                  <a:lnTo>
                    <a:pt x="390" y="455"/>
                  </a:lnTo>
                  <a:lnTo>
                    <a:pt x="392" y="456"/>
                  </a:lnTo>
                  <a:lnTo>
                    <a:pt x="396" y="458"/>
                  </a:lnTo>
                  <a:lnTo>
                    <a:pt x="395" y="460"/>
                  </a:lnTo>
                  <a:lnTo>
                    <a:pt x="394" y="461"/>
                  </a:lnTo>
                  <a:lnTo>
                    <a:pt x="392" y="460"/>
                  </a:lnTo>
                  <a:lnTo>
                    <a:pt x="391" y="460"/>
                  </a:lnTo>
                  <a:lnTo>
                    <a:pt x="390" y="460"/>
                  </a:lnTo>
                  <a:lnTo>
                    <a:pt x="387" y="462"/>
                  </a:lnTo>
                  <a:lnTo>
                    <a:pt x="386" y="462"/>
                  </a:lnTo>
                  <a:lnTo>
                    <a:pt x="387" y="464"/>
                  </a:lnTo>
                  <a:lnTo>
                    <a:pt x="386" y="464"/>
                  </a:lnTo>
                  <a:lnTo>
                    <a:pt x="381" y="465"/>
                  </a:lnTo>
                  <a:lnTo>
                    <a:pt x="378" y="465"/>
                  </a:lnTo>
                  <a:lnTo>
                    <a:pt x="377" y="462"/>
                  </a:lnTo>
                  <a:lnTo>
                    <a:pt x="377" y="460"/>
                  </a:lnTo>
                  <a:lnTo>
                    <a:pt x="375" y="461"/>
                  </a:lnTo>
                  <a:lnTo>
                    <a:pt x="371" y="462"/>
                  </a:lnTo>
                  <a:lnTo>
                    <a:pt x="370" y="464"/>
                  </a:lnTo>
                  <a:lnTo>
                    <a:pt x="369" y="462"/>
                  </a:lnTo>
                  <a:lnTo>
                    <a:pt x="368" y="460"/>
                  </a:lnTo>
                  <a:lnTo>
                    <a:pt x="365" y="460"/>
                  </a:lnTo>
                  <a:lnTo>
                    <a:pt x="364" y="460"/>
                  </a:lnTo>
                  <a:lnTo>
                    <a:pt x="363" y="459"/>
                  </a:lnTo>
                  <a:lnTo>
                    <a:pt x="361" y="457"/>
                  </a:lnTo>
                  <a:lnTo>
                    <a:pt x="360" y="462"/>
                  </a:lnTo>
                  <a:lnTo>
                    <a:pt x="361" y="465"/>
                  </a:lnTo>
                  <a:lnTo>
                    <a:pt x="362" y="466"/>
                  </a:lnTo>
                  <a:lnTo>
                    <a:pt x="362" y="467"/>
                  </a:lnTo>
                  <a:lnTo>
                    <a:pt x="361" y="468"/>
                  </a:lnTo>
                  <a:lnTo>
                    <a:pt x="363" y="470"/>
                  </a:lnTo>
                  <a:lnTo>
                    <a:pt x="364" y="472"/>
                  </a:lnTo>
                  <a:lnTo>
                    <a:pt x="364" y="474"/>
                  </a:lnTo>
                  <a:lnTo>
                    <a:pt x="363" y="474"/>
                  </a:lnTo>
                  <a:lnTo>
                    <a:pt x="361" y="475"/>
                  </a:lnTo>
                  <a:lnTo>
                    <a:pt x="360" y="480"/>
                  </a:lnTo>
                  <a:lnTo>
                    <a:pt x="362" y="481"/>
                  </a:lnTo>
                  <a:lnTo>
                    <a:pt x="364" y="482"/>
                  </a:lnTo>
                  <a:lnTo>
                    <a:pt x="365" y="482"/>
                  </a:lnTo>
                  <a:lnTo>
                    <a:pt x="366" y="482"/>
                  </a:lnTo>
                  <a:lnTo>
                    <a:pt x="367" y="482"/>
                  </a:lnTo>
                  <a:lnTo>
                    <a:pt x="367" y="484"/>
                  </a:lnTo>
                  <a:lnTo>
                    <a:pt x="365" y="487"/>
                  </a:lnTo>
                  <a:lnTo>
                    <a:pt x="364" y="488"/>
                  </a:lnTo>
                  <a:lnTo>
                    <a:pt x="363" y="488"/>
                  </a:lnTo>
                  <a:lnTo>
                    <a:pt x="362" y="489"/>
                  </a:lnTo>
                  <a:lnTo>
                    <a:pt x="363" y="494"/>
                  </a:lnTo>
                  <a:lnTo>
                    <a:pt x="363" y="495"/>
                  </a:lnTo>
                  <a:lnTo>
                    <a:pt x="364" y="500"/>
                  </a:lnTo>
                  <a:lnTo>
                    <a:pt x="365" y="503"/>
                  </a:lnTo>
                  <a:lnTo>
                    <a:pt x="363" y="506"/>
                  </a:lnTo>
                  <a:lnTo>
                    <a:pt x="361" y="505"/>
                  </a:lnTo>
                  <a:lnTo>
                    <a:pt x="356" y="506"/>
                  </a:lnTo>
                  <a:lnTo>
                    <a:pt x="353" y="507"/>
                  </a:lnTo>
                  <a:lnTo>
                    <a:pt x="352" y="507"/>
                  </a:lnTo>
                  <a:lnTo>
                    <a:pt x="350" y="507"/>
                  </a:lnTo>
                  <a:lnTo>
                    <a:pt x="348" y="508"/>
                  </a:lnTo>
                  <a:lnTo>
                    <a:pt x="348" y="509"/>
                  </a:lnTo>
                  <a:lnTo>
                    <a:pt x="343" y="509"/>
                  </a:lnTo>
                  <a:lnTo>
                    <a:pt x="340" y="508"/>
                  </a:lnTo>
                  <a:lnTo>
                    <a:pt x="338" y="505"/>
                  </a:lnTo>
                  <a:lnTo>
                    <a:pt x="338" y="504"/>
                  </a:lnTo>
                  <a:lnTo>
                    <a:pt x="336" y="500"/>
                  </a:lnTo>
                  <a:lnTo>
                    <a:pt x="334" y="494"/>
                  </a:lnTo>
                  <a:lnTo>
                    <a:pt x="329" y="493"/>
                  </a:lnTo>
                  <a:lnTo>
                    <a:pt x="327" y="493"/>
                  </a:lnTo>
                  <a:lnTo>
                    <a:pt x="325" y="490"/>
                  </a:lnTo>
                  <a:lnTo>
                    <a:pt x="324" y="491"/>
                  </a:lnTo>
                  <a:lnTo>
                    <a:pt x="322" y="492"/>
                  </a:lnTo>
                  <a:lnTo>
                    <a:pt x="321" y="492"/>
                  </a:lnTo>
                  <a:lnTo>
                    <a:pt x="319" y="491"/>
                  </a:lnTo>
                  <a:lnTo>
                    <a:pt x="317" y="490"/>
                  </a:lnTo>
                  <a:lnTo>
                    <a:pt x="314" y="489"/>
                  </a:lnTo>
                  <a:lnTo>
                    <a:pt x="313" y="490"/>
                  </a:lnTo>
                  <a:lnTo>
                    <a:pt x="311" y="491"/>
                  </a:lnTo>
                  <a:lnTo>
                    <a:pt x="305" y="489"/>
                  </a:lnTo>
                  <a:lnTo>
                    <a:pt x="302" y="487"/>
                  </a:lnTo>
                  <a:lnTo>
                    <a:pt x="301" y="488"/>
                  </a:lnTo>
                  <a:lnTo>
                    <a:pt x="301" y="489"/>
                  </a:lnTo>
                  <a:lnTo>
                    <a:pt x="295" y="491"/>
                  </a:lnTo>
                  <a:lnTo>
                    <a:pt x="296" y="492"/>
                  </a:lnTo>
                  <a:lnTo>
                    <a:pt x="296" y="494"/>
                  </a:lnTo>
                  <a:lnTo>
                    <a:pt x="293" y="497"/>
                  </a:lnTo>
                  <a:lnTo>
                    <a:pt x="293" y="500"/>
                  </a:lnTo>
                  <a:lnTo>
                    <a:pt x="290" y="504"/>
                  </a:lnTo>
                  <a:lnTo>
                    <a:pt x="290" y="505"/>
                  </a:lnTo>
                  <a:lnTo>
                    <a:pt x="287" y="506"/>
                  </a:lnTo>
                  <a:lnTo>
                    <a:pt x="287" y="505"/>
                  </a:lnTo>
                  <a:lnTo>
                    <a:pt x="286" y="505"/>
                  </a:lnTo>
                  <a:lnTo>
                    <a:pt x="288" y="502"/>
                  </a:lnTo>
                  <a:lnTo>
                    <a:pt x="289" y="501"/>
                  </a:lnTo>
                  <a:lnTo>
                    <a:pt x="288" y="498"/>
                  </a:lnTo>
                  <a:lnTo>
                    <a:pt x="287" y="498"/>
                  </a:lnTo>
                  <a:lnTo>
                    <a:pt x="286" y="498"/>
                  </a:lnTo>
                  <a:lnTo>
                    <a:pt x="284" y="497"/>
                  </a:lnTo>
                  <a:lnTo>
                    <a:pt x="281" y="494"/>
                  </a:lnTo>
                  <a:lnTo>
                    <a:pt x="277" y="495"/>
                  </a:lnTo>
                  <a:lnTo>
                    <a:pt x="277" y="496"/>
                  </a:lnTo>
                  <a:lnTo>
                    <a:pt x="275" y="498"/>
                  </a:lnTo>
                  <a:lnTo>
                    <a:pt x="273" y="498"/>
                  </a:lnTo>
                  <a:lnTo>
                    <a:pt x="272" y="497"/>
                  </a:lnTo>
                  <a:lnTo>
                    <a:pt x="271" y="497"/>
                  </a:lnTo>
                  <a:lnTo>
                    <a:pt x="268" y="497"/>
                  </a:lnTo>
                  <a:lnTo>
                    <a:pt x="267" y="498"/>
                  </a:lnTo>
                  <a:lnTo>
                    <a:pt x="266" y="498"/>
                  </a:lnTo>
                  <a:lnTo>
                    <a:pt x="264" y="498"/>
                  </a:lnTo>
                  <a:lnTo>
                    <a:pt x="262" y="500"/>
                  </a:lnTo>
                  <a:lnTo>
                    <a:pt x="259" y="500"/>
                  </a:lnTo>
                  <a:lnTo>
                    <a:pt x="257" y="505"/>
                  </a:lnTo>
                  <a:lnTo>
                    <a:pt x="255" y="506"/>
                  </a:lnTo>
                  <a:lnTo>
                    <a:pt x="255" y="508"/>
                  </a:lnTo>
                  <a:lnTo>
                    <a:pt x="255" y="513"/>
                  </a:lnTo>
                  <a:lnTo>
                    <a:pt x="254" y="514"/>
                  </a:lnTo>
                  <a:lnTo>
                    <a:pt x="253" y="515"/>
                  </a:lnTo>
                  <a:lnTo>
                    <a:pt x="252" y="517"/>
                  </a:lnTo>
                  <a:lnTo>
                    <a:pt x="252" y="519"/>
                  </a:lnTo>
                  <a:lnTo>
                    <a:pt x="252" y="522"/>
                  </a:lnTo>
                  <a:lnTo>
                    <a:pt x="256" y="521"/>
                  </a:lnTo>
                  <a:lnTo>
                    <a:pt x="258" y="521"/>
                  </a:lnTo>
                  <a:lnTo>
                    <a:pt x="260" y="521"/>
                  </a:lnTo>
                  <a:lnTo>
                    <a:pt x="262" y="523"/>
                  </a:lnTo>
                  <a:lnTo>
                    <a:pt x="262" y="525"/>
                  </a:lnTo>
                  <a:lnTo>
                    <a:pt x="262" y="527"/>
                  </a:lnTo>
                  <a:lnTo>
                    <a:pt x="262" y="529"/>
                  </a:lnTo>
                  <a:lnTo>
                    <a:pt x="263" y="530"/>
                  </a:lnTo>
                  <a:lnTo>
                    <a:pt x="264" y="531"/>
                  </a:lnTo>
                  <a:lnTo>
                    <a:pt x="264" y="532"/>
                  </a:lnTo>
                  <a:lnTo>
                    <a:pt x="263" y="534"/>
                  </a:lnTo>
                  <a:lnTo>
                    <a:pt x="264" y="536"/>
                  </a:lnTo>
                  <a:lnTo>
                    <a:pt x="265" y="537"/>
                  </a:lnTo>
                  <a:lnTo>
                    <a:pt x="265" y="539"/>
                  </a:lnTo>
                  <a:lnTo>
                    <a:pt x="262" y="539"/>
                  </a:lnTo>
                  <a:lnTo>
                    <a:pt x="262" y="538"/>
                  </a:lnTo>
                  <a:lnTo>
                    <a:pt x="260" y="537"/>
                  </a:lnTo>
                  <a:lnTo>
                    <a:pt x="259" y="539"/>
                  </a:lnTo>
                  <a:lnTo>
                    <a:pt x="260" y="541"/>
                  </a:lnTo>
                  <a:lnTo>
                    <a:pt x="259" y="543"/>
                  </a:lnTo>
                  <a:lnTo>
                    <a:pt x="261" y="550"/>
                  </a:lnTo>
                  <a:lnTo>
                    <a:pt x="260" y="551"/>
                  </a:lnTo>
                  <a:lnTo>
                    <a:pt x="260" y="552"/>
                  </a:lnTo>
                  <a:lnTo>
                    <a:pt x="259" y="553"/>
                  </a:lnTo>
                  <a:lnTo>
                    <a:pt x="260" y="553"/>
                  </a:lnTo>
                  <a:lnTo>
                    <a:pt x="260" y="554"/>
                  </a:lnTo>
                  <a:lnTo>
                    <a:pt x="262" y="559"/>
                  </a:lnTo>
                  <a:lnTo>
                    <a:pt x="261" y="562"/>
                  </a:lnTo>
                  <a:lnTo>
                    <a:pt x="260" y="564"/>
                  </a:lnTo>
                  <a:lnTo>
                    <a:pt x="261" y="564"/>
                  </a:lnTo>
                  <a:lnTo>
                    <a:pt x="261" y="565"/>
                  </a:lnTo>
                  <a:lnTo>
                    <a:pt x="263" y="568"/>
                  </a:lnTo>
                  <a:lnTo>
                    <a:pt x="263" y="570"/>
                  </a:lnTo>
                  <a:lnTo>
                    <a:pt x="263" y="576"/>
                  </a:lnTo>
                  <a:lnTo>
                    <a:pt x="265" y="579"/>
                  </a:lnTo>
                  <a:lnTo>
                    <a:pt x="262" y="579"/>
                  </a:lnTo>
                  <a:lnTo>
                    <a:pt x="262" y="580"/>
                  </a:lnTo>
                  <a:lnTo>
                    <a:pt x="263" y="581"/>
                  </a:lnTo>
                  <a:lnTo>
                    <a:pt x="264" y="583"/>
                  </a:lnTo>
                  <a:lnTo>
                    <a:pt x="264" y="584"/>
                  </a:lnTo>
                  <a:lnTo>
                    <a:pt x="262" y="585"/>
                  </a:lnTo>
                  <a:lnTo>
                    <a:pt x="264" y="587"/>
                  </a:lnTo>
                  <a:lnTo>
                    <a:pt x="264" y="586"/>
                  </a:lnTo>
                  <a:lnTo>
                    <a:pt x="266" y="586"/>
                  </a:lnTo>
                  <a:lnTo>
                    <a:pt x="267" y="588"/>
                  </a:lnTo>
                  <a:lnTo>
                    <a:pt x="267" y="589"/>
                  </a:lnTo>
                  <a:lnTo>
                    <a:pt x="268" y="590"/>
                  </a:lnTo>
                  <a:lnTo>
                    <a:pt x="271" y="589"/>
                  </a:lnTo>
                  <a:lnTo>
                    <a:pt x="272" y="587"/>
                  </a:lnTo>
                  <a:lnTo>
                    <a:pt x="274" y="585"/>
                  </a:lnTo>
                  <a:lnTo>
                    <a:pt x="275" y="587"/>
                  </a:lnTo>
                  <a:lnTo>
                    <a:pt x="274" y="588"/>
                  </a:lnTo>
                  <a:lnTo>
                    <a:pt x="272" y="589"/>
                  </a:lnTo>
                  <a:lnTo>
                    <a:pt x="273" y="591"/>
                  </a:lnTo>
                  <a:lnTo>
                    <a:pt x="274" y="592"/>
                  </a:lnTo>
                  <a:lnTo>
                    <a:pt x="273" y="593"/>
                  </a:lnTo>
                  <a:lnTo>
                    <a:pt x="272" y="595"/>
                  </a:lnTo>
                  <a:lnTo>
                    <a:pt x="273" y="597"/>
                  </a:lnTo>
                  <a:lnTo>
                    <a:pt x="274" y="599"/>
                  </a:lnTo>
                  <a:lnTo>
                    <a:pt x="274" y="601"/>
                  </a:lnTo>
                  <a:lnTo>
                    <a:pt x="275" y="603"/>
                  </a:lnTo>
                  <a:lnTo>
                    <a:pt x="277" y="602"/>
                  </a:lnTo>
                  <a:lnTo>
                    <a:pt x="277" y="601"/>
                  </a:lnTo>
                  <a:lnTo>
                    <a:pt x="282" y="602"/>
                  </a:lnTo>
                  <a:lnTo>
                    <a:pt x="283" y="606"/>
                  </a:lnTo>
                  <a:lnTo>
                    <a:pt x="281" y="608"/>
                  </a:lnTo>
                  <a:lnTo>
                    <a:pt x="279" y="609"/>
                  </a:lnTo>
                  <a:lnTo>
                    <a:pt x="277" y="614"/>
                  </a:lnTo>
                  <a:lnTo>
                    <a:pt x="278" y="615"/>
                  </a:lnTo>
                  <a:lnTo>
                    <a:pt x="280" y="615"/>
                  </a:lnTo>
                  <a:lnTo>
                    <a:pt x="282" y="615"/>
                  </a:lnTo>
                  <a:lnTo>
                    <a:pt x="282" y="616"/>
                  </a:lnTo>
                  <a:lnTo>
                    <a:pt x="286" y="619"/>
                  </a:lnTo>
                  <a:lnTo>
                    <a:pt x="284" y="623"/>
                  </a:lnTo>
                  <a:lnTo>
                    <a:pt x="284" y="625"/>
                  </a:lnTo>
                  <a:lnTo>
                    <a:pt x="283" y="628"/>
                  </a:lnTo>
                  <a:lnTo>
                    <a:pt x="282" y="628"/>
                  </a:lnTo>
                  <a:lnTo>
                    <a:pt x="280" y="628"/>
                  </a:lnTo>
                  <a:lnTo>
                    <a:pt x="281" y="630"/>
                  </a:lnTo>
                  <a:lnTo>
                    <a:pt x="281" y="633"/>
                  </a:lnTo>
                  <a:lnTo>
                    <a:pt x="278" y="633"/>
                  </a:lnTo>
                  <a:lnTo>
                    <a:pt x="277" y="633"/>
                  </a:lnTo>
                  <a:lnTo>
                    <a:pt x="275" y="634"/>
                  </a:lnTo>
                  <a:lnTo>
                    <a:pt x="274" y="636"/>
                  </a:lnTo>
                  <a:lnTo>
                    <a:pt x="274" y="642"/>
                  </a:lnTo>
                  <a:lnTo>
                    <a:pt x="276" y="645"/>
                  </a:lnTo>
                  <a:lnTo>
                    <a:pt x="277" y="646"/>
                  </a:lnTo>
                  <a:lnTo>
                    <a:pt x="276" y="649"/>
                  </a:lnTo>
                  <a:lnTo>
                    <a:pt x="276" y="650"/>
                  </a:lnTo>
                  <a:lnTo>
                    <a:pt x="276" y="651"/>
                  </a:lnTo>
                  <a:lnTo>
                    <a:pt x="276" y="653"/>
                  </a:lnTo>
                  <a:lnTo>
                    <a:pt x="274" y="653"/>
                  </a:lnTo>
                  <a:lnTo>
                    <a:pt x="273" y="654"/>
                  </a:lnTo>
                  <a:lnTo>
                    <a:pt x="268" y="659"/>
                  </a:lnTo>
                  <a:lnTo>
                    <a:pt x="268" y="661"/>
                  </a:lnTo>
                  <a:lnTo>
                    <a:pt x="268" y="662"/>
                  </a:lnTo>
                  <a:lnTo>
                    <a:pt x="268" y="663"/>
                  </a:lnTo>
                  <a:lnTo>
                    <a:pt x="268" y="664"/>
                  </a:lnTo>
                  <a:lnTo>
                    <a:pt x="269" y="665"/>
                  </a:lnTo>
                  <a:lnTo>
                    <a:pt x="272" y="665"/>
                  </a:lnTo>
                  <a:lnTo>
                    <a:pt x="277" y="673"/>
                  </a:lnTo>
                  <a:lnTo>
                    <a:pt x="276" y="677"/>
                  </a:lnTo>
                  <a:lnTo>
                    <a:pt x="272" y="677"/>
                  </a:lnTo>
                  <a:lnTo>
                    <a:pt x="271" y="674"/>
                  </a:lnTo>
                  <a:lnTo>
                    <a:pt x="269" y="674"/>
                  </a:lnTo>
                  <a:lnTo>
                    <a:pt x="269" y="677"/>
                  </a:lnTo>
                  <a:lnTo>
                    <a:pt x="273" y="682"/>
                  </a:lnTo>
                  <a:lnTo>
                    <a:pt x="273" y="684"/>
                  </a:lnTo>
                  <a:lnTo>
                    <a:pt x="278" y="687"/>
                  </a:lnTo>
                  <a:lnTo>
                    <a:pt x="280" y="691"/>
                  </a:lnTo>
                  <a:lnTo>
                    <a:pt x="280" y="693"/>
                  </a:lnTo>
                  <a:lnTo>
                    <a:pt x="279" y="694"/>
                  </a:lnTo>
                  <a:lnTo>
                    <a:pt x="277" y="695"/>
                  </a:lnTo>
                  <a:lnTo>
                    <a:pt x="275" y="690"/>
                  </a:lnTo>
                  <a:lnTo>
                    <a:pt x="272" y="689"/>
                  </a:lnTo>
                  <a:lnTo>
                    <a:pt x="267" y="689"/>
                  </a:lnTo>
                  <a:lnTo>
                    <a:pt x="264" y="692"/>
                  </a:lnTo>
                  <a:lnTo>
                    <a:pt x="263" y="694"/>
                  </a:lnTo>
                  <a:lnTo>
                    <a:pt x="261" y="698"/>
                  </a:lnTo>
                  <a:lnTo>
                    <a:pt x="257" y="698"/>
                  </a:lnTo>
                  <a:lnTo>
                    <a:pt x="254" y="696"/>
                  </a:lnTo>
                  <a:lnTo>
                    <a:pt x="252" y="696"/>
                  </a:lnTo>
                  <a:lnTo>
                    <a:pt x="251" y="695"/>
                  </a:lnTo>
                  <a:lnTo>
                    <a:pt x="250" y="695"/>
                  </a:lnTo>
                  <a:lnTo>
                    <a:pt x="250" y="696"/>
                  </a:lnTo>
                  <a:lnTo>
                    <a:pt x="249" y="697"/>
                  </a:lnTo>
                  <a:lnTo>
                    <a:pt x="248" y="697"/>
                  </a:lnTo>
                  <a:lnTo>
                    <a:pt x="246" y="696"/>
                  </a:lnTo>
                  <a:lnTo>
                    <a:pt x="244" y="696"/>
                  </a:lnTo>
                  <a:lnTo>
                    <a:pt x="245" y="698"/>
                  </a:lnTo>
                  <a:lnTo>
                    <a:pt x="245" y="699"/>
                  </a:lnTo>
                  <a:lnTo>
                    <a:pt x="244" y="700"/>
                  </a:lnTo>
                  <a:lnTo>
                    <a:pt x="244" y="701"/>
                  </a:lnTo>
                  <a:lnTo>
                    <a:pt x="244" y="702"/>
                  </a:lnTo>
                  <a:lnTo>
                    <a:pt x="244" y="702"/>
                  </a:lnTo>
                  <a:lnTo>
                    <a:pt x="243" y="702"/>
                  </a:lnTo>
                  <a:lnTo>
                    <a:pt x="242" y="702"/>
                  </a:lnTo>
                  <a:lnTo>
                    <a:pt x="239" y="706"/>
                  </a:lnTo>
                  <a:lnTo>
                    <a:pt x="243" y="711"/>
                  </a:lnTo>
                  <a:lnTo>
                    <a:pt x="241" y="713"/>
                  </a:lnTo>
                  <a:lnTo>
                    <a:pt x="239" y="713"/>
                  </a:lnTo>
                  <a:lnTo>
                    <a:pt x="238" y="715"/>
                  </a:lnTo>
                  <a:lnTo>
                    <a:pt x="234" y="718"/>
                  </a:lnTo>
                  <a:lnTo>
                    <a:pt x="233" y="717"/>
                  </a:lnTo>
                  <a:lnTo>
                    <a:pt x="232" y="715"/>
                  </a:lnTo>
                  <a:lnTo>
                    <a:pt x="231" y="718"/>
                  </a:lnTo>
                  <a:lnTo>
                    <a:pt x="230" y="722"/>
                  </a:lnTo>
                  <a:lnTo>
                    <a:pt x="228" y="725"/>
                  </a:lnTo>
                  <a:lnTo>
                    <a:pt x="227" y="726"/>
                  </a:lnTo>
                  <a:lnTo>
                    <a:pt x="223" y="730"/>
                  </a:lnTo>
                  <a:lnTo>
                    <a:pt x="222" y="730"/>
                  </a:lnTo>
                  <a:lnTo>
                    <a:pt x="220" y="729"/>
                  </a:lnTo>
                  <a:lnTo>
                    <a:pt x="218" y="727"/>
                  </a:lnTo>
                  <a:lnTo>
                    <a:pt x="217" y="728"/>
                  </a:lnTo>
                  <a:lnTo>
                    <a:pt x="216" y="730"/>
                  </a:lnTo>
                  <a:lnTo>
                    <a:pt x="214" y="730"/>
                  </a:lnTo>
                  <a:lnTo>
                    <a:pt x="212" y="728"/>
                  </a:lnTo>
                  <a:lnTo>
                    <a:pt x="211" y="726"/>
                  </a:lnTo>
                  <a:lnTo>
                    <a:pt x="212" y="726"/>
                  </a:lnTo>
                  <a:lnTo>
                    <a:pt x="213" y="724"/>
                  </a:lnTo>
                  <a:lnTo>
                    <a:pt x="213" y="723"/>
                  </a:lnTo>
                  <a:lnTo>
                    <a:pt x="214" y="723"/>
                  </a:lnTo>
                  <a:lnTo>
                    <a:pt x="217" y="723"/>
                  </a:lnTo>
                  <a:lnTo>
                    <a:pt x="219" y="721"/>
                  </a:lnTo>
                  <a:lnTo>
                    <a:pt x="218" y="711"/>
                  </a:lnTo>
                  <a:lnTo>
                    <a:pt x="218" y="710"/>
                  </a:lnTo>
                  <a:lnTo>
                    <a:pt x="217" y="709"/>
                  </a:lnTo>
                  <a:lnTo>
                    <a:pt x="216" y="708"/>
                  </a:lnTo>
                  <a:lnTo>
                    <a:pt x="217" y="706"/>
                  </a:lnTo>
                  <a:lnTo>
                    <a:pt x="222" y="702"/>
                  </a:lnTo>
                  <a:lnTo>
                    <a:pt x="225" y="704"/>
                  </a:lnTo>
                  <a:lnTo>
                    <a:pt x="225" y="705"/>
                  </a:lnTo>
                  <a:lnTo>
                    <a:pt x="225" y="707"/>
                  </a:lnTo>
                  <a:lnTo>
                    <a:pt x="226" y="708"/>
                  </a:lnTo>
                  <a:lnTo>
                    <a:pt x="227" y="707"/>
                  </a:lnTo>
                  <a:lnTo>
                    <a:pt x="232" y="702"/>
                  </a:lnTo>
                  <a:lnTo>
                    <a:pt x="231" y="698"/>
                  </a:lnTo>
                  <a:lnTo>
                    <a:pt x="232" y="696"/>
                  </a:lnTo>
                  <a:lnTo>
                    <a:pt x="231" y="697"/>
                  </a:lnTo>
                  <a:lnTo>
                    <a:pt x="230" y="697"/>
                  </a:lnTo>
                  <a:lnTo>
                    <a:pt x="229" y="696"/>
                  </a:lnTo>
                  <a:lnTo>
                    <a:pt x="228" y="695"/>
                  </a:lnTo>
                  <a:lnTo>
                    <a:pt x="227" y="696"/>
                  </a:lnTo>
                  <a:lnTo>
                    <a:pt x="227" y="696"/>
                  </a:lnTo>
                  <a:lnTo>
                    <a:pt x="226" y="696"/>
                  </a:lnTo>
                  <a:lnTo>
                    <a:pt x="225" y="696"/>
                  </a:lnTo>
                  <a:lnTo>
                    <a:pt x="224" y="697"/>
                  </a:lnTo>
                  <a:lnTo>
                    <a:pt x="221" y="697"/>
                  </a:lnTo>
                  <a:lnTo>
                    <a:pt x="220" y="699"/>
                  </a:lnTo>
                  <a:lnTo>
                    <a:pt x="219" y="700"/>
                  </a:lnTo>
                  <a:lnTo>
                    <a:pt x="216" y="697"/>
                  </a:lnTo>
                  <a:lnTo>
                    <a:pt x="215" y="695"/>
                  </a:lnTo>
                  <a:lnTo>
                    <a:pt x="216" y="694"/>
                  </a:lnTo>
                  <a:lnTo>
                    <a:pt x="216" y="693"/>
                  </a:lnTo>
                  <a:lnTo>
                    <a:pt x="216" y="689"/>
                  </a:lnTo>
                  <a:lnTo>
                    <a:pt x="214" y="689"/>
                  </a:lnTo>
                  <a:lnTo>
                    <a:pt x="212" y="690"/>
                  </a:lnTo>
                  <a:lnTo>
                    <a:pt x="211" y="692"/>
                  </a:lnTo>
                  <a:lnTo>
                    <a:pt x="210" y="693"/>
                  </a:lnTo>
                  <a:lnTo>
                    <a:pt x="208" y="692"/>
                  </a:lnTo>
                  <a:lnTo>
                    <a:pt x="206" y="691"/>
                  </a:lnTo>
                  <a:lnTo>
                    <a:pt x="205" y="692"/>
                  </a:lnTo>
                  <a:lnTo>
                    <a:pt x="204" y="692"/>
                  </a:lnTo>
                  <a:lnTo>
                    <a:pt x="201" y="690"/>
                  </a:lnTo>
                  <a:lnTo>
                    <a:pt x="198" y="690"/>
                  </a:lnTo>
                  <a:lnTo>
                    <a:pt x="194" y="686"/>
                  </a:lnTo>
                  <a:lnTo>
                    <a:pt x="191" y="685"/>
                  </a:lnTo>
                  <a:lnTo>
                    <a:pt x="191" y="683"/>
                  </a:lnTo>
                  <a:lnTo>
                    <a:pt x="192" y="681"/>
                  </a:lnTo>
                  <a:lnTo>
                    <a:pt x="190" y="681"/>
                  </a:lnTo>
                  <a:lnTo>
                    <a:pt x="190" y="679"/>
                  </a:lnTo>
                  <a:lnTo>
                    <a:pt x="189" y="678"/>
                  </a:lnTo>
                  <a:lnTo>
                    <a:pt x="189" y="676"/>
                  </a:lnTo>
                  <a:lnTo>
                    <a:pt x="187" y="673"/>
                  </a:lnTo>
                  <a:lnTo>
                    <a:pt x="187" y="672"/>
                  </a:lnTo>
                  <a:lnTo>
                    <a:pt x="187" y="668"/>
                  </a:lnTo>
                  <a:lnTo>
                    <a:pt x="187" y="667"/>
                  </a:lnTo>
                  <a:lnTo>
                    <a:pt x="189" y="667"/>
                  </a:lnTo>
                  <a:lnTo>
                    <a:pt x="190" y="666"/>
                  </a:lnTo>
                  <a:lnTo>
                    <a:pt x="190" y="664"/>
                  </a:lnTo>
                  <a:lnTo>
                    <a:pt x="189" y="662"/>
                  </a:lnTo>
                  <a:lnTo>
                    <a:pt x="188" y="662"/>
                  </a:lnTo>
                  <a:lnTo>
                    <a:pt x="187" y="663"/>
                  </a:lnTo>
                  <a:lnTo>
                    <a:pt x="187" y="661"/>
                  </a:lnTo>
                  <a:lnTo>
                    <a:pt x="185" y="661"/>
                  </a:lnTo>
                  <a:lnTo>
                    <a:pt x="185" y="660"/>
                  </a:lnTo>
                  <a:lnTo>
                    <a:pt x="187" y="659"/>
                  </a:lnTo>
                  <a:lnTo>
                    <a:pt x="188" y="660"/>
                  </a:lnTo>
                  <a:lnTo>
                    <a:pt x="189" y="658"/>
                  </a:lnTo>
                  <a:lnTo>
                    <a:pt x="189" y="657"/>
                  </a:lnTo>
                  <a:lnTo>
                    <a:pt x="189" y="656"/>
                  </a:lnTo>
                  <a:lnTo>
                    <a:pt x="186" y="656"/>
                  </a:lnTo>
                  <a:lnTo>
                    <a:pt x="170" y="660"/>
                  </a:lnTo>
                  <a:lnTo>
                    <a:pt x="169" y="660"/>
                  </a:lnTo>
                  <a:lnTo>
                    <a:pt x="169" y="661"/>
                  </a:lnTo>
                  <a:lnTo>
                    <a:pt x="168" y="662"/>
                  </a:lnTo>
                  <a:lnTo>
                    <a:pt x="169" y="666"/>
                  </a:lnTo>
                  <a:lnTo>
                    <a:pt x="170" y="666"/>
                  </a:lnTo>
                  <a:lnTo>
                    <a:pt x="171" y="666"/>
                  </a:lnTo>
                  <a:lnTo>
                    <a:pt x="172" y="675"/>
                  </a:lnTo>
                  <a:lnTo>
                    <a:pt x="174" y="681"/>
                  </a:lnTo>
                  <a:lnTo>
                    <a:pt x="173" y="683"/>
                  </a:lnTo>
                  <a:lnTo>
                    <a:pt x="172" y="685"/>
                  </a:lnTo>
                  <a:lnTo>
                    <a:pt x="171" y="687"/>
                  </a:lnTo>
                  <a:lnTo>
                    <a:pt x="170" y="686"/>
                  </a:lnTo>
                  <a:lnTo>
                    <a:pt x="168" y="689"/>
                  </a:lnTo>
                  <a:lnTo>
                    <a:pt x="166" y="690"/>
                  </a:lnTo>
                  <a:lnTo>
                    <a:pt x="159" y="690"/>
                  </a:lnTo>
                  <a:lnTo>
                    <a:pt x="155" y="685"/>
                  </a:lnTo>
                  <a:lnTo>
                    <a:pt x="153" y="679"/>
                  </a:lnTo>
                  <a:lnTo>
                    <a:pt x="148" y="672"/>
                  </a:lnTo>
                  <a:lnTo>
                    <a:pt x="145" y="671"/>
                  </a:lnTo>
                  <a:lnTo>
                    <a:pt x="143" y="668"/>
                  </a:lnTo>
                  <a:lnTo>
                    <a:pt x="141" y="666"/>
                  </a:lnTo>
                  <a:lnTo>
                    <a:pt x="137" y="666"/>
                  </a:lnTo>
                  <a:lnTo>
                    <a:pt x="135" y="668"/>
                  </a:lnTo>
                  <a:lnTo>
                    <a:pt x="132" y="668"/>
                  </a:lnTo>
                  <a:lnTo>
                    <a:pt x="131" y="664"/>
                  </a:lnTo>
                  <a:lnTo>
                    <a:pt x="130" y="661"/>
                  </a:lnTo>
                  <a:lnTo>
                    <a:pt x="126" y="658"/>
                  </a:lnTo>
                  <a:lnTo>
                    <a:pt x="124" y="654"/>
                  </a:lnTo>
                  <a:lnTo>
                    <a:pt x="121" y="642"/>
                  </a:lnTo>
                  <a:lnTo>
                    <a:pt x="119" y="637"/>
                  </a:lnTo>
                  <a:lnTo>
                    <a:pt x="119" y="633"/>
                  </a:lnTo>
                  <a:lnTo>
                    <a:pt x="120" y="631"/>
                  </a:lnTo>
                  <a:lnTo>
                    <a:pt x="126" y="628"/>
                  </a:lnTo>
                  <a:lnTo>
                    <a:pt x="134" y="625"/>
                  </a:lnTo>
                  <a:lnTo>
                    <a:pt x="136" y="624"/>
                  </a:lnTo>
                  <a:lnTo>
                    <a:pt x="138" y="621"/>
                  </a:lnTo>
                  <a:lnTo>
                    <a:pt x="139" y="620"/>
                  </a:lnTo>
                  <a:lnTo>
                    <a:pt x="145" y="612"/>
                  </a:lnTo>
                  <a:lnTo>
                    <a:pt x="145" y="610"/>
                  </a:lnTo>
                  <a:lnTo>
                    <a:pt x="144" y="609"/>
                  </a:lnTo>
                  <a:lnTo>
                    <a:pt x="140" y="609"/>
                  </a:lnTo>
                  <a:lnTo>
                    <a:pt x="138" y="609"/>
                  </a:lnTo>
                  <a:lnTo>
                    <a:pt x="134" y="609"/>
                  </a:lnTo>
                  <a:lnTo>
                    <a:pt x="132" y="606"/>
                  </a:lnTo>
                  <a:lnTo>
                    <a:pt x="132" y="603"/>
                  </a:lnTo>
                  <a:lnTo>
                    <a:pt x="128" y="597"/>
                  </a:lnTo>
                  <a:lnTo>
                    <a:pt x="126" y="592"/>
                  </a:lnTo>
                  <a:lnTo>
                    <a:pt x="124" y="589"/>
                  </a:lnTo>
                  <a:lnTo>
                    <a:pt x="125" y="587"/>
                  </a:lnTo>
                  <a:lnTo>
                    <a:pt x="125" y="585"/>
                  </a:lnTo>
                  <a:lnTo>
                    <a:pt x="126" y="581"/>
                  </a:lnTo>
                  <a:lnTo>
                    <a:pt x="124" y="579"/>
                  </a:lnTo>
                  <a:lnTo>
                    <a:pt x="123" y="579"/>
                  </a:lnTo>
                  <a:lnTo>
                    <a:pt x="121" y="578"/>
                  </a:lnTo>
                  <a:lnTo>
                    <a:pt x="118" y="574"/>
                  </a:lnTo>
                  <a:lnTo>
                    <a:pt x="118" y="570"/>
                  </a:lnTo>
                  <a:lnTo>
                    <a:pt x="118" y="568"/>
                  </a:lnTo>
                  <a:lnTo>
                    <a:pt x="119" y="564"/>
                  </a:lnTo>
                  <a:lnTo>
                    <a:pt x="119" y="563"/>
                  </a:lnTo>
                  <a:lnTo>
                    <a:pt x="120" y="563"/>
                  </a:lnTo>
                  <a:lnTo>
                    <a:pt x="120" y="562"/>
                  </a:lnTo>
                  <a:lnTo>
                    <a:pt x="120" y="561"/>
                  </a:lnTo>
                  <a:lnTo>
                    <a:pt x="120" y="560"/>
                  </a:lnTo>
                  <a:lnTo>
                    <a:pt x="120" y="559"/>
                  </a:lnTo>
                  <a:lnTo>
                    <a:pt x="120" y="558"/>
                  </a:lnTo>
                  <a:lnTo>
                    <a:pt x="120" y="557"/>
                  </a:lnTo>
                  <a:lnTo>
                    <a:pt x="119" y="556"/>
                  </a:lnTo>
                  <a:lnTo>
                    <a:pt x="119" y="555"/>
                  </a:lnTo>
                  <a:lnTo>
                    <a:pt x="119" y="554"/>
                  </a:lnTo>
                  <a:lnTo>
                    <a:pt x="118" y="553"/>
                  </a:lnTo>
                  <a:lnTo>
                    <a:pt x="118" y="549"/>
                  </a:lnTo>
                  <a:lnTo>
                    <a:pt x="115" y="544"/>
                  </a:lnTo>
                  <a:lnTo>
                    <a:pt x="107" y="533"/>
                  </a:lnTo>
                  <a:lnTo>
                    <a:pt x="104" y="529"/>
                  </a:lnTo>
                  <a:lnTo>
                    <a:pt x="99" y="523"/>
                  </a:lnTo>
                  <a:lnTo>
                    <a:pt x="86" y="521"/>
                  </a:lnTo>
                  <a:lnTo>
                    <a:pt x="85" y="521"/>
                  </a:lnTo>
                  <a:lnTo>
                    <a:pt x="84" y="521"/>
                  </a:lnTo>
                  <a:lnTo>
                    <a:pt x="83" y="521"/>
                  </a:lnTo>
                  <a:lnTo>
                    <a:pt x="82" y="521"/>
                  </a:lnTo>
                  <a:lnTo>
                    <a:pt x="81" y="522"/>
                  </a:lnTo>
                  <a:lnTo>
                    <a:pt x="80" y="522"/>
                  </a:lnTo>
                  <a:lnTo>
                    <a:pt x="79" y="522"/>
                  </a:lnTo>
                  <a:lnTo>
                    <a:pt x="79" y="523"/>
                  </a:lnTo>
                  <a:lnTo>
                    <a:pt x="78" y="523"/>
                  </a:lnTo>
                  <a:lnTo>
                    <a:pt x="76" y="524"/>
                  </a:lnTo>
                  <a:lnTo>
                    <a:pt x="71" y="526"/>
                  </a:lnTo>
                  <a:lnTo>
                    <a:pt x="64" y="529"/>
                  </a:lnTo>
                  <a:lnTo>
                    <a:pt x="62" y="529"/>
                  </a:lnTo>
                  <a:lnTo>
                    <a:pt x="57" y="529"/>
                  </a:lnTo>
                  <a:lnTo>
                    <a:pt x="54" y="530"/>
                  </a:lnTo>
                  <a:lnTo>
                    <a:pt x="43" y="537"/>
                  </a:lnTo>
                  <a:lnTo>
                    <a:pt x="42" y="537"/>
                  </a:lnTo>
                  <a:lnTo>
                    <a:pt x="42" y="538"/>
                  </a:lnTo>
                  <a:lnTo>
                    <a:pt x="40" y="538"/>
                  </a:lnTo>
                  <a:lnTo>
                    <a:pt x="37" y="539"/>
                  </a:lnTo>
                  <a:lnTo>
                    <a:pt x="36" y="539"/>
                  </a:lnTo>
                  <a:lnTo>
                    <a:pt x="35" y="539"/>
                  </a:lnTo>
                  <a:lnTo>
                    <a:pt x="22" y="540"/>
                  </a:lnTo>
                  <a:lnTo>
                    <a:pt x="19" y="537"/>
                  </a:lnTo>
                  <a:lnTo>
                    <a:pt x="18" y="537"/>
                  </a:lnTo>
                  <a:lnTo>
                    <a:pt x="18" y="536"/>
                  </a:lnTo>
                  <a:lnTo>
                    <a:pt x="17" y="532"/>
                  </a:lnTo>
                  <a:lnTo>
                    <a:pt x="17" y="529"/>
                  </a:lnTo>
                  <a:lnTo>
                    <a:pt x="17" y="528"/>
                  </a:lnTo>
                  <a:lnTo>
                    <a:pt x="15" y="526"/>
                  </a:lnTo>
                  <a:lnTo>
                    <a:pt x="14" y="525"/>
                  </a:lnTo>
                  <a:lnTo>
                    <a:pt x="11" y="523"/>
                  </a:lnTo>
                  <a:lnTo>
                    <a:pt x="7" y="518"/>
                  </a:lnTo>
                  <a:lnTo>
                    <a:pt x="6" y="517"/>
                  </a:lnTo>
                  <a:lnTo>
                    <a:pt x="5" y="517"/>
                  </a:lnTo>
                  <a:lnTo>
                    <a:pt x="4" y="516"/>
                  </a:lnTo>
                  <a:lnTo>
                    <a:pt x="3" y="514"/>
                  </a:lnTo>
                  <a:lnTo>
                    <a:pt x="2" y="513"/>
                  </a:lnTo>
                  <a:lnTo>
                    <a:pt x="0" y="511"/>
                  </a:lnTo>
                  <a:lnTo>
                    <a:pt x="0" y="510"/>
                  </a:lnTo>
                  <a:lnTo>
                    <a:pt x="1" y="508"/>
                  </a:lnTo>
                  <a:lnTo>
                    <a:pt x="3" y="508"/>
                  </a:lnTo>
                  <a:lnTo>
                    <a:pt x="4" y="506"/>
                  </a:lnTo>
                  <a:lnTo>
                    <a:pt x="5" y="505"/>
                  </a:lnTo>
                  <a:lnTo>
                    <a:pt x="6" y="503"/>
                  </a:lnTo>
                  <a:lnTo>
                    <a:pt x="9" y="504"/>
                  </a:lnTo>
                  <a:lnTo>
                    <a:pt x="9" y="505"/>
                  </a:lnTo>
                  <a:lnTo>
                    <a:pt x="13" y="504"/>
                  </a:lnTo>
                  <a:lnTo>
                    <a:pt x="13" y="503"/>
                  </a:lnTo>
                  <a:lnTo>
                    <a:pt x="12" y="501"/>
                  </a:lnTo>
                  <a:lnTo>
                    <a:pt x="12" y="498"/>
                  </a:lnTo>
                  <a:lnTo>
                    <a:pt x="13" y="497"/>
                  </a:lnTo>
                  <a:lnTo>
                    <a:pt x="13" y="494"/>
                  </a:lnTo>
                  <a:lnTo>
                    <a:pt x="15" y="493"/>
                  </a:lnTo>
                  <a:lnTo>
                    <a:pt x="15" y="490"/>
                  </a:lnTo>
                  <a:lnTo>
                    <a:pt x="17" y="488"/>
                  </a:lnTo>
                  <a:lnTo>
                    <a:pt x="19" y="490"/>
                  </a:lnTo>
                  <a:lnTo>
                    <a:pt x="20" y="491"/>
                  </a:lnTo>
                  <a:lnTo>
                    <a:pt x="23" y="493"/>
                  </a:lnTo>
                  <a:lnTo>
                    <a:pt x="26" y="492"/>
                  </a:lnTo>
                  <a:lnTo>
                    <a:pt x="28" y="491"/>
                  </a:lnTo>
                  <a:lnTo>
                    <a:pt x="30" y="493"/>
                  </a:lnTo>
                  <a:lnTo>
                    <a:pt x="30" y="494"/>
                  </a:lnTo>
                  <a:lnTo>
                    <a:pt x="31" y="497"/>
                  </a:lnTo>
                  <a:lnTo>
                    <a:pt x="33" y="497"/>
                  </a:lnTo>
                  <a:lnTo>
                    <a:pt x="32" y="496"/>
                  </a:lnTo>
                  <a:lnTo>
                    <a:pt x="32" y="492"/>
                  </a:lnTo>
                  <a:lnTo>
                    <a:pt x="32" y="489"/>
                  </a:lnTo>
                  <a:lnTo>
                    <a:pt x="32" y="487"/>
                  </a:lnTo>
                  <a:lnTo>
                    <a:pt x="32" y="486"/>
                  </a:lnTo>
                  <a:lnTo>
                    <a:pt x="34" y="484"/>
                  </a:lnTo>
                  <a:lnTo>
                    <a:pt x="31" y="482"/>
                  </a:lnTo>
                  <a:lnTo>
                    <a:pt x="30" y="481"/>
                  </a:lnTo>
                  <a:lnTo>
                    <a:pt x="30" y="481"/>
                  </a:lnTo>
                  <a:lnTo>
                    <a:pt x="29" y="480"/>
                  </a:lnTo>
                  <a:lnTo>
                    <a:pt x="28" y="479"/>
                  </a:lnTo>
                  <a:lnTo>
                    <a:pt x="25" y="476"/>
                  </a:lnTo>
                  <a:lnTo>
                    <a:pt x="26" y="475"/>
                  </a:lnTo>
                  <a:lnTo>
                    <a:pt x="25" y="472"/>
                  </a:lnTo>
                  <a:lnTo>
                    <a:pt x="29" y="469"/>
                  </a:lnTo>
                  <a:lnTo>
                    <a:pt x="30" y="468"/>
                  </a:lnTo>
                  <a:lnTo>
                    <a:pt x="30" y="467"/>
                  </a:lnTo>
                  <a:lnTo>
                    <a:pt x="30" y="466"/>
                  </a:lnTo>
                  <a:lnTo>
                    <a:pt x="32" y="464"/>
                  </a:lnTo>
                  <a:lnTo>
                    <a:pt x="33" y="464"/>
                  </a:lnTo>
                  <a:lnTo>
                    <a:pt x="37" y="462"/>
                  </a:lnTo>
                  <a:lnTo>
                    <a:pt x="38" y="461"/>
                  </a:lnTo>
                  <a:lnTo>
                    <a:pt x="38" y="460"/>
                  </a:lnTo>
                  <a:lnTo>
                    <a:pt x="38" y="459"/>
                  </a:lnTo>
                  <a:lnTo>
                    <a:pt x="39" y="459"/>
                  </a:lnTo>
                  <a:lnTo>
                    <a:pt x="41" y="459"/>
                  </a:lnTo>
                  <a:lnTo>
                    <a:pt x="45" y="457"/>
                  </a:lnTo>
                  <a:lnTo>
                    <a:pt x="46" y="455"/>
                  </a:lnTo>
                  <a:lnTo>
                    <a:pt x="47" y="454"/>
                  </a:lnTo>
                  <a:lnTo>
                    <a:pt x="49" y="456"/>
                  </a:lnTo>
                  <a:lnTo>
                    <a:pt x="50" y="456"/>
                  </a:lnTo>
                  <a:lnTo>
                    <a:pt x="50" y="457"/>
                  </a:lnTo>
                  <a:lnTo>
                    <a:pt x="50" y="458"/>
                  </a:lnTo>
                  <a:lnTo>
                    <a:pt x="51" y="458"/>
                  </a:lnTo>
                  <a:lnTo>
                    <a:pt x="51" y="460"/>
                  </a:lnTo>
                  <a:lnTo>
                    <a:pt x="55" y="461"/>
                  </a:lnTo>
                  <a:lnTo>
                    <a:pt x="55" y="459"/>
                  </a:lnTo>
                  <a:lnTo>
                    <a:pt x="56" y="457"/>
                  </a:lnTo>
                  <a:lnTo>
                    <a:pt x="58" y="456"/>
                  </a:lnTo>
                  <a:lnTo>
                    <a:pt x="61" y="455"/>
                  </a:lnTo>
                  <a:lnTo>
                    <a:pt x="58" y="453"/>
                  </a:lnTo>
                  <a:lnTo>
                    <a:pt x="56" y="452"/>
                  </a:lnTo>
                  <a:lnTo>
                    <a:pt x="56" y="451"/>
                  </a:lnTo>
                  <a:lnTo>
                    <a:pt x="55" y="449"/>
                  </a:lnTo>
                  <a:lnTo>
                    <a:pt x="54" y="449"/>
                  </a:lnTo>
                  <a:lnTo>
                    <a:pt x="54" y="448"/>
                  </a:lnTo>
                  <a:lnTo>
                    <a:pt x="55" y="446"/>
                  </a:lnTo>
                  <a:lnTo>
                    <a:pt x="56" y="444"/>
                  </a:lnTo>
                  <a:lnTo>
                    <a:pt x="57" y="443"/>
                  </a:lnTo>
                  <a:lnTo>
                    <a:pt x="62" y="443"/>
                  </a:lnTo>
                  <a:lnTo>
                    <a:pt x="64" y="443"/>
                  </a:lnTo>
                  <a:lnTo>
                    <a:pt x="65" y="445"/>
                  </a:lnTo>
                  <a:lnTo>
                    <a:pt x="66" y="446"/>
                  </a:lnTo>
                  <a:lnTo>
                    <a:pt x="66" y="447"/>
                  </a:lnTo>
                  <a:lnTo>
                    <a:pt x="68" y="446"/>
                  </a:lnTo>
                  <a:lnTo>
                    <a:pt x="70" y="447"/>
                  </a:lnTo>
                  <a:lnTo>
                    <a:pt x="71" y="447"/>
                  </a:lnTo>
                  <a:lnTo>
                    <a:pt x="72" y="447"/>
                  </a:lnTo>
                  <a:lnTo>
                    <a:pt x="72" y="444"/>
                  </a:lnTo>
                  <a:lnTo>
                    <a:pt x="75" y="442"/>
                  </a:lnTo>
                  <a:lnTo>
                    <a:pt x="74" y="435"/>
                  </a:lnTo>
                  <a:lnTo>
                    <a:pt x="73" y="433"/>
                  </a:lnTo>
                  <a:lnTo>
                    <a:pt x="71" y="432"/>
                  </a:lnTo>
                  <a:lnTo>
                    <a:pt x="72" y="430"/>
                  </a:lnTo>
                  <a:lnTo>
                    <a:pt x="72" y="428"/>
                  </a:lnTo>
                  <a:lnTo>
                    <a:pt x="71" y="426"/>
                  </a:lnTo>
                  <a:lnTo>
                    <a:pt x="68" y="424"/>
                  </a:lnTo>
                  <a:lnTo>
                    <a:pt x="67" y="424"/>
                  </a:lnTo>
                  <a:lnTo>
                    <a:pt x="65" y="424"/>
                  </a:lnTo>
                  <a:lnTo>
                    <a:pt x="65" y="423"/>
                  </a:lnTo>
                  <a:lnTo>
                    <a:pt x="65" y="422"/>
                  </a:lnTo>
                  <a:lnTo>
                    <a:pt x="66" y="421"/>
                  </a:lnTo>
                  <a:lnTo>
                    <a:pt x="66" y="418"/>
                  </a:lnTo>
                  <a:lnTo>
                    <a:pt x="65" y="416"/>
                  </a:lnTo>
                  <a:lnTo>
                    <a:pt x="65" y="415"/>
                  </a:lnTo>
                  <a:lnTo>
                    <a:pt x="63" y="412"/>
                  </a:lnTo>
                  <a:lnTo>
                    <a:pt x="63" y="410"/>
                  </a:lnTo>
                  <a:lnTo>
                    <a:pt x="61" y="409"/>
                  </a:lnTo>
                  <a:lnTo>
                    <a:pt x="61" y="408"/>
                  </a:lnTo>
                  <a:lnTo>
                    <a:pt x="60" y="409"/>
                  </a:lnTo>
                  <a:lnTo>
                    <a:pt x="58" y="406"/>
                  </a:lnTo>
                  <a:lnTo>
                    <a:pt x="56" y="407"/>
                  </a:lnTo>
                  <a:lnTo>
                    <a:pt x="53" y="406"/>
                  </a:lnTo>
                  <a:lnTo>
                    <a:pt x="54" y="405"/>
                  </a:lnTo>
                  <a:lnTo>
                    <a:pt x="54" y="404"/>
                  </a:lnTo>
                  <a:lnTo>
                    <a:pt x="54" y="402"/>
                  </a:lnTo>
                  <a:lnTo>
                    <a:pt x="53" y="402"/>
                  </a:lnTo>
                  <a:lnTo>
                    <a:pt x="51" y="402"/>
                  </a:lnTo>
                  <a:lnTo>
                    <a:pt x="48" y="402"/>
                  </a:lnTo>
                  <a:lnTo>
                    <a:pt x="47" y="400"/>
                  </a:lnTo>
                  <a:lnTo>
                    <a:pt x="47" y="399"/>
                  </a:lnTo>
                  <a:lnTo>
                    <a:pt x="46" y="400"/>
                  </a:lnTo>
                  <a:lnTo>
                    <a:pt x="44" y="400"/>
                  </a:lnTo>
                  <a:lnTo>
                    <a:pt x="43" y="398"/>
                  </a:lnTo>
                  <a:lnTo>
                    <a:pt x="43" y="397"/>
                  </a:lnTo>
                  <a:lnTo>
                    <a:pt x="44" y="397"/>
                  </a:lnTo>
                  <a:lnTo>
                    <a:pt x="46" y="397"/>
                  </a:lnTo>
                  <a:lnTo>
                    <a:pt x="46" y="395"/>
                  </a:lnTo>
                  <a:lnTo>
                    <a:pt x="48" y="393"/>
                  </a:lnTo>
                  <a:lnTo>
                    <a:pt x="48" y="390"/>
                  </a:lnTo>
                  <a:lnTo>
                    <a:pt x="48" y="389"/>
                  </a:lnTo>
                  <a:lnTo>
                    <a:pt x="46" y="389"/>
                  </a:lnTo>
                  <a:lnTo>
                    <a:pt x="45" y="389"/>
                  </a:lnTo>
                  <a:lnTo>
                    <a:pt x="47" y="389"/>
                  </a:lnTo>
                  <a:lnTo>
                    <a:pt x="48" y="388"/>
                  </a:lnTo>
                  <a:lnTo>
                    <a:pt x="48" y="387"/>
                  </a:lnTo>
                  <a:lnTo>
                    <a:pt x="50" y="386"/>
                  </a:lnTo>
                  <a:lnTo>
                    <a:pt x="51" y="386"/>
                  </a:lnTo>
                  <a:lnTo>
                    <a:pt x="53" y="384"/>
                  </a:lnTo>
                  <a:lnTo>
                    <a:pt x="53" y="381"/>
                  </a:lnTo>
                  <a:lnTo>
                    <a:pt x="51" y="380"/>
                  </a:lnTo>
                  <a:lnTo>
                    <a:pt x="50" y="379"/>
                  </a:lnTo>
                  <a:lnTo>
                    <a:pt x="48" y="378"/>
                  </a:lnTo>
                  <a:lnTo>
                    <a:pt x="48" y="376"/>
                  </a:lnTo>
                  <a:lnTo>
                    <a:pt x="48" y="375"/>
                  </a:lnTo>
                  <a:lnTo>
                    <a:pt x="47" y="374"/>
                  </a:lnTo>
                  <a:lnTo>
                    <a:pt x="47" y="373"/>
                  </a:lnTo>
                  <a:lnTo>
                    <a:pt x="47" y="371"/>
                  </a:lnTo>
                  <a:lnTo>
                    <a:pt x="47" y="370"/>
                  </a:lnTo>
                  <a:lnTo>
                    <a:pt x="48" y="370"/>
                  </a:lnTo>
                  <a:lnTo>
                    <a:pt x="49" y="370"/>
                  </a:lnTo>
                  <a:lnTo>
                    <a:pt x="48" y="367"/>
                  </a:lnTo>
                  <a:lnTo>
                    <a:pt x="48" y="365"/>
                  </a:lnTo>
                  <a:lnTo>
                    <a:pt x="49" y="364"/>
                  </a:lnTo>
                  <a:lnTo>
                    <a:pt x="50" y="364"/>
                  </a:lnTo>
                  <a:lnTo>
                    <a:pt x="50" y="363"/>
                  </a:lnTo>
                  <a:lnTo>
                    <a:pt x="50" y="362"/>
                  </a:lnTo>
                  <a:lnTo>
                    <a:pt x="51" y="361"/>
                  </a:lnTo>
                  <a:lnTo>
                    <a:pt x="54" y="359"/>
                  </a:lnTo>
                  <a:lnTo>
                    <a:pt x="56" y="356"/>
                  </a:lnTo>
                  <a:lnTo>
                    <a:pt x="57" y="353"/>
                  </a:lnTo>
                  <a:lnTo>
                    <a:pt x="58" y="352"/>
                  </a:lnTo>
                  <a:lnTo>
                    <a:pt x="60" y="352"/>
                  </a:lnTo>
                  <a:lnTo>
                    <a:pt x="60" y="351"/>
                  </a:lnTo>
                  <a:lnTo>
                    <a:pt x="66" y="354"/>
                  </a:lnTo>
                  <a:lnTo>
                    <a:pt x="66" y="356"/>
                  </a:lnTo>
                  <a:lnTo>
                    <a:pt x="66" y="357"/>
                  </a:lnTo>
                  <a:lnTo>
                    <a:pt x="68" y="357"/>
                  </a:lnTo>
                  <a:lnTo>
                    <a:pt x="69" y="357"/>
                  </a:lnTo>
                  <a:lnTo>
                    <a:pt x="70" y="357"/>
                  </a:lnTo>
                  <a:lnTo>
                    <a:pt x="73" y="359"/>
                  </a:lnTo>
                  <a:lnTo>
                    <a:pt x="76" y="358"/>
                  </a:lnTo>
                  <a:lnTo>
                    <a:pt x="77" y="357"/>
                  </a:lnTo>
                  <a:lnTo>
                    <a:pt x="76" y="357"/>
                  </a:lnTo>
                  <a:lnTo>
                    <a:pt x="75" y="357"/>
                  </a:lnTo>
                  <a:lnTo>
                    <a:pt x="75" y="356"/>
                  </a:lnTo>
                  <a:lnTo>
                    <a:pt x="77" y="354"/>
                  </a:lnTo>
                  <a:lnTo>
                    <a:pt x="79" y="353"/>
                  </a:lnTo>
                  <a:lnTo>
                    <a:pt x="79" y="353"/>
                  </a:lnTo>
                  <a:lnTo>
                    <a:pt x="79" y="352"/>
                  </a:lnTo>
                  <a:lnTo>
                    <a:pt x="79" y="350"/>
                  </a:lnTo>
                  <a:lnTo>
                    <a:pt x="80" y="346"/>
                  </a:lnTo>
                  <a:lnTo>
                    <a:pt x="82" y="343"/>
                  </a:lnTo>
                  <a:lnTo>
                    <a:pt x="83" y="337"/>
                  </a:lnTo>
                  <a:lnTo>
                    <a:pt x="79" y="334"/>
                  </a:lnTo>
                  <a:lnTo>
                    <a:pt x="79" y="332"/>
                  </a:lnTo>
                  <a:lnTo>
                    <a:pt x="80" y="331"/>
                  </a:lnTo>
                  <a:lnTo>
                    <a:pt x="81" y="329"/>
                  </a:lnTo>
                  <a:lnTo>
                    <a:pt x="80" y="327"/>
                  </a:lnTo>
                  <a:lnTo>
                    <a:pt x="79" y="326"/>
                  </a:lnTo>
                  <a:lnTo>
                    <a:pt x="79" y="325"/>
                  </a:lnTo>
                  <a:lnTo>
                    <a:pt x="79" y="323"/>
                  </a:lnTo>
                  <a:lnTo>
                    <a:pt x="78" y="322"/>
                  </a:lnTo>
                  <a:lnTo>
                    <a:pt x="77" y="321"/>
                  </a:lnTo>
                  <a:lnTo>
                    <a:pt x="76" y="320"/>
                  </a:lnTo>
                  <a:lnTo>
                    <a:pt x="76" y="318"/>
                  </a:lnTo>
                  <a:lnTo>
                    <a:pt x="76" y="317"/>
                  </a:lnTo>
                  <a:lnTo>
                    <a:pt x="76" y="315"/>
                  </a:lnTo>
                  <a:lnTo>
                    <a:pt x="76" y="314"/>
                  </a:lnTo>
                  <a:lnTo>
                    <a:pt x="76" y="312"/>
                  </a:lnTo>
                  <a:lnTo>
                    <a:pt x="78" y="311"/>
                  </a:lnTo>
                  <a:lnTo>
                    <a:pt x="79" y="309"/>
                  </a:lnTo>
                  <a:lnTo>
                    <a:pt x="79" y="307"/>
                  </a:lnTo>
                  <a:lnTo>
                    <a:pt x="79" y="306"/>
                  </a:lnTo>
                  <a:lnTo>
                    <a:pt x="81" y="306"/>
                  </a:lnTo>
                  <a:lnTo>
                    <a:pt x="82" y="306"/>
                  </a:lnTo>
                  <a:lnTo>
                    <a:pt x="86" y="295"/>
                  </a:lnTo>
                  <a:lnTo>
                    <a:pt x="87" y="294"/>
                  </a:lnTo>
                  <a:lnTo>
                    <a:pt x="86" y="291"/>
                  </a:lnTo>
                  <a:lnTo>
                    <a:pt x="84" y="289"/>
                  </a:lnTo>
                  <a:lnTo>
                    <a:pt x="84" y="285"/>
                  </a:lnTo>
                  <a:lnTo>
                    <a:pt x="82" y="284"/>
                  </a:lnTo>
                  <a:lnTo>
                    <a:pt x="81" y="282"/>
                  </a:lnTo>
                  <a:lnTo>
                    <a:pt x="82" y="281"/>
                  </a:lnTo>
                  <a:lnTo>
                    <a:pt x="81" y="281"/>
                  </a:lnTo>
                  <a:lnTo>
                    <a:pt x="80" y="279"/>
                  </a:lnTo>
                  <a:lnTo>
                    <a:pt x="80" y="276"/>
                  </a:lnTo>
                  <a:lnTo>
                    <a:pt x="81" y="276"/>
                  </a:lnTo>
                  <a:lnTo>
                    <a:pt x="87" y="272"/>
                  </a:lnTo>
                  <a:lnTo>
                    <a:pt x="87" y="271"/>
                  </a:lnTo>
                  <a:lnTo>
                    <a:pt x="89" y="267"/>
                  </a:lnTo>
                  <a:lnTo>
                    <a:pt x="95" y="262"/>
                  </a:lnTo>
                  <a:lnTo>
                    <a:pt x="96" y="261"/>
                  </a:lnTo>
                  <a:lnTo>
                    <a:pt x="97" y="261"/>
                  </a:lnTo>
                  <a:lnTo>
                    <a:pt x="98" y="261"/>
                  </a:lnTo>
                  <a:lnTo>
                    <a:pt x="98" y="260"/>
                  </a:lnTo>
                  <a:lnTo>
                    <a:pt x="99" y="259"/>
                  </a:lnTo>
                  <a:lnTo>
                    <a:pt x="100" y="258"/>
                  </a:lnTo>
                  <a:lnTo>
                    <a:pt x="101" y="257"/>
                  </a:lnTo>
                  <a:lnTo>
                    <a:pt x="102" y="257"/>
                  </a:lnTo>
                  <a:lnTo>
                    <a:pt x="103" y="256"/>
                  </a:lnTo>
                  <a:lnTo>
                    <a:pt x="104" y="255"/>
                  </a:lnTo>
                  <a:lnTo>
                    <a:pt x="107" y="251"/>
                  </a:lnTo>
                  <a:lnTo>
                    <a:pt x="108" y="250"/>
                  </a:lnTo>
                  <a:lnTo>
                    <a:pt x="109" y="248"/>
                  </a:lnTo>
                  <a:lnTo>
                    <a:pt x="113" y="246"/>
                  </a:lnTo>
                  <a:lnTo>
                    <a:pt x="114" y="246"/>
                  </a:lnTo>
                  <a:lnTo>
                    <a:pt x="114" y="249"/>
                  </a:lnTo>
                  <a:lnTo>
                    <a:pt x="115" y="250"/>
                  </a:lnTo>
                  <a:lnTo>
                    <a:pt x="117" y="254"/>
                  </a:lnTo>
                  <a:lnTo>
                    <a:pt x="119" y="254"/>
                  </a:lnTo>
                  <a:lnTo>
                    <a:pt x="123" y="253"/>
                  </a:lnTo>
                  <a:lnTo>
                    <a:pt x="127" y="253"/>
                  </a:lnTo>
                  <a:lnTo>
                    <a:pt x="127" y="254"/>
                  </a:lnTo>
                  <a:lnTo>
                    <a:pt x="130" y="254"/>
                  </a:lnTo>
                  <a:lnTo>
                    <a:pt x="131" y="250"/>
                  </a:lnTo>
                  <a:lnTo>
                    <a:pt x="134" y="249"/>
                  </a:lnTo>
                  <a:lnTo>
                    <a:pt x="134" y="245"/>
                  </a:lnTo>
                  <a:lnTo>
                    <a:pt x="134" y="243"/>
                  </a:lnTo>
                  <a:lnTo>
                    <a:pt x="141" y="238"/>
                  </a:lnTo>
                  <a:lnTo>
                    <a:pt x="144" y="235"/>
                  </a:lnTo>
                  <a:lnTo>
                    <a:pt x="147" y="235"/>
                  </a:lnTo>
                  <a:lnTo>
                    <a:pt x="149" y="235"/>
                  </a:lnTo>
                  <a:lnTo>
                    <a:pt x="149" y="234"/>
                  </a:lnTo>
                  <a:lnTo>
                    <a:pt x="148" y="232"/>
                  </a:lnTo>
                  <a:lnTo>
                    <a:pt x="148" y="231"/>
                  </a:lnTo>
                  <a:lnTo>
                    <a:pt x="148" y="229"/>
                  </a:lnTo>
                  <a:lnTo>
                    <a:pt x="149" y="226"/>
                  </a:lnTo>
                  <a:lnTo>
                    <a:pt x="150" y="226"/>
                  </a:lnTo>
                  <a:lnTo>
                    <a:pt x="150" y="224"/>
                  </a:lnTo>
                  <a:lnTo>
                    <a:pt x="150" y="221"/>
                  </a:lnTo>
                  <a:lnTo>
                    <a:pt x="151" y="220"/>
                  </a:lnTo>
                  <a:lnTo>
                    <a:pt x="152" y="219"/>
                  </a:lnTo>
                  <a:lnTo>
                    <a:pt x="153" y="219"/>
                  </a:lnTo>
                  <a:lnTo>
                    <a:pt x="153" y="218"/>
                  </a:lnTo>
                  <a:lnTo>
                    <a:pt x="153" y="217"/>
                  </a:lnTo>
                  <a:lnTo>
                    <a:pt x="154" y="215"/>
                  </a:lnTo>
                  <a:lnTo>
                    <a:pt x="156" y="213"/>
                  </a:lnTo>
                  <a:lnTo>
                    <a:pt x="157" y="212"/>
                  </a:lnTo>
                  <a:lnTo>
                    <a:pt x="157" y="209"/>
                  </a:lnTo>
                  <a:lnTo>
                    <a:pt x="159" y="208"/>
                  </a:lnTo>
                  <a:lnTo>
                    <a:pt x="160" y="207"/>
                  </a:lnTo>
                  <a:lnTo>
                    <a:pt x="160" y="207"/>
                  </a:lnTo>
                  <a:lnTo>
                    <a:pt x="161" y="206"/>
                  </a:lnTo>
                  <a:lnTo>
                    <a:pt x="163" y="205"/>
                  </a:lnTo>
                  <a:lnTo>
                    <a:pt x="166" y="202"/>
                  </a:lnTo>
                  <a:lnTo>
                    <a:pt x="163" y="199"/>
                  </a:lnTo>
                  <a:lnTo>
                    <a:pt x="162" y="197"/>
                  </a:lnTo>
                  <a:lnTo>
                    <a:pt x="162" y="196"/>
                  </a:lnTo>
                  <a:lnTo>
                    <a:pt x="160" y="197"/>
                  </a:lnTo>
                  <a:lnTo>
                    <a:pt x="159" y="196"/>
                  </a:lnTo>
                  <a:lnTo>
                    <a:pt x="160" y="193"/>
                  </a:lnTo>
                  <a:lnTo>
                    <a:pt x="161" y="193"/>
                  </a:lnTo>
                  <a:lnTo>
                    <a:pt x="162" y="193"/>
                  </a:lnTo>
                  <a:lnTo>
                    <a:pt x="163" y="189"/>
                  </a:lnTo>
                  <a:lnTo>
                    <a:pt x="163" y="188"/>
                  </a:lnTo>
                  <a:lnTo>
                    <a:pt x="162" y="186"/>
                  </a:lnTo>
                  <a:lnTo>
                    <a:pt x="161" y="186"/>
                  </a:lnTo>
                  <a:lnTo>
                    <a:pt x="159" y="185"/>
                  </a:lnTo>
                  <a:lnTo>
                    <a:pt x="158" y="183"/>
                  </a:lnTo>
                  <a:lnTo>
                    <a:pt x="164" y="179"/>
                  </a:lnTo>
                  <a:lnTo>
                    <a:pt x="167" y="179"/>
                  </a:lnTo>
                  <a:lnTo>
                    <a:pt x="168" y="179"/>
                  </a:lnTo>
                  <a:lnTo>
                    <a:pt x="169" y="177"/>
                  </a:lnTo>
                  <a:lnTo>
                    <a:pt x="171" y="177"/>
                  </a:lnTo>
                  <a:lnTo>
                    <a:pt x="172" y="177"/>
                  </a:lnTo>
                  <a:lnTo>
                    <a:pt x="174" y="177"/>
                  </a:lnTo>
                  <a:lnTo>
                    <a:pt x="175" y="177"/>
                  </a:lnTo>
                  <a:lnTo>
                    <a:pt x="177" y="177"/>
                  </a:lnTo>
                  <a:lnTo>
                    <a:pt x="178" y="177"/>
                  </a:lnTo>
                  <a:lnTo>
                    <a:pt x="178" y="177"/>
                  </a:lnTo>
                  <a:lnTo>
                    <a:pt x="187" y="179"/>
                  </a:lnTo>
                  <a:lnTo>
                    <a:pt x="189" y="180"/>
                  </a:lnTo>
                  <a:lnTo>
                    <a:pt x="191" y="180"/>
                  </a:lnTo>
                  <a:lnTo>
                    <a:pt x="193" y="178"/>
                  </a:lnTo>
                  <a:lnTo>
                    <a:pt x="194" y="178"/>
                  </a:lnTo>
                  <a:lnTo>
                    <a:pt x="197" y="174"/>
                  </a:lnTo>
                  <a:lnTo>
                    <a:pt x="202" y="174"/>
                  </a:lnTo>
                  <a:lnTo>
                    <a:pt x="203" y="174"/>
                  </a:lnTo>
                  <a:lnTo>
                    <a:pt x="204" y="173"/>
                  </a:lnTo>
                  <a:lnTo>
                    <a:pt x="202" y="172"/>
                  </a:lnTo>
                  <a:lnTo>
                    <a:pt x="201" y="172"/>
                  </a:lnTo>
                  <a:lnTo>
                    <a:pt x="198" y="167"/>
                  </a:lnTo>
                  <a:lnTo>
                    <a:pt x="203" y="161"/>
                  </a:lnTo>
                  <a:lnTo>
                    <a:pt x="207" y="158"/>
                  </a:lnTo>
                  <a:lnTo>
                    <a:pt x="209" y="156"/>
                  </a:lnTo>
                  <a:lnTo>
                    <a:pt x="211" y="153"/>
                  </a:lnTo>
                  <a:lnTo>
                    <a:pt x="210" y="151"/>
                  </a:lnTo>
                  <a:lnTo>
                    <a:pt x="210" y="146"/>
                  </a:lnTo>
                  <a:lnTo>
                    <a:pt x="211" y="145"/>
                  </a:lnTo>
                  <a:lnTo>
                    <a:pt x="213" y="144"/>
                  </a:lnTo>
                  <a:lnTo>
                    <a:pt x="214" y="143"/>
                  </a:lnTo>
                  <a:lnTo>
                    <a:pt x="212" y="142"/>
                  </a:lnTo>
                  <a:lnTo>
                    <a:pt x="210" y="141"/>
                  </a:lnTo>
                  <a:lnTo>
                    <a:pt x="208" y="138"/>
                  </a:lnTo>
                  <a:lnTo>
                    <a:pt x="206" y="129"/>
                  </a:lnTo>
                  <a:lnTo>
                    <a:pt x="207" y="127"/>
                  </a:lnTo>
                  <a:lnTo>
                    <a:pt x="207" y="125"/>
                  </a:lnTo>
                  <a:lnTo>
                    <a:pt x="205" y="124"/>
                  </a:lnTo>
                  <a:lnTo>
                    <a:pt x="205" y="123"/>
                  </a:lnTo>
                  <a:lnTo>
                    <a:pt x="204" y="121"/>
                  </a:lnTo>
                  <a:lnTo>
                    <a:pt x="199" y="121"/>
                  </a:lnTo>
                  <a:lnTo>
                    <a:pt x="198" y="122"/>
                  </a:lnTo>
                  <a:lnTo>
                    <a:pt x="196" y="123"/>
                  </a:lnTo>
                  <a:lnTo>
                    <a:pt x="193" y="124"/>
                  </a:lnTo>
                  <a:lnTo>
                    <a:pt x="186" y="125"/>
                  </a:lnTo>
                  <a:lnTo>
                    <a:pt x="185" y="127"/>
                  </a:lnTo>
                  <a:lnTo>
                    <a:pt x="185" y="128"/>
                  </a:lnTo>
                  <a:lnTo>
                    <a:pt x="182" y="129"/>
                  </a:lnTo>
                  <a:lnTo>
                    <a:pt x="179" y="130"/>
                  </a:lnTo>
                  <a:lnTo>
                    <a:pt x="178" y="128"/>
                  </a:lnTo>
                  <a:lnTo>
                    <a:pt x="176" y="123"/>
                  </a:lnTo>
                  <a:lnTo>
                    <a:pt x="174" y="122"/>
                  </a:lnTo>
                  <a:lnTo>
                    <a:pt x="172" y="119"/>
                  </a:lnTo>
                  <a:lnTo>
                    <a:pt x="175" y="116"/>
                  </a:lnTo>
                  <a:lnTo>
                    <a:pt x="176" y="114"/>
                  </a:lnTo>
                  <a:lnTo>
                    <a:pt x="180" y="109"/>
                  </a:lnTo>
                  <a:lnTo>
                    <a:pt x="180" y="108"/>
                  </a:lnTo>
                  <a:lnTo>
                    <a:pt x="181" y="106"/>
                  </a:lnTo>
                  <a:lnTo>
                    <a:pt x="183" y="105"/>
                  </a:lnTo>
                  <a:lnTo>
                    <a:pt x="184" y="104"/>
                  </a:lnTo>
                  <a:lnTo>
                    <a:pt x="184" y="101"/>
                  </a:lnTo>
                  <a:lnTo>
                    <a:pt x="185" y="100"/>
                  </a:lnTo>
                  <a:lnTo>
                    <a:pt x="188" y="98"/>
                  </a:lnTo>
                  <a:lnTo>
                    <a:pt x="190" y="99"/>
                  </a:lnTo>
                  <a:lnTo>
                    <a:pt x="191" y="99"/>
                  </a:lnTo>
                  <a:lnTo>
                    <a:pt x="191" y="98"/>
                  </a:lnTo>
                  <a:lnTo>
                    <a:pt x="192" y="97"/>
                  </a:lnTo>
                  <a:lnTo>
                    <a:pt x="193" y="95"/>
                  </a:lnTo>
                  <a:lnTo>
                    <a:pt x="197" y="93"/>
                  </a:lnTo>
                  <a:lnTo>
                    <a:pt x="197" y="90"/>
                  </a:lnTo>
                  <a:lnTo>
                    <a:pt x="196" y="89"/>
                  </a:lnTo>
                  <a:lnTo>
                    <a:pt x="202" y="87"/>
                  </a:lnTo>
                  <a:lnTo>
                    <a:pt x="206" y="89"/>
                  </a:lnTo>
                  <a:lnTo>
                    <a:pt x="207" y="89"/>
                  </a:lnTo>
                  <a:lnTo>
                    <a:pt x="213" y="87"/>
                  </a:lnTo>
                  <a:lnTo>
                    <a:pt x="214" y="87"/>
                  </a:lnTo>
                  <a:lnTo>
                    <a:pt x="216" y="85"/>
                  </a:lnTo>
                  <a:lnTo>
                    <a:pt x="222" y="84"/>
                  </a:lnTo>
                  <a:lnTo>
                    <a:pt x="226" y="84"/>
                  </a:lnTo>
                  <a:lnTo>
                    <a:pt x="227" y="85"/>
                  </a:lnTo>
                  <a:lnTo>
                    <a:pt x="228" y="84"/>
                  </a:lnTo>
                  <a:lnTo>
                    <a:pt x="229" y="86"/>
                  </a:lnTo>
                  <a:lnTo>
                    <a:pt x="232" y="88"/>
                  </a:lnTo>
                  <a:lnTo>
                    <a:pt x="237" y="85"/>
                  </a:lnTo>
                  <a:lnTo>
                    <a:pt x="240" y="84"/>
                  </a:lnTo>
                  <a:lnTo>
                    <a:pt x="245" y="84"/>
                  </a:lnTo>
                  <a:lnTo>
                    <a:pt x="246" y="84"/>
                  </a:lnTo>
                  <a:lnTo>
                    <a:pt x="250" y="84"/>
                  </a:lnTo>
                  <a:lnTo>
                    <a:pt x="251" y="83"/>
                  </a:lnTo>
                  <a:lnTo>
                    <a:pt x="251" y="79"/>
                  </a:lnTo>
                  <a:lnTo>
                    <a:pt x="251" y="78"/>
                  </a:lnTo>
                  <a:lnTo>
                    <a:pt x="252" y="77"/>
                  </a:lnTo>
                  <a:lnTo>
                    <a:pt x="252" y="75"/>
                  </a:lnTo>
                  <a:lnTo>
                    <a:pt x="252" y="74"/>
                  </a:lnTo>
                  <a:lnTo>
                    <a:pt x="252" y="73"/>
                  </a:lnTo>
                  <a:lnTo>
                    <a:pt x="250" y="71"/>
                  </a:lnTo>
                  <a:lnTo>
                    <a:pt x="248" y="71"/>
                  </a:lnTo>
                  <a:lnTo>
                    <a:pt x="246" y="71"/>
                  </a:lnTo>
                  <a:lnTo>
                    <a:pt x="247" y="69"/>
                  </a:lnTo>
                  <a:lnTo>
                    <a:pt x="247" y="65"/>
                  </a:lnTo>
                  <a:lnTo>
                    <a:pt x="246" y="65"/>
                  </a:lnTo>
                  <a:lnTo>
                    <a:pt x="245" y="64"/>
                  </a:lnTo>
                  <a:lnTo>
                    <a:pt x="245" y="61"/>
                  </a:lnTo>
                  <a:lnTo>
                    <a:pt x="244" y="60"/>
                  </a:lnTo>
                  <a:lnTo>
                    <a:pt x="244" y="59"/>
                  </a:lnTo>
                  <a:lnTo>
                    <a:pt x="241" y="58"/>
                  </a:lnTo>
                  <a:lnTo>
                    <a:pt x="241" y="55"/>
                  </a:lnTo>
                  <a:lnTo>
                    <a:pt x="245" y="52"/>
                  </a:lnTo>
                  <a:lnTo>
                    <a:pt x="256" y="47"/>
                  </a:lnTo>
                  <a:lnTo>
                    <a:pt x="266" y="43"/>
                  </a:lnTo>
                  <a:lnTo>
                    <a:pt x="268" y="46"/>
                  </a:lnTo>
                  <a:lnTo>
                    <a:pt x="271" y="48"/>
                  </a:lnTo>
                  <a:lnTo>
                    <a:pt x="272" y="48"/>
                  </a:lnTo>
                  <a:lnTo>
                    <a:pt x="275" y="48"/>
                  </a:lnTo>
                  <a:lnTo>
                    <a:pt x="275" y="49"/>
                  </a:lnTo>
                  <a:lnTo>
                    <a:pt x="276" y="49"/>
                  </a:lnTo>
                  <a:lnTo>
                    <a:pt x="277" y="49"/>
                  </a:lnTo>
                  <a:lnTo>
                    <a:pt x="278" y="48"/>
                  </a:lnTo>
                  <a:lnTo>
                    <a:pt x="281" y="52"/>
                  </a:lnTo>
                  <a:lnTo>
                    <a:pt x="279" y="56"/>
                  </a:lnTo>
                  <a:lnTo>
                    <a:pt x="278" y="59"/>
                  </a:lnTo>
                  <a:lnTo>
                    <a:pt x="278" y="60"/>
                  </a:lnTo>
                  <a:lnTo>
                    <a:pt x="279" y="61"/>
                  </a:lnTo>
                  <a:lnTo>
                    <a:pt x="280" y="62"/>
                  </a:lnTo>
                  <a:lnTo>
                    <a:pt x="280" y="65"/>
                  </a:lnTo>
                  <a:lnTo>
                    <a:pt x="281" y="67"/>
                  </a:lnTo>
                  <a:lnTo>
                    <a:pt x="286" y="67"/>
                  </a:lnTo>
                  <a:lnTo>
                    <a:pt x="289" y="67"/>
                  </a:lnTo>
                  <a:lnTo>
                    <a:pt x="290" y="65"/>
                  </a:lnTo>
                  <a:lnTo>
                    <a:pt x="292" y="68"/>
                  </a:lnTo>
                  <a:lnTo>
                    <a:pt x="294" y="68"/>
                  </a:lnTo>
                  <a:lnTo>
                    <a:pt x="295" y="68"/>
                  </a:lnTo>
                  <a:lnTo>
                    <a:pt x="295" y="65"/>
                  </a:lnTo>
                  <a:lnTo>
                    <a:pt x="296" y="64"/>
                  </a:lnTo>
                  <a:lnTo>
                    <a:pt x="298" y="60"/>
                  </a:lnTo>
                  <a:lnTo>
                    <a:pt x="300" y="60"/>
                  </a:lnTo>
                  <a:lnTo>
                    <a:pt x="303" y="61"/>
                  </a:lnTo>
                  <a:lnTo>
                    <a:pt x="305" y="61"/>
                  </a:lnTo>
                  <a:lnTo>
                    <a:pt x="307" y="59"/>
                  </a:lnTo>
                  <a:lnTo>
                    <a:pt x="307" y="57"/>
                  </a:lnTo>
                  <a:lnTo>
                    <a:pt x="307" y="56"/>
                  </a:lnTo>
                  <a:lnTo>
                    <a:pt x="308" y="53"/>
                  </a:lnTo>
                  <a:lnTo>
                    <a:pt x="309" y="53"/>
                  </a:lnTo>
                  <a:lnTo>
                    <a:pt x="310" y="53"/>
                  </a:lnTo>
                  <a:lnTo>
                    <a:pt x="311" y="51"/>
                  </a:lnTo>
                  <a:lnTo>
                    <a:pt x="312" y="50"/>
                  </a:lnTo>
                  <a:lnTo>
                    <a:pt x="313" y="50"/>
                  </a:lnTo>
                  <a:lnTo>
                    <a:pt x="316" y="50"/>
                  </a:lnTo>
                  <a:lnTo>
                    <a:pt x="317" y="49"/>
                  </a:lnTo>
                  <a:lnTo>
                    <a:pt x="317" y="48"/>
                  </a:lnTo>
                  <a:lnTo>
                    <a:pt x="320" y="45"/>
                  </a:lnTo>
                  <a:lnTo>
                    <a:pt x="324" y="45"/>
                  </a:lnTo>
                  <a:lnTo>
                    <a:pt x="325" y="45"/>
                  </a:lnTo>
                  <a:lnTo>
                    <a:pt x="326" y="42"/>
                  </a:lnTo>
                  <a:lnTo>
                    <a:pt x="326" y="40"/>
                  </a:lnTo>
                  <a:lnTo>
                    <a:pt x="326" y="39"/>
                  </a:lnTo>
                  <a:lnTo>
                    <a:pt x="326" y="38"/>
                  </a:lnTo>
                  <a:lnTo>
                    <a:pt x="327" y="33"/>
                  </a:lnTo>
                  <a:lnTo>
                    <a:pt x="328" y="32"/>
                  </a:lnTo>
                  <a:lnTo>
                    <a:pt x="330" y="31"/>
                  </a:lnTo>
                  <a:lnTo>
                    <a:pt x="333" y="25"/>
                  </a:lnTo>
                  <a:lnTo>
                    <a:pt x="334" y="23"/>
                  </a:lnTo>
                  <a:lnTo>
                    <a:pt x="336" y="22"/>
                  </a:lnTo>
                  <a:lnTo>
                    <a:pt x="337" y="20"/>
                  </a:lnTo>
                  <a:lnTo>
                    <a:pt x="334" y="17"/>
                  </a:lnTo>
                  <a:lnTo>
                    <a:pt x="331" y="13"/>
                  </a:lnTo>
                  <a:lnTo>
                    <a:pt x="331" y="12"/>
                  </a:lnTo>
                  <a:lnTo>
                    <a:pt x="334" y="10"/>
                  </a:lnTo>
                  <a:lnTo>
                    <a:pt x="337" y="10"/>
                  </a:lnTo>
                  <a:lnTo>
                    <a:pt x="338" y="9"/>
                  </a:lnTo>
                  <a:lnTo>
                    <a:pt x="340" y="9"/>
                  </a:lnTo>
                  <a:lnTo>
                    <a:pt x="343" y="9"/>
                  </a:lnTo>
                  <a:lnTo>
                    <a:pt x="344" y="9"/>
                  </a:lnTo>
                  <a:lnTo>
                    <a:pt x="351" y="7"/>
                  </a:lnTo>
                  <a:lnTo>
                    <a:pt x="352" y="4"/>
                  </a:lnTo>
                  <a:lnTo>
                    <a:pt x="351" y="2"/>
                  </a:lnTo>
                  <a:lnTo>
                    <a:pt x="352" y="1"/>
                  </a:lnTo>
                  <a:lnTo>
                    <a:pt x="354" y="3"/>
                  </a:lnTo>
                  <a:lnTo>
                    <a:pt x="357" y="1"/>
                  </a:lnTo>
                  <a:lnTo>
                    <a:pt x="360" y="0"/>
                  </a:lnTo>
                  <a:lnTo>
                    <a:pt x="363" y="0"/>
                  </a:lnTo>
                  <a:lnTo>
                    <a:pt x="363" y="1"/>
                  </a:lnTo>
                  <a:close/>
                  <a:moveTo>
                    <a:pt x="197" y="690"/>
                  </a:moveTo>
                  <a:lnTo>
                    <a:pt x="196" y="691"/>
                  </a:lnTo>
                  <a:lnTo>
                    <a:pt x="195" y="689"/>
                  </a:lnTo>
                  <a:lnTo>
                    <a:pt x="197" y="690"/>
                  </a:lnTo>
                  <a:close/>
                  <a:moveTo>
                    <a:pt x="188" y="657"/>
                  </a:moveTo>
                  <a:lnTo>
                    <a:pt x="187" y="658"/>
                  </a:lnTo>
                  <a:lnTo>
                    <a:pt x="184" y="658"/>
                  </a:lnTo>
                  <a:lnTo>
                    <a:pt x="186" y="657"/>
                  </a:lnTo>
                  <a:lnTo>
                    <a:pt x="188" y="65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2" name="Freeform 33">
              <a:extLst>
                <a:ext uri="{FF2B5EF4-FFF2-40B4-BE49-F238E27FC236}">
                  <a16:creationId xmlns:a16="http://schemas.microsoft.com/office/drawing/2014/main" id="{E1C359B2-E897-1800-F491-D43AC2204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3100388"/>
              <a:ext cx="785813" cy="1020763"/>
            </a:xfrm>
            <a:custGeom>
              <a:avLst/>
              <a:gdLst>
                <a:gd name="T0" fmla="*/ 393 w 495"/>
                <a:gd name="T1" fmla="*/ 32 h 643"/>
                <a:gd name="T2" fmla="*/ 408 w 495"/>
                <a:gd name="T3" fmla="*/ 76 h 643"/>
                <a:gd name="T4" fmla="*/ 425 w 495"/>
                <a:gd name="T5" fmla="*/ 100 h 643"/>
                <a:gd name="T6" fmla="*/ 416 w 495"/>
                <a:gd name="T7" fmla="*/ 132 h 643"/>
                <a:gd name="T8" fmla="*/ 393 w 495"/>
                <a:gd name="T9" fmla="*/ 145 h 643"/>
                <a:gd name="T10" fmla="*/ 392 w 495"/>
                <a:gd name="T11" fmla="*/ 170 h 643"/>
                <a:gd name="T12" fmla="*/ 409 w 495"/>
                <a:gd name="T13" fmla="*/ 185 h 643"/>
                <a:gd name="T14" fmla="*/ 416 w 495"/>
                <a:gd name="T15" fmla="*/ 222 h 643"/>
                <a:gd name="T16" fmla="*/ 397 w 495"/>
                <a:gd name="T17" fmla="*/ 235 h 643"/>
                <a:gd name="T18" fmla="*/ 371 w 495"/>
                <a:gd name="T19" fmla="*/ 247 h 643"/>
                <a:gd name="T20" fmla="*/ 366 w 495"/>
                <a:gd name="T21" fmla="*/ 266 h 643"/>
                <a:gd name="T22" fmla="*/ 349 w 495"/>
                <a:gd name="T23" fmla="*/ 289 h 643"/>
                <a:gd name="T24" fmla="*/ 389 w 495"/>
                <a:gd name="T25" fmla="*/ 312 h 643"/>
                <a:gd name="T26" fmla="*/ 464 w 495"/>
                <a:gd name="T27" fmla="*/ 324 h 643"/>
                <a:gd name="T28" fmla="*/ 471 w 495"/>
                <a:gd name="T29" fmla="*/ 360 h 643"/>
                <a:gd name="T30" fmla="*/ 467 w 495"/>
                <a:gd name="T31" fmla="*/ 417 h 643"/>
                <a:gd name="T32" fmla="*/ 493 w 495"/>
                <a:gd name="T33" fmla="*/ 502 h 643"/>
                <a:gd name="T34" fmla="*/ 483 w 495"/>
                <a:gd name="T35" fmla="*/ 528 h 643"/>
                <a:gd name="T36" fmla="*/ 470 w 495"/>
                <a:gd name="T37" fmla="*/ 559 h 643"/>
                <a:gd name="T38" fmla="*/ 459 w 495"/>
                <a:gd name="T39" fmla="*/ 603 h 643"/>
                <a:gd name="T40" fmla="*/ 447 w 495"/>
                <a:gd name="T41" fmla="*/ 629 h 643"/>
                <a:gd name="T42" fmla="*/ 389 w 495"/>
                <a:gd name="T43" fmla="*/ 625 h 643"/>
                <a:gd name="T44" fmla="*/ 352 w 495"/>
                <a:gd name="T45" fmla="*/ 615 h 643"/>
                <a:gd name="T46" fmla="*/ 320 w 495"/>
                <a:gd name="T47" fmla="*/ 610 h 643"/>
                <a:gd name="T48" fmla="*/ 285 w 495"/>
                <a:gd name="T49" fmla="*/ 596 h 643"/>
                <a:gd name="T50" fmla="*/ 276 w 495"/>
                <a:gd name="T51" fmla="*/ 572 h 643"/>
                <a:gd name="T52" fmla="*/ 238 w 495"/>
                <a:gd name="T53" fmla="*/ 559 h 643"/>
                <a:gd name="T54" fmla="*/ 246 w 495"/>
                <a:gd name="T55" fmla="*/ 535 h 643"/>
                <a:gd name="T56" fmla="*/ 253 w 495"/>
                <a:gd name="T57" fmla="*/ 505 h 643"/>
                <a:gd name="T58" fmla="*/ 229 w 495"/>
                <a:gd name="T59" fmla="*/ 480 h 643"/>
                <a:gd name="T60" fmla="*/ 241 w 495"/>
                <a:gd name="T61" fmla="*/ 452 h 643"/>
                <a:gd name="T62" fmla="*/ 222 w 495"/>
                <a:gd name="T63" fmla="*/ 440 h 643"/>
                <a:gd name="T64" fmla="*/ 196 w 495"/>
                <a:gd name="T65" fmla="*/ 426 h 643"/>
                <a:gd name="T66" fmla="*/ 165 w 495"/>
                <a:gd name="T67" fmla="*/ 423 h 643"/>
                <a:gd name="T68" fmla="*/ 145 w 495"/>
                <a:gd name="T69" fmla="*/ 431 h 643"/>
                <a:gd name="T70" fmla="*/ 111 w 495"/>
                <a:gd name="T71" fmla="*/ 445 h 643"/>
                <a:gd name="T72" fmla="*/ 85 w 495"/>
                <a:gd name="T73" fmla="*/ 444 h 643"/>
                <a:gd name="T74" fmla="*/ 47 w 495"/>
                <a:gd name="T75" fmla="*/ 436 h 643"/>
                <a:gd name="T76" fmla="*/ 74 w 495"/>
                <a:gd name="T77" fmla="*/ 389 h 643"/>
                <a:gd name="T78" fmla="*/ 82 w 495"/>
                <a:gd name="T79" fmla="*/ 356 h 643"/>
                <a:gd name="T80" fmla="*/ 43 w 495"/>
                <a:gd name="T81" fmla="*/ 343 h 643"/>
                <a:gd name="T82" fmla="*/ 23 w 495"/>
                <a:gd name="T83" fmla="*/ 320 h 643"/>
                <a:gd name="T84" fmla="*/ 10 w 495"/>
                <a:gd name="T85" fmla="*/ 303 h 643"/>
                <a:gd name="T86" fmla="*/ 5 w 495"/>
                <a:gd name="T87" fmla="*/ 282 h 643"/>
                <a:gd name="T88" fmla="*/ 5 w 495"/>
                <a:gd name="T89" fmla="*/ 256 h 643"/>
                <a:gd name="T90" fmla="*/ 10 w 495"/>
                <a:gd name="T91" fmla="*/ 234 h 643"/>
                <a:gd name="T92" fmla="*/ 27 w 495"/>
                <a:gd name="T93" fmla="*/ 208 h 643"/>
                <a:gd name="T94" fmla="*/ 55 w 495"/>
                <a:gd name="T95" fmla="*/ 193 h 643"/>
                <a:gd name="T96" fmla="*/ 64 w 495"/>
                <a:gd name="T97" fmla="*/ 176 h 643"/>
                <a:gd name="T98" fmla="*/ 76 w 495"/>
                <a:gd name="T99" fmla="*/ 182 h 643"/>
                <a:gd name="T100" fmla="*/ 104 w 495"/>
                <a:gd name="T101" fmla="*/ 172 h 643"/>
                <a:gd name="T102" fmla="*/ 127 w 495"/>
                <a:gd name="T103" fmla="*/ 186 h 643"/>
                <a:gd name="T104" fmla="*/ 143 w 495"/>
                <a:gd name="T105" fmla="*/ 165 h 643"/>
                <a:gd name="T106" fmla="*/ 138 w 495"/>
                <a:gd name="T107" fmla="*/ 143 h 643"/>
                <a:gd name="T108" fmla="*/ 171 w 495"/>
                <a:gd name="T109" fmla="*/ 141 h 643"/>
                <a:gd name="T110" fmla="*/ 182 w 495"/>
                <a:gd name="T111" fmla="*/ 118 h 643"/>
                <a:gd name="T112" fmla="*/ 222 w 495"/>
                <a:gd name="T113" fmla="*/ 105 h 643"/>
                <a:gd name="T114" fmla="*/ 266 w 495"/>
                <a:gd name="T115" fmla="*/ 91 h 643"/>
                <a:gd name="T116" fmla="*/ 301 w 495"/>
                <a:gd name="T117" fmla="*/ 64 h 643"/>
                <a:gd name="T118" fmla="*/ 331 w 495"/>
                <a:gd name="T119" fmla="*/ 49 h 643"/>
                <a:gd name="T120" fmla="*/ 351 w 495"/>
                <a:gd name="T121" fmla="*/ 32 h 643"/>
                <a:gd name="T122" fmla="*/ 354 w 495"/>
                <a:gd name="T123" fmla="*/ 4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5" h="643">
                  <a:moveTo>
                    <a:pt x="365" y="4"/>
                  </a:moveTo>
                  <a:lnTo>
                    <a:pt x="368" y="5"/>
                  </a:lnTo>
                  <a:lnTo>
                    <a:pt x="369" y="4"/>
                  </a:lnTo>
                  <a:lnTo>
                    <a:pt x="371" y="5"/>
                  </a:lnTo>
                  <a:lnTo>
                    <a:pt x="366" y="10"/>
                  </a:lnTo>
                  <a:lnTo>
                    <a:pt x="366" y="11"/>
                  </a:lnTo>
                  <a:lnTo>
                    <a:pt x="366" y="13"/>
                  </a:lnTo>
                  <a:lnTo>
                    <a:pt x="366" y="14"/>
                  </a:lnTo>
                  <a:lnTo>
                    <a:pt x="365" y="16"/>
                  </a:lnTo>
                  <a:lnTo>
                    <a:pt x="365" y="19"/>
                  </a:lnTo>
                  <a:lnTo>
                    <a:pt x="371" y="20"/>
                  </a:lnTo>
                  <a:lnTo>
                    <a:pt x="375" y="21"/>
                  </a:lnTo>
                  <a:lnTo>
                    <a:pt x="376" y="23"/>
                  </a:lnTo>
                  <a:lnTo>
                    <a:pt x="377" y="25"/>
                  </a:lnTo>
                  <a:lnTo>
                    <a:pt x="380" y="30"/>
                  </a:lnTo>
                  <a:lnTo>
                    <a:pt x="383" y="32"/>
                  </a:lnTo>
                  <a:lnTo>
                    <a:pt x="385" y="32"/>
                  </a:lnTo>
                  <a:lnTo>
                    <a:pt x="387" y="31"/>
                  </a:lnTo>
                  <a:lnTo>
                    <a:pt x="390" y="32"/>
                  </a:lnTo>
                  <a:lnTo>
                    <a:pt x="392" y="32"/>
                  </a:lnTo>
                  <a:lnTo>
                    <a:pt x="393" y="32"/>
                  </a:lnTo>
                  <a:lnTo>
                    <a:pt x="394" y="34"/>
                  </a:lnTo>
                  <a:lnTo>
                    <a:pt x="394" y="35"/>
                  </a:lnTo>
                  <a:lnTo>
                    <a:pt x="395" y="36"/>
                  </a:lnTo>
                  <a:lnTo>
                    <a:pt x="395" y="39"/>
                  </a:lnTo>
                  <a:lnTo>
                    <a:pt x="395" y="40"/>
                  </a:lnTo>
                  <a:lnTo>
                    <a:pt x="394" y="42"/>
                  </a:lnTo>
                  <a:lnTo>
                    <a:pt x="394" y="43"/>
                  </a:lnTo>
                  <a:lnTo>
                    <a:pt x="394" y="45"/>
                  </a:lnTo>
                  <a:lnTo>
                    <a:pt x="393" y="47"/>
                  </a:lnTo>
                  <a:lnTo>
                    <a:pt x="393" y="51"/>
                  </a:lnTo>
                  <a:lnTo>
                    <a:pt x="392" y="52"/>
                  </a:lnTo>
                  <a:lnTo>
                    <a:pt x="393" y="55"/>
                  </a:lnTo>
                  <a:lnTo>
                    <a:pt x="395" y="57"/>
                  </a:lnTo>
                  <a:lnTo>
                    <a:pt x="396" y="59"/>
                  </a:lnTo>
                  <a:lnTo>
                    <a:pt x="399" y="61"/>
                  </a:lnTo>
                  <a:lnTo>
                    <a:pt x="400" y="64"/>
                  </a:lnTo>
                  <a:lnTo>
                    <a:pt x="400" y="65"/>
                  </a:lnTo>
                  <a:lnTo>
                    <a:pt x="402" y="66"/>
                  </a:lnTo>
                  <a:lnTo>
                    <a:pt x="404" y="69"/>
                  </a:lnTo>
                  <a:lnTo>
                    <a:pt x="408" y="72"/>
                  </a:lnTo>
                  <a:lnTo>
                    <a:pt x="408" y="76"/>
                  </a:lnTo>
                  <a:lnTo>
                    <a:pt x="407" y="81"/>
                  </a:lnTo>
                  <a:lnTo>
                    <a:pt x="408" y="81"/>
                  </a:lnTo>
                  <a:lnTo>
                    <a:pt x="411" y="81"/>
                  </a:lnTo>
                  <a:lnTo>
                    <a:pt x="414" y="79"/>
                  </a:lnTo>
                  <a:lnTo>
                    <a:pt x="415" y="78"/>
                  </a:lnTo>
                  <a:lnTo>
                    <a:pt x="419" y="79"/>
                  </a:lnTo>
                  <a:lnTo>
                    <a:pt x="422" y="81"/>
                  </a:lnTo>
                  <a:lnTo>
                    <a:pt x="423" y="82"/>
                  </a:lnTo>
                  <a:lnTo>
                    <a:pt x="424" y="84"/>
                  </a:lnTo>
                  <a:lnTo>
                    <a:pt x="425" y="84"/>
                  </a:lnTo>
                  <a:lnTo>
                    <a:pt x="424" y="86"/>
                  </a:lnTo>
                  <a:lnTo>
                    <a:pt x="422" y="87"/>
                  </a:lnTo>
                  <a:lnTo>
                    <a:pt x="422" y="89"/>
                  </a:lnTo>
                  <a:lnTo>
                    <a:pt x="422" y="90"/>
                  </a:lnTo>
                  <a:lnTo>
                    <a:pt x="422" y="92"/>
                  </a:lnTo>
                  <a:lnTo>
                    <a:pt x="422" y="93"/>
                  </a:lnTo>
                  <a:lnTo>
                    <a:pt x="422" y="95"/>
                  </a:lnTo>
                  <a:lnTo>
                    <a:pt x="423" y="96"/>
                  </a:lnTo>
                  <a:lnTo>
                    <a:pt x="424" y="97"/>
                  </a:lnTo>
                  <a:lnTo>
                    <a:pt x="425" y="98"/>
                  </a:lnTo>
                  <a:lnTo>
                    <a:pt x="425" y="100"/>
                  </a:lnTo>
                  <a:lnTo>
                    <a:pt x="425" y="101"/>
                  </a:lnTo>
                  <a:lnTo>
                    <a:pt x="426" y="102"/>
                  </a:lnTo>
                  <a:lnTo>
                    <a:pt x="427" y="104"/>
                  </a:lnTo>
                  <a:lnTo>
                    <a:pt x="426" y="106"/>
                  </a:lnTo>
                  <a:lnTo>
                    <a:pt x="425" y="107"/>
                  </a:lnTo>
                  <a:lnTo>
                    <a:pt x="425" y="109"/>
                  </a:lnTo>
                  <a:lnTo>
                    <a:pt x="429" y="112"/>
                  </a:lnTo>
                  <a:lnTo>
                    <a:pt x="428" y="118"/>
                  </a:lnTo>
                  <a:lnTo>
                    <a:pt x="426" y="121"/>
                  </a:lnTo>
                  <a:lnTo>
                    <a:pt x="425" y="125"/>
                  </a:lnTo>
                  <a:lnTo>
                    <a:pt x="425" y="127"/>
                  </a:lnTo>
                  <a:lnTo>
                    <a:pt x="425" y="128"/>
                  </a:lnTo>
                  <a:lnTo>
                    <a:pt x="425" y="128"/>
                  </a:lnTo>
                  <a:lnTo>
                    <a:pt x="423" y="129"/>
                  </a:lnTo>
                  <a:lnTo>
                    <a:pt x="421" y="131"/>
                  </a:lnTo>
                  <a:lnTo>
                    <a:pt x="421" y="132"/>
                  </a:lnTo>
                  <a:lnTo>
                    <a:pt x="422" y="132"/>
                  </a:lnTo>
                  <a:lnTo>
                    <a:pt x="423" y="132"/>
                  </a:lnTo>
                  <a:lnTo>
                    <a:pt x="422" y="133"/>
                  </a:lnTo>
                  <a:lnTo>
                    <a:pt x="419" y="134"/>
                  </a:lnTo>
                  <a:lnTo>
                    <a:pt x="416" y="132"/>
                  </a:lnTo>
                  <a:lnTo>
                    <a:pt x="415" y="132"/>
                  </a:lnTo>
                  <a:lnTo>
                    <a:pt x="414" y="132"/>
                  </a:lnTo>
                  <a:lnTo>
                    <a:pt x="412" y="132"/>
                  </a:lnTo>
                  <a:lnTo>
                    <a:pt x="412" y="131"/>
                  </a:lnTo>
                  <a:lnTo>
                    <a:pt x="412" y="129"/>
                  </a:lnTo>
                  <a:lnTo>
                    <a:pt x="406" y="126"/>
                  </a:lnTo>
                  <a:lnTo>
                    <a:pt x="406" y="127"/>
                  </a:lnTo>
                  <a:lnTo>
                    <a:pt x="404" y="127"/>
                  </a:lnTo>
                  <a:lnTo>
                    <a:pt x="403" y="128"/>
                  </a:lnTo>
                  <a:lnTo>
                    <a:pt x="402" y="131"/>
                  </a:lnTo>
                  <a:lnTo>
                    <a:pt x="400" y="134"/>
                  </a:lnTo>
                  <a:lnTo>
                    <a:pt x="397" y="136"/>
                  </a:lnTo>
                  <a:lnTo>
                    <a:pt x="396" y="137"/>
                  </a:lnTo>
                  <a:lnTo>
                    <a:pt x="396" y="138"/>
                  </a:lnTo>
                  <a:lnTo>
                    <a:pt x="396" y="139"/>
                  </a:lnTo>
                  <a:lnTo>
                    <a:pt x="395" y="139"/>
                  </a:lnTo>
                  <a:lnTo>
                    <a:pt x="394" y="140"/>
                  </a:lnTo>
                  <a:lnTo>
                    <a:pt x="394" y="142"/>
                  </a:lnTo>
                  <a:lnTo>
                    <a:pt x="395" y="145"/>
                  </a:lnTo>
                  <a:lnTo>
                    <a:pt x="394" y="145"/>
                  </a:lnTo>
                  <a:lnTo>
                    <a:pt x="393" y="145"/>
                  </a:lnTo>
                  <a:lnTo>
                    <a:pt x="393" y="146"/>
                  </a:lnTo>
                  <a:lnTo>
                    <a:pt x="393" y="148"/>
                  </a:lnTo>
                  <a:lnTo>
                    <a:pt x="393" y="149"/>
                  </a:lnTo>
                  <a:lnTo>
                    <a:pt x="394" y="150"/>
                  </a:lnTo>
                  <a:lnTo>
                    <a:pt x="394" y="151"/>
                  </a:lnTo>
                  <a:lnTo>
                    <a:pt x="394" y="153"/>
                  </a:lnTo>
                  <a:lnTo>
                    <a:pt x="396" y="154"/>
                  </a:lnTo>
                  <a:lnTo>
                    <a:pt x="397" y="155"/>
                  </a:lnTo>
                  <a:lnTo>
                    <a:pt x="399" y="156"/>
                  </a:lnTo>
                  <a:lnTo>
                    <a:pt x="399" y="159"/>
                  </a:lnTo>
                  <a:lnTo>
                    <a:pt x="397" y="161"/>
                  </a:lnTo>
                  <a:lnTo>
                    <a:pt x="396" y="161"/>
                  </a:lnTo>
                  <a:lnTo>
                    <a:pt x="394" y="162"/>
                  </a:lnTo>
                  <a:lnTo>
                    <a:pt x="394" y="163"/>
                  </a:lnTo>
                  <a:lnTo>
                    <a:pt x="393" y="164"/>
                  </a:lnTo>
                  <a:lnTo>
                    <a:pt x="391" y="164"/>
                  </a:lnTo>
                  <a:lnTo>
                    <a:pt x="392" y="164"/>
                  </a:lnTo>
                  <a:lnTo>
                    <a:pt x="394" y="164"/>
                  </a:lnTo>
                  <a:lnTo>
                    <a:pt x="394" y="165"/>
                  </a:lnTo>
                  <a:lnTo>
                    <a:pt x="394" y="168"/>
                  </a:lnTo>
                  <a:lnTo>
                    <a:pt x="392" y="170"/>
                  </a:lnTo>
                  <a:lnTo>
                    <a:pt x="392" y="172"/>
                  </a:lnTo>
                  <a:lnTo>
                    <a:pt x="390" y="172"/>
                  </a:lnTo>
                  <a:lnTo>
                    <a:pt x="389" y="172"/>
                  </a:lnTo>
                  <a:lnTo>
                    <a:pt x="389" y="173"/>
                  </a:lnTo>
                  <a:lnTo>
                    <a:pt x="390" y="175"/>
                  </a:lnTo>
                  <a:lnTo>
                    <a:pt x="392" y="175"/>
                  </a:lnTo>
                  <a:lnTo>
                    <a:pt x="393" y="174"/>
                  </a:lnTo>
                  <a:lnTo>
                    <a:pt x="393" y="175"/>
                  </a:lnTo>
                  <a:lnTo>
                    <a:pt x="394" y="177"/>
                  </a:lnTo>
                  <a:lnTo>
                    <a:pt x="397" y="177"/>
                  </a:lnTo>
                  <a:lnTo>
                    <a:pt x="399" y="177"/>
                  </a:lnTo>
                  <a:lnTo>
                    <a:pt x="400" y="177"/>
                  </a:lnTo>
                  <a:lnTo>
                    <a:pt x="400" y="179"/>
                  </a:lnTo>
                  <a:lnTo>
                    <a:pt x="400" y="180"/>
                  </a:lnTo>
                  <a:lnTo>
                    <a:pt x="399" y="181"/>
                  </a:lnTo>
                  <a:lnTo>
                    <a:pt x="402" y="182"/>
                  </a:lnTo>
                  <a:lnTo>
                    <a:pt x="404" y="181"/>
                  </a:lnTo>
                  <a:lnTo>
                    <a:pt x="406" y="184"/>
                  </a:lnTo>
                  <a:lnTo>
                    <a:pt x="407" y="183"/>
                  </a:lnTo>
                  <a:lnTo>
                    <a:pt x="407" y="184"/>
                  </a:lnTo>
                  <a:lnTo>
                    <a:pt x="409" y="185"/>
                  </a:lnTo>
                  <a:lnTo>
                    <a:pt x="409" y="187"/>
                  </a:lnTo>
                  <a:lnTo>
                    <a:pt x="411" y="190"/>
                  </a:lnTo>
                  <a:lnTo>
                    <a:pt x="411" y="191"/>
                  </a:lnTo>
                  <a:lnTo>
                    <a:pt x="412" y="193"/>
                  </a:lnTo>
                  <a:lnTo>
                    <a:pt x="412" y="196"/>
                  </a:lnTo>
                  <a:lnTo>
                    <a:pt x="411" y="197"/>
                  </a:lnTo>
                  <a:lnTo>
                    <a:pt x="411" y="198"/>
                  </a:lnTo>
                  <a:lnTo>
                    <a:pt x="411" y="199"/>
                  </a:lnTo>
                  <a:lnTo>
                    <a:pt x="413" y="199"/>
                  </a:lnTo>
                  <a:lnTo>
                    <a:pt x="414" y="199"/>
                  </a:lnTo>
                  <a:lnTo>
                    <a:pt x="417" y="201"/>
                  </a:lnTo>
                  <a:lnTo>
                    <a:pt x="418" y="203"/>
                  </a:lnTo>
                  <a:lnTo>
                    <a:pt x="418" y="205"/>
                  </a:lnTo>
                  <a:lnTo>
                    <a:pt x="417" y="207"/>
                  </a:lnTo>
                  <a:lnTo>
                    <a:pt x="419" y="208"/>
                  </a:lnTo>
                  <a:lnTo>
                    <a:pt x="420" y="210"/>
                  </a:lnTo>
                  <a:lnTo>
                    <a:pt x="421" y="217"/>
                  </a:lnTo>
                  <a:lnTo>
                    <a:pt x="418" y="219"/>
                  </a:lnTo>
                  <a:lnTo>
                    <a:pt x="418" y="222"/>
                  </a:lnTo>
                  <a:lnTo>
                    <a:pt x="417" y="222"/>
                  </a:lnTo>
                  <a:lnTo>
                    <a:pt x="416" y="222"/>
                  </a:lnTo>
                  <a:lnTo>
                    <a:pt x="414" y="221"/>
                  </a:lnTo>
                  <a:lnTo>
                    <a:pt x="412" y="222"/>
                  </a:lnTo>
                  <a:lnTo>
                    <a:pt x="412" y="221"/>
                  </a:lnTo>
                  <a:lnTo>
                    <a:pt x="411" y="220"/>
                  </a:lnTo>
                  <a:lnTo>
                    <a:pt x="410" y="218"/>
                  </a:lnTo>
                  <a:lnTo>
                    <a:pt x="408" y="218"/>
                  </a:lnTo>
                  <a:lnTo>
                    <a:pt x="403" y="218"/>
                  </a:lnTo>
                  <a:lnTo>
                    <a:pt x="402" y="219"/>
                  </a:lnTo>
                  <a:lnTo>
                    <a:pt x="401" y="221"/>
                  </a:lnTo>
                  <a:lnTo>
                    <a:pt x="400" y="223"/>
                  </a:lnTo>
                  <a:lnTo>
                    <a:pt x="400" y="224"/>
                  </a:lnTo>
                  <a:lnTo>
                    <a:pt x="401" y="224"/>
                  </a:lnTo>
                  <a:lnTo>
                    <a:pt x="402" y="226"/>
                  </a:lnTo>
                  <a:lnTo>
                    <a:pt x="402" y="227"/>
                  </a:lnTo>
                  <a:lnTo>
                    <a:pt x="404" y="228"/>
                  </a:lnTo>
                  <a:lnTo>
                    <a:pt x="407" y="230"/>
                  </a:lnTo>
                  <a:lnTo>
                    <a:pt x="404" y="231"/>
                  </a:lnTo>
                  <a:lnTo>
                    <a:pt x="402" y="232"/>
                  </a:lnTo>
                  <a:lnTo>
                    <a:pt x="401" y="234"/>
                  </a:lnTo>
                  <a:lnTo>
                    <a:pt x="401" y="236"/>
                  </a:lnTo>
                  <a:lnTo>
                    <a:pt x="397" y="235"/>
                  </a:lnTo>
                  <a:lnTo>
                    <a:pt x="397" y="233"/>
                  </a:lnTo>
                  <a:lnTo>
                    <a:pt x="396" y="233"/>
                  </a:lnTo>
                  <a:lnTo>
                    <a:pt x="396" y="232"/>
                  </a:lnTo>
                  <a:lnTo>
                    <a:pt x="396" y="231"/>
                  </a:lnTo>
                  <a:lnTo>
                    <a:pt x="395" y="231"/>
                  </a:lnTo>
                  <a:lnTo>
                    <a:pt x="393" y="229"/>
                  </a:lnTo>
                  <a:lnTo>
                    <a:pt x="392" y="230"/>
                  </a:lnTo>
                  <a:lnTo>
                    <a:pt x="391" y="232"/>
                  </a:lnTo>
                  <a:lnTo>
                    <a:pt x="387" y="234"/>
                  </a:lnTo>
                  <a:lnTo>
                    <a:pt x="385" y="234"/>
                  </a:lnTo>
                  <a:lnTo>
                    <a:pt x="384" y="234"/>
                  </a:lnTo>
                  <a:lnTo>
                    <a:pt x="384" y="235"/>
                  </a:lnTo>
                  <a:lnTo>
                    <a:pt x="384" y="236"/>
                  </a:lnTo>
                  <a:lnTo>
                    <a:pt x="383" y="237"/>
                  </a:lnTo>
                  <a:lnTo>
                    <a:pt x="379" y="239"/>
                  </a:lnTo>
                  <a:lnTo>
                    <a:pt x="378" y="239"/>
                  </a:lnTo>
                  <a:lnTo>
                    <a:pt x="376" y="241"/>
                  </a:lnTo>
                  <a:lnTo>
                    <a:pt x="376" y="242"/>
                  </a:lnTo>
                  <a:lnTo>
                    <a:pt x="376" y="243"/>
                  </a:lnTo>
                  <a:lnTo>
                    <a:pt x="375" y="244"/>
                  </a:lnTo>
                  <a:lnTo>
                    <a:pt x="371" y="247"/>
                  </a:lnTo>
                  <a:lnTo>
                    <a:pt x="372" y="250"/>
                  </a:lnTo>
                  <a:lnTo>
                    <a:pt x="371" y="251"/>
                  </a:lnTo>
                  <a:lnTo>
                    <a:pt x="374" y="254"/>
                  </a:lnTo>
                  <a:lnTo>
                    <a:pt x="375" y="255"/>
                  </a:lnTo>
                  <a:lnTo>
                    <a:pt x="376" y="256"/>
                  </a:lnTo>
                  <a:lnTo>
                    <a:pt x="376" y="256"/>
                  </a:lnTo>
                  <a:lnTo>
                    <a:pt x="377" y="257"/>
                  </a:lnTo>
                  <a:lnTo>
                    <a:pt x="380" y="259"/>
                  </a:lnTo>
                  <a:lnTo>
                    <a:pt x="378" y="261"/>
                  </a:lnTo>
                  <a:lnTo>
                    <a:pt x="378" y="262"/>
                  </a:lnTo>
                  <a:lnTo>
                    <a:pt x="378" y="264"/>
                  </a:lnTo>
                  <a:lnTo>
                    <a:pt x="378" y="267"/>
                  </a:lnTo>
                  <a:lnTo>
                    <a:pt x="378" y="271"/>
                  </a:lnTo>
                  <a:lnTo>
                    <a:pt x="379" y="272"/>
                  </a:lnTo>
                  <a:lnTo>
                    <a:pt x="377" y="272"/>
                  </a:lnTo>
                  <a:lnTo>
                    <a:pt x="376" y="269"/>
                  </a:lnTo>
                  <a:lnTo>
                    <a:pt x="376" y="268"/>
                  </a:lnTo>
                  <a:lnTo>
                    <a:pt x="374" y="266"/>
                  </a:lnTo>
                  <a:lnTo>
                    <a:pt x="372" y="267"/>
                  </a:lnTo>
                  <a:lnTo>
                    <a:pt x="369" y="268"/>
                  </a:lnTo>
                  <a:lnTo>
                    <a:pt x="366" y="266"/>
                  </a:lnTo>
                  <a:lnTo>
                    <a:pt x="365" y="265"/>
                  </a:lnTo>
                  <a:lnTo>
                    <a:pt x="363" y="263"/>
                  </a:lnTo>
                  <a:lnTo>
                    <a:pt x="361" y="265"/>
                  </a:lnTo>
                  <a:lnTo>
                    <a:pt x="361" y="268"/>
                  </a:lnTo>
                  <a:lnTo>
                    <a:pt x="359" y="269"/>
                  </a:lnTo>
                  <a:lnTo>
                    <a:pt x="359" y="272"/>
                  </a:lnTo>
                  <a:lnTo>
                    <a:pt x="358" y="273"/>
                  </a:lnTo>
                  <a:lnTo>
                    <a:pt x="358" y="276"/>
                  </a:lnTo>
                  <a:lnTo>
                    <a:pt x="359" y="278"/>
                  </a:lnTo>
                  <a:lnTo>
                    <a:pt x="359" y="279"/>
                  </a:lnTo>
                  <a:lnTo>
                    <a:pt x="355" y="280"/>
                  </a:lnTo>
                  <a:lnTo>
                    <a:pt x="355" y="279"/>
                  </a:lnTo>
                  <a:lnTo>
                    <a:pt x="352" y="278"/>
                  </a:lnTo>
                  <a:lnTo>
                    <a:pt x="351" y="280"/>
                  </a:lnTo>
                  <a:lnTo>
                    <a:pt x="350" y="281"/>
                  </a:lnTo>
                  <a:lnTo>
                    <a:pt x="349" y="283"/>
                  </a:lnTo>
                  <a:lnTo>
                    <a:pt x="347" y="283"/>
                  </a:lnTo>
                  <a:lnTo>
                    <a:pt x="346" y="285"/>
                  </a:lnTo>
                  <a:lnTo>
                    <a:pt x="346" y="286"/>
                  </a:lnTo>
                  <a:lnTo>
                    <a:pt x="348" y="288"/>
                  </a:lnTo>
                  <a:lnTo>
                    <a:pt x="349" y="289"/>
                  </a:lnTo>
                  <a:lnTo>
                    <a:pt x="350" y="291"/>
                  </a:lnTo>
                  <a:lnTo>
                    <a:pt x="351" y="292"/>
                  </a:lnTo>
                  <a:lnTo>
                    <a:pt x="352" y="292"/>
                  </a:lnTo>
                  <a:lnTo>
                    <a:pt x="353" y="293"/>
                  </a:lnTo>
                  <a:lnTo>
                    <a:pt x="357" y="298"/>
                  </a:lnTo>
                  <a:lnTo>
                    <a:pt x="360" y="300"/>
                  </a:lnTo>
                  <a:lnTo>
                    <a:pt x="361" y="301"/>
                  </a:lnTo>
                  <a:lnTo>
                    <a:pt x="363" y="303"/>
                  </a:lnTo>
                  <a:lnTo>
                    <a:pt x="363" y="304"/>
                  </a:lnTo>
                  <a:lnTo>
                    <a:pt x="363" y="307"/>
                  </a:lnTo>
                  <a:lnTo>
                    <a:pt x="364" y="311"/>
                  </a:lnTo>
                  <a:lnTo>
                    <a:pt x="364" y="312"/>
                  </a:lnTo>
                  <a:lnTo>
                    <a:pt x="365" y="312"/>
                  </a:lnTo>
                  <a:lnTo>
                    <a:pt x="368" y="315"/>
                  </a:lnTo>
                  <a:lnTo>
                    <a:pt x="381" y="314"/>
                  </a:lnTo>
                  <a:lnTo>
                    <a:pt x="382" y="314"/>
                  </a:lnTo>
                  <a:lnTo>
                    <a:pt x="383" y="314"/>
                  </a:lnTo>
                  <a:lnTo>
                    <a:pt x="386" y="313"/>
                  </a:lnTo>
                  <a:lnTo>
                    <a:pt x="388" y="313"/>
                  </a:lnTo>
                  <a:lnTo>
                    <a:pt x="388" y="312"/>
                  </a:lnTo>
                  <a:lnTo>
                    <a:pt x="389" y="312"/>
                  </a:lnTo>
                  <a:lnTo>
                    <a:pt x="400" y="305"/>
                  </a:lnTo>
                  <a:lnTo>
                    <a:pt x="403" y="304"/>
                  </a:lnTo>
                  <a:lnTo>
                    <a:pt x="408" y="304"/>
                  </a:lnTo>
                  <a:lnTo>
                    <a:pt x="410" y="304"/>
                  </a:lnTo>
                  <a:lnTo>
                    <a:pt x="417" y="301"/>
                  </a:lnTo>
                  <a:lnTo>
                    <a:pt x="422" y="299"/>
                  </a:lnTo>
                  <a:lnTo>
                    <a:pt x="424" y="298"/>
                  </a:lnTo>
                  <a:lnTo>
                    <a:pt x="425" y="298"/>
                  </a:lnTo>
                  <a:lnTo>
                    <a:pt x="425" y="297"/>
                  </a:lnTo>
                  <a:lnTo>
                    <a:pt x="426" y="297"/>
                  </a:lnTo>
                  <a:lnTo>
                    <a:pt x="427" y="297"/>
                  </a:lnTo>
                  <a:lnTo>
                    <a:pt x="428" y="296"/>
                  </a:lnTo>
                  <a:lnTo>
                    <a:pt x="429" y="296"/>
                  </a:lnTo>
                  <a:lnTo>
                    <a:pt x="430" y="296"/>
                  </a:lnTo>
                  <a:lnTo>
                    <a:pt x="431" y="296"/>
                  </a:lnTo>
                  <a:lnTo>
                    <a:pt x="432" y="296"/>
                  </a:lnTo>
                  <a:lnTo>
                    <a:pt x="445" y="298"/>
                  </a:lnTo>
                  <a:lnTo>
                    <a:pt x="450" y="304"/>
                  </a:lnTo>
                  <a:lnTo>
                    <a:pt x="453" y="308"/>
                  </a:lnTo>
                  <a:lnTo>
                    <a:pt x="461" y="319"/>
                  </a:lnTo>
                  <a:lnTo>
                    <a:pt x="464" y="324"/>
                  </a:lnTo>
                  <a:lnTo>
                    <a:pt x="464" y="328"/>
                  </a:lnTo>
                  <a:lnTo>
                    <a:pt x="465" y="329"/>
                  </a:lnTo>
                  <a:lnTo>
                    <a:pt x="465" y="330"/>
                  </a:lnTo>
                  <a:lnTo>
                    <a:pt x="465" y="331"/>
                  </a:lnTo>
                  <a:lnTo>
                    <a:pt x="466" y="332"/>
                  </a:lnTo>
                  <a:lnTo>
                    <a:pt x="466" y="333"/>
                  </a:lnTo>
                  <a:lnTo>
                    <a:pt x="466" y="334"/>
                  </a:lnTo>
                  <a:lnTo>
                    <a:pt x="466" y="335"/>
                  </a:lnTo>
                  <a:lnTo>
                    <a:pt x="466" y="336"/>
                  </a:lnTo>
                  <a:lnTo>
                    <a:pt x="466" y="337"/>
                  </a:lnTo>
                  <a:lnTo>
                    <a:pt x="466" y="338"/>
                  </a:lnTo>
                  <a:lnTo>
                    <a:pt x="465" y="338"/>
                  </a:lnTo>
                  <a:lnTo>
                    <a:pt x="465" y="339"/>
                  </a:lnTo>
                  <a:lnTo>
                    <a:pt x="464" y="343"/>
                  </a:lnTo>
                  <a:lnTo>
                    <a:pt x="464" y="345"/>
                  </a:lnTo>
                  <a:lnTo>
                    <a:pt x="464" y="349"/>
                  </a:lnTo>
                  <a:lnTo>
                    <a:pt x="467" y="353"/>
                  </a:lnTo>
                  <a:lnTo>
                    <a:pt x="469" y="354"/>
                  </a:lnTo>
                  <a:lnTo>
                    <a:pt x="470" y="354"/>
                  </a:lnTo>
                  <a:lnTo>
                    <a:pt x="472" y="356"/>
                  </a:lnTo>
                  <a:lnTo>
                    <a:pt x="471" y="360"/>
                  </a:lnTo>
                  <a:lnTo>
                    <a:pt x="471" y="362"/>
                  </a:lnTo>
                  <a:lnTo>
                    <a:pt x="470" y="364"/>
                  </a:lnTo>
                  <a:lnTo>
                    <a:pt x="472" y="367"/>
                  </a:lnTo>
                  <a:lnTo>
                    <a:pt x="474" y="372"/>
                  </a:lnTo>
                  <a:lnTo>
                    <a:pt x="478" y="378"/>
                  </a:lnTo>
                  <a:lnTo>
                    <a:pt x="478" y="381"/>
                  </a:lnTo>
                  <a:lnTo>
                    <a:pt x="480" y="384"/>
                  </a:lnTo>
                  <a:lnTo>
                    <a:pt x="484" y="384"/>
                  </a:lnTo>
                  <a:lnTo>
                    <a:pt x="486" y="384"/>
                  </a:lnTo>
                  <a:lnTo>
                    <a:pt x="490" y="384"/>
                  </a:lnTo>
                  <a:lnTo>
                    <a:pt x="491" y="385"/>
                  </a:lnTo>
                  <a:lnTo>
                    <a:pt x="491" y="387"/>
                  </a:lnTo>
                  <a:lnTo>
                    <a:pt x="485" y="395"/>
                  </a:lnTo>
                  <a:lnTo>
                    <a:pt x="484" y="396"/>
                  </a:lnTo>
                  <a:lnTo>
                    <a:pt x="482" y="399"/>
                  </a:lnTo>
                  <a:lnTo>
                    <a:pt x="480" y="400"/>
                  </a:lnTo>
                  <a:lnTo>
                    <a:pt x="472" y="403"/>
                  </a:lnTo>
                  <a:lnTo>
                    <a:pt x="466" y="406"/>
                  </a:lnTo>
                  <a:lnTo>
                    <a:pt x="465" y="408"/>
                  </a:lnTo>
                  <a:lnTo>
                    <a:pt x="465" y="412"/>
                  </a:lnTo>
                  <a:lnTo>
                    <a:pt x="467" y="417"/>
                  </a:lnTo>
                  <a:lnTo>
                    <a:pt x="470" y="429"/>
                  </a:lnTo>
                  <a:lnTo>
                    <a:pt x="472" y="433"/>
                  </a:lnTo>
                  <a:lnTo>
                    <a:pt x="476" y="436"/>
                  </a:lnTo>
                  <a:lnTo>
                    <a:pt x="477" y="439"/>
                  </a:lnTo>
                  <a:lnTo>
                    <a:pt x="478" y="443"/>
                  </a:lnTo>
                  <a:lnTo>
                    <a:pt x="478" y="446"/>
                  </a:lnTo>
                  <a:lnTo>
                    <a:pt x="476" y="452"/>
                  </a:lnTo>
                  <a:lnTo>
                    <a:pt x="478" y="457"/>
                  </a:lnTo>
                  <a:lnTo>
                    <a:pt x="482" y="473"/>
                  </a:lnTo>
                  <a:lnTo>
                    <a:pt x="486" y="479"/>
                  </a:lnTo>
                  <a:lnTo>
                    <a:pt x="486" y="481"/>
                  </a:lnTo>
                  <a:lnTo>
                    <a:pt x="482" y="483"/>
                  </a:lnTo>
                  <a:lnTo>
                    <a:pt x="482" y="486"/>
                  </a:lnTo>
                  <a:lnTo>
                    <a:pt x="484" y="488"/>
                  </a:lnTo>
                  <a:lnTo>
                    <a:pt x="488" y="488"/>
                  </a:lnTo>
                  <a:lnTo>
                    <a:pt x="493" y="489"/>
                  </a:lnTo>
                  <a:lnTo>
                    <a:pt x="495" y="490"/>
                  </a:lnTo>
                  <a:lnTo>
                    <a:pt x="495" y="494"/>
                  </a:lnTo>
                  <a:lnTo>
                    <a:pt x="493" y="500"/>
                  </a:lnTo>
                  <a:lnTo>
                    <a:pt x="493" y="501"/>
                  </a:lnTo>
                  <a:lnTo>
                    <a:pt x="493" y="502"/>
                  </a:lnTo>
                  <a:lnTo>
                    <a:pt x="493" y="502"/>
                  </a:lnTo>
                  <a:lnTo>
                    <a:pt x="488" y="506"/>
                  </a:lnTo>
                  <a:lnTo>
                    <a:pt x="486" y="507"/>
                  </a:lnTo>
                  <a:lnTo>
                    <a:pt x="486" y="510"/>
                  </a:lnTo>
                  <a:lnTo>
                    <a:pt x="487" y="511"/>
                  </a:lnTo>
                  <a:lnTo>
                    <a:pt x="488" y="511"/>
                  </a:lnTo>
                  <a:lnTo>
                    <a:pt x="489" y="510"/>
                  </a:lnTo>
                  <a:lnTo>
                    <a:pt x="494" y="506"/>
                  </a:lnTo>
                  <a:lnTo>
                    <a:pt x="494" y="511"/>
                  </a:lnTo>
                  <a:lnTo>
                    <a:pt x="492" y="517"/>
                  </a:lnTo>
                  <a:lnTo>
                    <a:pt x="491" y="518"/>
                  </a:lnTo>
                  <a:lnTo>
                    <a:pt x="490" y="519"/>
                  </a:lnTo>
                  <a:lnTo>
                    <a:pt x="490" y="520"/>
                  </a:lnTo>
                  <a:lnTo>
                    <a:pt x="489" y="520"/>
                  </a:lnTo>
                  <a:lnTo>
                    <a:pt x="488" y="521"/>
                  </a:lnTo>
                  <a:lnTo>
                    <a:pt x="487" y="522"/>
                  </a:lnTo>
                  <a:lnTo>
                    <a:pt x="486" y="523"/>
                  </a:lnTo>
                  <a:lnTo>
                    <a:pt x="485" y="523"/>
                  </a:lnTo>
                  <a:lnTo>
                    <a:pt x="484" y="524"/>
                  </a:lnTo>
                  <a:lnTo>
                    <a:pt x="484" y="525"/>
                  </a:lnTo>
                  <a:lnTo>
                    <a:pt x="483" y="528"/>
                  </a:lnTo>
                  <a:lnTo>
                    <a:pt x="483" y="530"/>
                  </a:lnTo>
                  <a:lnTo>
                    <a:pt x="484" y="531"/>
                  </a:lnTo>
                  <a:lnTo>
                    <a:pt x="488" y="533"/>
                  </a:lnTo>
                  <a:lnTo>
                    <a:pt x="489" y="534"/>
                  </a:lnTo>
                  <a:lnTo>
                    <a:pt x="490" y="536"/>
                  </a:lnTo>
                  <a:lnTo>
                    <a:pt x="490" y="539"/>
                  </a:lnTo>
                  <a:lnTo>
                    <a:pt x="486" y="541"/>
                  </a:lnTo>
                  <a:lnTo>
                    <a:pt x="485" y="541"/>
                  </a:lnTo>
                  <a:lnTo>
                    <a:pt x="485" y="542"/>
                  </a:lnTo>
                  <a:lnTo>
                    <a:pt x="484" y="542"/>
                  </a:lnTo>
                  <a:lnTo>
                    <a:pt x="483" y="543"/>
                  </a:lnTo>
                  <a:lnTo>
                    <a:pt x="482" y="544"/>
                  </a:lnTo>
                  <a:lnTo>
                    <a:pt x="482" y="545"/>
                  </a:lnTo>
                  <a:lnTo>
                    <a:pt x="481" y="546"/>
                  </a:lnTo>
                  <a:lnTo>
                    <a:pt x="474" y="551"/>
                  </a:lnTo>
                  <a:lnTo>
                    <a:pt x="473" y="552"/>
                  </a:lnTo>
                  <a:lnTo>
                    <a:pt x="471" y="553"/>
                  </a:lnTo>
                  <a:lnTo>
                    <a:pt x="470" y="553"/>
                  </a:lnTo>
                  <a:lnTo>
                    <a:pt x="469" y="556"/>
                  </a:lnTo>
                  <a:lnTo>
                    <a:pt x="468" y="560"/>
                  </a:lnTo>
                  <a:lnTo>
                    <a:pt x="470" y="559"/>
                  </a:lnTo>
                  <a:lnTo>
                    <a:pt x="471" y="559"/>
                  </a:lnTo>
                  <a:lnTo>
                    <a:pt x="472" y="559"/>
                  </a:lnTo>
                  <a:lnTo>
                    <a:pt x="472" y="561"/>
                  </a:lnTo>
                  <a:lnTo>
                    <a:pt x="470" y="566"/>
                  </a:lnTo>
                  <a:lnTo>
                    <a:pt x="468" y="569"/>
                  </a:lnTo>
                  <a:lnTo>
                    <a:pt x="467" y="573"/>
                  </a:lnTo>
                  <a:lnTo>
                    <a:pt x="466" y="573"/>
                  </a:lnTo>
                  <a:lnTo>
                    <a:pt x="466" y="574"/>
                  </a:lnTo>
                  <a:lnTo>
                    <a:pt x="464" y="578"/>
                  </a:lnTo>
                  <a:lnTo>
                    <a:pt x="464" y="579"/>
                  </a:lnTo>
                  <a:lnTo>
                    <a:pt x="464" y="581"/>
                  </a:lnTo>
                  <a:lnTo>
                    <a:pt x="464" y="585"/>
                  </a:lnTo>
                  <a:lnTo>
                    <a:pt x="463" y="589"/>
                  </a:lnTo>
                  <a:lnTo>
                    <a:pt x="463" y="590"/>
                  </a:lnTo>
                  <a:lnTo>
                    <a:pt x="462" y="594"/>
                  </a:lnTo>
                  <a:lnTo>
                    <a:pt x="462" y="597"/>
                  </a:lnTo>
                  <a:lnTo>
                    <a:pt x="462" y="600"/>
                  </a:lnTo>
                  <a:lnTo>
                    <a:pt x="461" y="600"/>
                  </a:lnTo>
                  <a:lnTo>
                    <a:pt x="461" y="601"/>
                  </a:lnTo>
                  <a:lnTo>
                    <a:pt x="460" y="602"/>
                  </a:lnTo>
                  <a:lnTo>
                    <a:pt x="459" y="603"/>
                  </a:lnTo>
                  <a:lnTo>
                    <a:pt x="457" y="606"/>
                  </a:lnTo>
                  <a:lnTo>
                    <a:pt x="455" y="608"/>
                  </a:lnTo>
                  <a:lnTo>
                    <a:pt x="454" y="609"/>
                  </a:lnTo>
                  <a:lnTo>
                    <a:pt x="453" y="610"/>
                  </a:lnTo>
                  <a:lnTo>
                    <a:pt x="453" y="611"/>
                  </a:lnTo>
                  <a:lnTo>
                    <a:pt x="452" y="612"/>
                  </a:lnTo>
                  <a:lnTo>
                    <a:pt x="451" y="613"/>
                  </a:lnTo>
                  <a:lnTo>
                    <a:pt x="451" y="614"/>
                  </a:lnTo>
                  <a:lnTo>
                    <a:pt x="450" y="616"/>
                  </a:lnTo>
                  <a:lnTo>
                    <a:pt x="450" y="617"/>
                  </a:lnTo>
                  <a:lnTo>
                    <a:pt x="450" y="619"/>
                  </a:lnTo>
                  <a:lnTo>
                    <a:pt x="450" y="621"/>
                  </a:lnTo>
                  <a:lnTo>
                    <a:pt x="449" y="622"/>
                  </a:lnTo>
                  <a:lnTo>
                    <a:pt x="449" y="623"/>
                  </a:lnTo>
                  <a:lnTo>
                    <a:pt x="449" y="624"/>
                  </a:lnTo>
                  <a:lnTo>
                    <a:pt x="449" y="625"/>
                  </a:lnTo>
                  <a:lnTo>
                    <a:pt x="449" y="625"/>
                  </a:lnTo>
                  <a:lnTo>
                    <a:pt x="449" y="626"/>
                  </a:lnTo>
                  <a:lnTo>
                    <a:pt x="448" y="627"/>
                  </a:lnTo>
                  <a:lnTo>
                    <a:pt x="448" y="628"/>
                  </a:lnTo>
                  <a:lnTo>
                    <a:pt x="447" y="629"/>
                  </a:lnTo>
                  <a:lnTo>
                    <a:pt x="447" y="630"/>
                  </a:lnTo>
                  <a:lnTo>
                    <a:pt x="446" y="632"/>
                  </a:lnTo>
                  <a:lnTo>
                    <a:pt x="445" y="633"/>
                  </a:lnTo>
                  <a:lnTo>
                    <a:pt x="444" y="634"/>
                  </a:lnTo>
                  <a:lnTo>
                    <a:pt x="443" y="636"/>
                  </a:lnTo>
                  <a:lnTo>
                    <a:pt x="442" y="637"/>
                  </a:lnTo>
                  <a:lnTo>
                    <a:pt x="439" y="638"/>
                  </a:lnTo>
                  <a:lnTo>
                    <a:pt x="433" y="643"/>
                  </a:lnTo>
                  <a:lnTo>
                    <a:pt x="432" y="641"/>
                  </a:lnTo>
                  <a:lnTo>
                    <a:pt x="430" y="640"/>
                  </a:lnTo>
                  <a:lnTo>
                    <a:pt x="426" y="642"/>
                  </a:lnTo>
                  <a:lnTo>
                    <a:pt x="425" y="639"/>
                  </a:lnTo>
                  <a:lnTo>
                    <a:pt x="419" y="639"/>
                  </a:lnTo>
                  <a:lnTo>
                    <a:pt x="412" y="637"/>
                  </a:lnTo>
                  <a:lnTo>
                    <a:pt x="407" y="634"/>
                  </a:lnTo>
                  <a:lnTo>
                    <a:pt x="403" y="634"/>
                  </a:lnTo>
                  <a:lnTo>
                    <a:pt x="399" y="630"/>
                  </a:lnTo>
                  <a:lnTo>
                    <a:pt x="397" y="628"/>
                  </a:lnTo>
                  <a:lnTo>
                    <a:pt x="393" y="625"/>
                  </a:lnTo>
                  <a:lnTo>
                    <a:pt x="391" y="625"/>
                  </a:lnTo>
                  <a:lnTo>
                    <a:pt x="389" y="625"/>
                  </a:lnTo>
                  <a:lnTo>
                    <a:pt x="388" y="624"/>
                  </a:lnTo>
                  <a:lnTo>
                    <a:pt x="383" y="621"/>
                  </a:lnTo>
                  <a:lnTo>
                    <a:pt x="380" y="621"/>
                  </a:lnTo>
                  <a:lnTo>
                    <a:pt x="379" y="621"/>
                  </a:lnTo>
                  <a:lnTo>
                    <a:pt x="378" y="620"/>
                  </a:lnTo>
                  <a:lnTo>
                    <a:pt x="377" y="616"/>
                  </a:lnTo>
                  <a:lnTo>
                    <a:pt x="375" y="615"/>
                  </a:lnTo>
                  <a:lnTo>
                    <a:pt x="374" y="615"/>
                  </a:lnTo>
                  <a:lnTo>
                    <a:pt x="374" y="614"/>
                  </a:lnTo>
                  <a:lnTo>
                    <a:pt x="373" y="612"/>
                  </a:lnTo>
                  <a:lnTo>
                    <a:pt x="371" y="611"/>
                  </a:lnTo>
                  <a:lnTo>
                    <a:pt x="369" y="613"/>
                  </a:lnTo>
                  <a:lnTo>
                    <a:pt x="367" y="616"/>
                  </a:lnTo>
                  <a:lnTo>
                    <a:pt x="366" y="616"/>
                  </a:lnTo>
                  <a:lnTo>
                    <a:pt x="365" y="615"/>
                  </a:lnTo>
                  <a:lnTo>
                    <a:pt x="360" y="614"/>
                  </a:lnTo>
                  <a:lnTo>
                    <a:pt x="359" y="615"/>
                  </a:lnTo>
                  <a:lnTo>
                    <a:pt x="356" y="619"/>
                  </a:lnTo>
                  <a:lnTo>
                    <a:pt x="353" y="618"/>
                  </a:lnTo>
                  <a:lnTo>
                    <a:pt x="353" y="617"/>
                  </a:lnTo>
                  <a:lnTo>
                    <a:pt x="352" y="615"/>
                  </a:lnTo>
                  <a:lnTo>
                    <a:pt x="350" y="614"/>
                  </a:lnTo>
                  <a:lnTo>
                    <a:pt x="349" y="614"/>
                  </a:lnTo>
                  <a:lnTo>
                    <a:pt x="347" y="612"/>
                  </a:lnTo>
                  <a:lnTo>
                    <a:pt x="346" y="612"/>
                  </a:lnTo>
                  <a:lnTo>
                    <a:pt x="344" y="609"/>
                  </a:lnTo>
                  <a:lnTo>
                    <a:pt x="342" y="608"/>
                  </a:lnTo>
                  <a:lnTo>
                    <a:pt x="340" y="610"/>
                  </a:lnTo>
                  <a:lnTo>
                    <a:pt x="339" y="610"/>
                  </a:lnTo>
                  <a:lnTo>
                    <a:pt x="338" y="610"/>
                  </a:lnTo>
                  <a:lnTo>
                    <a:pt x="337" y="611"/>
                  </a:lnTo>
                  <a:lnTo>
                    <a:pt x="336" y="612"/>
                  </a:lnTo>
                  <a:lnTo>
                    <a:pt x="335" y="614"/>
                  </a:lnTo>
                  <a:lnTo>
                    <a:pt x="329" y="614"/>
                  </a:lnTo>
                  <a:lnTo>
                    <a:pt x="327" y="614"/>
                  </a:lnTo>
                  <a:lnTo>
                    <a:pt x="326" y="614"/>
                  </a:lnTo>
                  <a:lnTo>
                    <a:pt x="326" y="612"/>
                  </a:lnTo>
                  <a:lnTo>
                    <a:pt x="326" y="611"/>
                  </a:lnTo>
                  <a:lnTo>
                    <a:pt x="326" y="612"/>
                  </a:lnTo>
                  <a:lnTo>
                    <a:pt x="323" y="611"/>
                  </a:lnTo>
                  <a:lnTo>
                    <a:pt x="321" y="611"/>
                  </a:lnTo>
                  <a:lnTo>
                    <a:pt x="320" y="610"/>
                  </a:lnTo>
                  <a:lnTo>
                    <a:pt x="319" y="610"/>
                  </a:lnTo>
                  <a:lnTo>
                    <a:pt x="319" y="611"/>
                  </a:lnTo>
                  <a:lnTo>
                    <a:pt x="320" y="612"/>
                  </a:lnTo>
                  <a:lnTo>
                    <a:pt x="315" y="614"/>
                  </a:lnTo>
                  <a:lnTo>
                    <a:pt x="309" y="611"/>
                  </a:lnTo>
                  <a:lnTo>
                    <a:pt x="307" y="611"/>
                  </a:lnTo>
                  <a:lnTo>
                    <a:pt x="306" y="610"/>
                  </a:lnTo>
                  <a:lnTo>
                    <a:pt x="306" y="608"/>
                  </a:lnTo>
                  <a:lnTo>
                    <a:pt x="306" y="604"/>
                  </a:lnTo>
                  <a:lnTo>
                    <a:pt x="302" y="601"/>
                  </a:lnTo>
                  <a:lnTo>
                    <a:pt x="300" y="601"/>
                  </a:lnTo>
                  <a:lnTo>
                    <a:pt x="294" y="601"/>
                  </a:lnTo>
                  <a:lnTo>
                    <a:pt x="293" y="602"/>
                  </a:lnTo>
                  <a:lnTo>
                    <a:pt x="290" y="601"/>
                  </a:lnTo>
                  <a:lnTo>
                    <a:pt x="290" y="601"/>
                  </a:lnTo>
                  <a:lnTo>
                    <a:pt x="289" y="600"/>
                  </a:lnTo>
                  <a:lnTo>
                    <a:pt x="287" y="600"/>
                  </a:lnTo>
                  <a:lnTo>
                    <a:pt x="287" y="598"/>
                  </a:lnTo>
                  <a:lnTo>
                    <a:pt x="286" y="597"/>
                  </a:lnTo>
                  <a:lnTo>
                    <a:pt x="286" y="596"/>
                  </a:lnTo>
                  <a:lnTo>
                    <a:pt x="285" y="596"/>
                  </a:lnTo>
                  <a:lnTo>
                    <a:pt x="284" y="596"/>
                  </a:lnTo>
                  <a:lnTo>
                    <a:pt x="284" y="595"/>
                  </a:lnTo>
                  <a:lnTo>
                    <a:pt x="284" y="594"/>
                  </a:lnTo>
                  <a:lnTo>
                    <a:pt x="283" y="593"/>
                  </a:lnTo>
                  <a:lnTo>
                    <a:pt x="282" y="588"/>
                  </a:lnTo>
                  <a:lnTo>
                    <a:pt x="280" y="587"/>
                  </a:lnTo>
                  <a:lnTo>
                    <a:pt x="279" y="587"/>
                  </a:lnTo>
                  <a:lnTo>
                    <a:pt x="279" y="586"/>
                  </a:lnTo>
                  <a:lnTo>
                    <a:pt x="278" y="583"/>
                  </a:lnTo>
                  <a:lnTo>
                    <a:pt x="277" y="583"/>
                  </a:lnTo>
                  <a:lnTo>
                    <a:pt x="277" y="582"/>
                  </a:lnTo>
                  <a:lnTo>
                    <a:pt x="277" y="581"/>
                  </a:lnTo>
                  <a:lnTo>
                    <a:pt x="277" y="580"/>
                  </a:lnTo>
                  <a:lnTo>
                    <a:pt x="278" y="579"/>
                  </a:lnTo>
                  <a:lnTo>
                    <a:pt x="279" y="578"/>
                  </a:lnTo>
                  <a:lnTo>
                    <a:pt x="280" y="577"/>
                  </a:lnTo>
                  <a:lnTo>
                    <a:pt x="279" y="576"/>
                  </a:lnTo>
                  <a:lnTo>
                    <a:pt x="278" y="576"/>
                  </a:lnTo>
                  <a:lnTo>
                    <a:pt x="278" y="575"/>
                  </a:lnTo>
                  <a:lnTo>
                    <a:pt x="277" y="573"/>
                  </a:lnTo>
                  <a:lnTo>
                    <a:pt x="276" y="572"/>
                  </a:lnTo>
                  <a:lnTo>
                    <a:pt x="273" y="573"/>
                  </a:lnTo>
                  <a:lnTo>
                    <a:pt x="270" y="574"/>
                  </a:lnTo>
                  <a:lnTo>
                    <a:pt x="270" y="573"/>
                  </a:lnTo>
                  <a:lnTo>
                    <a:pt x="269" y="573"/>
                  </a:lnTo>
                  <a:lnTo>
                    <a:pt x="268" y="573"/>
                  </a:lnTo>
                  <a:lnTo>
                    <a:pt x="266" y="574"/>
                  </a:lnTo>
                  <a:lnTo>
                    <a:pt x="265" y="573"/>
                  </a:lnTo>
                  <a:lnTo>
                    <a:pt x="267" y="572"/>
                  </a:lnTo>
                  <a:lnTo>
                    <a:pt x="267" y="571"/>
                  </a:lnTo>
                  <a:lnTo>
                    <a:pt x="266" y="569"/>
                  </a:lnTo>
                  <a:lnTo>
                    <a:pt x="268" y="567"/>
                  </a:lnTo>
                  <a:lnTo>
                    <a:pt x="260" y="569"/>
                  </a:lnTo>
                  <a:lnTo>
                    <a:pt x="253" y="570"/>
                  </a:lnTo>
                  <a:lnTo>
                    <a:pt x="251" y="571"/>
                  </a:lnTo>
                  <a:lnTo>
                    <a:pt x="251" y="574"/>
                  </a:lnTo>
                  <a:lnTo>
                    <a:pt x="250" y="575"/>
                  </a:lnTo>
                  <a:lnTo>
                    <a:pt x="248" y="574"/>
                  </a:lnTo>
                  <a:lnTo>
                    <a:pt x="245" y="569"/>
                  </a:lnTo>
                  <a:lnTo>
                    <a:pt x="245" y="566"/>
                  </a:lnTo>
                  <a:lnTo>
                    <a:pt x="241" y="565"/>
                  </a:lnTo>
                  <a:lnTo>
                    <a:pt x="238" y="559"/>
                  </a:lnTo>
                  <a:lnTo>
                    <a:pt x="237" y="558"/>
                  </a:lnTo>
                  <a:lnTo>
                    <a:pt x="237" y="556"/>
                  </a:lnTo>
                  <a:lnTo>
                    <a:pt x="238" y="553"/>
                  </a:lnTo>
                  <a:lnTo>
                    <a:pt x="236" y="551"/>
                  </a:lnTo>
                  <a:lnTo>
                    <a:pt x="235" y="551"/>
                  </a:lnTo>
                  <a:lnTo>
                    <a:pt x="236" y="548"/>
                  </a:lnTo>
                  <a:lnTo>
                    <a:pt x="237" y="547"/>
                  </a:lnTo>
                  <a:lnTo>
                    <a:pt x="238" y="547"/>
                  </a:lnTo>
                  <a:lnTo>
                    <a:pt x="238" y="546"/>
                  </a:lnTo>
                  <a:lnTo>
                    <a:pt x="239" y="543"/>
                  </a:lnTo>
                  <a:lnTo>
                    <a:pt x="240" y="542"/>
                  </a:lnTo>
                  <a:lnTo>
                    <a:pt x="241" y="544"/>
                  </a:lnTo>
                  <a:lnTo>
                    <a:pt x="243" y="545"/>
                  </a:lnTo>
                  <a:lnTo>
                    <a:pt x="243" y="543"/>
                  </a:lnTo>
                  <a:lnTo>
                    <a:pt x="243" y="542"/>
                  </a:lnTo>
                  <a:lnTo>
                    <a:pt x="244" y="542"/>
                  </a:lnTo>
                  <a:lnTo>
                    <a:pt x="246" y="540"/>
                  </a:lnTo>
                  <a:lnTo>
                    <a:pt x="247" y="538"/>
                  </a:lnTo>
                  <a:lnTo>
                    <a:pt x="247" y="537"/>
                  </a:lnTo>
                  <a:lnTo>
                    <a:pt x="246" y="536"/>
                  </a:lnTo>
                  <a:lnTo>
                    <a:pt x="246" y="535"/>
                  </a:lnTo>
                  <a:lnTo>
                    <a:pt x="250" y="534"/>
                  </a:lnTo>
                  <a:lnTo>
                    <a:pt x="250" y="535"/>
                  </a:lnTo>
                  <a:lnTo>
                    <a:pt x="252" y="536"/>
                  </a:lnTo>
                  <a:lnTo>
                    <a:pt x="252" y="535"/>
                  </a:lnTo>
                  <a:lnTo>
                    <a:pt x="253" y="535"/>
                  </a:lnTo>
                  <a:lnTo>
                    <a:pt x="255" y="531"/>
                  </a:lnTo>
                  <a:lnTo>
                    <a:pt x="255" y="530"/>
                  </a:lnTo>
                  <a:lnTo>
                    <a:pt x="254" y="529"/>
                  </a:lnTo>
                  <a:lnTo>
                    <a:pt x="255" y="526"/>
                  </a:lnTo>
                  <a:lnTo>
                    <a:pt x="258" y="524"/>
                  </a:lnTo>
                  <a:lnTo>
                    <a:pt x="255" y="522"/>
                  </a:lnTo>
                  <a:lnTo>
                    <a:pt x="259" y="517"/>
                  </a:lnTo>
                  <a:lnTo>
                    <a:pt x="260" y="514"/>
                  </a:lnTo>
                  <a:lnTo>
                    <a:pt x="258" y="512"/>
                  </a:lnTo>
                  <a:lnTo>
                    <a:pt x="259" y="511"/>
                  </a:lnTo>
                  <a:lnTo>
                    <a:pt x="258" y="508"/>
                  </a:lnTo>
                  <a:lnTo>
                    <a:pt x="260" y="507"/>
                  </a:lnTo>
                  <a:lnTo>
                    <a:pt x="259" y="505"/>
                  </a:lnTo>
                  <a:lnTo>
                    <a:pt x="253" y="508"/>
                  </a:lnTo>
                  <a:lnTo>
                    <a:pt x="253" y="506"/>
                  </a:lnTo>
                  <a:lnTo>
                    <a:pt x="253" y="505"/>
                  </a:lnTo>
                  <a:lnTo>
                    <a:pt x="252" y="504"/>
                  </a:lnTo>
                  <a:lnTo>
                    <a:pt x="251" y="504"/>
                  </a:lnTo>
                  <a:lnTo>
                    <a:pt x="251" y="503"/>
                  </a:lnTo>
                  <a:lnTo>
                    <a:pt x="249" y="502"/>
                  </a:lnTo>
                  <a:lnTo>
                    <a:pt x="244" y="502"/>
                  </a:lnTo>
                  <a:lnTo>
                    <a:pt x="241" y="501"/>
                  </a:lnTo>
                  <a:lnTo>
                    <a:pt x="240" y="501"/>
                  </a:lnTo>
                  <a:lnTo>
                    <a:pt x="239" y="500"/>
                  </a:lnTo>
                  <a:lnTo>
                    <a:pt x="237" y="500"/>
                  </a:lnTo>
                  <a:lnTo>
                    <a:pt x="239" y="498"/>
                  </a:lnTo>
                  <a:lnTo>
                    <a:pt x="239" y="497"/>
                  </a:lnTo>
                  <a:lnTo>
                    <a:pt x="238" y="494"/>
                  </a:lnTo>
                  <a:lnTo>
                    <a:pt x="237" y="492"/>
                  </a:lnTo>
                  <a:lnTo>
                    <a:pt x="234" y="487"/>
                  </a:lnTo>
                  <a:lnTo>
                    <a:pt x="232" y="487"/>
                  </a:lnTo>
                  <a:lnTo>
                    <a:pt x="230" y="485"/>
                  </a:lnTo>
                  <a:lnTo>
                    <a:pt x="229" y="483"/>
                  </a:lnTo>
                  <a:lnTo>
                    <a:pt x="230" y="483"/>
                  </a:lnTo>
                  <a:lnTo>
                    <a:pt x="230" y="482"/>
                  </a:lnTo>
                  <a:lnTo>
                    <a:pt x="230" y="481"/>
                  </a:lnTo>
                  <a:lnTo>
                    <a:pt x="229" y="480"/>
                  </a:lnTo>
                  <a:lnTo>
                    <a:pt x="234" y="478"/>
                  </a:lnTo>
                  <a:lnTo>
                    <a:pt x="237" y="477"/>
                  </a:lnTo>
                  <a:lnTo>
                    <a:pt x="238" y="477"/>
                  </a:lnTo>
                  <a:lnTo>
                    <a:pt x="238" y="476"/>
                  </a:lnTo>
                  <a:lnTo>
                    <a:pt x="240" y="475"/>
                  </a:lnTo>
                  <a:lnTo>
                    <a:pt x="241" y="472"/>
                  </a:lnTo>
                  <a:lnTo>
                    <a:pt x="240" y="469"/>
                  </a:lnTo>
                  <a:lnTo>
                    <a:pt x="238" y="469"/>
                  </a:lnTo>
                  <a:lnTo>
                    <a:pt x="236" y="468"/>
                  </a:lnTo>
                  <a:lnTo>
                    <a:pt x="237" y="465"/>
                  </a:lnTo>
                  <a:lnTo>
                    <a:pt x="238" y="464"/>
                  </a:lnTo>
                  <a:lnTo>
                    <a:pt x="237" y="463"/>
                  </a:lnTo>
                  <a:lnTo>
                    <a:pt x="237" y="462"/>
                  </a:lnTo>
                  <a:lnTo>
                    <a:pt x="238" y="459"/>
                  </a:lnTo>
                  <a:lnTo>
                    <a:pt x="238" y="458"/>
                  </a:lnTo>
                  <a:lnTo>
                    <a:pt x="239" y="457"/>
                  </a:lnTo>
                  <a:lnTo>
                    <a:pt x="241" y="457"/>
                  </a:lnTo>
                  <a:lnTo>
                    <a:pt x="243" y="457"/>
                  </a:lnTo>
                  <a:lnTo>
                    <a:pt x="243" y="456"/>
                  </a:lnTo>
                  <a:lnTo>
                    <a:pt x="241" y="453"/>
                  </a:lnTo>
                  <a:lnTo>
                    <a:pt x="241" y="452"/>
                  </a:lnTo>
                  <a:lnTo>
                    <a:pt x="239" y="452"/>
                  </a:lnTo>
                  <a:lnTo>
                    <a:pt x="236" y="451"/>
                  </a:lnTo>
                  <a:lnTo>
                    <a:pt x="236" y="448"/>
                  </a:lnTo>
                  <a:lnTo>
                    <a:pt x="236" y="446"/>
                  </a:lnTo>
                  <a:lnTo>
                    <a:pt x="236" y="443"/>
                  </a:lnTo>
                  <a:lnTo>
                    <a:pt x="235" y="443"/>
                  </a:lnTo>
                  <a:lnTo>
                    <a:pt x="234" y="442"/>
                  </a:lnTo>
                  <a:lnTo>
                    <a:pt x="235" y="442"/>
                  </a:lnTo>
                  <a:lnTo>
                    <a:pt x="235" y="441"/>
                  </a:lnTo>
                  <a:lnTo>
                    <a:pt x="234" y="441"/>
                  </a:lnTo>
                  <a:lnTo>
                    <a:pt x="234" y="440"/>
                  </a:lnTo>
                  <a:lnTo>
                    <a:pt x="234" y="439"/>
                  </a:lnTo>
                  <a:lnTo>
                    <a:pt x="234" y="438"/>
                  </a:lnTo>
                  <a:lnTo>
                    <a:pt x="235" y="436"/>
                  </a:lnTo>
                  <a:lnTo>
                    <a:pt x="234" y="436"/>
                  </a:lnTo>
                  <a:lnTo>
                    <a:pt x="232" y="438"/>
                  </a:lnTo>
                  <a:lnTo>
                    <a:pt x="231" y="439"/>
                  </a:lnTo>
                  <a:lnTo>
                    <a:pt x="229" y="439"/>
                  </a:lnTo>
                  <a:lnTo>
                    <a:pt x="229" y="441"/>
                  </a:lnTo>
                  <a:lnTo>
                    <a:pt x="225" y="442"/>
                  </a:lnTo>
                  <a:lnTo>
                    <a:pt x="222" y="440"/>
                  </a:lnTo>
                  <a:lnTo>
                    <a:pt x="223" y="439"/>
                  </a:lnTo>
                  <a:lnTo>
                    <a:pt x="222" y="438"/>
                  </a:lnTo>
                  <a:lnTo>
                    <a:pt x="219" y="438"/>
                  </a:lnTo>
                  <a:lnTo>
                    <a:pt x="218" y="438"/>
                  </a:lnTo>
                  <a:lnTo>
                    <a:pt x="215" y="434"/>
                  </a:lnTo>
                  <a:lnTo>
                    <a:pt x="215" y="433"/>
                  </a:lnTo>
                  <a:lnTo>
                    <a:pt x="215" y="430"/>
                  </a:lnTo>
                  <a:lnTo>
                    <a:pt x="214" y="431"/>
                  </a:lnTo>
                  <a:lnTo>
                    <a:pt x="213" y="431"/>
                  </a:lnTo>
                  <a:lnTo>
                    <a:pt x="213" y="430"/>
                  </a:lnTo>
                  <a:lnTo>
                    <a:pt x="212" y="430"/>
                  </a:lnTo>
                  <a:lnTo>
                    <a:pt x="210" y="428"/>
                  </a:lnTo>
                  <a:lnTo>
                    <a:pt x="208" y="430"/>
                  </a:lnTo>
                  <a:lnTo>
                    <a:pt x="206" y="431"/>
                  </a:lnTo>
                  <a:lnTo>
                    <a:pt x="202" y="430"/>
                  </a:lnTo>
                  <a:lnTo>
                    <a:pt x="201" y="429"/>
                  </a:lnTo>
                  <a:lnTo>
                    <a:pt x="201" y="428"/>
                  </a:lnTo>
                  <a:lnTo>
                    <a:pt x="199" y="428"/>
                  </a:lnTo>
                  <a:lnTo>
                    <a:pt x="198" y="429"/>
                  </a:lnTo>
                  <a:lnTo>
                    <a:pt x="196" y="427"/>
                  </a:lnTo>
                  <a:lnTo>
                    <a:pt x="196" y="426"/>
                  </a:lnTo>
                  <a:lnTo>
                    <a:pt x="191" y="420"/>
                  </a:lnTo>
                  <a:lnTo>
                    <a:pt x="184" y="416"/>
                  </a:lnTo>
                  <a:lnTo>
                    <a:pt x="183" y="419"/>
                  </a:lnTo>
                  <a:lnTo>
                    <a:pt x="182" y="419"/>
                  </a:lnTo>
                  <a:lnTo>
                    <a:pt x="181" y="420"/>
                  </a:lnTo>
                  <a:lnTo>
                    <a:pt x="180" y="420"/>
                  </a:lnTo>
                  <a:lnTo>
                    <a:pt x="178" y="419"/>
                  </a:lnTo>
                  <a:lnTo>
                    <a:pt x="177" y="421"/>
                  </a:lnTo>
                  <a:lnTo>
                    <a:pt x="177" y="419"/>
                  </a:lnTo>
                  <a:lnTo>
                    <a:pt x="177" y="417"/>
                  </a:lnTo>
                  <a:lnTo>
                    <a:pt x="175" y="417"/>
                  </a:lnTo>
                  <a:lnTo>
                    <a:pt x="174" y="417"/>
                  </a:lnTo>
                  <a:lnTo>
                    <a:pt x="172" y="419"/>
                  </a:lnTo>
                  <a:lnTo>
                    <a:pt x="169" y="420"/>
                  </a:lnTo>
                  <a:lnTo>
                    <a:pt x="168" y="417"/>
                  </a:lnTo>
                  <a:lnTo>
                    <a:pt x="168" y="416"/>
                  </a:lnTo>
                  <a:lnTo>
                    <a:pt x="165" y="419"/>
                  </a:lnTo>
                  <a:lnTo>
                    <a:pt x="165" y="420"/>
                  </a:lnTo>
                  <a:lnTo>
                    <a:pt x="165" y="421"/>
                  </a:lnTo>
                  <a:lnTo>
                    <a:pt x="165" y="422"/>
                  </a:lnTo>
                  <a:lnTo>
                    <a:pt x="165" y="423"/>
                  </a:lnTo>
                  <a:lnTo>
                    <a:pt x="164" y="423"/>
                  </a:lnTo>
                  <a:lnTo>
                    <a:pt x="164" y="424"/>
                  </a:lnTo>
                  <a:lnTo>
                    <a:pt x="164" y="425"/>
                  </a:lnTo>
                  <a:lnTo>
                    <a:pt x="163" y="424"/>
                  </a:lnTo>
                  <a:lnTo>
                    <a:pt x="162" y="423"/>
                  </a:lnTo>
                  <a:lnTo>
                    <a:pt x="159" y="424"/>
                  </a:lnTo>
                  <a:lnTo>
                    <a:pt x="155" y="423"/>
                  </a:lnTo>
                  <a:lnTo>
                    <a:pt x="155" y="424"/>
                  </a:lnTo>
                  <a:lnTo>
                    <a:pt x="154" y="424"/>
                  </a:lnTo>
                  <a:lnTo>
                    <a:pt x="154" y="425"/>
                  </a:lnTo>
                  <a:lnTo>
                    <a:pt x="153" y="426"/>
                  </a:lnTo>
                  <a:lnTo>
                    <a:pt x="153" y="428"/>
                  </a:lnTo>
                  <a:lnTo>
                    <a:pt x="151" y="426"/>
                  </a:lnTo>
                  <a:lnTo>
                    <a:pt x="150" y="426"/>
                  </a:lnTo>
                  <a:lnTo>
                    <a:pt x="148" y="427"/>
                  </a:lnTo>
                  <a:lnTo>
                    <a:pt x="148" y="428"/>
                  </a:lnTo>
                  <a:lnTo>
                    <a:pt x="146" y="430"/>
                  </a:lnTo>
                  <a:lnTo>
                    <a:pt x="145" y="430"/>
                  </a:lnTo>
                  <a:lnTo>
                    <a:pt x="144" y="429"/>
                  </a:lnTo>
                  <a:lnTo>
                    <a:pt x="145" y="430"/>
                  </a:lnTo>
                  <a:lnTo>
                    <a:pt x="145" y="431"/>
                  </a:lnTo>
                  <a:lnTo>
                    <a:pt x="143" y="432"/>
                  </a:lnTo>
                  <a:lnTo>
                    <a:pt x="142" y="431"/>
                  </a:lnTo>
                  <a:lnTo>
                    <a:pt x="141" y="431"/>
                  </a:lnTo>
                  <a:lnTo>
                    <a:pt x="140" y="431"/>
                  </a:lnTo>
                  <a:lnTo>
                    <a:pt x="139" y="429"/>
                  </a:lnTo>
                  <a:lnTo>
                    <a:pt x="137" y="430"/>
                  </a:lnTo>
                  <a:lnTo>
                    <a:pt x="136" y="431"/>
                  </a:lnTo>
                  <a:lnTo>
                    <a:pt x="131" y="436"/>
                  </a:lnTo>
                  <a:lnTo>
                    <a:pt x="129" y="436"/>
                  </a:lnTo>
                  <a:lnTo>
                    <a:pt x="129" y="437"/>
                  </a:lnTo>
                  <a:lnTo>
                    <a:pt x="128" y="438"/>
                  </a:lnTo>
                  <a:lnTo>
                    <a:pt x="127" y="439"/>
                  </a:lnTo>
                  <a:lnTo>
                    <a:pt x="125" y="440"/>
                  </a:lnTo>
                  <a:lnTo>
                    <a:pt x="122" y="439"/>
                  </a:lnTo>
                  <a:lnTo>
                    <a:pt x="121" y="439"/>
                  </a:lnTo>
                  <a:lnTo>
                    <a:pt x="118" y="440"/>
                  </a:lnTo>
                  <a:lnTo>
                    <a:pt x="116" y="441"/>
                  </a:lnTo>
                  <a:lnTo>
                    <a:pt x="114" y="444"/>
                  </a:lnTo>
                  <a:lnTo>
                    <a:pt x="114" y="445"/>
                  </a:lnTo>
                  <a:lnTo>
                    <a:pt x="112" y="446"/>
                  </a:lnTo>
                  <a:lnTo>
                    <a:pt x="111" y="445"/>
                  </a:lnTo>
                  <a:lnTo>
                    <a:pt x="111" y="443"/>
                  </a:lnTo>
                  <a:lnTo>
                    <a:pt x="107" y="444"/>
                  </a:lnTo>
                  <a:lnTo>
                    <a:pt x="106" y="444"/>
                  </a:lnTo>
                  <a:lnTo>
                    <a:pt x="105" y="443"/>
                  </a:lnTo>
                  <a:lnTo>
                    <a:pt x="104" y="441"/>
                  </a:lnTo>
                  <a:lnTo>
                    <a:pt x="104" y="442"/>
                  </a:lnTo>
                  <a:lnTo>
                    <a:pt x="104" y="443"/>
                  </a:lnTo>
                  <a:lnTo>
                    <a:pt x="104" y="444"/>
                  </a:lnTo>
                  <a:lnTo>
                    <a:pt x="103" y="445"/>
                  </a:lnTo>
                  <a:lnTo>
                    <a:pt x="102" y="445"/>
                  </a:lnTo>
                  <a:lnTo>
                    <a:pt x="101" y="444"/>
                  </a:lnTo>
                  <a:lnTo>
                    <a:pt x="98" y="446"/>
                  </a:lnTo>
                  <a:lnTo>
                    <a:pt x="97" y="448"/>
                  </a:lnTo>
                  <a:lnTo>
                    <a:pt x="95" y="449"/>
                  </a:lnTo>
                  <a:lnTo>
                    <a:pt x="95" y="451"/>
                  </a:lnTo>
                  <a:lnTo>
                    <a:pt x="94" y="452"/>
                  </a:lnTo>
                  <a:lnTo>
                    <a:pt x="91" y="452"/>
                  </a:lnTo>
                  <a:lnTo>
                    <a:pt x="90" y="451"/>
                  </a:lnTo>
                  <a:lnTo>
                    <a:pt x="89" y="447"/>
                  </a:lnTo>
                  <a:lnTo>
                    <a:pt x="88" y="447"/>
                  </a:lnTo>
                  <a:lnTo>
                    <a:pt x="85" y="444"/>
                  </a:lnTo>
                  <a:lnTo>
                    <a:pt x="84" y="445"/>
                  </a:lnTo>
                  <a:lnTo>
                    <a:pt x="83" y="445"/>
                  </a:lnTo>
                  <a:lnTo>
                    <a:pt x="82" y="445"/>
                  </a:lnTo>
                  <a:lnTo>
                    <a:pt x="79" y="444"/>
                  </a:lnTo>
                  <a:lnTo>
                    <a:pt x="79" y="445"/>
                  </a:lnTo>
                  <a:lnTo>
                    <a:pt x="77" y="447"/>
                  </a:lnTo>
                  <a:lnTo>
                    <a:pt x="76" y="447"/>
                  </a:lnTo>
                  <a:lnTo>
                    <a:pt x="75" y="445"/>
                  </a:lnTo>
                  <a:lnTo>
                    <a:pt x="73" y="446"/>
                  </a:lnTo>
                  <a:lnTo>
                    <a:pt x="71" y="446"/>
                  </a:lnTo>
                  <a:lnTo>
                    <a:pt x="69" y="444"/>
                  </a:lnTo>
                  <a:lnTo>
                    <a:pt x="67" y="443"/>
                  </a:lnTo>
                  <a:lnTo>
                    <a:pt x="65" y="442"/>
                  </a:lnTo>
                  <a:lnTo>
                    <a:pt x="62" y="443"/>
                  </a:lnTo>
                  <a:lnTo>
                    <a:pt x="59" y="441"/>
                  </a:lnTo>
                  <a:lnTo>
                    <a:pt x="58" y="440"/>
                  </a:lnTo>
                  <a:lnTo>
                    <a:pt x="56" y="440"/>
                  </a:lnTo>
                  <a:lnTo>
                    <a:pt x="55" y="441"/>
                  </a:lnTo>
                  <a:lnTo>
                    <a:pt x="54" y="440"/>
                  </a:lnTo>
                  <a:lnTo>
                    <a:pt x="47" y="438"/>
                  </a:lnTo>
                  <a:lnTo>
                    <a:pt x="47" y="436"/>
                  </a:lnTo>
                  <a:lnTo>
                    <a:pt x="46" y="435"/>
                  </a:lnTo>
                  <a:lnTo>
                    <a:pt x="44" y="433"/>
                  </a:lnTo>
                  <a:lnTo>
                    <a:pt x="43" y="431"/>
                  </a:lnTo>
                  <a:lnTo>
                    <a:pt x="45" y="429"/>
                  </a:lnTo>
                  <a:lnTo>
                    <a:pt x="47" y="430"/>
                  </a:lnTo>
                  <a:lnTo>
                    <a:pt x="47" y="428"/>
                  </a:lnTo>
                  <a:lnTo>
                    <a:pt x="46" y="427"/>
                  </a:lnTo>
                  <a:lnTo>
                    <a:pt x="48" y="424"/>
                  </a:lnTo>
                  <a:lnTo>
                    <a:pt x="50" y="423"/>
                  </a:lnTo>
                  <a:lnTo>
                    <a:pt x="51" y="423"/>
                  </a:lnTo>
                  <a:lnTo>
                    <a:pt x="53" y="422"/>
                  </a:lnTo>
                  <a:lnTo>
                    <a:pt x="57" y="416"/>
                  </a:lnTo>
                  <a:lnTo>
                    <a:pt x="61" y="405"/>
                  </a:lnTo>
                  <a:lnTo>
                    <a:pt x="61" y="404"/>
                  </a:lnTo>
                  <a:lnTo>
                    <a:pt x="60" y="403"/>
                  </a:lnTo>
                  <a:lnTo>
                    <a:pt x="58" y="403"/>
                  </a:lnTo>
                  <a:lnTo>
                    <a:pt x="64" y="398"/>
                  </a:lnTo>
                  <a:lnTo>
                    <a:pt x="66" y="394"/>
                  </a:lnTo>
                  <a:lnTo>
                    <a:pt x="70" y="393"/>
                  </a:lnTo>
                  <a:lnTo>
                    <a:pt x="73" y="390"/>
                  </a:lnTo>
                  <a:lnTo>
                    <a:pt x="74" y="389"/>
                  </a:lnTo>
                  <a:lnTo>
                    <a:pt x="75" y="388"/>
                  </a:lnTo>
                  <a:lnTo>
                    <a:pt x="76" y="388"/>
                  </a:lnTo>
                  <a:lnTo>
                    <a:pt x="76" y="386"/>
                  </a:lnTo>
                  <a:lnTo>
                    <a:pt x="75" y="383"/>
                  </a:lnTo>
                  <a:lnTo>
                    <a:pt x="76" y="383"/>
                  </a:lnTo>
                  <a:lnTo>
                    <a:pt x="78" y="385"/>
                  </a:lnTo>
                  <a:lnTo>
                    <a:pt x="78" y="384"/>
                  </a:lnTo>
                  <a:lnTo>
                    <a:pt x="76" y="380"/>
                  </a:lnTo>
                  <a:lnTo>
                    <a:pt x="76" y="375"/>
                  </a:lnTo>
                  <a:lnTo>
                    <a:pt x="78" y="373"/>
                  </a:lnTo>
                  <a:lnTo>
                    <a:pt x="79" y="372"/>
                  </a:lnTo>
                  <a:lnTo>
                    <a:pt x="79" y="369"/>
                  </a:lnTo>
                  <a:lnTo>
                    <a:pt x="78" y="367"/>
                  </a:lnTo>
                  <a:lnTo>
                    <a:pt x="79" y="366"/>
                  </a:lnTo>
                  <a:lnTo>
                    <a:pt x="79" y="365"/>
                  </a:lnTo>
                  <a:lnTo>
                    <a:pt x="78" y="363"/>
                  </a:lnTo>
                  <a:lnTo>
                    <a:pt x="78" y="362"/>
                  </a:lnTo>
                  <a:lnTo>
                    <a:pt x="79" y="361"/>
                  </a:lnTo>
                  <a:lnTo>
                    <a:pt x="80" y="360"/>
                  </a:lnTo>
                  <a:lnTo>
                    <a:pt x="82" y="358"/>
                  </a:lnTo>
                  <a:lnTo>
                    <a:pt x="82" y="356"/>
                  </a:lnTo>
                  <a:lnTo>
                    <a:pt x="80" y="355"/>
                  </a:lnTo>
                  <a:lnTo>
                    <a:pt x="79" y="356"/>
                  </a:lnTo>
                  <a:lnTo>
                    <a:pt x="79" y="358"/>
                  </a:lnTo>
                  <a:lnTo>
                    <a:pt x="77" y="356"/>
                  </a:lnTo>
                  <a:lnTo>
                    <a:pt x="74" y="355"/>
                  </a:lnTo>
                  <a:lnTo>
                    <a:pt x="71" y="353"/>
                  </a:lnTo>
                  <a:lnTo>
                    <a:pt x="70" y="353"/>
                  </a:lnTo>
                  <a:lnTo>
                    <a:pt x="69" y="353"/>
                  </a:lnTo>
                  <a:lnTo>
                    <a:pt x="67" y="355"/>
                  </a:lnTo>
                  <a:lnTo>
                    <a:pt x="66" y="355"/>
                  </a:lnTo>
                  <a:lnTo>
                    <a:pt x="64" y="354"/>
                  </a:lnTo>
                  <a:lnTo>
                    <a:pt x="62" y="355"/>
                  </a:lnTo>
                  <a:lnTo>
                    <a:pt x="61" y="354"/>
                  </a:lnTo>
                  <a:lnTo>
                    <a:pt x="60" y="354"/>
                  </a:lnTo>
                  <a:lnTo>
                    <a:pt x="58" y="353"/>
                  </a:lnTo>
                  <a:lnTo>
                    <a:pt x="56" y="352"/>
                  </a:lnTo>
                  <a:lnTo>
                    <a:pt x="55" y="350"/>
                  </a:lnTo>
                  <a:lnTo>
                    <a:pt x="53" y="348"/>
                  </a:lnTo>
                  <a:lnTo>
                    <a:pt x="48" y="341"/>
                  </a:lnTo>
                  <a:lnTo>
                    <a:pt x="43" y="341"/>
                  </a:lnTo>
                  <a:lnTo>
                    <a:pt x="43" y="343"/>
                  </a:lnTo>
                  <a:lnTo>
                    <a:pt x="42" y="344"/>
                  </a:lnTo>
                  <a:lnTo>
                    <a:pt x="41" y="345"/>
                  </a:lnTo>
                  <a:lnTo>
                    <a:pt x="39" y="344"/>
                  </a:lnTo>
                  <a:lnTo>
                    <a:pt x="39" y="341"/>
                  </a:lnTo>
                  <a:lnTo>
                    <a:pt x="39" y="340"/>
                  </a:lnTo>
                  <a:lnTo>
                    <a:pt x="38" y="338"/>
                  </a:lnTo>
                  <a:lnTo>
                    <a:pt x="38" y="337"/>
                  </a:lnTo>
                  <a:lnTo>
                    <a:pt x="37" y="334"/>
                  </a:lnTo>
                  <a:lnTo>
                    <a:pt x="36" y="335"/>
                  </a:lnTo>
                  <a:lnTo>
                    <a:pt x="34" y="335"/>
                  </a:lnTo>
                  <a:lnTo>
                    <a:pt x="33" y="333"/>
                  </a:lnTo>
                  <a:lnTo>
                    <a:pt x="31" y="331"/>
                  </a:lnTo>
                  <a:lnTo>
                    <a:pt x="30" y="331"/>
                  </a:lnTo>
                  <a:lnTo>
                    <a:pt x="30" y="331"/>
                  </a:lnTo>
                  <a:lnTo>
                    <a:pt x="28" y="329"/>
                  </a:lnTo>
                  <a:lnTo>
                    <a:pt x="26" y="328"/>
                  </a:lnTo>
                  <a:lnTo>
                    <a:pt x="25" y="326"/>
                  </a:lnTo>
                  <a:lnTo>
                    <a:pt x="24" y="325"/>
                  </a:lnTo>
                  <a:lnTo>
                    <a:pt x="23" y="325"/>
                  </a:lnTo>
                  <a:lnTo>
                    <a:pt x="22" y="321"/>
                  </a:lnTo>
                  <a:lnTo>
                    <a:pt x="23" y="320"/>
                  </a:lnTo>
                  <a:lnTo>
                    <a:pt x="22" y="318"/>
                  </a:lnTo>
                  <a:lnTo>
                    <a:pt x="20" y="317"/>
                  </a:lnTo>
                  <a:lnTo>
                    <a:pt x="19" y="317"/>
                  </a:lnTo>
                  <a:lnTo>
                    <a:pt x="20" y="316"/>
                  </a:lnTo>
                  <a:lnTo>
                    <a:pt x="21" y="315"/>
                  </a:lnTo>
                  <a:lnTo>
                    <a:pt x="21" y="312"/>
                  </a:lnTo>
                  <a:lnTo>
                    <a:pt x="20" y="309"/>
                  </a:lnTo>
                  <a:lnTo>
                    <a:pt x="21" y="307"/>
                  </a:lnTo>
                  <a:lnTo>
                    <a:pt x="19" y="307"/>
                  </a:lnTo>
                  <a:lnTo>
                    <a:pt x="16" y="305"/>
                  </a:lnTo>
                  <a:lnTo>
                    <a:pt x="15" y="306"/>
                  </a:lnTo>
                  <a:lnTo>
                    <a:pt x="15" y="307"/>
                  </a:lnTo>
                  <a:lnTo>
                    <a:pt x="14" y="304"/>
                  </a:lnTo>
                  <a:lnTo>
                    <a:pt x="14" y="302"/>
                  </a:lnTo>
                  <a:lnTo>
                    <a:pt x="12" y="303"/>
                  </a:lnTo>
                  <a:lnTo>
                    <a:pt x="12" y="304"/>
                  </a:lnTo>
                  <a:lnTo>
                    <a:pt x="12" y="305"/>
                  </a:lnTo>
                  <a:lnTo>
                    <a:pt x="11" y="305"/>
                  </a:lnTo>
                  <a:lnTo>
                    <a:pt x="10" y="304"/>
                  </a:lnTo>
                  <a:lnTo>
                    <a:pt x="10" y="304"/>
                  </a:lnTo>
                  <a:lnTo>
                    <a:pt x="10" y="303"/>
                  </a:lnTo>
                  <a:lnTo>
                    <a:pt x="8" y="301"/>
                  </a:lnTo>
                  <a:lnTo>
                    <a:pt x="8" y="298"/>
                  </a:lnTo>
                  <a:lnTo>
                    <a:pt x="9" y="298"/>
                  </a:lnTo>
                  <a:lnTo>
                    <a:pt x="9" y="297"/>
                  </a:lnTo>
                  <a:lnTo>
                    <a:pt x="9" y="296"/>
                  </a:lnTo>
                  <a:lnTo>
                    <a:pt x="7" y="295"/>
                  </a:lnTo>
                  <a:lnTo>
                    <a:pt x="6" y="294"/>
                  </a:lnTo>
                  <a:lnTo>
                    <a:pt x="5" y="292"/>
                  </a:lnTo>
                  <a:lnTo>
                    <a:pt x="5" y="290"/>
                  </a:lnTo>
                  <a:lnTo>
                    <a:pt x="5" y="289"/>
                  </a:lnTo>
                  <a:lnTo>
                    <a:pt x="5" y="288"/>
                  </a:lnTo>
                  <a:lnTo>
                    <a:pt x="5" y="287"/>
                  </a:lnTo>
                  <a:lnTo>
                    <a:pt x="4" y="287"/>
                  </a:lnTo>
                  <a:lnTo>
                    <a:pt x="4" y="286"/>
                  </a:lnTo>
                  <a:lnTo>
                    <a:pt x="3" y="286"/>
                  </a:lnTo>
                  <a:lnTo>
                    <a:pt x="2" y="284"/>
                  </a:lnTo>
                  <a:lnTo>
                    <a:pt x="3" y="284"/>
                  </a:lnTo>
                  <a:lnTo>
                    <a:pt x="4" y="286"/>
                  </a:lnTo>
                  <a:lnTo>
                    <a:pt x="5" y="284"/>
                  </a:lnTo>
                  <a:lnTo>
                    <a:pt x="5" y="283"/>
                  </a:lnTo>
                  <a:lnTo>
                    <a:pt x="5" y="282"/>
                  </a:lnTo>
                  <a:lnTo>
                    <a:pt x="3" y="281"/>
                  </a:lnTo>
                  <a:lnTo>
                    <a:pt x="3" y="279"/>
                  </a:lnTo>
                  <a:lnTo>
                    <a:pt x="4" y="278"/>
                  </a:lnTo>
                  <a:lnTo>
                    <a:pt x="1" y="273"/>
                  </a:lnTo>
                  <a:lnTo>
                    <a:pt x="2" y="271"/>
                  </a:lnTo>
                  <a:lnTo>
                    <a:pt x="1" y="271"/>
                  </a:lnTo>
                  <a:lnTo>
                    <a:pt x="0" y="272"/>
                  </a:lnTo>
                  <a:lnTo>
                    <a:pt x="0" y="271"/>
                  </a:lnTo>
                  <a:lnTo>
                    <a:pt x="0" y="269"/>
                  </a:lnTo>
                  <a:lnTo>
                    <a:pt x="1" y="269"/>
                  </a:lnTo>
                  <a:lnTo>
                    <a:pt x="3" y="267"/>
                  </a:lnTo>
                  <a:lnTo>
                    <a:pt x="2" y="266"/>
                  </a:lnTo>
                  <a:lnTo>
                    <a:pt x="1" y="266"/>
                  </a:lnTo>
                  <a:lnTo>
                    <a:pt x="2" y="264"/>
                  </a:lnTo>
                  <a:lnTo>
                    <a:pt x="2" y="260"/>
                  </a:lnTo>
                  <a:lnTo>
                    <a:pt x="3" y="260"/>
                  </a:lnTo>
                  <a:lnTo>
                    <a:pt x="4" y="260"/>
                  </a:lnTo>
                  <a:lnTo>
                    <a:pt x="3" y="258"/>
                  </a:lnTo>
                  <a:lnTo>
                    <a:pt x="3" y="257"/>
                  </a:lnTo>
                  <a:lnTo>
                    <a:pt x="4" y="257"/>
                  </a:lnTo>
                  <a:lnTo>
                    <a:pt x="5" y="256"/>
                  </a:lnTo>
                  <a:lnTo>
                    <a:pt x="4" y="255"/>
                  </a:lnTo>
                  <a:lnTo>
                    <a:pt x="5" y="254"/>
                  </a:lnTo>
                  <a:lnTo>
                    <a:pt x="4" y="253"/>
                  </a:lnTo>
                  <a:lnTo>
                    <a:pt x="5" y="249"/>
                  </a:lnTo>
                  <a:lnTo>
                    <a:pt x="5" y="248"/>
                  </a:lnTo>
                  <a:lnTo>
                    <a:pt x="6" y="247"/>
                  </a:lnTo>
                  <a:lnTo>
                    <a:pt x="7" y="247"/>
                  </a:lnTo>
                  <a:lnTo>
                    <a:pt x="8" y="246"/>
                  </a:lnTo>
                  <a:lnTo>
                    <a:pt x="9" y="242"/>
                  </a:lnTo>
                  <a:lnTo>
                    <a:pt x="7" y="243"/>
                  </a:lnTo>
                  <a:lnTo>
                    <a:pt x="6" y="243"/>
                  </a:lnTo>
                  <a:lnTo>
                    <a:pt x="5" y="241"/>
                  </a:lnTo>
                  <a:lnTo>
                    <a:pt x="6" y="240"/>
                  </a:lnTo>
                  <a:lnTo>
                    <a:pt x="7" y="239"/>
                  </a:lnTo>
                  <a:lnTo>
                    <a:pt x="7" y="236"/>
                  </a:lnTo>
                  <a:lnTo>
                    <a:pt x="6" y="235"/>
                  </a:lnTo>
                  <a:lnTo>
                    <a:pt x="7" y="235"/>
                  </a:lnTo>
                  <a:lnTo>
                    <a:pt x="8" y="234"/>
                  </a:lnTo>
                  <a:lnTo>
                    <a:pt x="8" y="233"/>
                  </a:lnTo>
                  <a:lnTo>
                    <a:pt x="9" y="234"/>
                  </a:lnTo>
                  <a:lnTo>
                    <a:pt x="10" y="234"/>
                  </a:lnTo>
                  <a:lnTo>
                    <a:pt x="11" y="234"/>
                  </a:lnTo>
                  <a:lnTo>
                    <a:pt x="11" y="233"/>
                  </a:lnTo>
                  <a:lnTo>
                    <a:pt x="12" y="232"/>
                  </a:lnTo>
                  <a:lnTo>
                    <a:pt x="13" y="232"/>
                  </a:lnTo>
                  <a:lnTo>
                    <a:pt x="16" y="232"/>
                  </a:lnTo>
                  <a:lnTo>
                    <a:pt x="18" y="231"/>
                  </a:lnTo>
                  <a:lnTo>
                    <a:pt x="16" y="229"/>
                  </a:lnTo>
                  <a:lnTo>
                    <a:pt x="16" y="224"/>
                  </a:lnTo>
                  <a:lnTo>
                    <a:pt x="15" y="221"/>
                  </a:lnTo>
                  <a:lnTo>
                    <a:pt x="14" y="220"/>
                  </a:lnTo>
                  <a:lnTo>
                    <a:pt x="13" y="219"/>
                  </a:lnTo>
                  <a:lnTo>
                    <a:pt x="14" y="218"/>
                  </a:lnTo>
                  <a:lnTo>
                    <a:pt x="14" y="217"/>
                  </a:lnTo>
                  <a:lnTo>
                    <a:pt x="14" y="216"/>
                  </a:lnTo>
                  <a:lnTo>
                    <a:pt x="16" y="214"/>
                  </a:lnTo>
                  <a:lnTo>
                    <a:pt x="19" y="214"/>
                  </a:lnTo>
                  <a:lnTo>
                    <a:pt x="20" y="214"/>
                  </a:lnTo>
                  <a:lnTo>
                    <a:pt x="21" y="213"/>
                  </a:lnTo>
                  <a:lnTo>
                    <a:pt x="23" y="210"/>
                  </a:lnTo>
                  <a:lnTo>
                    <a:pt x="26" y="208"/>
                  </a:lnTo>
                  <a:lnTo>
                    <a:pt x="27" y="208"/>
                  </a:lnTo>
                  <a:lnTo>
                    <a:pt x="30" y="206"/>
                  </a:lnTo>
                  <a:lnTo>
                    <a:pt x="32" y="205"/>
                  </a:lnTo>
                  <a:lnTo>
                    <a:pt x="33" y="205"/>
                  </a:lnTo>
                  <a:lnTo>
                    <a:pt x="37" y="206"/>
                  </a:lnTo>
                  <a:lnTo>
                    <a:pt x="40" y="203"/>
                  </a:lnTo>
                  <a:lnTo>
                    <a:pt x="39" y="200"/>
                  </a:lnTo>
                  <a:lnTo>
                    <a:pt x="39" y="197"/>
                  </a:lnTo>
                  <a:lnTo>
                    <a:pt x="41" y="195"/>
                  </a:lnTo>
                  <a:lnTo>
                    <a:pt x="41" y="194"/>
                  </a:lnTo>
                  <a:lnTo>
                    <a:pt x="42" y="192"/>
                  </a:lnTo>
                  <a:lnTo>
                    <a:pt x="43" y="192"/>
                  </a:lnTo>
                  <a:lnTo>
                    <a:pt x="44" y="191"/>
                  </a:lnTo>
                  <a:lnTo>
                    <a:pt x="44" y="190"/>
                  </a:lnTo>
                  <a:lnTo>
                    <a:pt x="44" y="188"/>
                  </a:lnTo>
                  <a:lnTo>
                    <a:pt x="45" y="188"/>
                  </a:lnTo>
                  <a:lnTo>
                    <a:pt x="46" y="189"/>
                  </a:lnTo>
                  <a:lnTo>
                    <a:pt x="48" y="187"/>
                  </a:lnTo>
                  <a:lnTo>
                    <a:pt x="50" y="189"/>
                  </a:lnTo>
                  <a:lnTo>
                    <a:pt x="54" y="191"/>
                  </a:lnTo>
                  <a:lnTo>
                    <a:pt x="55" y="192"/>
                  </a:lnTo>
                  <a:lnTo>
                    <a:pt x="55" y="193"/>
                  </a:lnTo>
                  <a:lnTo>
                    <a:pt x="55" y="192"/>
                  </a:lnTo>
                  <a:lnTo>
                    <a:pt x="55" y="191"/>
                  </a:lnTo>
                  <a:lnTo>
                    <a:pt x="57" y="191"/>
                  </a:lnTo>
                  <a:lnTo>
                    <a:pt x="58" y="191"/>
                  </a:lnTo>
                  <a:lnTo>
                    <a:pt x="60" y="189"/>
                  </a:lnTo>
                  <a:lnTo>
                    <a:pt x="64" y="188"/>
                  </a:lnTo>
                  <a:lnTo>
                    <a:pt x="65" y="188"/>
                  </a:lnTo>
                  <a:lnTo>
                    <a:pt x="66" y="188"/>
                  </a:lnTo>
                  <a:lnTo>
                    <a:pt x="67" y="188"/>
                  </a:lnTo>
                  <a:lnTo>
                    <a:pt x="68" y="188"/>
                  </a:lnTo>
                  <a:lnTo>
                    <a:pt x="69" y="189"/>
                  </a:lnTo>
                  <a:lnTo>
                    <a:pt x="69" y="185"/>
                  </a:lnTo>
                  <a:lnTo>
                    <a:pt x="67" y="185"/>
                  </a:lnTo>
                  <a:lnTo>
                    <a:pt x="66" y="185"/>
                  </a:lnTo>
                  <a:lnTo>
                    <a:pt x="65" y="181"/>
                  </a:lnTo>
                  <a:lnTo>
                    <a:pt x="65" y="180"/>
                  </a:lnTo>
                  <a:lnTo>
                    <a:pt x="65" y="180"/>
                  </a:lnTo>
                  <a:lnTo>
                    <a:pt x="64" y="179"/>
                  </a:lnTo>
                  <a:lnTo>
                    <a:pt x="64" y="178"/>
                  </a:lnTo>
                  <a:lnTo>
                    <a:pt x="64" y="177"/>
                  </a:lnTo>
                  <a:lnTo>
                    <a:pt x="64" y="176"/>
                  </a:lnTo>
                  <a:lnTo>
                    <a:pt x="63" y="176"/>
                  </a:lnTo>
                  <a:lnTo>
                    <a:pt x="63" y="175"/>
                  </a:lnTo>
                  <a:lnTo>
                    <a:pt x="62" y="173"/>
                  </a:lnTo>
                  <a:lnTo>
                    <a:pt x="62" y="171"/>
                  </a:lnTo>
                  <a:lnTo>
                    <a:pt x="61" y="169"/>
                  </a:lnTo>
                  <a:lnTo>
                    <a:pt x="63" y="169"/>
                  </a:lnTo>
                  <a:lnTo>
                    <a:pt x="67" y="168"/>
                  </a:lnTo>
                  <a:lnTo>
                    <a:pt x="69" y="170"/>
                  </a:lnTo>
                  <a:lnTo>
                    <a:pt x="68" y="171"/>
                  </a:lnTo>
                  <a:lnTo>
                    <a:pt x="68" y="172"/>
                  </a:lnTo>
                  <a:lnTo>
                    <a:pt x="68" y="173"/>
                  </a:lnTo>
                  <a:lnTo>
                    <a:pt x="68" y="175"/>
                  </a:lnTo>
                  <a:lnTo>
                    <a:pt x="70" y="176"/>
                  </a:lnTo>
                  <a:lnTo>
                    <a:pt x="72" y="175"/>
                  </a:lnTo>
                  <a:lnTo>
                    <a:pt x="72" y="174"/>
                  </a:lnTo>
                  <a:lnTo>
                    <a:pt x="74" y="174"/>
                  </a:lnTo>
                  <a:lnTo>
                    <a:pt x="74" y="175"/>
                  </a:lnTo>
                  <a:lnTo>
                    <a:pt x="75" y="177"/>
                  </a:lnTo>
                  <a:lnTo>
                    <a:pt x="76" y="178"/>
                  </a:lnTo>
                  <a:lnTo>
                    <a:pt x="76" y="180"/>
                  </a:lnTo>
                  <a:lnTo>
                    <a:pt x="76" y="182"/>
                  </a:lnTo>
                  <a:lnTo>
                    <a:pt x="74" y="184"/>
                  </a:lnTo>
                  <a:lnTo>
                    <a:pt x="75" y="184"/>
                  </a:lnTo>
                  <a:lnTo>
                    <a:pt x="77" y="183"/>
                  </a:lnTo>
                  <a:lnTo>
                    <a:pt x="78" y="183"/>
                  </a:lnTo>
                  <a:lnTo>
                    <a:pt x="79" y="183"/>
                  </a:lnTo>
                  <a:lnTo>
                    <a:pt x="80" y="184"/>
                  </a:lnTo>
                  <a:lnTo>
                    <a:pt x="82" y="182"/>
                  </a:lnTo>
                  <a:lnTo>
                    <a:pt x="85" y="180"/>
                  </a:lnTo>
                  <a:lnTo>
                    <a:pt x="85" y="180"/>
                  </a:lnTo>
                  <a:lnTo>
                    <a:pt x="85" y="179"/>
                  </a:lnTo>
                  <a:lnTo>
                    <a:pt x="86" y="179"/>
                  </a:lnTo>
                  <a:lnTo>
                    <a:pt x="88" y="179"/>
                  </a:lnTo>
                  <a:lnTo>
                    <a:pt x="89" y="178"/>
                  </a:lnTo>
                  <a:lnTo>
                    <a:pt x="91" y="176"/>
                  </a:lnTo>
                  <a:lnTo>
                    <a:pt x="92" y="176"/>
                  </a:lnTo>
                  <a:lnTo>
                    <a:pt x="94" y="175"/>
                  </a:lnTo>
                  <a:lnTo>
                    <a:pt x="95" y="176"/>
                  </a:lnTo>
                  <a:lnTo>
                    <a:pt x="98" y="175"/>
                  </a:lnTo>
                  <a:lnTo>
                    <a:pt x="100" y="174"/>
                  </a:lnTo>
                  <a:lnTo>
                    <a:pt x="102" y="173"/>
                  </a:lnTo>
                  <a:lnTo>
                    <a:pt x="104" y="172"/>
                  </a:lnTo>
                  <a:lnTo>
                    <a:pt x="104" y="171"/>
                  </a:lnTo>
                  <a:lnTo>
                    <a:pt x="106" y="170"/>
                  </a:lnTo>
                  <a:lnTo>
                    <a:pt x="106" y="172"/>
                  </a:lnTo>
                  <a:lnTo>
                    <a:pt x="106" y="173"/>
                  </a:lnTo>
                  <a:lnTo>
                    <a:pt x="106" y="174"/>
                  </a:lnTo>
                  <a:lnTo>
                    <a:pt x="108" y="174"/>
                  </a:lnTo>
                  <a:lnTo>
                    <a:pt x="110" y="175"/>
                  </a:lnTo>
                  <a:lnTo>
                    <a:pt x="110" y="177"/>
                  </a:lnTo>
                  <a:lnTo>
                    <a:pt x="110" y="178"/>
                  </a:lnTo>
                  <a:lnTo>
                    <a:pt x="110" y="181"/>
                  </a:lnTo>
                  <a:lnTo>
                    <a:pt x="113" y="183"/>
                  </a:lnTo>
                  <a:lnTo>
                    <a:pt x="116" y="182"/>
                  </a:lnTo>
                  <a:lnTo>
                    <a:pt x="117" y="180"/>
                  </a:lnTo>
                  <a:lnTo>
                    <a:pt x="117" y="180"/>
                  </a:lnTo>
                  <a:lnTo>
                    <a:pt x="117" y="177"/>
                  </a:lnTo>
                  <a:lnTo>
                    <a:pt x="119" y="176"/>
                  </a:lnTo>
                  <a:lnTo>
                    <a:pt x="124" y="180"/>
                  </a:lnTo>
                  <a:lnTo>
                    <a:pt x="126" y="183"/>
                  </a:lnTo>
                  <a:lnTo>
                    <a:pt x="126" y="185"/>
                  </a:lnTo>
                  <a:lnTo>
                    <a:pt x="126" y="187"/>
                  </a:lnTo>
                  <a:lnTo>
                    <a:pt x="127" y="186"/>
                  </a:lnTo>
                  <a:lnTo>
                    <a:pt x="128" y="185"/>
                  </a:lnTo>
                  <a:lnTo>
                    <a:pt x="133" y="182"/>
                  </a:lnTo>
                  <a:lnTo>
                    <a:pt x="136" y="182"/>
                  </a:lnTo>
                  <a:lnTo>
                    <a:pt x="137" y="181"/>
                  </a:lnTo>
                  <a:lnTo>
                    <a:pt x="140" y="180"/>
                  </a:lnTo>
                  <a:lnTo>
                    <a:pt x="141" y="180"/>
                  </a:lnTo>
                  <a:lnTo>
                    <a:pt x="142" y="180"/>
                  </a:lnTo>
                  <a:lnTo>
                    <a:pt x="142" y="180"/>
                  </a:lnTo>
                  <a:lnTo>
                    <a:pt x="144" y="180"/>
                  </a:lnTo>
                  <a:lnTo>
                    <a:pt x="146" y="180"/>
                  </a:lnTo>
                  <a:lnTo>
                    <a:pt x="147" y="180"/>
                  </a:lnTo>
                  <a:lnTo>
                    <a:pt x="147" y="180"/>
                  </a:lnTo>
                  <a:lnTo>
                    <a:pt x="148" y="179"/>
                  </a:lnTo>
                  <a:lnTo>
                    <a:pt x="148" y="178"/>
                  </a:lnTo>
                  <a:lnTo>
                    <a:pt x="145" y="176"/>
                  </a:lnTo>
                  <a:lnTo>
                    <a:pt x="144" y="176"/>
                  </a:lnTo>
                  <a:lnTo>
                    <a:pt x="142" y="171"/>
                  </a:lnTo>
                  <a:lnTo>
                    <a:pt x="141" y="170"/>
                  </a:lnTo>
                  <a:lnTo>
                    <a:pt x="142" y="168"/>
                  </a:lnTo>
                  <a:lnTo>
                    <a:pt x="143" y="167"/>
                  </a:lnTo>
                  <a:lnTo>
                    <a:pt x="143" y="165"/>
                  </a:lnTo>
                  <a:lnTo>
                    <a:pt x="143" y="162"/>
                  </a:lnTo>
                  <a:lnTo>
                    <a:pt x="144" y="160"/>
                  </a:lnTo>
                  <a:lnTo>
                    <a:pt x="143" y="159"/>
                  </a:lnTo>
                  <a:lnTo>
                    <a:pt x="142" y="158"/>
                  </a:lnTo>
                  <a:lnTo>
                    <a:pt x="142" y="157"/>
                  </a:lnTo>
                  <a:lnTo>
                    <a:pt x="142" y="155"/>
                  </a:lnTo>
                  <a:lnTo>
                    <a:pt x="141" y="156"/>
                  </a:lnTo>
                  <a:lnTo>
                    <a:pt x="140" y="156"/>
                  </a:lnTo>
                  <a:lnTo>
                    <a:pt x="137" y="155"/>
                  </a:lnTo>
                  <a:lnTo>
                    <a:pt x="136" y="155"/>
                  </a:lnTo>
                  <a:lnTo>
                    <a:pt x="137" y="154"/>
                  </a:lnTo>
                  <a:lnTo>
                    <a:pt x="139" y="152"/>
                  </a:lnTo>
                  <a:lnTo>
                    <a:pt x="140" y="151"/>
                  </a:lnTo>
                  <a:lnTo>
                    <a:pt x="141" y="149"/>
                  </a:lnTo>
                  <a:lnTo>
                    <a:pt x="140" y="147"/>
                  </a:lnTo>
                  <a:lnTo>
                    <a:pt x="139" y="145"/>
                  </a:lnTo>
                  <a:lnTo>
                    <a:pt x="138" y="145"/>
                  </a:lnTo>
                  <a:lnTo>
                    <a:pt x="138" y="146"/>
                  </a:lnTo>
                  <a:lnTo>
                    <a:pt x="137" y="145"/>
                  </a:lnTo>
                  <a:lnTo>
                    <a:pt x="137" y="144"/>
                  </a:lnTo>
                  <a:lnTo>
                    <a:pt x="138" y="143"/>
                  </a:lnTo>
                  <a:lnTo>
                    <a:pt x="140" y="143"/>
                  </a:lnTo>
                  <a:lnTo>
                    <a:pt x="142" y="141"/>
                  </a:lnTo>
                  <a:lnTo>
                    <a:pt x="142" y="140"/>
                  </a:lnTo>
                  <a:lnTo>
                    <a:pt x="143" y="141"/>
                  </a:lnTo>
                  <a:lnTo>
                    <a:pt x="145" y="139"/>
                  </a:lnTo>
                  <a:lnTo>
                    <a:pt x="149" y="138"/>
                  </a:lnTo>
                  <a:lnTo>
                    <a:pt x="150" y="139"/>
                  </a:lnTo>
                  <a:lnTo>
                    <a:pt x="151" y="143"/>
                  </a:lnTo>
                  <a:lnTo>
                    <a:pt x="151" y="144"/>
                  </a:lnTo>
                  <a:lnTo>
                    <a:pt x="153" y="145"/>
                  </a:lnTo>
                  <a:lnTo>
                    <a:pt x="155" y="147"/>
                  </a:lnTo>
                  <a:lnTo>
                    <a:pt x="157" y="149"/>
                  </a:lnTo>
                  <a:lnTo>
                    <a:pt x="160" y="151"/>
                  </a:lnTo>
                  <a:lnTo>
                    <a:pt x="162" y="150"/>
                  </a:lnTo>
                  <a:lnTo>
                    <a:pt x="163" y="149"/>
                  </a:lnTo>
                  <a:lnTo>
                    <a:pt x="164" y="148"/>
                  </a:lnTo>
                  <a:lnTo>
                    <a:pt x="165" y="147"/>
                  </a:lnTo>
                  <a:lnTo>
                    <a:pt x="168" y="147"/>
                  </a:lnTo>
                  <a:lnTo>
                    <a:pt x="170" y="146"/>
                  </a:lnTo>
                  <a:lnTo>
                    <a:pt x="170" y="143"/>
                  </a:lnTo>
                  <a:lnTo>
                    <a:pt x="171" y="141"/>
                  </a:lnTo>
                  <a:lnTo>
                    <a:pt x="170" y="139"/>
                  </a:lnTo>
                  <a:lnTo>
                    <a:pt x="170" y="138"/>
                  </a:lnTo>
                  <a:lnTo>
                    <a:pt x="170" y="137"/>
                  </a:lnTo>
                  <a:lnTo>
                    <a:pt x="171" y="136"/>
                  </a:lnTo>
                  <a:lnTo>
                    <a:pt x="171" y="135"/>
                  </a:lnTo>
                  <a:lnTo>
                    <a:pt x="170" y="135"/>
                  </a:lnTo>
                  <a:lnTo>
                    <a:pt x="168" y="134"/>
                  </a:lnTo>
                  <a:lnTo>
                    <a:pt x="169" y="131"/>
                  </a:lnTo>
                  <a:lnTo>
                    <a:pt x="168" y="131"/>
                  </a:lnTo>
                  <a:lnTo>
                    <a:pt x="167" y="129"/>
                  </a:lnTo>
                  <a:lnTo>
                    <a:pt x="167" y="127"/>
                  </a:lnTo>
                  <a:lnTo>
                    <a:pt x="169" y="126"/>
                  </a:lnTo>
                  <a:lnTo>
                    <a:pt x="170" y="127"/>
                  </a:lnTo>
                  <a:lnTo>
                    <a:pt x="172" y="128"/>
                  </a:lnTo>
                  <a:lnTo>
                    <a:pt x="174" y="127"/>
                  </a:lnTo>
                  <a:lnTo>
                    <a:pt x="177" y="125"/>
                  </a:lnTo>
                  <a:lnTo>
                    <a:pt x="176" y="122"/>
                  </a:lnTo>
                  <a:lnTo>
                    <a:pt x="175" y="119"/>
                  </a:lnTo>
                  <a:lnTo>
                    <a:pt x="176" y="117"/>
                  </a:lnTo>
                  <a:lnTo>
                    <a:pt x="180" y="116"/>
                  </a:lnTo>
                  <a:lnTo>
                    <a:pt x="182" y="118"/>
                  </a:lnTo>
                  <a:lnTo>
                    <a:pt x="185" y="118"/>
                  </a:lnTo>
                  <a:lnTo>
                    <a:pt x="186" y="117"/>
                  </a:lnTo>
                  <a:lnTo>
                    <a:pt x="187" y="115"/>
                  </a:lnTo>
                  <a:lnTo>
                    <a:pt x="188" y="116"/>
                  </a:lnTo>
                  <a:lnTo>
                    <a:pt x="189" y="116"/>
                  </a:lnTo>
                  <a:lnTo>
                    <a:pt x="190" y="116"/>
                  </a:lnTo>
                  <a:lnTo>
                    <a:pt x="195" y="111"/>
                  </a:lnTo>
                  <a:lnTo>
                    <a:pt x="202" y="105"/>
                  </a:lnTo>
                  <a:lnTo>
                    <a:pt x="203" y="104"/>
                  </a:lnTo>
                  <a:lnTo>
                    <a:pt x="204" y="105"/>
                  </a:lnTo>
                  <a:lnTo>
                    <a:pt x="205" y="106"/>
                  </a:lnTo>
                  <a:lnTo>
                    <a:pt x="205" y="106"/>
                  </a:lnTo>
                  <a:lnTo>
                    <a:pt x="206" y="107"/>
                  </a:lnTo>
                  <a:lnTo>
                    <a:pt x="210" y="109"/>
                  </a:lnTo>
                  <a:lnTo>
                    <a:pt x="213" y="108"/>
                  </a:lnTo>
                  <a:lnTo>
                    <a:pt x="215" y="104"/>
                  </a:lnTo>
                  <a:lnTo>
                    <a:pt x="216" y="102"/>
                  </a:lnTo>
                  <a:lnTo>
                    <a:pt x="218" y="104"/>
                  </a:lnTo>
                  <a:lnTo>
                    <a:pt x="220" y="106"/>
                  </a:lnTo>
                  <a:lnTo>
                    <a:pt x="222" y="106"/>
                  </a:lnTo>
                  <a:lnTo>
                    <a:pt x="222" y="105"/>
                  </a:lnTo>
                  <a:lnTo>
                    <a:pt x="222" y="104"/>
                  </a:lnTo>
                  <a:lnTo>
                    <a:pt x="223" y="102"/>
                  </a:lnTo>
                  <a:lnTo>
                    <a:pt x="226" y="102"/>
                  </a:lnTo>
                  <a:lnTo>
                    <a:pt x="227" y="102"/>
                  </a:lnTo>
                  <a:lnTo>
                    <a:pt x="227" y="101"/>
                  </a:lnTo>
                  <a:lnTo>
                    <a:pt x="227" y="100"/>
                  </a:lnTo>
                  <a:lnTo>
                    <a:pt x="229" y="100"/>
                  </a:lnTo>
                  <a:lnTo>
                    <a:pt x="231" y="99"/>
                  </a:lnTo>
                  <a:lnTo>
                    <a:pt x="232" y="92"/>
                  </a:lnTo>
                  <a:lnTo>
                    <a:pt x="234" y="90"/>
                  </a:lnTo>
                  <a:lnTo>
                    <a:pt x="236" y="90"/>
                  </a:lnTo>
                  <a:lnTo>
                    <a:pt x="236" y="99"/>
                  </a:lnTo>
                  <a:lnTo>
                    <a:pt x="237" y="98"/>
                  </a:lnTo>
                  <a:lnTo>
                    <a:pt x="244" y="98"/>
                  </a:lnTo>
                  <a:lnTo>
                    <a:pt x="245" y="99"/>
                  </a:lnTo>
                  <a:lnTo>
                    <a:pt x="252" y="97"/>
                  </a:lnTo>
                  <a:lnTo>
                    <a:pt x="254" y="95"/>
                  </a:lnTo>
                  <a:lnTo>
                    <a:pt x="256" y="95"/>
                  </a:lnTo>
                  <a:lnTo>
                    <a:pt x="258" y="93"/>
                  </a:lnTo>
                  <a:lnTo>
                    <a:pt x="260" y="95"/>
                  </a:lnTo>
                  <a:lnTo>
                    <a:pt x="266" y="91"/>
                  </a:lnTo>
                  <a:lnTo>
                    <a:pt x="266" y="86"/>
                  </a:lnTo>
                  <a:lnTo>
                    <a:pt x="268" y="84"/>
                  </a:lnTo>
                  <a:lnTo>
                    <a:pt x="269" y="83"/>
                  </a:lnTo>
                  <a:lnTo>
                    <a:pt x="270" y="81"/>
                  </a:lnTo>
                  <a:lnTo>
                    <a:pt x="269" y="79"/>
                  </a:lnTo>
                  <a:lnTo>
                    <a:pt x="269" y="76"/>
                  </a:lnTo>
                  <a:lnTo>
                    <a:pt x="267" y="76"/>
                  </a:lnTo>
                  <a:lnTo>
                    <a:pt x="271" y="70"/>
                  </a:lnTo>
                  <a:lnTo>
                    <a:pt x="275" y="71"/>
                  </a:lnTo>
                  <a:lnTo>
                    <a:pt x="277" y="70"/>
                  </a:lnTo>
                  <a:lnTo>
                    <a:pt x="280" y="72"/>
                  </a:lnTo>
                  <a:lnTo>
                    <a:pt x="283" y="72"/>
                  </a:lnTo>
                  <a:lnTo>
                    <a:pt x="285" y="71"/>
                  </a:lnTo>
                  <a:lnTo>
                    <a:pt x="287" y="70"/>
                  </a:lnTo>
                  <a:lnTo>
                    <a:pt x="288" y="70"/>
                  </a:lnTo>
                  <a:lnTo>
                    <a:pt x="291" y="70"/>
                  </a:lnTo>
                  <a:lnTo>
                    <a:pt x="292" y="70"/>
                  </a:lnTo>
                  <a:lnTo>
                    <a:pt x="297" y="66"/>
                  </a:lnTo>
                  <a:lnTo>
                    <a:pt x="300" y="67"/>
                  </a:lnTo>
                  <a:lnTo>
                    <a:pt x="301" y="65"/>
                  </a:lnTo>
                  <a:lnTo>
                    <a:pt x="301" y="64"/>
                  </a:lnTo>
                  <a:lnTo>
                    <a:pt x="301" y="65"/>
                  </a:lnTo>
                  <a:lnTo>
                    <a:pt x="302" y="65"/>
                  </a:lnTo>
                  <a:lnTo>
                    <a:pt x="303" y="63"/>
                  </a:lnTo>
                  <a:lnTo>
                    <a:pt x="307" y="62"/>
                  </a:lnTo>
                  <a:lnTo>
                    <a:pt x="308" y="62"/>
                  </a:lnTo>
                  <a:lnTo>
                    <a:pt x="308" y="63"/>
                  </a:lnTo>
                  <a:lnTo>
                    <a:pt x="313" y="64"/>
                  </a:lnTo>
                  <a:lnTo>
                    <a:pt x="315" y="64"/>
                  </a:lnTo>
                  <a:lnTo>
                    <a:pt x="315" y="63"/>
                  </a:lnTo>
                  <a:lnTo>
                    <a:pt x="316" y="62"/>
                  </a:lnTo>
                  <a:lnTo>
                    <a:pt x="316" y="60"/>
                  </a:lnTo>
                  <a:lnTo>
                    <a:pt x="316" y="57"/>
                  </a:lnTo>
                  <a:lnTo>
                    <a:pt x="317" y="56"/>
                  </a:lnTo>
                  <a:lnTo>
                    <a:pt x="320" y="55"/>
                  </a:lnTo>
                  <a:lnTo>
                    <a:pt x="325" y="55"/>
                  </a:lnTo>
                  <a:lnTo>
                    <a:pt x="328" y="54"/>
                  </a:lnTo>
                  <a:lnTo>
                    <a:pt x="329" y="54"/>
                  </a:lnTo>
                  <a:lnTo>
                    <a:pt x="329" y="53"/>
                  </a:lnTo>
                  <a:lnTo>
                    <a:pt x="329" y="52"/>
                  </a:lnTo>
                  <a:lnTo>
                    <a:pt x="329" y="50"/>
                  </a:lnTo>
                  <a:lnTo>
                    <a:pt x="331" y="49"/>
                  </a:lnTo>
                  <a:lnTo>
                    <a:pt x="331" y="50"/>
                  </a:lnTo>
                  <a:lnTo>
                    <a:pt x="332" y="51"/>
                  </a:lnTo>
                  <a:lnTo>
                    <a:pt x="333" y="47"/>
                  </a:lnTo>
                  <a:lnTo>
                    <a:pt x="335" y="46"/>
                  </a:lnTo>
                  <a:lnTo>
                    <a:pt x="333" y="44"/>
                  </a:lnTo>
                  <a:lnTo>
                    <a:pt x="332" y="43"/>
                  </a:lnTo>
                  <a:lnTo>
                    <a:pt x="333" y="43"/>
                  </a:lnTo>
                  <a:lnTo>
                    <a:pt x="333" y="41"/>
                  </a:lnTo>
                  <a:lnTo>
                    <a:pt x="332" y="41"/>
                  </a:lnTo>
                  <a:lnTo>
                    <a:pt x="331" y="40"/>
                  </a:lnTo>
                  <a:lnTo>
                    <a:pt x="329" y="38"/>
                  </a:lnTo>
                  <a:lnTo>
                    <a:pt x="332" y="38"/>
                  </a:lnTo>
                  <a:lnTo>
                    <a:pt x="339" y="37"/>
                  </a:lnTo>
                  <a:lnTo>
                    <a:pt x="340" y="35"/>
                  </a:lnTo>
                  <a:lnTo>
                    <a:pt x="340" y="34"/>
                  </a:lnTo>
                  <a:lnTo>
                    <a:pt x="341" y="34"/>
                  </a:lnTo>
                  <a:lnTo>
                    <a:pt x="342" y="33"/>
                  </a:lnTo>
                  <a:lnTo>
                    <a:pt x="342" y="32"/>
                  </a:lnTo>
                  <a:lnTo>
                    <a:pt x="345" y="30"/>
                  </a:lnTo>
                  <a:lnTo>
                    <a:pt x="347" y="30"/>
                  </a:lnTo>
                  <a:lnTo>
                    <a:pt x="351" y="32"/>
                  </a:lnTo>
                  <a:lnTo>
                    <a:pt x="351" y="31"/>
                  </a:lnTo>
                  <a:lnTo>
                    <a:pt x="351" y="30"/>
                  </a:lnTo>
                  <a:lnTo>
                    <a:pt x="350" y="29"/>
                  </a:lnTo>
                  <a:lnTo>
                    <a:pt x="351" y="29"/>
                  </a:lnTo>
                  <a:lnTo>
                    <a:pt x="351" y="27"/>
                  </a:lnTo>
                  <a:lnTo>
                    <a:pt x="351" y="25"/>
                  </a:lnTo>
                  <a:lnTo>
                    <a:pt x="349" y="24"/>
                  </a:lnTo>
                  <a:lnTo>
                    <a:pt x="351" y="20"/>
                  </a:lnTo>
                  <a:lnTo>
                    <a:pt x="351" y="19"/>
                  </a:lnTo>
                  <a:lnTo>
                    <a:pt x="351" y="18"/>
                  </a:lnTo>
                  <a:lnTo>
                    <a:pt x="350" y="15"/>
                  </a:lnTo>
                  <a:lnTo>
                    <a:pt x="351" y="14"/>
                  </a:lnTo>
                  <a:lnTo>
                    <a:pt x="351" y="12"/>
                  </a:lnTo>
                  <a:lnTo>
                    <a:pt x="351" y="11"/>
                  </a:lnTo>
                  <a:lnTo>
                    <a:pt x="349" y="10"/>
                  </a:lnTo>
                  <a:lnTo>
                    <a:pt x="349" y="8"/>
                  </a:lnTo>
                  <a:lnTo>
                    <a:pt x="347" y="7"/>
                  </a:lnTo>
                  <a:lnTo>
                    <a:pt x="348" y="7"/>
                  </a:lnTo>
                  <a:lnTo>
                    <a:pt x="350" y="7"/>
                  </a:lnTo>
                  <a:lnTo>
                    <a:pt x="351" y="6"/>
                  </a:lnTo>
                  <a:lnTo>
                    <a:pt x="354" y="4"/>
                  </a:lnTo>
                  <a:lnTo>
                    <a:pt x="357" y="0"/>
                  </a:lnTo>
                  <a:lnTo>
                    <a:pt x="358" y="0"/>
                  </a:lnTo>
                  <a:lnTo>
                    <a:pt x="362" y="1"/>
                  </a:lnTo>
                  <a:lnTo>
                    <a:pt x="365" y="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3" name="Freeform 34">
              <a:extLst>
                <a:ext uri="{FF2B5EF4-FFF2-40B4-BE49-F238E27FC236}">
                  <a16:creationId xmlns:a16="http://schemas.microsoft.com/office/drawing/2014/main" id="{3214A362-D38A-7758-2751-D8418F776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3760788"/>
              <a:ext cx="346075" cy="273050"/>
            </a:xfrm>
            <a:custGeom>
              <a:avLst/>
              <a:gdLst>
                <a:gd name="T0" fmla="*/ 159 w 218"/>
                <a:gd name="T1" fmla="*/ 13 h 172"/>
                <a:gd name="T2" fmla="*/ 171 w 218"/>
                <a:gd name="T3" fmla="*/ 15 h 172"/>
                <a:gd name="T4" fmla="*/ 180 w 218"/>
                <a:gd name="T5" fmla="*/ 22 h 172"/>
                <a:gd name="T6" fmla="*/ 190 w 218"/>
                <a:gd name="T7" fmla="*/ 22 h 172"/>
                <a:gd name="T8" fmla="*/ 193 w 218"/>
                <a:gd name="T9" fmla="*/ 25 h 172"/>
                <a:gd name="T10" fmla="*/ 194 w 218"/>
                <a:gd name="T11" fmla="*/ 35 h 172"/>
                <a:gd name="T12" fmla="*/ 197 w 218"/>
                <a:gd name="T13" fmla="*/ 41 h 172"/>
                <a:gd name="T14" fmla="*/ 194 w 218"/>
                <a:gd name="T15" fmla="*/ 52 h 172"/>
                <a:gd name="T16" fmla="*/ 195 w 218"/>
                <a:gd name="T17" fmla="*/ 61 h 172"/>
                <a:gd name="T18" fmla="*/ 188 w 218"/>
                <a:gd name="T19" fmla="*/ 69 h 172"/>
                <a:gd name="T20" fmla="*/ 195 w 218"/>
                <a:gd name="T21" fmla="*/ 84 h 172"/>
                <a:gd name="T22" fmla="*/ 209 w 218"/>
                <a:gd name="T23" fmla="*/ 88 h 172"/>
                <a:gd name="T24" fmla="*/ 216 w 218"/>
                <a:gd name="T25" fmla="*/ 92 h 172"/>
                <a:gd name="T26" fmla="*/ 213 w 218"/>
                <a:gd name="T27" fmla="*/ 110 h 172"/>
                <a:gd name="T28" fmla="*/ 208 w 218"/>
                <a:gd name="T29" fmla="*/ 119 h 172"/>
                <a:gd name="T30" fmla="*/ 202 w 218"/>
                <a:gd name="T31" fmla="*/ 126 h 172"/>
                <a:gd name="T32" fmla="*/ 196 w 218"/>
                <a:gd name="T33" fmla="*/ 130 h 172"/>
                <a:gd name="T34" fmla="*/ 195 w 218"/>
                <a:gd name="T35" fmla="*/ 140 h 172"/>
                <a:gd name="T36" fmla="*/ 208 w 218"/>
                <a:gd name="T37" fmla="*/ 159 h 172"/>
                <a:gd name="T38" fmla="*/ 198 w 218"/>
                <a:gd name="T39" fmla="*/ 164 h 172"/>
                <a:gd name="T40" fmla="*/ 187 w 218"/>
                <a:gd name="T41" fmla="*/ 169 h 172"/>
                <a:gd name="T42" fmla="*/ 172 w 218"/>
                <a:gd name="T43" fmla="*/ 171 h 172"/>
                <a:gd name="T44" fmla="*/ 159 w 218"/>
                <a:gd name="T45" fmla="*/ 165 h 172"/>
                <a:gd name="T46" fmla="*/ 155 w 218"/>
                <a:gd name="T47" fmla="*/ 159 h 172"/>
                <a:gd name="T48" fmla="*/ 146 w 218"/>
                <a:gd name="T49" fmla="*/ 167 h 172"/>
                <a:gd name="T50" fmla="*/ 139 w 218"/>
                <a:gd name="T51" fmla="*/ 160 h 172"/>
                <a:gd name="T52" fmla="*/ 137 w 218"/>
                <a:gd name="T53" fmla="*/ 150 h 172"/>
                <a:gd name="T54" fmla="*/ 131 w 218"/>
                <a:gd name="T55" fmla="*/ 143 h 172"/>
                <a:gd name="T56" fmla="*/ 118 w 218"/>
                <a:gd name="T57" fmla="*/ 135 h 172"/>
                <a:gd name="T58" fmla="*/ 102 w 218"/>
                <a:gd name="T59" fmla="*/ 134 h 172"/>
                <a:gd name="T60" fmla="*/ 101 w 218"/>
                <a:gd name="T61" fmla="*/ 145 h 172"/>
                <a:gd name="T62" fmla="*/ 97 w 218"/>
                <a:gd name="T63" fmla="*/ 156 h 172"/>
                <a:gd name="T64" fmla="*/ 76 w 218"/>
                <a:gd name="T65" fmla="*/ 152 h 172"/>
                <a:gd name="T66" fmla="*/ 74 w 218"/>
                <a:gd name="T67" fmla="*/ 137 h 172"/>
                <a:gd name="T68" fmla="*/ 65 w 218"/>
                <a:gd name="T69" fmla="*/ 132 h 172"/>
                <a:gd name="T70" fmla="*/ 62 w 218"/>
                <a:gd name="T71" fmla="*/ 122 h 172"/>
                <a:gd name="T72" fmla="*/ 60 w 218"/>
                <a:gd name="T73" fmla="*/ 112 h 172"/>
                <a:gd name="T74" fmla="*/ 51 w 218"/>
                <a:gd name="T75" fmla="*/ 105 h 172"/>
                <a:gd name="T76" fmla="*/ 42 w 218"/>
                <a:gd name="T77" fmla="*/ 92 h 172"/>
                <a:gd name="T78" fmla="*/ 49 w 218"/>
                <a:gd name="T79" fmla="*/ 85 h 172"/>
                <a:gd name="T80" fmla="*/ 42 w 218"/>
                <a:gd name="T81" fmla="*/ 78 h 172"/>
                <a:gd name="T82" fmla="*/ 40 w 218"/>
                <a:gd name="T83" fmla="*/ 67 h 172"/>
                <a:gd name="T84" fmla="*/ 20 w 218"/>
                <a:gd name="T85" fmla="*/ 52 h 172"/>
                <a:gd name="T86" fmla="*/ 1 w 218"/>
                <a:gd name="T87" fmla="*/ 37 h 172"/>
                <a:gd name="T88" fmla="*/ 16 w 218"/>
                <a:gd name="T89" fmla="*/ 24 h 172"/>
                <a:gd name="T90" fmla="*/ 31 w 218"/>
                <a:gd name="T91" fmla="*/ 30 h 172"/>
                <a:gd name="T92" fmla="*/ 41 w 218"/>
                <a:gd name="T93" fmla="*/ 29 h 172"/>
                <a:gd name="T94" fmla="*/ 52 w 218"/>
                <a:gd name="T95" fmla="*/ 36 h 172"/>
                <a:gd name="T96" fmla="*/ 61 w 218"/>
                <a:gd name="T97" fmla="*/ 29 h 172"/>
                <a:gd name="T98" fmla="*/ 65 w 218"/>
                <a:gd name="T99" fmla="*/ 28 h 172"/>
                <a:gd name="T100" fmla="*/ 76 w 218"/>
                <a:gd name="T101" fmla="*/ 24 h 172"/>
                <a:gd name="T102" fmla="*/ 87 w 218"/>
                <a:gd name="T103" fmla="*/ 20 h 172"/>
                <a:gd name="T104" fmla="*/ 100 w 218"/>
                <a:gd name="T105" fmla="*/ 15 h 172"/>
                <a:gd name="T106" fmla="*/ 106 w 218"/>
                <a:gd name="T107" fmla="*/ 12 h 172"/>
                <a:gd name="T108" fmla="*/ 112 w 218"/>
                <a:gd name="T109" fmla="*/ 8 h 172"/>
                <a:gd name="T110" fmla="*/ 122 w 218"/>
                <a:gd name="T111" fmla="*/ 8 h 172"/>
                <a:gd name="T112" fmla="*/ 126 w 218"/>
                <a:gd name="T113" fmla="*/ 0 h 172"/>
                <a:gd name="T114" fmla="*/ 135 w 218"/>
                <a:gd name="T115" fmla="*/ 3 h 172"/>
                <a:gd name="T116" fmla="*/ 142 w 218"/>
                <a:gd name="T117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8" h="172">
                  <a:moveTo>
                    <a:pt x="149" y="4"/>
                  </a:moveTo>
                  <a:lnTo>
                    <a:pt x="154" y="10"/>
                  </a:lnTo>
                  <a:lnTo>
                    <a:pt x="154" y="11"/>
                  </a:lnTo>
                  <a:lnTo>
                    <a:pt x="156" y="13"/>
                  </a:lnTo>
                  <a:lnTo>
                    <a:pt x="157" y="12"/>
                  </a:lnTo>
                  <a:lnTo>
                    <a:pt x="159" y="12"/>
                  </a:lnTo>
                  <a:lnTo>
                    <a:pt x="159" y="13"/>
                  </a:lnTo>
                  <a:lnTo>
                    <a:pt x="160" y="14"/>
                  </a:lnTo>
                  <a:lnTo>
                    <a:pt x="164" y="15"/>
                  </a:lnTo>
                  <a:lnTo>
                    <a:pt x="166" y="14"/>
                  </a:lnTo>
                  <a:lnTo>
                    <a:pt x="168" y="12"/>
                  </a:lnTo>
                  <a:lnTo>
                    <a:pt x="170" y="14"/>
                  </a:lnTo>
                  <a:lnTo>
                    <a:pt x="171" y="14"/>
                  </a:lnTo>
                  <a:lnTo>
                    <a:pt x="171" y="15"/>
                  </a:lnTo>
                  <a:lnTo>
                    <a:pt x="172" y="15"/>
                  </a:lnTo>
                  <a:lnTo>
                    <a:pt x="173" y="14"/>
                  </a:lnTo>
                  <a:lnTo>
                    <a:pt x="173" y="17"/>
                  </a:lnTo>
                  <a:lnTo>
                    <a:pt x="173" y="18"/>
                  </a:lnTo>
                  <a:lnTo>
                    <a:pt x="176" y="22"/>
                  </a:lnTo>
                  <a:lnTo>
                    <a:pt x="177" y="22"/>
                  </a:lnTo>
                  <a:lnTo>
                    <a:pt x="180" y="22"/>
                  </a:lnTo>
                  <a:lnTo>
                    <a:pt x="181" y="23"/>
                  </a:lnTo>
                  <a:lnTo>
                    <a:pt x="180" y="24"/>
                  </a:lnTo>
                  <a:lnTo>
                    <a:pt x="183" y="26"/>
                  </a:lnTo>
                  <a:lnTo>
                    <a:pt x="187" y="25"/>
                  </a:lnTo>
                  <a:lnTo>
                    <a:pt x="187" y="23"/>
                  </a:lnTo>
                  <a:lnTo>
                    <a:pt x="189" y="23"/>
                  </a:lnTo>
                  <a:lnTo>
                    <a:pt x="190" y="22"/>
                  </a:lnTo>
                  <a:lnTo>
                    <a:pt x="192" y="20"/>
                  </a:lnTo>
                  <a:lnTo>
                    <a:pt x="193" y="20"/>
                  </a:lnTo>
                  <a:lnTo>
                    <a:pt x="192" y="22"/>
                  </a:lnTo>
                  <a:lnTo>
                    <a:pt x="192" y="23"/>
                  </a:lnTo>
                  <a:lnTo>
                    <a:pt x="192" y="24"/>
                  </a:lnTo>
                  <a:lnTo>
                    <a:pt x="192" y="25"/>
                  </a:lnTo>
                  <a:lnTo>
                    <a:pt x="193" y="25"/>
                  </a:lnTo>
                  <a:lnTo>
                    <a:pt x="193" y="26"/>
                  </a:lnTo>
                  <a:lnTo>
                    <a:pt x="192" y="26"/>
                  </a:lnTo>
                  <a:lnTo>
                    <a:pt x="193" y="27"/>
                  </a:lnTo>
                  <a:lnTo>
                    <a:pt x="194" y="27"/>
                  </a:lnTo>
                  <a:lnTo>
                    <a:pt x="194" y="30"/>
                  </a:lnTo>
                  <a:lnTo>
                    <a:pt x="194" y="32"/>
                  </a:lnTo>
                  <a:lnTo>
                    <a:pt x="194" y="35"/>
                  </a:lnTo>
                  <a:lnTo>
                    <a:pt x="197" y="36"/>
                  </a:lnTo>
                  <a:lnTo>
                    <a:pt x="199" y="36"/>
                  </a:lnTo>
                  <a:lnTo>
                    <a:pt x="199" y="37"/>
                  </a:lnTo>
                  <a:lnTo>
                    <a:pt x="201" y="40"/>
                  </a:lnTo>
                  <a:lnTo>
                    <a:pt x="201" y="41"/>
                  </a:lnTo>
                  <a:lnTo>
                    <a:pt x="199" y="41"/>
                  </a:lnTo>
                  <a:lnTo>
                    <a:pt x="197" y="41"/>
                  </a:lnTo>
                  <a:lnTo>
                    <a:pt x="196" y="42"/>
                  </a:lnTo>
                  <a:lnTo>
                    <a:pt x="196" y="43"/>
                  </a:lnTo>
                  <a:lnTo>
                    <a:pt x="195" y="46"/>
                  </a:lnTo>
                  <a:lnTo>
                    <a:pt x="195" y="47"/>
                  </a:lnTo>
                  <a:lnTo>
                    <a:pt x="196" y="48"/>
                  </a:lnTo>
                  <a:lnTo>
                    <a:pt x="195" y="49"/>
                  </a:lnTo>
                  <a:lnTo>
                    <a:pt x="194" y="52"/>
                  </a:lnTo>
                  <a:lnTo>
                    <a:pt x="196" y="53"/>
                  </a:lnTo>
                  <a:lnTo>
                    <a:pt x="198" y="53"/>
                  </a:lnTo>
                  <a:lnTo>
                    <a:pt x="199" y="56"/>
                  </a:lnTo>
                  <a:lnTo>
                    <a:pt x="198" y="59"/>
                  </a:lnTo>
                  <a:lnTo>
                    <a:pt x="196" y="60"/>
                  </a:lnTo>
                  <a:lnTo>
                    <a:pt x="196" y="61"/>
                  </a:lnTo>
                  <a:lnTo>
                    <a:pt x="195" y="61"/>
                  </a:lnTo>
                  <a:lnTo>
                    <a:pt x="192" y="62"/>
                  </a:lnTo>
                  <a:lnTo>
                    <a:pt x="187" y="64"/>
                  </a:lnTo>
                  <a:lnTo>
                    <a:pt x="188" y="65"/>
                  </a:lnTo>
                  <a:lnTo>
                    <a:pt x="188" y="66"/>
                  </a:lnTo>
                  <a:lnTo>
                    <a:pt x="188" y="67"/>
                  </a:lnTo>
                  <a:lnTo>
                    <a:pt x="187" y="67"/>
                  </a:lnTo>
                  <a:lnTo>
                    <a:pt x="188" y="69"/>
                  </a:lnTo>
                  <a:lnTo>
                    <a:pt x="190" y="71"/>
                  </a:lnTo>
                  <a:lnTo>
                    <a:pt x="192" y="71"/>
                  </a:lnTo>
                  <a:lnTo>
                    <a:pt x="195" y="76"/>
                  </a:lnTo>
                  <a:lnTo>
                    <a:pt x="196" y="78"/>
                  </a:lnTo>
                  <a:lnTo>
                    <a:pt x="197" y="81"/>
                  </a:lnTo>
                  <a:lnTo>
                    <a:pt x="197" y="82"/>
                  </a:lnTo>
                  <a:lnTo>
                    <a:pt x="195" y="84"/>
                  </a:lnTo>
                  <a:lnTo>
                    <a:pt x="197" y="84"/>
                  </a:lnTo>
                  <a:lnTo>
                    <a:pt x="198" y="85"/>
                  </a:lnTo>
                  <a:lnTo>
                    <a:pt x="199" y="85"/>
                  </a:lnTo>
                  <a:lnTo>
                    <a:pt x="202" y="86"/>
                  </a:lnTo>
                  <a:lnTo>
                    <a:pt x="207" y="86"/>
                  </a:lnTo>
                  <a:lnTo>
                    <a:pt x="209" y="87"/>
                  </a:lnTo>
                  <a:lnTo>
                    <a:pt x="209" y="88"/>
                  </a:lnTo>
                  <a:lnTo>
                    <a:pt x="210" y="88"/>
                  </a:lnTo>
                  <a:lnTo>
                    <a:pt x="211" y="89"/>
                  </a:lnTo>
                  <a:lnTo>
                    <a:pt x="211" y="90"/>
                  </a:lnTo>
                  <a:lnTo>
                    <a:pt x="211" y="92"/>
                  </a:lnTo>
                  <a:lnTo>
                    <a:pt x="217" y="89"/>
                  </a:lnTo>
                  <a:lnTo>
                    <a:pt x="218" y="91"/>
                  </a:lnTo>
                  <a:lnTo>
                    <a:pt x="216" y="92"/>
                  </a:lnTo>
                  <a:lnTo>
                    <a:pt x="217" y="95"/>
                  </a:lnTo>
                  <a:lnTo>
                    <a:pt x="216" y="96"/>
                  </a:lnTo>
                  <a:lnTo>
                    <a:pt x="218" y="98"/>
                  </a:lnTo>
                  <a:lnTo>
                    <a:pt x="217" y="101"/>
                  </a:lnTo>
                  <a:lnTo>
                    <a:pt x="213" y="106"/>
                  </a:lnTo>
                  <a:lnTo>
                    <a:pt x="216" y="108"/>
                  </a:lnTo>
                  <a:lnTo>
                    <a:pt x="213" y="110"/>
                  </a:lnTo>
                  <a:lnTo>
                    <a:pt x="212" y="113"/>
                  </a:lnTo>
                  <a:lnTo>
                    <a:pt x="213" y="114"/>
                  </a:lnTo>
                  <a:lnTo>
                    <a:pt x="213" y="115"/>
                  </a:lnTo>
                  <a:lnTo>
                    <a:pt x="211" y="119"/>
                  </a:lnTo>
                  <a:lnTo>
                    <a:pt x="210" y="119"/>
                  </a:lnTo>
                  <a:lnTo>
                    <a:pt x="210" y="120"/>
                  </a:lnTo>
                  <a:lnTo>
                    <a:pt x="208" y="119"/>
                  </a:lnTo>
                  <a:lnTo>
                    <a:pt x="208" y="118"/>
                  </a:lnTo>
                  <a:lnTo>
                    <a:pt x="204" y="119"/>
                  </a:lnTo>
                  <a:lnTo>
                    <a:pt x="204" y="120"/>
                  </a:lnTo>
                  <a:lnTo>
                    <a:pt x="205" y="121"/>
                  </a:lnTo>
                  <a:lnTo>
                    <a:pt x="205" y="122"/>
                  </a:lnTo>
                  <a:lnTo>
                    <a:pt x="204" y="124"/>
                  </a:lnTo>
                  <a:lnTo>
                    <a:pt x="202" y="126"/>
                  </a:lnTo>
                  <a:lnTo>
                    <a:pt x="201" y="126"/>
                  </a:lnTo>
                  <a:lnTo>
                    <a:pt x="201" y="127"/>
                  </a:lnTo>
                  <a:lnTo>
                    <a:pt x="201" y="129"/>
                  </a:lnTo>
                  <a:lnTo>
                    <a:pt x="199" y="128"/>
                  </a:lnTo>
                  <a:lnTo>
                    <a:pt x="198" y="126"/>
                  </a:lnTo>
                  <a:lnTo>
                    <a:pt x="197" y="127"/>
                  </a:lnTo>
                  <a:lnTo>
                    <a:pt x="196" y="130"/>
                  </a:lnTo>
                  <a:lnTo>
                    <a:pt x="196" y="131"/>
                  </a:lnTo>
                  <a:lnTo>
                    <a:pt x="195" y="131"/>
                  </a:lnTo>
                  <a:lnTo>
                    <a:pt x="194" y="132"/>
                  </a:lnTo>
                  <a:lnTo>
                    <a:pt x="193" y="135"/>
                  </a:lnTo>
                  <a:lnTo>
                    <a:pt x="194" y="135"/>
                  </a:lnTo>
                  <a:lnTo>
                    <a:pt x="196" y="137"/>
                  </a:lnTo>
                  <a:lnTo>
                    <a:pt x="195" y="140"/>
                  </a:lnTo>
                  <a:lnTo>
                    <a:pt x="195" y="142"/>
                  </a:lnTo>
                  <a:lnTo>
                    <a:pt x="196" y="143"/>
                  </a:lnTo>
                  <a:lnTo>
                    <a:pt x="199" y="149"/>
                  </a:lnTo>
                  <a:lnTo>
                    <a:pt x="203" y="150"/>
                  </a:lnTo>
                  <a:lnTo>
                    <a:pt x="203" y="153"/>
                  </a:lnTo>
                  <a:lnTo>
                    <a:pt x="206" y="158"/>
                  </a:lnTo>
                  <a:lnTo>
                    <a:pt x="208" y="159"/>
                  </a:lnTo>
                  <a:lnTo>
                    <a:pt x="209" y="158"/>
                  </a:lnTo>
                  <a:lnTo>
                    <a:pt x="208" y="160"/>
                  </a:lnTo>
                  <a:lnTo>
                    <a:pt x="208" y="161"/>
                  </a:lnTo>
                  <a:lnTo>
                    <a:pt x="208" y="163"/>
                  </a:lnTo>
                  <a:lnTo>
                    <a:pt x="205" y="163"/>
                  </a:lnTo>
                  <a:lnTo>
                    <a:pt x="201" y="163"/>
                  </a:lnTo>
                  <a:lnTo>
                    <a:pt x="198" y="164"/>
                  </a:lnTo>
                  <a:lnTo>
                    <a:pt x="197" y="166"/>
                  </a:lnTo>
                  <a:lnTo>
                    <a:pt x="196" y="167"/>
                  </a:lnTo>
                  <a:lnTo>
                    <a:pt x="195" y="169"/>
                  </a:lnTo>
                  <a:lnTo>
                    <a:pt x="193" y="172"/>
                  </a:lnTo>
                  <a:lnTo>
                    <a:pt x="191" y="171"/>
                  </a:lnTo>
                  <a:lnTo>
                    <a:pt x="190" y="169"/>
                  </a:lnTo>
                  <a:lnTo>
                    <a:pt x="187" y="169"/>
                  </a:lnTo>
                  <a:lnTo>
                    <a:pt x="185" y="169"/>
                  </a:lnTo>
                  <a:lnTo>
                    <a:pt x="185" y="169"/>
                  </a:lnTo>
                  <a:lnTo>
                    <a:pt x="183" y="168"/>
                  </a:lnTo>
                  <a:lnTo>
                    <a:pt x="182" y="167"/>
                  </a:lnTo>
                  <a:lnTo>
                    <a:pt x="174" y="168"/>
                  </a:lnTo>
                  <a:lnTo>
                    <a:pt x="173" y="170"/>
                  </a:lnTo>
                  <a:lnTo>
                    <a:pt x="172" y="171"/>
                  </a:lnTo>
                  <a:lnTo>
                    <a:pt x="172" y="169"/>
                  </a:lnTo>
                  <a:lnTo>
                    <a:pt x="170" y="166"/>
                  </a:lnTo>
                  <a:lnTo>
                    <a:pt x="165" y="167"/>
                  </a:lnTo>
                  <a:lnTo>
                    <a:pt x="164" y="168"/>
                  </a:lnTo>
                  <a:lnTo>
                    <a:pt x="164" y="169"/>
                  </a:lnTo>
                  <a:lnTo>
                    <a:pt x="161" y="166"/>
                  </a:lnTo>
                  <a:lnTo>
                    <a:pt x="159" y="165"/>
                  </a:lnTo>
                  <a:lnTo>
                    <a:pt x="159" y="164"/>
                  </a:lnTo>
                  <a:lnTo>
                    <a:pt x="158" y="162"/>
                  </a:lnTo>
                  <a:lnTo>
                    <a:pt x="154" y="162"/>
                  </a:lnTo>
                  <a:lnTo>
                    <a:pt x="153" y="163"/>
                  </a:lnTo>
                  <a:lnTo>
                    <a:pt x="153" y="160"/>
                  </a:lnTo>
                  <a:lnTo>
                    <a:pt x="154" y="160"/>
                  </a:lnTo>
                  <a:lnTo>
                    <a:pt x="155" y="159"/>
                  </a:lnTo>
                  <a:lnTo>
                    <a:pt x="153" y="158"/>
                  </a:lnTo>
                  <a:lnTo>
                    <a:pt x="148" y="159"/>
                  </a:lnTo>
                  <a:lnTo>
                    <a:pt x="148" y="162"/>
                  </a:lnTo>
                  <a:lnTo>
                    <a:pt x="148" y="163"/>
                  </a:lnTo>
                  <a:lnTo>
                    <a:pt x="149" y="164"/>
                  </a:lnTo>
                  <a:lnTo>
                    <a:pt x="149" y="165"/>
                  </a:lnTo>
                  <a:lnTo>
                    <a:pt x="146" y="167"/>
                  </a:lnTo>
                  <a:lnTo>
                    <a:pt x="145" y="167"/>
                  </a:lnTo>
                  <a:lnTo>
                    <a:pt x="144" y="170"/>
                  </a:lnTo>
                  <a:lnTo>
                    <a:pt x="142" y="171"/>
                  </a:lnTo>
                  <a:lnTo>
                    <a:pt x="139" y="169"/>
                  </a:lnTo>
                  <a:lnTo>
                    <a:pt x="139" y="165"/>
                  </a:lnTo>
                  <a:lnTo>
                    <a:pt x="140" y="164"/>
                  </a:lnTo>
                  <a:lnTo>
                    <a:pt x="139" y="160"/>
                  </a:lnTo>
                  <a:lnTo>
                    <a:pt x="138" y="158"/>
                  </a:lnTo>
                  <a:lnTo>
                    <a:pt x="137" y="157"/>
                  </a:lnTo>
                  <a:lnTo>
                    <a:pt x="137" y="156"/>
                  </a:lnTo>
                  <a:lnTo>
                    <a:pt x="137" y="155"/>
                  </a:lnTo>
                  <a:lnTo>
                    <a:pt x="137" y="154"/>
                  </a:lnTo>
                  <a:lnTo>
                    <a:pt x="136" y="153"/>
                  </a:lnTo>
                  <a:lnTo>
                    <a:pt x="137" y="150"/>
                  </a:lnTo>
                  <a:lnTo>
                    <a:pt x="137" y="149"/>
                  </a:lnTo>
                  <a:lnTo>
                    <a:pt x="138" y="145"/>
                  </a:lnTo>
                  <a:lnTo>
                    <a:pt x="136" y="145"/>
                  </a:lnTo>
                  <a:lnTo>
                    <a:pt x="135" y="145"/>
                  </a:lnTo>
                  <a:lnTo>
                    <a:pt x="134" y="145"/>
                  </a:lnTo>
                  <a:lnTo>
                    <a:pt x="133" y="144"/>
                  </a:lnTo>
                  <a:lnTo>
                    <a:pt x="131" y="143"/>
                  </a:lnTo>
                  <a:lnTo>
                    <a:pt x="130" y="142"/>
                  </a:lnTo>
                  <a:lnTo>
                    <a:pt x="126" y="138"/>
                  </a:lnTo>
                  <a:lnTo>
                    <a:pt x="124" y="140"/>
                  </a:lnTo>
                  <a:lnTo>
                    <a:pt x="123" y="140"/>
                  </a:lnTo>
                  <a:lnTo>
                    <a:pt x="122" y="139"/>
                  </a:lnTo>
                  <a:lnTo>
                    <a:pt x="120" y="137"/>
                  </a:lnTo>
                  <a:lnTo>
                    <a:pt x="118" y="135"/>
                  </a:lnTo>
                  <a:lnTo>
                    <a:pt x="114" y="134"/>
                  </a:lnTo>
                  <a:lnTo>
                    <a:pt x="113" y="135"/>
                  </a:lnTo>
                  <a:lnTo>
                    <a:pt x="112" y="136"/>
                  </a:lnTo>
                  <a:lnTo>
                    <a:pt x="109" y="137"/>
                  </a:lnTo>
                  <a:lnTo>
                    <a:pt x="107" y="137"/>
                  </a:lnTo>
                  <a:lnTo>
                    <a:pt x="104" y="135"/>
                  </a:lnTo>
                  <a:lnTo>
                    <a:pt x="102" y="134"/>
                  </a:lnTo>
                  <a:lnTo>
                    <a:pt x="97" y="136"/>
                  </a:lnTo>
                  <a:lnTo>
                    <a:pt x="99" y="139"/>
                  </a:lnTo>
                  <a:lnTo>
                    <a:pt x="100" y="140"/>
                  </a:lnTo>
                  <a:lnTo>
                    <a:pt x="99" y="141"/>
                  </a:lnTo>
                  <a:lnTo>
                    <a:pt x="99" y="142"/>
                  </a:lnTo>
                  <a:lnTo>
                    <a:pt x="100" y="144"/>
                  </a:lnTo>
                  <a:lnTo>
                    <a:pt x="101" y="145"/>
                  </a:lnTo>
                  <a:lnTo>
                    <a:pt x="101" y="148"/>
                  </a:lnTo>
                  <a:lnTo>
                    <a:pt x="101" y="149"/>
                  </a:lnTo>
                  <a:lnTo>
                    <a:pt x="100" y="150"/>
                  </a:lnTo>
                  <a:lnTo>
                    <a:pt x="98" y="150"/>
                  </a:lnTo>
                  <a:lnTo>
                    <a:pt x="98" y="153"/>
                  </a:lnTo>
                  <a:lnTo>
                    <a:pt x="98" y="154"/>
                  </a:lnTo>
                  <a:lnTo>
                    <a:pt x="97" y="156"/>
                  </a:lnTo>
                  <a:lnTo>
                    <a:pt x="96" y="157"/>
                  </a:lnTo>
                  <a:lnTo>
                    <a:pt x="95" y="157"/>
                  </a:lnTo>
                  <a:lnTo>
                    <a:pt x="88" y="153"/>
                  </a:lnTo>
                  <a:lnTo>
                    <a:pt x="87" y="152"/>
                  </a:lnTo>
                  <a:lnTo>
                    <a:pt x="83" y="151"/>
                  </a:lnTo>
                  <a:lnTo>
                    <a:pt x="77" y="151"/>
                  </a:lnTo>
                  <a:lnTo>
                    <a:pt x="76" y="152"/>
                  </a:lnTo>
                  <a:lnTo>
                    <a:pt x="75" y="152"/>
                  </a:lnTo>
                  <a:lnTo>
                    <a:pt x="73" y="150"/>
                  </a:lnTo>
                  <a:lnTo>
                    <a:pt x="71" y="148"/>
                  </a:lnTo>
                  <a:lnTo>
                    <a:pt x="69" y="143"/>
                  </a:lnTo>
                  <a:lnTo>
                    <a:pt x="72" y="139"/>
                  </a:lnTo>
                  <a:lnTo>
                    <a:pt x="73" y="138"/>
                  </a:lnTo>
                  <a:lnTo>
                    <a:pt x="74" y="137"/>
                  </a:lnTo>
                  <a:lnTo>
                    <a:pt x="73" y="135"/>
                  </a:lnTo>
                  <a:lnTo>
                    <a:pt x="72" y="134"/>
                  </a:lnTo>
                  <a:lnTo>
                    <a:pt x="72" y="133"/>
                  </a:lnTo>
                  <a:lnTo>
                    <a:pt x="70" y="134"/>
                  </a:lnTo>
                  <a:lnTo>
                    <a:pt x="69" y="134"/>
                  </a:lnTo>
                  <a:lnTo>
                    <a:pt x="66" y="134"/>
                  </a:lnTo>
                  <a:lnTo>
                    <a:pt x="65" y="132"/>
                  </a:lnTo>
                  <a:lnTo>
                    <a:pt x="65" y="129"/>
                  </a:lnTo>
                  <a:lnTo>
                    <a:pt x="65" y="125"/>
                  </a:lnTo>
                  <a:lnTo>
                    <a:pt x="65" y="124"/>
                  </a:lnTo>
                  <a:lnTo>
                    <a:pt x="64" y="122"/>
                  </a:lnTo>
                  <a:lnTo>
                    <a:pt x="63" y="121"/>
                  </a:lnTo>
                  <a:lnTo>
                    <a:pt x="62" y="121"/>
                  </a:lnTo>
                  <a:lnTo>
                    <a:pt x="62" y="122"/>
                  </a:lnTo>
                  <a:lnTo>
                    <a:pt x="61" y="121"/>
                  </a:lnTo>
                  <a:lnTo>
                    <a:pt x="61" y="119"/>
                  </a:lnTo>
                  <a:lnTo>
                    <a:pt x="61" y="118"/>
                  </a:lnTo>
                  <a:lnTo>
                    <a:pt x="62" y="116"/>
                  </a:lnTo>
                  <a:lnTo>
                    <a:pt x="62" y="113"/>
                  </a:lnTo>
                  <a:lnTo>
                    <a:pt x="61" y="112"/>
                  </a:lnTo>
                  <a:lnTo>
                    <a:pt x="60" y="112"/>
                  </a:lnTo>
                  <a:lnTo>
                    <a:pt x="59" y="113"/>
                  </a:lnTo>
                  <a:lnTo>
                    <a:pt x="59" y="110"/>
                  </a:lnTo>
                  <a:lnTo>
                    <a:pt x="56" y="108"/>
                  </a:lnTo>
                  <a:lnTo>
                    <a:pt x="55" y="108"/>
                  </a:lnTo>
                  <a:lnTo>
                    <a:pt x="53" y="106"/>
                  </a:lnTo>
                  <a:lnTo>
                    <a:pt x="52" y="105"/>
                  </a:lnTo>
                  <a:lnTo>
                    <a:pt x="51" y="105"/>
                  </a:lnTo>
                  <a:lnTo>
                    <a:pt x="46" y="99"/>
                  </a:lnTo>
                  <a:lnTo>
                    <a:pt x="47" y="98"/>
                  </a:lnTo>
                  <a:lnTo>
                    <a:pt x="48" y="96"/>
                  </a:lnTo>
                  <a:lnTo>
                    <a:pt x="46" y="94"/>
                  </a:lnTo>
                  <a:lnTo>
                    <a:pt x="43" y="94"/>
                  </a:lnTo>
                  <a:lnTo>
                    <a:pt x="43" y="93"/>
                  </a:lnTo>
                  <a:lnTo>
                    <a:pt x="42" y="92"/>
                  </a:lnTo>
                  <a:lnTo>
                    <a:pt x="40" y="89"/>
                  </a:lnTo>
                  <a:lnTo>
                    <a:pt x="40" y="88"/>
                  </a:lnTo>
                  <a:lnTo>
                    <a:pt x="41" y="87"/>
                  </a:lnTo>
                  <a:lnTo>
                    <a:pt x="44" y="87"/>
                  </a:lnTo>
                  <a:lnTo>
                    <a:pt x="44" y="88"/>
                  </a:lnTo>
                  <a:lnTo>
                    <a:pt x="46" y="89"/>
                  </a:lnTo>
                  <a:lnTo>
                    <a:pt x="49" y="85"/>
                  </a:lnTo>
                  <a:lnTo>
                    <a:pt x="48" y="84"/>
                  </a:lnTo>
                  <a:lnTo>
                    <a:pt x="47" y="84"/>
                  </a:lnTo>
                  <a:lnTo>
                    <a:pt x="46" y="84"/>
                  </a:lnTo>
                  <a:lnTo>
                    <a:pt x="46" y="81"/>
                  </a:lnTo>
                  <a:lnTo>
                    <a:pt x="46" y="79"/>
                  </a:lnTo>
                  <a:lnTo>
                    <a:pt x="43" y="77"/>
                  </a:lnTo>
                  <a:lnTo>
                    <a:pt x="42" y="78"/>
                  </a:lnTo>
                  <a:lnTo>
                    <a:pt x="41" y="78"/>
                  </a:lnTo>
                  <a:lnTo>
                    <a:pt x="38" y="76"/>
                  </a:lnTo>
                  <a:lnTo>
                    <a:pt x="38" y="73"/>
                  </a:lnTo>
                  <a:lnTo>
                    <a:pt x="37" y="73"/>
                  </a:lnTo>
                  <a:lnTo>
                    <a:pt x="37" y="72"/>
                  </a:lnTo>
                  <a:lnTo>
                    <a:pt x="37" y="69"/>
                  </a:lnTo>
                  <a:lnTo>
                    <a:pt x="40" y="67"/>
                  </a:lnTo>
                  <a:lnTo>
                    <a:pt x="36" y="61"/>
                  </a:lnTo>
                  <a:lnTo>
                    <a:pt x="34" y="61"/>
                  </a:lnTo>
                  <a:lnTo>
                    <a:pt x="30" y="58"/>
                  </a:lnTo>
                  <a:lnTo>
                    <a:pt x="29" y="57"/>
                  </a:lnTo>
                  <a:lnTo>
                    <a:pt x="26" y="56"/>
                  </a:lnTo>
                  <a:lnTo>
                    <a:pt x="22" y="52"/>
                  </a:lnTo>
                  <a:lnTo>
                    <a:pt x="20" y="52"/>
                  </a:lnTo>
                  <a:lnTo>
                    <a:pt x="16" y="51"/>
                  </a:lnTo>
                  <a:lnTo>
                    <a:pt x="14" y="48"/>
                  </a:lnTo>
                  <a:lnTo>
                    <a:pt x="13" y="47"/>
                  </a:lnTo>
                  <a:lnTo>
                    <a:pt x="9" y="51"/>
                  </a:lnTo>
                  <a:lnTo>
                    <a:pt x="3" y="51"/>
                  </a:lnTo>
                  <a:lnTo>
                    <a:pt x="1" y="49"/>
                  </a:lnTo>
                  <a:lnTo>
                    <a:pt x="1" y="37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22"/>
                  </a:lnTo>
                  <a:lnTo>
                    <a:pt x="12" y="24"/>
                  </a:lnTo>
                  <a:lnTo>
                    <a:pt x="13" y="25"/>
                  </a:lnTo>
                  <a:lnTo>
                    <a:pt x="14" y="24"/>
                  </a:lnTo>
                  <a:lnTo>
                    <a:pt x="16" y="24"/>
                  </a:lnTo>
                  <a:lnTo>
                    <a:pt x="17" y="25"/>
                  </a:lnTo>
                  <a:lnTo>
                    <a:pt x="20" y="27"/>
                  </a:lnTo>
                  <a:lnTo>
                    <a:pt x="23" y="26"/>
                  </a:lnTo>
                  <a:lnTo>
                    <a:pt x="25" y="27"/>
                  </a:lnTo>
                  <a:lnTo>
                    <a:pt x="27" y="28"/>
                  </a:lnTo>
                  <a:lnTo>
                    <a:pt x="29" y="30"/>
                  </a:lnTo>
                  <a:lnTo>
                    <a:pt x="31" y="30"/>
                  </a:lnTo>
                  <a:lnTo>
                    <a:pt x="33" y="29"/>
                  </a:lnTo>
                  <a:lnTo>
                    <a:pt x="34" y="31"/>
                  </a:lnTo>
                  <a:lnTo>
                    <a:pt x="35" y="31"/>
                  </a:lnTo>
                  <a:lnTo>
                    <a:pt x="37" y="29"/>
                  </a:lnTo>
                  <a:lnTo>
                    <a:pt x="37" y="28"/>
                  </a:lnTo>
                  <a:lnTo>
                    <a:pt x="40" y="29"/>
                  </a:lnTo>
                  <a:lnTo>
                    <a:pt x="41" y="29"/>
                  </a:lnTo>
                  <a:lnTo>
                    <a:pt x="42" y="29"/>
                  </a:lnTo>
                  <a:lnTo>
                    <a:pt x="43" y="28"/>
                  </a:lnTo>
                  <a:lnTo>
                    <a:pt x="46" y="31"/>
                  </a:lnTo>
                  <a:lnTo>
                    <a:pt x="47" y="31"/>
                  </a:lnTo>
                  <a:lnTo>
                    <a:pt x="48" y="35"/>
                  </a:lnTo>
                  <a:lnTo>
                    <a:pt x="49" y="36"/>
                  </a:lnTo>
                  <a:lnTo>
                    <a:pt x="52" y="36"/>
                  </a:lnTo>
                  <a:lnTo>
                    <a:pt x="53" y="35"/>
                  </a:lnTo>
                  <a:lnTo>
                    <a:pt x="53" y="33"/>
                  </a:lnTo>
                  <a:lnTo>
                    <a:pt x="55" y="32"/>
                  </a:lnTo>
                  <a:lnTo>
                    <a:pt x="56" y="30"/>
                  </a:lnTo>
                  <a:lnTo>
                    <a:pt x="59" y="28"/>
                  </a:lnTo>
                  <a:lnTo>
                    <a:pt x="60" y="29"/>
                  </a:lnTo>
                  <a:lnTo>
                    <a:pt x="61" y="29"/>
                  </a:lnTo>
                  <a:lnTo>
                    <a:pt x="62" y="28"/>
                  </a:lnTo>
                  <a:lnTo>
                    <a:pt x="62" y="27"/>
                  </a:lnTo>
                  <a:lnTo>
                    <a:pt x="62" y="26"/>
                  </a:lnTo>
                  <a:lnTo>
                    <a:pt x="62" y="25"/>
                  </a:lnTo>
                  <a:lnTo>
                    <a:pt x="63" y="27"/>
                  </a:lnTo>
                  <a:lnTo>
                    <a:pt x="64" y="28"/>
                  </a:lnTo>
                  <a:lnTo>
                    <a:pt x="65" y="28"/>
                  </a:lnTo>
                  <a:lnTo>
                    <a:pt x="69" y="27"/>
                  </a:lnTo>
                  <a:lnTo>
                    <a:pt x="69" y="29"/>
                  </a:lnTo>
                  <a:lnTo>
                    <a:pt x="70" y="30"/>
                  </a:lnTo>
                  <a:lnTo>
                    <a:pt x="72" y="29"/>
                  </a:lnTo>
                  <a:lnTo>
                    <a:pt x="72" y="28"/>
                  </a:lnTo>
                  <a:lnTo>
                    <a:pt x="74" y="25"/>
                  </a:lnTo>
                  <a:lnTo>
                    <a:pt x="76" y="24"/>
                  </a:lnTo>
                  <a:lnTo>
                    <a:pt x="79" y="23"/>
                  </a:lnTo>
                  <a:lnTo>
                    <a:pt x="80" y="23"/>
                  </a:lnTo>
                  <a:lnTo>
                    <a:pt x="83" y="24"/>
                  </a:lnTo>
                  <a:lnTo>
                    <a:pt x="85" y="23"/>
                  </a:lnTo>
                  <a:lnTo>
                    <a:pt x="86" y="22"/>
                  </a:lnTo>
                  <a:lnTo>
                    <a:pt x="87" y="21"/>
                  </a:lnTo>
                  <a:lnTo>
                    <a:pt x="87" y="20"/>
                  </a:lnTo>
                  <a:lnTo>
                    <a:pt x="89" y="20"/>
                  </a:lnTo>
                  <a:lnTo>
                    <a:pt x="94" y="15"/>
                  </a:lnTo>
                  <a:lnTo>
                    <a:pt x="95" y="14"/>
                  </a:lnTo>
                  <a:lnTo>
                    <a:pt x="97" y="13"/>
                  </a:lnTo>
                  <a:lnTo>
                    <a:pt x="98" y="15"/>
                  </a:lnTo>
                  <a:lnTo>
                    <a:pt x="99" y="15"/>
                  </a:lnTo>
                  <a:lnTo>
                    <a:pt x="100" y="15"/>
                  </a:lnTo>
                  <a:lnTo>
                    <a:pt x="101" y="16"/>
                  </a:lnTo>
                  <a:lnTo>
                    <a:pt x="103" y="15"/>
                  </a:lnTo>
                  <a:lnTo>
                    <a:pt x="103" y="14"/>
                  </a:lnTo>
                  <a:lnTo>
                    <a:pt x="102" y="13"/>
                  </a:lnTo>
                  <a:lnTo>
                    <a:pt x="103" y="14"/>
                  </a:lnTo>
                  <a:lnTo>
                    <a:pt x="104" y="14"/>
                  </a:lnTo>
                  <a:lnTo>
                    <a:pt x="106" y="12"/>
                  </a:lnTo>
                  <a:lnTo>
                    <a:pt x="106" y="11"/>
                  </a:lnTo>
                  <a:lnTo>
                    <a:pt x="108" y="10"/>
                  </a:lnTo>
                  <a:lnTo>
                    <a:pt x="109" y="10"/>
                  </a:lnTo>
                  <a:lnTo>
                    <a:pt x="111" y="12"/>
                  </a:lnTo>
                  <a:lnTo>
                    <a:pt x="111" y="10"/>
                  </a:lnTo>
                  <a:lnTo>
                    <a:pt x="112" y="9"/>
                  </a:lnTo>
                  <a:lnTo>
                    <a:pt x="112" y="8"/>
                  </a:lnTo>
                  <a:lnTo>
                    <a:pt x="113" y="8"/>
                  </a:lnTo>
                  <a:lnTo>
                    <a:pt x="113" y="7"/>
                  </a:lnTo>
                  <a:lnTo>
                    <a:pt x="117" y="8"/>
                  </a:lnTo>
                  <a:lnTo>
                    <a:pt x="120" y="7"/>
                  </a:lnTo>
                  <a:lnTo>
                    <a:pt x="121" y="8"/>
                  </a:lnTo>
                  <a:lnTo>
                    <a:pt x="122" y="9"/>
                  </a:lnTo>
                  <a:lnTo>
                    <a:pt x="122" y="8"/>
                  </a:lnTo>
                  <a:lnTo>
                    <a:pt x="122" y="7"/>
                  </a:lnTo>
                  <a:lnTo>
                    <a:pt x="123" y="7"/>
                  </a:lnTo>
                  <a:lnTo>
                    <a:pt x="123" y="6"/>
                  </a:lnTo>
                  <a:lnTo>
                    <a:pt x="123" y="5"/>
                  </a:lnTo>
                  <a:lnTo>
                    <a:pt x="123" y="4"/>
                  </a:lnTo>
                  <a:lnTo>
                    <a:pt x="123" y="3"/>
                  </a:lnTo>
                  <a:lnTo>
                    <a:pt x="126" y="0"/>
                  </a:lnTo>
                  <a:lnTo>
                    <a:pt x="126" y="1"/>
                  </a:lnTo>
                  <a:lnTo>
                    <a:pt x="127" y="4"/>
                  </a:lnTo>
                  <a:lnTo>
                    <a:pt x="130" y="3"/>
                  </a:lnTo>
                  <a:lnTo>
                    <a:pt x="132" y="1"/>
                  </a:lnTo>
                  <a:lnTo>
                    <a:pt x="133" y="1"/>
                  </a:lnTo>
                  <a:lnTo>
                    <a:pt x="135" y="1"/>
                  </a:lnTo>
                  <a:lnTo>
                    <a:pt x="135" y="3"/>
                  </a:lnTo>
                  <a:lnTo>
                    <a:pt x="135" y="5"/>
                  </a:lnTo>
                  <a:lnTo>
                    <a:pt x="136" y="3"/>
                  </a:lnTo>
                  <a:lnTo>
                    <a:pt x="138" y="4"/>
                  </a:lnTo>
                  <a:lnTo>
                    <a:pt x="139" y="4"/>
                  </a:lnTo>
                  <a:lnTo>
                    <a:pt x="140" y="3"/>
                  </a:lnTo>
                  <a:lnTo>
                    <a:pt x="141" y="3"/>
                  </a:lnTo>
                  <a:lnTo>
                    <a:pt x="142" y="0"/>
                  </a:lnTo>
                  <a:lnTo>
                    <a:pt x="149" y="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4" name="Freeform 35">
              <a:extLst>
                <a:ext uri="{FF2B5EF4-FFF2-40B4-BE49-F238E27FC236}">
                  <a16:creationId xmlns:a16="http://schemas.microsoft.com/office/drawing/2014/main" id="{CBA608A6-5512-D10D-0F02-0C21FA6988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9663" y="1157288"/>
              <a:ext cx="1177925" cy="830263"/>
            </a:xfrm>
            <a:custGeom>
              <a:avLst/>
              <a:gdLst>
                <a:gd name="T0" fmla="*/ 381 w 742"/>
                <a:gd name="T1" fmla="*/ 94 h 523"/>
                <a:gd name="T2" fmla="*/ 339 w 742"/>
                <a:gd name="T3" fmla="*/ 121 h 523"/>
                <a:gd name="T4" fmla="*/ 354 w 742"/>
                <a:gd name="T5" fmla="*/ 123 h 523"/>
                <a:gd name="T6" fmla="*/ 394 w 742"/>
                <a:gd name="T7" fmla="*/ 100 h 523"/>
                <a:gd name="T8" fmla="*/ 421 w 742"/>
                <a:gd name="T9" fmla="*/ 114 h 523"/>
                <a:gd name="T10" fmla="*/ 469 w 742"/>
                <a:gd name="T11" fmla="*/ 114 h 523"/>
                <a:gd name="T12" fmla="*/ 512 w 742"/>
                <a:gd name="T13" fmla="*/ 150 h 523"/>
                <a:gd name="T14" fmla="*/ 549 w 742"/>
                <a:gd name="T15" fmla="*/ 185 h 523"/>
                <a:gd name="T16" fmla="*/ 610 w 742"/>
                <a:gd name="T17" fmla="*/ 193 h 523"/>
                <a:gd name="T18" fmla="*/ 617 w 742"/>
                <a:gd name="T19" fmla="*/ 263 h 523"/>
                <a:gd name="T20" fmla="*/ 696 w 742"/>
                <a:gd name="T21" fmla="*/ 294 h 523"/>
                <a:gd name="T22" fmla="*/ 718 w 742"/>
                <a:gd name="T23" fmla="*/ 349 h 523"/>
                <a:gd name="T24" fmla="*/ 742 w 742"/>
                <a:gd name="T25" fmla="*/ 430 h 523"/>
                <a:gd name="T26" fmla="*/ 706 w 742"/>
                <a:gd name="T27" fmla="*/ 420 h 523"/>
                <a:gd name="T28" fmla="*/ 650 w 742"/>
                <a:gd name="T29" fmla="*/ 402 h 523"/>
                <a:gd name="T30" fmla="*/ 619 w 742"/>
                <a:gd name="T31" fmla="*/ 362 h 523"/>
                <a:gd name="T32" fmla="*/ 589 w 742"/>
                <a:gd name="T33" fmla="*/ 405 h 523"/>
                <a:gd name="T34" fmla="*/ 553 w 742"/>
                <a:gd name="T35" fmla="*/ 453 h 523"/>
                <a:gd name="T36" fmla="*/ 505 w 742"/>
                <a:gd name="T37" fmla="*/ 468 h 523"/>
                <a:gd name="T38" fmla="*/ 464 w 742"/>
                <a:gd name="T39" fmla="*/ 489 h 523"/>
                <a:gd name="T40" fmla="*/ 420 w 742"/>
                <a:gd name="T41" fmla="*/ 480 h 523"/>
                <a:gd name="T42" fmla="*/ 350 w 742"/>
                <a:gd name="T43" fmla="*/ 457 h 523"/>
                <a:gd name="T44" fmla="*/ 295 w 742"/>
                <a:gd name="T45" fmla="*/ 444 h 523"/>
                <a:gd name="T46" fmla="*/ 248 w 742"/>
                <a:gd name="T47" fmla="*/ 474 h 523"/>
                <a:gd name="T48" fmla="*/ 190 w 742"/>
                <a:gd name="T49" fmla="*/ 494 h 523"/>
                <a:gd name="T50" fmla="*/ 158 w 742"/>
                <a:gd name="T51" fmla="*/ 520 h 523"/>
                <a:gd name="T52" fmla="*/ 92 w 742"/>
                <a:gd name="T53" fmla="*/ 485 h 523"/>
                <a:gd name="T54" fmla="*/ 54 w 742"/>
                <a:gd name="T55" fmla="*/ 456 h 523"/>
                <a:gd name="T56" fmla="*/ 5 w 742"/>
                <a:gd name="T57" fmla="*/ 428 h 523"/>
                <a:gd name="T58" fmla="*/ 44 w 742"/>
                <a:gd name="T59" fmla="*/ 375 h 523"/>
                <a:gd name="T60" fmla="*/ 48 w 742"/>
                <a:gd name="T61" fmla="*/ 332 h 523"/>
                <a:gd name="T62" fmla="*/ 40 w 742"/>
                <a:gd name="T63" fmla="*/ 274 h 523"/>
                <a:gd name="T64" fmla="*/ 71 w 742"/>
                <a:gd name="T65" fmla="*/ 242 h 523"/>
                <a:gd name="T66" fmla="*/ 155 w 742"/>
                <a:gd name="T67" fmla="*/ 256 h 523"/>
                <a:gd name="T68" fmla="*/ 178 w 742"/>
                <a:gd name="T69" fmla="*/ 226 h 523"/>
                <a:gd name="T70" fmla="*/ 220 w 742"/>
                <a:gd name="T71" fmla="*/ 184 h 523"/>
                <a:gd name="T72" fmla="*/ 287 w 742"/>
                <a:gd name="T73" fmla="*/ 183 h 523"/>
                <a:gd name="T74" fmla="*/ 345 w 742"/>
                <a:gd name="T75" fmla="*/ 104 h 523"/>
                <a:gd name="T76" fmla="*/ 657 w 742"/>
                <a:gd name="T77" fmla="*/ 234 h 523"/>
                <a:gd name="T78" fmla="*/ 163 w 742"/>
                <a:gd name="T79" fmla="*/ 228 h 523"/>
                <a:gd name="T80" fmla="*/ 655 w 742"/>
                <a:gd name="T81" fmla="*/ 202 h 523"/>
                <a:gd name="T82" fmla="*/ 652 w 742"/>
                <a:gd name="T83" fmla="*/ 265 h 523"/>
                <a:gd name="T84" fmla="*/ 641 w 742"/>
                <a:gd name="T85" fmla="*/ 231 h 523"/>
                <a:gd name="T86" fmla="*/ 648 w 742"/>
                <a:gd name="T87" fmla="*/ 203 h 523"/>
                <a:gd name="T88" fmla="*/ 606 w 742"/>
                <a:gd name="T89" fmla="*/ 207 h 523"/>
                <a:gd name="T90" fmla="*/ 536 w 742"/>
                <a:gd name="T91" fmla="*/ 168 h 523"/>
                <a:gd name="T92" fmla="*/ 479 w 742"/>
                <a:gd name="T93" fmla="*/ 125 h 523"/>
                <a:gd name="T94" fmla="*/ 495 w 742"/>
                <a:gd name="T95" fmla="*/ 95 h 523"/>
                <a:gd name="T96" fmla="*/ 462 w 742"/>
                <a:gd name="T97" fmla="*/ 78 h 523"/>
                <a:gd name="T98" fmla="*/ 464 w 742"/>
                <a:gd name="T99" fmla="*/ 75 h 523"/>
                <a:gd name="T100" fmla="*/ 580 w 742"/>
                <a:gd name="T101" fmla="*/ 41 h 523"/>
                <a:gd name="T102" fmla="*/ 595 w 742"/>
                <a:gd name="T103" fmla="*/ 111 h 523"/>
                <a:gd name="T104" fmla="*/ 570 w 742"/>
                <a:gd name="T105" fmla="*/ 117 h 523"/>
                <a:gd name="T106" fmla="*/ 532 w 742"/>
                <a:gd name="T107" fmla="*/ 131 h 523"/>
                <a:gd name="T108" fmla="*/ 517 w 742"/>
                <a:gd name="T109" fmla="*/ 138 h 523"/>
                <a:gd name="T110" fmla="*/ 478 w 742"/>
                <a:gd name="T111" fmla="*/ 108 h 523"/>
                <a:gd name="T112" fmla="*/ 480 w 742"/>
                <a:gd name="T113" fmla="*/ 69 h 523"/>
                <a:gd name="T114" fmla="*/ 482 w 742"/>
                <a:gd name="T115" fmla="*/ 52 h 523"/>
                <a:gd name="T116" fmla="*/ 519 w 742"/>
                <a:gd name="T117" fmla="*/ 44 h 523"/>
                <a:gd name="T118" fmla="*/ 543 w 742"/>
                <a:gd name="T119" fmla="*/ 81 h 523"/>
                <a:gd name="T120" fmla="*/ 543 w 742"/>
                <a:gd name="T121" fmla="*/ 43 h 523"/>
                <a:gd name="T122" fmla="*/ 498 w 742"/>
                <a:gd name="T123" fmla="*/ 17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2" h="523">
                  <a:moveTo>
                    <a:pt x="415" y="85"/>
                  </a:moveTo>
                  <a:lnTo>
                    <a:pt x="424" y="84"/>
                  </a:lnTo>
                  <a:lnTo>
                    <a:pt x="437" y="83"/>
                  </a:lnTo>
                  <a:lnTo>
                    <a:pt x="438" y="83"/>
                  </a:lnTo>
                  <a:lnTo>
                    <a:pt x="438" y="85"/>
                  </a:lnTo>
                  <a:lnTo>
                    <a:pt x="439" y="87"/>
                  </a:lnTo>
                  <a:lnTo>
                    <a:pt x="437" y="90"/>
                  </a:lnTo>
                  <a:lnTo>
                    <a:pt x="430" y="93"/>
                  </a:lnTo>
                  <a:lnTo>
                    <a:pt x="428" y="93"/>
                  </a:lnTo>
                  <a:lnTo>
                    <a:pt x="425" y="91"/>
                  </a:lnTo>
                  <a:lnTo>
                    <a:pt x="421" y="91"/>
                  </a:lnTo>
                  <a:lnTo>
                    <a:pt x="417" y="93"/>
                  </a:lnTo>
                  <a:lnTo>
                    <a:pt x="415" y="95"/>
                  </a:lnTo>
                  <a:lnTo>
                    <a:pt x="414" y="94"/>
                  </a:lnTo>
                  <a:lnTo>
                    <a:pt x="413" y="93"/>
                  </a:lnTo>
                  <a:lnTo>
                    <a:pt x="411" y="93"/>
                  </a:lnTo>
                  <a:lnTo>
                    <a:pt x="408" y="94"/>
                  </a:lnTo>
                  <a:lnTo>
                    <a:pt x="405" y="93"/>
                  </a:lnTo>
                  <a:lnTo>
                    <a:pt x="403" y="93"/>
                  </a:lnTo>
                  <a:lnTo>
                    <a:pt x="402" y="93"/>
                  </a:lnTo>
                  <a:lnTo>
                    <a:pt x="391" y="93"/>
                  </a:lnTo>
                  <a:lnTo>
                    <a:pt x="392" y="93"/>
                  </a:lnTo>
                  <a:lnTo>
                    <a:pt x="394" y="90"/>
                  </a:lnTo>
                  <a:lnTo>
                    <a:pt x="393" y="89"/>
                  </a:lnTo>
                  <a:lnTo>
                    <a:pt x="390" y="93"/>
                  </a:lnTo>
                  <a:lnTo>
                    <a:pt x="389" y="95"/>
                  </a:lnTo>
                  <a:lnTo>
                    <a:pt x="388" y="96"/>
                  </a:lnTo>
                  <a:lnTo>
                    <a:pt x="388" y="95"/>
                  </a:lnTo>
                  <a:lnTo>
                    <a:pt x="387" y="94"/>
                  </a:lnTo>
                  <a:lnTo>
                    <a:pt x="385" y="91"/>
                  </a:lnTo>
                  <a:lnTo>
                    <a:pt x="385" y="93"/>
                  </a:lnTo>
                  <a:lnTo>
                    <a:pt x="383" y="93"/>
                  </a:lnTo>
                  <a:lnTo>
                    <a:pt x="381" y="94"/>
                  </a:lnTo>
                  <a:lnTo>
                    <a:pt x="379" y="96"/>
                  </a:lnTo>
                  <a:lnTo>
                    <a:pt x="376" y="97"/>
                  </a:lnTo>
                  <a:lnTo>
                    <a:pt x="374" y="98"/>
                  </a:lnTo>
                  <a:lnTo>
                    <a:pt x="374" y="101"/>
                  </a:lnTo>
                  <a:lnTo>
                    <a:pt x="377" y="103"/>
                  </a:lnTo>
                  <a:lnTo>
                    <a:pt x="376" y="104"/>
                  </a:lnTo>
                  <a:lnTo>
                    <a:pt x="374" y="103"/>
                  </a:lnTo>
                  <a:lnTo>
                    <a:pt x="372" y="103"/>
                  </a:lnTo>
                  <a:lnTo>
                    <a:pt x="368" y="103"/>
                  </a:lnTo>
                  <a:lnTo>
                    <a:pt x="365" y="106"/>
                  </a:lnTo>
                  <a:lnTo>
                    <a:pt x="364" y="107"/>
                  </a:lnTo>
                  <a:lnTo>
                    <a:pt x="364" y="108"/>
                  </a:lnTo>
                  <a:lnTo>
                    <a:pt x="364" y="109"/>
                  </a:lnTo>
                  <a:lnTo>
                    <a:pt x="364" y="110"/>
                  </a:lnTo>
                  <a:lnTo>
                    <a:pt x="363" y="109"/>
                  </a:lnTo>
                  <a:lnTo>
                    <a:pt x="362" y="108"/>
                  </a:lnTo>
                  <a:lnTo>
                    <a:pt x="358" y="106"/>
                  </a:lnTo>
                  <a:lnTo>
                    <a:pt x="347" y="107"/>
                  </a:lnTo>
                  <a:lnTo>
                    <a:pt x="343" y="110"/>
                  </a:lnTo>
                  <a:lnTo>
                    <a:pt x="343" y="112"/>
                  </a:lnTo>
                  <a:lnTo>
                    <a:pt x="343" y="114"/>
                  </a:lnTo>
                  <a:lnTo>
                    <a:pt x="343" y="115"/>
                  </a:lnTo>
                  <a:lnTo>
                    <a:pt x="343" y="116"/>
                  </a:lnTo>
                  <a:lnTo>
                    <a:pt x="344" y="117"/>
                  </a:lnTo>
                  <a:lnTo>
                    <a:pt x="344" y="119"/>
                  </a:lnTo>
                  <a:lnTo>
                    <a:pt x="343" y="121"/>
                  </a:lnTo>
                  <a:lnTo>
                    <a:pt x="342" y="121"/>
                  </a:lnTo>
                  <a:lnTo>
                    <a:pt x="341" y="120"/>
                  </a:lnTo>
                  <a:lnTo>
                    <a:pt x="340" y="119"/>
                  </a:lnTo>
                  <a:lnTo>
                    <a:pt x="340" y="118"/>
                  </a:lnTo>
                  <a:lnTo>
                    <a:pt x="339" y="118"/>
                  </a:lnTo>
                  <a:lnTo>
                    <a:pt x="339" y="120"/>
                  </a:lnTo>
                  <a:lnTo>
                    <a:pt x="339" y="121"/>
                  </a:lnTo>
                  <a:lnTo>
                    <a:pt x="339" y="122"/>
                  </a:lnTo>
                  <a:lnTo>
                    <a:pt x="339" y="125"/>
                  </a:lnTo>
                  <a:lnTo>
                    <a:pt x="339" y="127"/>
                  </a:lnTo>
                  <a:lnTo>
                    <a:pt x="338" y="130"/>
                  </a:lnTo>
                  <a:lnTo>
                    <a:pt x="336" y="130"/>
                  </a:lnTo>
                  <a:lnTo>
                    <a:pt x="335" y="131"/>
                  </a:lnTo>
                  <a:lnTo>
                    <a:pt x="334" y="133"/>
                  </a:lnTo>
                  <a:lnTo>
                    <a:pt x="334" y="134"/>
                  </a:lnTo>
                  <a:lnTo>
                    <a:pt x="335" y="137"/>
                  </a:lnTo>
                  <a:lnTo>
                    <a:pt x="338" y="141"/>
                  </a:lnTo>
                  <a:lnTo>
                    <a:pt x="337" y="142"/>
                  </a:lnTo>
                  <a:lnTo>
                    <a:pt x="336" y="144"/>
                  </a:lnTo>
                  <a:lnTo>
                    <a:pt x="338" y="146"/>
                  </a:lnTo>
                  <a:lnTo>
                    <a:pt x="341" y="149"/>
                  </a:lnTo>
                  <a:lnTo>
                    <a:pt x="342" y="149"/>
                  </a:lnTo>
                  <a:lnTo>
                    <a:pt x="345" y="150"/>
                  </a:lnTo>
                  <a:lnTo>
                    <a:pt x="352" y="149"/>
                  </a:lnTo>
                  <a:lnTo>
                    <a:pt x="352" y="148"/>
                  </a:lnTo>
                  <a:lnTo>
                    <a:pt x="351" y="147"/>
                  </a:lnTo>
                  <a:lnTo>
                    <a:pt x="347" y="146"/>
                  </a:lnTo>
                  <a:lnTo>
                    <a:pt x="345" y="146"/>
                  </a:lnTo>
                  <a:lnTo>
                    <a:pt x="343" y="143"/>
                  </a:lnTo>
                  <a:lnTo>
                    <a:pt x="342" y="141"/>
                  </a:lnTo>
                  <a:lnTo>
                    <a:pt x="344" y="137"/>
                  </a:lnTo>
                  <a:lnTo>
                    <a:pt x="345" y="136"/>
                  </a:lnTo>
                  <a:lnTo>
                    <a:pt x="347" y="135"/>
                  </a:lnTo>
                  <a:lnTo>
                    <a:pt x="353" y="133"/>
                  </a:lnTo>
                  <a:lnTo>
                    <a:pt x="355" y="132"/>
                  </a:lnTo>
                  <a:lnTo>
                    <a:pt x="356" y="130"/>
                  </a:lnTo>
                  <a:lnTo>
                    <a:pt x="355" y="127"/>
                  </a:lnTo>
                  <a:lnTo>
                    <a:pt x="355" y="126"/>
                  </a:lnTo>
                  <a:lnTo>
                    <a:pt x="354" y="125"/>
                  </a:lnTo>
                  <a:lnTo>
                    <a:pt x="354" y="123"/>
                  </a:lnTo>
                  <a:lnTo>
                    <a:pt x="360" y="121"/>
                  </a:lnTo>
                  <a:lnTo>
                    <a:pt x="365" y="120"/>
                  </a:lnTo>
                  <a:lnTo>
                    <a:pt x="366" y="118"/>
                  </a:lnTo>
                  <a:lnTo>
                    <a:pt x="366" y="117"/>
                  </a:lnTo>
                  <a:lnTo>
                    <a:pt x="367" y="116"/>
                  </a:lnTo>
                  <a:lnTo>
                    <a:pt x="368" y="115"/>
                  </a:lnTo>
                  <a:lnTo>
                    <a:pt x="369" y="114"/>
                  </a:lnTo>
                  <a:lnTo>
                    <a:pt x="368" y="113"/>
                  </a:lnTo>
                  <a:lnTo>
                    <a:pt x="366" y="111"/>
                  </a:lnTo>
                  <a:lnTo>
                    <a:pt x="370" y="108"/>
                  </a:lnTo>
                  <a:lnTo>
                    <a:pt x="374" y="109"/>
                  </a:lnTo>
                  <a:lnTo>
                    <a:pt x="374" y="111"/>
                  </a:lnTo>
                  <a:lnTo>
                    <a:pt x="374" y="113"/>
                  </a:lnTo>
                  <a:lnTo>
                    <a:pt x="375" y="114"/>
                  </a:lnTo>
                  <a:lnTo>
                    <a:pt x="377" y="113"/>
                  </a:lnTo>
                  <a:lnTo>
                    <a:pt x="378" y="111"/>
                  </a:lnTo>
                  <a:lnTo>
                    <a:pt x="379" y="109"/>
                  </a:lnTo>
                  <a:lnTo>
                    <a:pt x="381" y="108"/>
                  </a:lnTo>
                  <a:lnTo>
                    <a:pt x="387" y="105"/>
                  </a:lnTo>
                  <a:lnTo>
                    <a:pt x="390" y="102"/>
                  </a:lnTo>
                  <a:lnTo>
                    <a:pt x="390" y="101"/>
                  </a:lnTo>
                  <a:lnTo>
                    <a:pt x="389" y="99"/>
                  </a:lnTo>
                  <a:lnTo>
                    <a:pt x="389" y="98"/>
                  </a:lnTo>
                  <a:lnTo>
                    <a:pt x="389" y="97"/>
                  </a:lnTo>
                  <a:lnTo>
                    <a:pt x="394" y="96"/>
                  </a:lnTo>
                  <a:lnTo>
                    <a:pt x="397" y="96"/>
                  </a:lnTo>
                  <a:lnTo>
                    <a:pt x="399" y="95"/>
                  </a:lnTo>
                  <a:lnTo>
                    <a:pt x="399" y="96"/>
                  </a:lnTo>
                  <a:lnTo>
                    <a:pt x="399" y="97"/>
                  </a:lnTo>
                  <a:lnTo>
                    <a:pt x="399" y="98"/>
                  </a:lnTo>
                  <a:lnTo>
                    <a:pt x="395" y="98"/>
                  </a:lnTo>
                  <a:lnTo>
                    <a:pt x="394" y="99"/>
                  </a:lnTo>
                  <a:lnTo>
                    <a:pt x="394" y="100"/>
                  </a:lnTo>
                  <a:lnTo>
                    <a:pt x="394" y="101"/>
                  </a:lnTo>
                  <a:lnTo>
                    <a:pt x="394" y="104"/>
                  </a:lnTo>
                  <a:lnTo>
                    <a:pt x="393" y="106"/>
                  </a:lnTo>
                  <a:lnTo>
                    <a:pt x="392" y="108"/>
                  </a:lnTo>
                  <a:lnTo>
                    <a:pt x="394" y="108"/>
                  </a:lnTo>
                  <a:lnTo>
                    <a:pt x="393" y="107"/>
                  </a:lnTo>
                  <a:lnTo>
                    <a:pt x="395" y="105"/>
                  </a:lnTo>
                  <a:lnTo>
                    <a:pt x="397" y="101"/>
                  </a:lnTo>
                  <a:lnTo>
                    <a:pt x="397" y="100"/>
                  </a:lnTo>
                  <a:lnTo>
                    <a:pt x="399" y="99"/>
                  </a:lnTo>
                  <a:lnTo>
                    <a:pt x="400" y="100"/>
                  </a:lnTo>
                  <a:lnTo>
                    <a:pt x="400" y="103"/>
                  </a:lnTo>
                  <a:lnTo>
                    <a:pt x="401" y="108"/>
                  </a:lnTo>
                  <a:lnTo>
                    <a:pt x="404" y="108"/>
                  </a:lnTo>
                  <a:lnTo>
                    <a:pt x="405" y="106"/>
                  </a:lnTo>
                  <a:lnTo>
                    <a:pt x="406" y="105"/>
                  </a:lnTo>
                  <a:lnTo>
                    <a:pt x="406" y="106"/>
                  </a:lnTo>
                  <a:lnTo>
                    <a:pt x="408" y="108"/>
                  </a:lnTo>
                  <a:lnTo>
                    <a:pt x="410" y="108"/>
                  </a:lnTo>
                  <a:lnTo>
                    <a:pt x="411" y="107"/>
                  </a:lnTo>
                  <a:lnTo>
                    <a:pt x="411" y="104"/>
                  </a:lnTo>
                  <a:lnTo>
                    <a:pt x="412" y="101"/>
                  </a:lnTo>
                  <a:lnTo>
                    <a:pt x="413" y="100"/>
                  </a:lnTo>
                  <a:lnTo>
                    <a:pt x="413" y="104"/>
                  </a:lnTo>
                  <a:lnTo>
                    <a:pt x="414" y="105"/>
                  </a:lnTo>
                  <a:lnTo>
                    <a:pt x="414" y="106"/>
                  </a:lnTo>
                  <a:lnTo>
                    <a:pt x="416" y="107"/>
                  </a:lnTo>
                  <a:lnTo>
                    <a:pt x="416" y="108"/>
                  </a:lnTo>
                  <a:lnTo>
                    <a:pt x="417" y="112"/>
                  </a:lnTo>
                  <a:lnTo>
                    <a:pt x="417" y="115"/>
                  </a:lnTo>
                  <a:lnTo>
                    <a:pt x="418" y="116"/>
                  </a:lnTo>
                  <a:lnTo>
                    <a:pt x="419" y="114"/>
                  </a:lnTo>
                  <a:lnTo>
                    <a:pt x="421" y="114"/>
                  </a:lnTo>
                  <a:lnTo>
                    <a:pt x="425" y="114"/>
                  </a:lnTo>
                  <a:lnTo>
                    <a:pt x="427" y="112"/>
                  </a:lnTo>
                  <a:lnTo>
                    <a:pt x="432" y="108"/>
                  </a:lnTo>
                  <a:lnTo>
                    <a:pt x="433" y="107"/>
                  </a:lnTo>
                  <a:lnTo>
                    <a:pt x="433" y="104"/>
                  </a:lnTo>
                  <a:lnTo>
                    <a:pt x="433" y="102"/>
                  </a:lnTo>
                  <a:lnTo>
                    <a:pt x="435" y="99"/>
                  </a:lnTo>
                  <a:lnTo>
                    <a:pt x="435" y="97"/>
                  </a:lnTo>
                  <a:lnTo>
                    <a:pt x="439" y="93"/>
                  </a:lnTo>
                  <a:lnTo>
                    <a:pt x="441" y="93"/>
                  </a:lnTo>
                  <a:lnTo>
                    <a:pt x="444" y="91"/>
                  </a:lnTo>
                  <a:lnTo>
                    <a:pt x="445" y="90"/>
                  </a:lnTo>
                  <a:lnTo>
                    <a:pt x="445" y="89"/>
                  </a:lnTo>
                  <a:lnTo>
                    <a:pt x="451" y="88"/>
                  </a:lnTo>
                  <a:lnTo>
                    <a:pt x="453" y="86"/>
                  </a:lnTo>
                  <a:lnTo>
                    <a:pt x="454" y="84"/>
                  </a:lnTo>
                  <a:lnTo>
                    <a:pt x="456" y="84"/>
                  </a:lnTo>
                  <a:lnTo>
                    <a:pt x="458" y="84"/>
                  </a:lnTo>
                  <a:lnTo>
                    <a:pt x="459" y="85"/>
                  </a:lnTo>
                  <a:lnTo>
                    <a:pt x="459" y="86"/>
                  </a:lnTo>
                  <a:lnTo>
                    <a:pt x="460" y="88"/>
                  </a:lnTo>
                  <a:lnTo>
                    <a:pt x="458" y="89"/>
                  </a:lnTo>
                  <a:lnTo>
                    <a:pt x="457" y="93"/>
                  </a:lnTo>
                  <a:lnTo>
                    <a:pt x="458" y="97"/>
                  </a:lnTo>
                  <a:lnTo>
                    <a:pt x="459" y="98"/>
                  </a:lnTo>
                  <a:lnTo>
                    <a:pt x="462" y="102"/>
                  </a:lnTo>
                  <a:lnTo>
                    <a:pt x="465" y="102"/>
                  </a:lnTo>
                  <a:lnTo>
                    <a:pt x="468" y="102"/>
                  </a:lnTo>
                  <a:lnTo>
                    <a:pt x="470" y="103"/>
                  </a:lnTo>
                  <a:lnTo>
                    <a:pt x="472" y="107"/>
                  </a:lnTo>
                  <a:lnTo>
                    <a:pt x="470" y="110"/>
                  </a:lnTo>
                  <a:lnTo>
                    <a:pt x="470" y="111"/>
                  </a:lnTo>
                  <a:lnTo>
                    <a:pt x="469" y="114"/>
                  </a:lnTo>
                  <a:lnTo>
                    <a:pt x="471" y="120"/>
                  </a:lnTo>
                  <a:lnTo>
                    <a:pt x="474" y="122"/>
                  </a:lnTo>
                  <a:lnTo>
                    <a:pt x="476" y="125"/>
                  </a:lnTo>
                  <a:lnTo>
                    <a:pt x="476" y="127"/>
                  </a:lnTo>
                  <a:lnTo>
                    <a:pt x="475" y="131"/>
                  </a:lnTo>
                  <a:lnTo>
                    <a:pt x="476" y="134"/>
                  </a:lnTo>
                  <a:lnTo>
                    <a:pt x="481" y="138"/>
                  </a:lnTo>
                  <a:lnTo>
                    <a:pt x="482" y="138"/>
                  </a:lnTo>
                  <a:lnTo>
                    <a:pt x="484" y="138"/>
                  </a:lnTo>
                  <a:lnTo>
                    <a:pt x="487" y="135"/>
                  </a:lnTo>
                  <a:lnTo>
                    <a:pt x="488" y="138"/>
                  </a:lnTo>
                  <a:lnTo>
                    <a:pt x="488" y="139"/>
                  </a:lnTo>
                  <a:lnTo>
                    <a:pt x="486" y="139"/>
                  </a:lnTo>
                  <a:lnTo>
                    <a:pt x="485" y="140"/>
                  </a:lnTo>
                  <a:lnTo>
                    <a:pt x="483" y="142"/>
                  </a:lnTo>
                  <a:lnTo>
                    <a:pt x="483" y="142"/>
                  </a:lnTo>
                  <a:lnTo>
                    <a:pt x="486" y="141"/>
                  </a:lnTo>
                  <a:lnTo>
                    <a:pt x="487" y="140"/>
                  </a:lnTo>
                  <a:lnTo>
                    <a:pt x="487" y="139"/>
                  </a:lnTo>
                  <a:lnTo>
                    <a:pt x="488" y="140"/>
                  </a:lnTo>
                  <a:lnTo>
                    <a:pt x="489" y="139"/>
                  </a:lnTo>
                  <a:lnTo>
                    <a:pt x="490" y="139"/>
                  </a:lnTo>
                  <a:lnTo>
                    <a:pt x="491" y="140"/>
                  </a:lnTo>
                  <a:lnTo>
                    <a:pt x="491" y="141"/>
                  </a:lnTo>
                  <a:lnTo>
                    <a:pt x="493" y="142"/>
                  </a:lnTo>
                  <a:lnTo>
                    <a:pt x="496" y="143"/>
                  </a:lnTo>
                  <a:lnTo>
                    <a:pt x="496" y="144"/>
                  </a:lnTo>
                  <a:lnTo>
                    <a:pt x="495" y="145"/>
                  </a:lnTo>
                  <a:lnTo>
                    <a:pt x="496" y="146"/>
                  </a:lnTo>
                  <a:lnTo>
                    <a:pt x="500" y="146"/>
                  </a:lnTo>
                  <a:lnTo>
                    <a:pt x="506" y="146"/>
                  </a:lnTo>
                  <a:lnTo>
                    <a:pt x="511" y="147"/>
                  </a:lnTo>
                  <a:lnTo>
                    <a:pt x="512" y="150"/>
                  </a:lnTo>
                  <a:lnTo>
                    <a:pt x="513" y="154"/>
                  </a:lnTo>
                  <a:lnTo>
                    <a:pt x="514" y="156"/>
                  </a:lnTo>
                  <a:lnTo>
                    <a:pt x="514" y="157"/>
                  </a:lnTo>
                  <a:lnTo>
                    <a:pt x="517" y="161"/>
                  </a:lnTo>
                  <a:lnTo>
                    <a:pt x="518" y="163"/>
                  </a:lnTo>
                  <a:lnTo>
                    <a:pt x="519" y="165"/>
                  </a:lnTo>
                  <a:lnTo>
                    <a:pt x="520" y="165"/>
                  </a:lnTo>
                  <a:lnTo>
                    <a:pt x="521" y="166"/>
                  </a:lnTo>
                  <a:lnTo>
                    <a:pt x="520" y="167"/>
                  </a:lnTo>
                  <a:lnTo>
                    <a:pt x="519" y="170"/>
                  </a:lnTo>
                  <a:lnTo>
                    <a:pt x="523" y="169"/>
                  </a:lnTo>
                  <a:lnTo>
                    <a:pt x="524" y="168"/>
                  </a:lnTo>
                  <a:lnTo>
                    <a:pt x="528" y="167"/>
                  </a:lnTo>
                  <a:lnTo>
                    <a:pt x="533" y="168"/>
                  </a:lnTo>
                  <a:lnTo>
                    <a:pt x="534" y="169"/>
                  </a:lnTo>
                  <a:lnTo>
                    <a:pt x="533" y="170"/>
                  </a:lnTo>
                  <a:lnTo>
                    <a:pt x="529" y="174"/>
                  </a:lnTo>
                  <a:lnTo>
                    <a:pt x="530" y="176"/>
                  </a:lnTo>
                  <a:lnTo>
                    <a:pt x="531" y="176"/>
                  </a:lnTo>
                  <a:lnTo>
                    <a:pt x="534" y="174"/>
                  </a:lnTo>
                  <a:lnTo>
                    <a:pt x="534" y="173"/>
                  </a:lnTo>
                  <a:lnTo>
                    <a:pt x="535" y="175"/>
                  </a:lnTo>
                  <a:lnTo>
                    <a:pt x="538" y="178"/>
                  </a:lnTo>
                  <a:lnTo>
                    <a:pt x="541" y="183"/>
                  </a:lnTo>
                  <a:lnTo>
                    <a:pt x="541" y="186"/>
                  </a:lnTo>
                  <a:lnTo>
                    <a:pt x="542" y="187"/>
                  </a:lnTo>
                  <a:lnTo>
                    <a:pt x="545" y="192"/>
                  </a:lnTo>
                  <a:lnTo>
                    <a:pt x="551" y="194"/>
                  </a:lnTo>
                  <a:lnTo>
                    <a:pt x="553" y="194"/>
                  </a:lnTo>
                  <a:lnTo>
                    <a:pt x="553" y="193"/>
                  </a:lnTo>
                  <a:lnTo>
                    <a:pt x="552" y="191"/>
                  </a:lnTo>
                  <a:lnTo>
                    <a:pt x="551" y="189"/>
                  </a:lnTo>
                  <a:lnTo>
                    <a:pt x="549" y="185"/>
                  </a:lnTo>
                  <a:lnTo>
                    <a:pt x="549" y="183"/>
                  </a:lnTo>
                  <a:lnTo>
                    <a:pt x="554" y="180"/>
                  </a:lnTo>
                  <a:lnTo>
                    <a:pt x="558" y="179"/>
                  </a:lnTo>
                  <a:lnTo>
                    <a:pt x="561" y="179"/>
                  </a:lnTo>
                  <a:lnTo>
                    <a:pt x="562" y="179"/>
                  </a:lnTo>
                  <a:lnTo>
                    <a:pt x="567" y="178"/>
                  </a:lnTo>
                  <a:lnTo>
                    <a:pt x="570" y="177"/>
                  </a:lnTo>
                  <a:lnTo>
                    <a:pt x="577" y="175"/>
                  </a:lnTo>
                  <a:lnTo>
                    <a:pt x="579" y="173"/>
                  </a:lnTo>
                  <a:lnTo>
                    <a:pt x="579" y="172"/>
                  </a:lnTo>
                  <a:lnTo>
                    <a:pt x="580" y="172"/>
                  </a:lnTo>
                  <a:lnTo>
                    <a:pt x="589" y="165"/>
                  </a:lnTo>
                  <a:lnTo>
                    <a:pt x="591" y="166"/>
                  </a:lnTo>
                  <a:lnTo>
                    <a:pt x="593" y="167"/>
                  </a:lnTo>
                  <a:lnTo>
                    <a:pt x="592" y="168"/>
                  </a:lnTo>
                  <a:lnTo>
                    <a:pt x="591" y="168"/>
                  </a:lnTo>
                  <a:lnTo>
                    <a:pt x="589" y="169"/>
                  </a:lnTo>
                  <a:lnTo>
                    <a:pt x="590" y="172"/>
                  </a:lnTo>
                  <a:lnTo>
                    <a:pt x="594" y="173"/>
                  </a:lnTo>
                  <a:lnTo>
                    <a:pt x="596" y="175"/>
                  </a:lnTo>
                  <a:lnTo>
                    <a:pt x="598" y="175"/>
                  </a:lnTo>
                  <a:lnTo>
                    <a:pt x="599" y="175"/>
                  </a:lnTo>
                  <a:lnTo>
                    <a:pt x="600" y="176"/>
                  </a:lnTo>
                  <a:lnTo>
                    <a:pt x="600" y="177"/>
                  </a:lnTo>
                  <a:lnTo>
                    <a:pt x="603" y="178"/>
                  </a:lnTo>
                  <a:lnTo>
                    <a:pt x="608" y="183"/>
                  </a:lnTo>
                  <a:lnTo>
                    <a:pt x="608" y="185"/>
                  </a:lnTo>
                  <a:lnTo>
                    <a:pt x="609" y="184"/>
                  </a:lnTo>
                  <a:lnTo>
                    <a:pt x="611" y="186"/>
                  </a:lnTo>
                  <a:lnTo>
                    <a:pt x="611" y="188"/>
                  </a:lnTo>
                  <a:lnTo>
                    <a:pt x="610" y="190"/>
                  </a:lnTo>
                  <a:lnTo>
                    <a:pt x="610" y="191"/>
                  </a:lnTo>
                  <a:lnTo>
                    <a:pt x="610" y="193"/>
                  </a:lnTo>
                  <a:lnTo>
                    <a:pt x="609" y="197"/>
                  </a:lnTo>
                  <a:lnTo>
                    <a:pt x="606" y="199"/>
                  </a:lnTo>
                  <a:lnTo>
                    <a:pt x="609" y="202"/>
                  </a:lnTo>
                  <a:lnTo>
                    <a:pt x="608" y="204"/>
                  </a:lnTo>
                  <a:lnTo>
                    <a:pt x="604" y="208"/>
                  </a:lnTo>
                  <a:lnTo>
                    <a:pt x="600" y="210"/>
                  </a:lnTo>
                  <a:lnTo>
                    <a:pt x="601" y="211"/>
                  </a:lnTo>
                  <a:lnTo>
                    <a:pt x="603" y="211"/>
                  </a:lnTo>
                  <a:lnTo>
                    <a:pt x="604" y="214"/>
                  </a:lnTo>
                  <a:lnTo>
                    <a:pt x="605" y="216"/>
                  </a:lnTo>
                  <a:lnTo>
                    <a:pt x="611" y="220"/>
                  </a:lnTo>
                  <a:lnTo>
                    <a:pt x="614" y="220"/>
                  </a:lnTo>
                  <a:lnTo>
                    <a:pt x="616" y="222"/>
                  </a:lnTo>
                  <a:lnTo>
                    <a:pt x="617" y="222"/>
                  </a:lnTo>
                  <a:lnTo>
                    <a:pt x="618" y="223"/>
                  </a:lnTo>
                  <a:lnTo>
                    <a:pt x="619" y="225"/>
                  </a:lnTo>
                  <a:lnTo>
                    <a:pt x="623" y="230"/>
                  </a:lnTo>
                  <a:lnTo>
                    <a:pt x="623" y="234"/>
                  </a:lnTo>
                  <a:lnTo>
                    <a:pt x="628" y="234"/>
                  </a:lnTo>
                  <a:lnTo>
                    <a:pt x="629" y="237"/>
                  </a:lnTo>
                  <a:lnTo>
                    <a:pt x="631" y="238"/>
                  </a:lnTo>
                  <a:lnTo>
                    <a:pt x="634" y="241"/>
                  </a:lnTo>
                  <a:lnTo>
                    <a:pt x="634" y="242"/>
                  </a:lnTo>
                  <a:lnTo>
                    <a:pt x="635" y="243"/>
                  </a:lnTo>
                  <a:lnTo>
                    <a:pt x="633" y="247"/>
                  </a:lnTo>
                  <a:lnTo>
                    <a:pt x="630" y="247"/>
                  </a:lnTo>
                  <a:lnTo>
                    <a:pt x="628" y="249"/>
                  </a:lnTo>
                  <a:lnTo>
                    <a:pt x="624" y="253"/>
                  </a:lnTo>
                  <a:lnTo>
                    <a:pt x="623" y="258"/>
                  </a:lnTo>
                  <a:lnTo>
                    <a:pt x="619" y="258"/>
                  </a:lnTo>
                  <a:lnTo>
                    <a:pt x="618" y="260"/>
                  </a:lnTo>
                  <a:lnTo>
                    <a:pt x="619" y="263"/>
                  </a:lnTo>
                  <a:lnTo>
                    <a:pt x="617" y="263"/>
                  </a:lnTo>
                  <a:lnTo>
                    <a:pt x="616" y="265"/>
                  </a:lnTo>
                  <a:lnTo>
                    <a:pt x="616" y="266"/>
                  </a:lnTo>
                  <a:lnTo>
                    <a:pt x="617" y="266"/>
                  </a:lnTo>
                  <a:lnTo>
                    <a:pt x="617" y="267"/>
                  </a:lnTo>
                  <a:lnTo>
                    <a:pt x="618" y="268"/>
                  </a:lnTo>
                  <a:lnTo>
                    <a:pt x="618" y="269"/>
                  </a:lnTo>
                  <a:lnTo>
                    <a:pt x="619" y="269"/>
                  </a:lnTo>
                  <a:lnTo>
                    <a:pt x="624" y="269"/>
                  </a:lnTo>
                  <a:lnTo>
                    <a:pt x="628" y="271"/>
                  </a:lnTo>
                  <a:lnTo>
                    <a:pt x="629" y="277"/>
                  </a:lnTo>
                  <a:lnTo>
                    <a:pt x="631" y="278"/>
                  </a:lnTo>
                  <a:lnTo>
                    <a:pt x="635" y="282"/>
                  </a:lnTo>
                  <a:lnTo>
                    <a:pt x="635" y="282"/>
                  </a:lnTo>
                  <a:lnTo>
                    <a:pt x="636" y="281"/>
                  </a:lnTo>
                  <a:lnTo>
                    <a:pt x="638" y="284"/>
                  </a:lnTo>
                  <a:lnTo>
                    <a:pt x="640" y="284"/>
                  </a:lnTo>
                  <a:lnTo>
                    <a:pt x="642" y="286"/>
                  </a:lnTo>
                  <a:lnTo>
                    <a:pt x="642" y="287"/>
                  </a:lnTo>
                  <a:lnTo>
                    <a:pt x="649" y="291"/>
                  </a:lnTo>
                  <a:lnTo>
                    <a:pt x="652" y="291"/>
                  </a:lnTo>
                  <a:lnTo>
                    <a:pt x="660" y="295"/>
                  </a:lnTo>
                  <a:lnTo>
                    <a:pt x="664" y="296"/>
                  </a:lnTo>
                  <a:lnTo>
                    <a:pt x="666" y="296"/>
                  </a:lnTo>
                  <a:lnTo>
                    <a:pt x="669" y="297"/>
                  </a:lnTo>
                  <a:lnTo>
                    <a:pt x="669" y="298"/>
                  </a:lnTo>
                  <a:lnTo>
                    <a:pt x="674" y="300"/>
                  </a:lnTo>
                  <a:lnTo>
                    <a:pt x="680" y="300"/>
                  </a:lnTo>
                  <a:lnTo>
                    <a:pt x="682" y="299"/>
                  </a:lnTo>
                  <a:lnTo>
                    <a:pt x="686" y="298"/>
                  </a:lnTo>
                  <a:lnTo>
                    <a:pt x="687" y="300"/>
                  </a:lnTo>
                  <a:lnTo>
                    <a:pt x="688" y="300"/>
                  </a:lnTo>
                  <a:lnTo>
                    <a:pt x="690" y="300"/>
                  </a:lnTo>
                  <a:lnTo>
                    <a:pt x="696" y="294"/>
                  </a:lnTo>
                  <a:lnTo>
                    <a:pt x="697" y="293"/>
                  </a:lnTo>
                  <a:lnTo>
                    <a:pt x="698" y="292"/>
                  </a:lnTo>
                  <a:lnTo>
                    <a:pt x="702" y="292"/>
                  </a:lnTo>
                  <a:lnTo>
                    <a:pt x="705" y="294"/>
                  </a:lnTo>
                  <a:lnTo>
                    <a:pt x="707" y="298"/>
                  </a:lnTo>
                  <a:lnTo>
                    <a:pt x="706" y="301"/>
                  </a:lnTo>
                  <a:lnTo>
                    <a:pt x="704" y="304"/>
                  </a:lnTo>
                  <a:lnTo>
                    <a:pt x="701" y="306"/>
                  </a:lnTo>
                  <a:lnTo>
                    <a:pt x="700" y="307"/>
                  </a:lnTo>
                  <a:lnTo>
                    <a:pt x="699" y="309"/>
                  </a:lnTo>
                  <a:lnTo>
                    <a:pt x="697" y="310"/>
                  </a:lnTo>
                  <a:lnTo>
                    <a:pt x="697" y="312"/>
                  </a:lnTo>
                  <a:lnTo>
                    <a:pt x="698" y="313"/>
                  </a:lnTo>
                  <a:lnTo>
                    <a:pt x="700" y="313"/>
                  </a:lnTo>
                  <a:lnTo>
                    <a:pt x="702" y="314"/>
                  </a:lnTo>
                  <a:lnTo>
                    <a:pt x="707" y="313"/>
                  </a:lnTo>
                  <a:lnTo>
                    <a:pt x="708" y="316"/>
                  </a:lnTo>
                  <a:lnTo>
                    <a:pt x="709" y="316"/>
                  </a:lnTo>
                  <a:lnTo>
                    <a:pt x="709" y="317"/>
                  </a:lnTo>
                  <a:lnTo>
                    <a:pt x="709" y="319"/>
                  </a:lnTo>
                  <a:lnTo>
                    <a:pt x="709" y="321"/>
                  </a:lnTo>
                  <a:lnTo>
                    <a:pt x="709" y="322"/>
                  </a:lnTo>
                  <a:lnTo>
                    <a:pt x="709" y="323"/>
                  </a:lnTo>
                  <a:lnTo>
                    <a:pt x="709" y="323"/>
                  </a:lnTo>
                  <a:lnTo>
                    <a:pt x="710" y="324"/>
                  </a:lnTo>
                  <a:lnTo>
                    <a:pt x="710" y="330"/>
                  </a:lnTo>
                  <a:lnTo>
                    <a:pt x="711" y="332"/>
                  </a:lnTo>
                  <a:lnTo>
                    <a:pt x="714" y="334"/>
                  </a:lnTo>
                  <a:lnTo>
                    <a:pt x="714" y="335"/>
                  </a:lnTo>
                  <a:lnTo>
                    <a:pt x="716" y="336"/>
                  </a:lnTo>
                  <a:lnTo>
                    <a:pt x="718" y="338"/>
                  </a:lnTo>
                  <a:lnTo>
                    <a:pt x="718" y="348"/>
                  </a:lnTo>
                  <a:lnTo>
                    <a:pt x="718" y="349"/>
                  </a:lnTo>
                  <a:lnTo>
                    <a:pt x="718" y="350"/>
                  </a:lnTo>
                  <a:lnTo>
                    <a:pt x="718" y="351"/>
                  </a:lnTo>
                  <a:lnTo>
                    <a:pt x="718" y="352"/>
                  </a:lnTo>
                  <a:lnTo>
                    <a:pt x="719" y="355"/>
                  </a:lnTo>
                  <a:lnTo>
                    <a:pt x="718" y="357"/>
                  </a:lnTo>
                  <a:lnTo>
                    <a:pt x="717" y="358"/>
                  </a:lnTo>
                  <a:lnTo>
                    <a:pt x="718" y="360"/>
                  </a:lnTo>
                  <a:lnTo>
                    <a:pt x="718" y="361"/>
                  </a:lnTo>
                  <a:lnTo>
                    <a:pt x="718" y="362"/>
                  </a:lnTo>
                  <a:lnTo>
                    <a:pt x="720" y="365"/>
                  </a:lnTo>
                  <a:lnTo>
                    <a:pt x="720" y="366"/>
                  </a:lnTo>
                  <a:lnTo>
                    <a:pt x="720" y="367"/>
                  </a:lnTo>
                  <a:lnTo>
                    <a:pt x="722" y="373"/>
                  </a:lnTo>
                  <a:lnTo>
                    <a:pt x="724" y="374"/>
                  </a:lnTo>
                  <a:lnTo>
                    <a:pt x="727" y="376"/>
                  </a:lnTo>
                  <a:lnTo>
                    <a:pt x="728" y="381"/>
                  </a:lnTo>
                  <a:lnTo>
                    <a:pt x="729" y="386"/>
                  </a:lnTo>
                  <a:lnTo>
                    <a:pt x="729" y="389"/>
                  </a:lnTo>
                  <a:lnTo>
                    <a:pt x="731" y="389"/>
                  </a:lnTo>
                  <a:lnTo>
                    <a:pt x="732" y="390"/>
                  </a:lnTo>
                  <a:lnTo>
                    <a:pt x="732" y="392"/>
                  </a:lnTo>
                  <a:lnTo>
                    <a:pt x="732" y="396"/>
                  </a:lnTo>
                  <a:lnTo>
                    <a:pt x="733" y="404"/>
                  </a:lnTo>
                  <a:lnTo>
                    <a:pt x="734" y="406"/>
                  </a:lnTo>
                  <a:lnTo>
                    <a:pt x="735" y="409"/>
                  </a:lnTo>
                  <a:lnTo>
                    <a:pt x="736" y="411"/>
                  </a:lnTo>
                  <a:lnTo>
                    <a:pt x="737" y="414"/>
                  </a:lnTo>
                  <a:lnTo>
                    <a:pt x="737" y="418"/>
                  </a:lnTo>
                  <a:lnTo>
                    <a:pt x="737" y="420"/>
                  </a:lnTo>
                  <a:lnTo>
                    <a:pt x="737" y="422"/>
                  </a:lnTo>
                  <a:lnTo>
                    <a:pt x="738" y="423"/>
                  </a:lnTo>
                  <a:lnTo>
                    <a:pt x="740" y="424"/>
                  </a:lnTo>
                  <a:lnTo>
                    <a:pt x="742" y="430"/>
                  </a:lnTo>
                  <a:lnTo>
                    <a:pt x="738" y="430"/>
                  </a:lnTo>
                  <a:lnTo>
                    <a:pt x="736" y="432"/>
                  </a:lnTo>
                  <a:lnTo>
                    <a:pt x="735" y="435"/>
                  </a:lnTo>
                  <a:lnTo>
                    <a:pt x="733" y="434"/>
                  </a:lnTo>
                  <a:lnTo>
                    <a:pt x="730" y="437"/>
                  </a:lnTo>
                  <a:lnTo>
                    <a:pt x="726" y="437"/>
                  </a:lnTo>
                  <a:lnTo>
                    <a:pt x="724" y="437"/>
                  </a:lnTo>
                  <a:lnTo>
                    <a:pt x="723" y="439"/>
                  </a:lnTo>
                  <a:lnTo>
                    <a:pt x="723" y="440"/>
                  </a:lnTo>
                  <a:lnTo>
                    <a:pt x="721" y="444"/>
                  </a:lnTo>
                  <a:lnTo>
                    <a:pt x="719" y="446"/>
                  </a:lnTo>
                  <a:lnTo>
                    <a:pt x="715" y="447"/>
                  </a:lnTo>
                  <a:lnTo>
                    <a:pt x="714" y="448"/>
                  </a:lnTo>
                  <a:lnTo>
                    <a:pt x="715" y="450"/>
                  </a:lnTo>
                  <a:lnTo>
                    <a:pt x="715" y="454"/>
                  </a:lnTo>
                  <a:lnTo>
                    <a:pt x="708" y="456"/>
                  </a:lnTo>
                  <a:lnTo>
                    <a:pt x="705" y="457"/>
                  </a:lnTo>
                  <a:lnTo>
                    <a:pt x="704" y="456"/>
                  </a:lnTo>
                  <a:lnTo>
                    <a:pt x="702" y="455"/>
                  </a:lnTo>
                  <a:lnTo>
                    <a:pt x="699" y="455"/>
                  </a:lnTo>
                  <a:lnTo>
                    <a:pt x="698" y="455"/>
                  </a:lnTo>
                  <a:lnTo>
                    <a:pt x="696" y="454"/>
                  </a:lnTo>
                  <a:lnTo>
                    <a:pt x="694" y="453"/>
                  </a:lnTo>
                  <a:lnTo>
                    <a:pt x="693" y="454"/>
                  </a:lnTo>
                  <a:lnTo>
                    <a:pt x="687" y="456"/>
                  </a:lnTo>
                  <a:lnTo>
                    <a:pt x="683" y="456"/>
                  </a:lnTo>
                  <a:lnTo>
                    <a:pt x="684" y="449"/>
                  </a:lnTo>
                  <a:lnTo>
                    <a:pt x="688" y="442"/>
                  </a:lnTo>
                  <a:lnTo>
                    <a:pt x="690" y="440"/>
                  </a:lnTo>
                  <a:lnTo>
                    <a:pt x="696" y="435"/>
                  </a:lnTo>
                  <a:lnTo>
                    <a:pt x="701" y="428"/>
                  </a:lnTo>
                  <a:lnTo>
                    <a:pt x="705" y="422"/>
                  </a:lnTo>
                  <a:lnTo>
                    <a:pt x="706" y="420"/>
                  </a:lnTo>
                  <a:lnTo>
                    <a:pt x="707" y="418"/>
                  </a:lnTo>
                  <a:lnTo>
                    <a:pt x="708" y="412"/>
                  </a:lnTo>
                  <a:lnTo>
                    <a:pt x="708" y="409"/>
                  </a:lnTo>
                  <a:lnTo>
                    <a:pt x="707" y="406"/>
                  </a:lnTo>
                  <a:lnTo>
                    <a:pt x="707" y="404"/>
                  </a:lnTo>
                  <a:lnTo>
                    <a:pt x="707" y="403"/>
                  </a:lnTo>
                  <a:lnTo>
                    <a:pt x="707" y="401"/>
                  </a:lnTo>
                  <a:lnTo>
                    <a:pt x="705" y="399"/>
                  </a:lnTo>
                  <a:lnTo>
                    <a:pt x="704" y="398"/>
                  </a:lnTo>
                  <a:lnTo>
                    <a:pt x="703" y="399"/>
                  </a:lnTo>
                  <a:lnTo>
                    <a:pt x="700" y="401"/>
                  </a:lnTo>
                  <a:lnTo>
                    <a:pt x="695" y="402"/>
                  </a:lnTo>
                  <a:lnTo>
                    <a:pt x="693" y="400"/>
                  </a:lnTo>
                  <a:lnTo>
                    <a:pt x="687" y="397"/>
                  </a:lnTo>
                  <a:lnTo>
                    <a:pt x="684" y="396"/>
                  </a:lnTo>
                  <a:lnTo>
                    <a:pt x="683" y="399"/>
                  </a:lnTo>
                  <a:lnTo>
                    <a:pt x="682" y="403"/>
                  </a:lnTo>
                  <a:lnTo>
                    <a:pt x="679" y="403"/>
                  </a:lnTo>
                  <a:lnTo>
                    <a:pt x="679" y="404"/>
                  </a:lnTo>
                  <a:lnTo>
                    <a:pt x="677" y="405"/>
                  </a:lnTo>
                  <a:lnTo>
                    <a:pt x="676" y="407"/>
                  </a:lnTo>
                  <a:lnTo>
                    <a:pt x="674" y="406"/>
                  </a:lnTo>
                  <a:lnTo>
                    <a:pt x="670" y="406"/>
                  </a:lnTo>
                  <a:lnTo>
                    <a:pt x="669" y="403"/>
                  </a:lnTo>
                  <a:lnTo>
                    <a:pt x="669" y="401"/>
                  </a:lnTo>
                  <a:lnTo>
                    <a:pt x="664" y="401"/>
                  </a:lnTo>
                  <a:lnTo>
                    <a:pt x="662" y="401"/>
                  </a:lnTo>
                  <a:lnTo>
                    <a:pt x="660" y="400"/>
                  </a:lnTo>
                  <a:lnTo>
                    <a:pt x="660" y="400"/>
                  </a:lnTo>
                  <a:lnTo>
                    <a:pt x="655" y="401"/>
                  </a:lnTo>
                  <a:lnTo>
                    <a:pt x="653" y="402"/>
                  </a:lnTo>
                  <a:lnTo>
                    <a:pt x="652" y="402"/>
                  </a:lnTo>
                  <a:lnTo>
                    <a:pt x="650" y="402"/>
                  </a:lnTo>
                  <a:lnTo>
                    <a:pt x="648" y="403"/>
                  </a:lnTo>
                  <a:lnTo>
                    <a:pt x="645" y="405"/>
                  </a:lnTo>
                  <a:lnTo>
                    <a:pt x="642" y="404"/>
                  </a:lnTo>
                  <a:lnTo>
                    <a:pt x="641" y="402"/>
                  </a:lnTo>
                  <a:lnTo>
                    <a:pt x="642" y="401"/>
                  </a:lnTo>
                  <a:lnTo>
                    <a:pt x="642" y="400"/>
                  </a:lnTo>
                  <a:lnTo>
                    <a:pt x="642" y="399"/>
                  </a:lnTo>
                  <a:lnTo>
                    <a:pt x="641" y="398"/>
                  </a:lnTo>
                  <a:lnTo>
                    <a:pt x="642" y="397"/>
                  </a:lnTo>
                  <a:lnTo>
                    <a:pt x="644" y="397"/>
                  </a:lnTo>
                  <a:lnTo>
                    <a:pt x="644" y="395"/>
                  </a:lnTo>
                  <a:lnTo>
                    <a:pt x="644" y="394"/>
                  </a:lnTo>
                  <a:lnTo>
                    <a:pt x="638" y="391"/>
                  </a:lnTo>
                  <a:lnTo>
                    <a:pt x="635" y="390"/>
                  </a:lnTo>
                  <a:lnTo>
                    <a:pt x="635" y="388"/>
                  </a:lnTo>
                  <a:lnTo>
                    <a:pt x="636" y="386"/>
                  </a:lnTo>
                  <a:lnTo>
                    <a:pt x="635" y="385"/>
                  </a:lnTo>
                  <a:lnTo>
                    <a:pt x="635" y="384"/>
                  </a:lnTo>
                  <a:lnTo>
                    <a:pt x="635" y="382"/>
                  </a:lnTo>
                  <a:lnTo>
                    <a:pt x="635" y="379"/>
                  </a:lnTo>
                  <a:lnTo>
                    <a:pt x="635" y="378"/>
                  </a:lnTo>
                  <a:lnTo>
                    <a:pt x="635" y="378"/>
                  </a:lnTo>
                  <a:lnTo>
                    <a:pt x="634" y="377"/>
                  </a:lnTo>
                  <a:lnTo>
                    <a:pt x="633" y="377"/>
                  </a:lnTo>
                  <a:lnTo>
                    <a:pt x="632" y="376"/>
                  </a:lnTo>
                  <a:lnTo>
                    <a:pt x="630" y="375"/>
                  </a:lnTo>
                  <a:lnTo>
                    <a:pt x="627" y="375"/>
                  </a:lnTo>
                  <a:lnTo>
                    <a:pt x="625" y="374"/>
                  </a:lnTo>
                  <a:lnTo>
                    <a:pt x="624" y="373"/>
                  </a:lnTo>
                  <a:lnTo>
                    <a:pt x="619" y="366"/>
                  </a:lnTo>
                  <a:lnTo>
                    <a:pt x="620" y="365"/>
                  </a:lnTo>
                  <a:lnTo>
                    <a:pt x="620" y="363"/>
                  </a:lnTo>
                  <a:lnTo>
                    <a:pt x="619" y="362"/>
                  </a:lnTo>
                  <a:lnTo>
                    <a:pt x="618" y="363"/>
                  </a:lnTo>
                  <a:lnTo>
                    <a:pt x="616" y="365"/>
                  </a:lnTo>
                  <a:lnTo>
                    <a:pt x="615" y="371"/>
                  </a:lnTo>
                  <a:lnTo>
                    <a:pt x="616" y="372"/>
                  </a:lnTo>
                  <a:lnTo>
                    <a:pt x="616" y="374"/>
                  </a:lnTo>
                  <a:lnTo>
                    <a:pt x="616" y="376"/>
                  </a:lnTo>
                  <a:lnTo>
                    <a:pt x="618" y="377"/>
                  </a:lnTo>
                  <a:lnTo>
                    <a:pt x="619" y="377"/>
                  </a:lnTo>
                  <a:lnTo>
                    <a:pt x="619" y="379"/>
                  </a:lnTo>
                  <a:lnTo>
                    <a:pt x="621" y="382"/>
                  </a:lnTo>
                  <a:lnTo>
                    <a:pt x="622" y="381"/>
                  </a:lnTo>
                  <a:lnTo>
                    <a:pt x="625" y="382"/>
                  </a:lnTo>
                  <a:lnTo>
                    <a:pt x="623" y="386"/>
                  </a:lnTo>
                  <a:lnTo>
                    <a:pt x="621" y="389"/>
                  </a:lnTo>
                  <a:lnTo>
                    <a:pt x="617" y="390"/>
                  </a:lnTo>
                  <a:lnTo>
                    <a:pt x="612" y="389"/>
                  </a:lnTo>
                  <a:lnTo>
                    <a:pt x="611" y="388"/>
                  </a:lnTo>
                  <a:lnTo>
                    <a:pt x="610" y="387"/>
                  </a:lnTo>
                  <a:lnTo>
                    <a:pt x="609" y="388"/>
                  </a:lnTo>
                  <a:lnTo>
                    <a:pt x="608" y="388"/>
                  </a:lnTo>
                  <a:lnTo>
                    <a:pt x="605" y="388"/>
                  </a:lnTo>
                  <a:lnTo>
                    <a:pt x="604" y="388"/>
                  </a:lnTo>
                  <a:lnTo>
                    <a:pt x="603" y="389"/>
                  </a:lnTo>
                  <a:lnTo>
                    <a:pt x="594" y="396"/>
                  </a:lnTo>
                  <a:lnTo>
                    <a:pt x="593" y="398"/>
                  </a:lnTo>
                  <a:lnTo>
                    <a:pt x="592" y="400"/>
                  </a:lnTo>
                  <a:lnTo>
                    <a:pt x="591" y="400"/>
                  </a:lnTo>
                  <a:lnTo>
                    <a:pt x="590" y="400"/>
                  </a:lnTo>
                  <a:lnTo>
                    <a:pt x="589" y="402"/>
                  </a:lnTo>
                  <a:lnTo>
                    <a:pt x="589" y="403"/>
                  </a:lnTo>
                  <a:lnTo>
                    <a:pt x="590" y="404"/>
                  </a:lnTo>
                  <a:lnTo>
                    <a:pt x="589" y="404"/>
                  </a:lnTo>
                  <a:lnTo>
                    <a:pt x="589" y="405"/>
                  </a:lnTo>
                  <a:lnTo>
                    <a:pt x="589" y="406"/>
                  </a:lnTo>
                  <a:lnTo>
                    <a:pt x="589" y="408"/>
                  </a:lnTo>
                  <a:lnTo>
                    <a:pt x="588" y="412"/>
                  </a:lnTo>
                  <a:lnTo>
                    <a:pt x="586" y="411"/>
                  </a:lnTo>
                  <a:lnTo>
                    <a:pt x="586" y="411"/>
                  </a:lnTo>
                  <a:lnTo>
                    <a:pt x="583" y="413"/>
                  </a:lnTo>
                  <a:lnTo>
                    <a:pt x="579" y="413"/>
                  </a:lnTo>
                  <a:lnTo>
                    <a:pt x="577" y="414"/>
                  </a:lnTo>
                  <a:lnTo>
                    <a:pt x="574" y="415"/>
                  </a:lnTo>
                  <a:lnTo>
                    <a:pt x="574" y="418"/>
                  </a:lnTo>
                  <a:lnTo>
                    <a:pt x="575" y="419"/>
                  </a:lnTo>
                  <a:lnTo>
                    <a:pt x="575" y="420"/>
                  </a:lnTo>
                  <a:lnTo>
                    <a:pt x="575" y="422"/>
                  </a:lnTo>
                  <a:lnTo>
                    <a:pt x="576" y="424"/>
                  </a:lnTo>
                  <a:lnTo>
                    <a:pt x="574" y="425"/>
                  </a:lnTo>
                  <a:lnTo>
                    <a:pt x="573" y="428"/>
                  </a:lnTo>
                  <a:lnTo>
                    <a:pt x="571" y="428"/>
                  </a:lnTo>
                  <a:lnTo>
                    <a:pt x="569" y="428"/>
                  </a:lnTo>
                  <a:lnTo>
                    <a:pt x="568" y="432"/>
                  </a:lnTo>
                  <a:lnTo>
                    <a:pt x="569" y="432"/>
                  </a:lnTo>
                  <a:lnTo>
                    <a:pt x="568" y="437"/>
                  </a:lnTo>
                  <a:lnTo>
                    <a:pt x="569" y="441"/>
                  </a:lnTo>
                  <a:lnTo>
                    <a:pt x="567" y="442"/>
                  </a:lnTo>
                  <a:lnTo>
                    <a:pt x="566" y="441"/>
                  </a:lnTo>
                  <a:lnTo>
                    <a:pt x="566" y="443"/>
                  </a:lnTo>
                  <a:lnTo>
                    <a:pt x="565" y="446"/>
                  </a:lnTo>
                  <a:lnTo>
                    <a:pt x="564" y="448"/>
                  </a:lnTo>
                  <a:lnTo>
                    <a:pt x="562" y="451"/>
                  </a:lnTo>
                  <a:lnTo>
                    <a:pt x="559" y="453"/>
                  </a:lnTo>
                  <a:lnTo>
                    <a:pt x="558" y="450"/>
                  </a:lnTo>
                  <a:lnTo>
                    <a:pt x="557" y="449"/>
                  </a:lnTo>
                  <a:lnTo>
                    <a:pt x="554" y="449"/>
                  </a:lnTo>
                  <a:lnTo>
                    <a:pt x="553" y="453"/>
                  </a:lnTo>
                  <a:lnTo>
                    <a:pt x="554" y="453"/>
                  </a:lnTo>
                  <a:lnTo>
                    <a:pt x="554" y="455"/>
                  </a:lnTo>
                  <a:lnTo>
                    <a:pt x="553" y="456"/>
                  </a:lnTo>
                  <a:lnTo>
                    <a:pt x="551" y="460"/>
                  </a:lnTo>
                  <a:lnTo>
                    <a:pt x="550" y="461"/>
                  </a:lnTo>
                  <a:lnTo>
                    <a:pt x="549" y="463"/>
                  </a:lnTo>
                  <a:lnTo>
                    <a:pt x="548" y="464"/>
                  </a:lnTo>
                  <a:lnTo>
                    <a:pt x="548" y="466"/>
                  </a:lnTo>
                  <a:lnTo>
                    <a:pt x="547" y="467"/>
                  </a:lnTo>
                  <a:lnTo>
                    <a:pt x="545" y="467"/>
                  </a:lnTo>
                  <a:lnTo>
                    <a:pt x="543" y="464"/>
                  </a:lnTo>
                  <a:lnTo>
                    <a:pt x="538" y="458"/>
                  </a:lnTo>
                  <a:lnTo>
                    <a:pt x="536" y="459"/>
                  </a:lnTo>
                  <a:lnTo>
                    <a:pt x="534" y="459"/>
                  </a:lnTo>
                  <a:lnTo>
                    <a:pt x="530" y="458"/>
                  </a:lnTo>
                  <a:lnTo>
                    <a:pt x="527" y="458"/>
                  </a:lnTo>
                  <a:lnTo>
                    <a:pt x="524" y="460"/>
                  </a:lnTo>
                  <a:lnTo>
                    <a:pt x="523" y="461"/>
                  </a:lnTo>
                  <a:lnTo>
                    <a:pt x="522" y="463"/>
                  </a:lnTo>
                  <a:lnTo>
                    <a:pt x="520" y="463"/>
                  </a:lnTo>
                  <a:lnTo>
                    <a:pt x="518" y="464"/>
                  </a:lnTo>
                  <a:lnTo>
                    <a:pt x="517" y="466"/>
                  </a:lnTo>
                  <a:lnTo>
                    <a:pt x="517" y="467"/>
                  </a:lnTo>
                  <a:lnTo>
                    <a:pt x="518" y="468"/>
                  </a:lnTo>
                  <a:lnTo>
                    <a:pt x="517" y="469"/>
                  </a:lnTo>
                  <a:lnTo>
                    <a:pt x="516" y="471"/>
                  </a:lnTo>
                  <a:lnTo>
                    <a:pt x="516" y="473"/>
                  </a:lnTo>
                  <a:lnTo>
                    <a:pt x="514" y="478"/>
                  </a:lnTo>
                  <a:lnTo>
                    <a:pt x="510" y="477"/>
                  </a:lnTo>
                  <a:lnTo>
                    <a:pt x="507" y="473"/>
                  </a:lnTo>
                  <a:lnTo>
                    <a:pt x="507" y="472"/>
                  </a:lnTo>
                  <a:lnTo>
                    <a:pt x="506" y="469"/>
                  </a:lnTo>
                  <a:lnTo>
                    <a:pt x="505" y="468"/>
                  </a:lnTo>
                  <a:lnTo>
                    <a:pt x="504" y="468"/>
                  </a:lnTo>
                  <a:lnTo>
                    <a:pt x="501" y="468"/>
                  </a:lnTo>
                  <a:lnTo>
                    <a:pt x="499" y="469"/>
                  </a:lnTo>
                  <a:lnTo>
                    <a:pt x="498" y="468"/>
                  </a:lnTo>
                  <a:lnTo>
                    <a:pt x="496" y="470"/>
                  </a:lnTo>
                  <a:lnTo>
                    <a:pt x="495" y="471"/>
                  </a:lnTo>
                  <a:lnTo>
                    <a:pt x="494" y="472"/>
                  </a:lnTo>
                  <a:lnTo>
                    <a:pt x="492" y="471"/>
                  </a:lnTo>
                  <a:lnTo>
                    <a:pt x="490" y="472"/>
                  </a:lnTo>
                  <a:lnTo>
                    <a:pt x="489" y="473"/>
                  </a:lnTo>
                  <a:lnTo>
                    <a:pt x="490" y="476"/>
                  </a:lnTo>
                  <a:lnTo>
                    <a:pt x="489" y="480"/>
                  </a:lnTo>
                  <a:lnTo>
                    <a:pt x="488" y="480"/>
                  </a:lnTo>
                  <a:lnTo>
                    <a:pt x="487" y="480"/>
                  </a:lnTo>
                  <a:lnTo>
                    <a:pt x="486" y="482"/>
                  </a:lnTo>
                  <a:lnTo>
                    <a:pt x="485" y="485"/>
                  </a:lnTo>
                  <a:lnTo>
                    <a:pt x="484" y="484"/>
                  </a:lnTo>
                  <a:lnTo>
                    <a:pt x="483" y="484"/>
                  </a:lnTo>
                  <a:lnTo>
                    <a:pt x="480" y="485"/>
                  </a:lnTo>
                  <a:lnTo>
                    <a:pt x="478" y="487"/>
                  </a:lnTo>
                  <a:lnTo>
                    <a:pt x="475" y="490"/>
                  </a:lnTo>
                  <a:lnTo>
                    <a:pt x="474" y="490"/>
                  </a:lnTo>
                  <a:lnTo>
                    <a:pt x="474" y="492"/>
                  </a:lnTo>
                  <a:lnTo>
                    <a:pt x="474" y="493"/>
                  </a:lnTo>
                  <a:lnTo>
                    <a:pt x="472" y="495"/>
                  </a:lnTo>
                  <a:lnTo>
                    <a:pt x="471" y="496"/>
                  </a:lnTo>
                  <a:lnTo>
                    <a:pt x="469" y="496"/>
                  </a:lnTo>
                  <a:lnTo>
                    <a:pt x="467" y="497"/>
                  </a:lnTo>
                  <a:lnTo>
                    <a:pt x="465" y="497"/>
                  </a:lnTo>
                  <a:lnTo>
                    <a:pt x="461" y="493"/>
                  </a:lnTo>
                  <a:lnTo>
                    <a:pt x="462" y="492"/>
                  </a:lnTo>
                  <a:lnTo>
                    <a:pt x="463" y="491"/>
                  </a:lnTo>
                  <a:lnTo>
                    <a:pt x="464" y="489"/>
                  </a:lnTo>
                  <a:lnTo>
                    <a:pt x="464" y="487"/>
                  </a:lnTo>
                  <a:lnTo>
                    <a:pt x="462" y="486"/>
                  </a:lnTo>
                  <a:lnTo>
                    <a:pt x="460" y="487"/>
                  </a:lnTo>
                  <a:lnTo>
                    <a:pt x="459" y="489"/>
                  </a:lnTo>
                  <a:lnTo>
                    <a:pt x="459" y="490"/>
                  </a:lnTo>
                  <a:lnTo>
                    <a:pt x="458" y="490"/>
                  </a:lnTo>
                  <a:lnTo>
                    <a:pt x="456" y="490"/>
                  </a:lnTo>
                  <a:lnTo>
                    <a:pt x="455" y="489"/>
                  </a:lnTo>
                  <a:lnTo>
                    <a:pt x="455" y="489"/>
                  </a:lnTo>
                  <a:lnTo>
                    <a:pt x="453" y="489"/>
                  </a:lnTo>
                  <a:lnTo>
                    <a:pt x="448" y="492"/>
                  </a:lnTo>
                  <a:lnTo>
                    <a:pt x="447" y="493"/>
                  </a:lnTo>
                  <a:lnTo>
                    <a:pt x="443" y="491"/>
                  </a:lnTo>
                  <a:lnTo>
                    <a:pt x="441" y="489"/>
                  </a:lnTo>
                  <a:lnTo>
                    <a:pt x="441" y="489"/>
                  </a:lnTo>
                  <a:lnTo>
                    <a:pt x="439" y="486"/>
                  </a:lnTo>
                  <a:lnTo>
                    <a:pt x="438" y="487"/>
                  </a:lnTo>
                  <a:lnTo>
                    <a:pt x="438" y="489"/>
                  </a:lnTo>
                  <a:lnTo>
                    <a:pt x="435" y="489"/>
                  </a:lnTo>
                  <a:lnTo>
                    <a:pt x="434" y="489"/>
                  </a:lnTo>
                  <a:lnTo>
                    <a:pt x="433" y="489"/>
                  </a:lnTo>
                  <a:lnTo>
                    <a:pt x="432" y="489"/>
                  </a:lnTo>
                  <a:lnTo>
                    <a:pt x="430" y="490"/>
                  </a:lnTo>
                  <a:lnTo>
                    <a:pt x="425" y="491"/>
                  </a:lnTo>
                  <a:lnTo>
                    <a:pt x="423" y="490"/>
                  </a:lnTo>
                  <a:lnTo>
                    <a:pt x="422" y="489"/>
                  </a:lnTo>
                  <a:lnTo>
                    <a:pt x="421" y="489"/>
                  </a:lnTo>
                  <a:lnTo>
                    <a:pt x="419" y="489"/>
                  </a:lnTo>
                  <a:lnTo>
                    <a:pt x="420" y="486"/>
                  </a:lnTo>
                  <a:lnTo>
                    <a:pt x="421" y="485"/>
                  </a:lnTo>
                  <a:lnTo>
                    <a:pt x="422" y="481"/>
                  </a:lnTo>
                  <a:lnTo>
                    <a:pt x="422" y="480"/>
                  </a:lnTo>
                  <a:lnTo>
                    <a:pt x="420" y="480"/>
                  </a:lnTo>
                  <a:lnTo>
                    <a:pt x="415" y="481"/>
                  </a:lnTo>
                  <a:lnTo>
                    <a:pt x="410" y="479"/>
                  </a:lnTo>
                  <a:lnTo>
                    <a:pt x="405" y="477"/>
                  </a:lnTo>
                  <a:lnTo>
                    <a:pt x="405" y="475"/>
                  </a:lnTo>
                  <a:lnTo>
                    <a:pt x="406" y="474"/>
                  </a:lnTo>
                  <a:lnTo>
                    <a:pt x="406" y="473"/>
                  </a:lnTo>
                  <a:lnTo>
                    <a:pt x="406" y="472"/>
                  </a:lnTo>
                  <a:lnTo>
                    <a:pt x="403" y="470"/>
                  </a:lnTo>
                  <a:lnTo>
                    <a:pt x="397" y="470"/>
                  </a:lnTo>
                  <a:lnTo>
                    <a:pt x="397" y="471"/>
                  </a:lnTo>
                  <a:lnTo>
                    <a:pt x="395" y="471"/>
                  </a:lnTo>
                  <a:lnTo>
                    <a:pt x="393" y="473"/>
                  </a:lnTo>
                  <a:lnTo>
                    <a:pt x="391" y="474"/>
                  </a:lnTo>
                  <a:lnTo>
                    <a:pt x="389" y="473"/>
                  </a:lnTo>
                  <a:lnTo>
                    <a:pt x="381" y="469"/>
                  </a:lnTo>
                  <a:lnTo>
                    <a:pt x="377" y="468"/>
                  </a:lnTo>
                  <a:lnTo>
                    <a:pt x="373" y="469"/>
                  </a:lnTo>
                  <a:lnTo>
                    <a:pt x="371" y="471"/>
                  </a:lnTo>
                  <a:lnTo>
                    <a:pt x="366" y="471"/>
                  </a:lnTo>
                  <a:lnTo>
                    <a:pt x="365" y="471"/>
                  </a:lnTo>
                  <a:lnTo>
                    <a:pt x="364" y="472"/>
                  </a:lnTo>
                  <a:lnTo>
                    <a:pt x="362" y="473"/>
                  </a:lnTo>
                  <a:lnTo>
                    <a:pt x="359" y="470"/>
                  </a:lnTo>
                  <a:lnTo>
                    <a:pt x="358" y="467"/>
                  </a:lnTo>
                  <a:lnTo>
                    <a:pt x="358" y="466"/>
                  </a:lnTo>
                  <a:lnTo>
                    <a:pt x="355" y="464"/>
                  </a:lnTo>
                  <a:lnTo>
                    <a:pt x="353" y="464"/>
                  </a:lnTo>
                  <a:lnTo>
                    <a:pt x="352" y="464"/>
                  </a:lnTo>
                  <a:lnTo>
                    <a:pt x="350" y="463"/>
                  </a:lnTo>
                  <a:lnTo>
                    <a:pt x="351" y="462"/>
                  </a:lnTo>
                  <a:lnTo>
                    <a:pt x="351" y="460"/>
                  </a:lnTo>
                  <a:lnTo>
                    <a:pt x="351" y="459"/>
                  </a:lnTo>
                  <a:lnTo>
                    <a:pt x="350" y="457"/>
                  </a:lnTo>
                  <a:lnTo>
                    <a:pt x="348" y="457"/>
                  </a:lnTo>
                  <a:lnTo>
                    <a:pt x="344" y="456"/>
                  </a:lnTo>
                  <a:lnTo>
                    <a:pt x="339" y="453"/>
                  </a:lnTo>
                  <a:lnTo>
                    <a:pt x="338" y="451"/>
                  </a:lnTo>
                  <a:lnTo>
                    <a:pt x="335" y="450"/>
                  </a:lnTo>
                  <a:lnTo>
                    <a:pt x="334" y="449"/>
                  </a:lnTo>
                  <a:lnTo>
                    <a:pt x="331" y="448"/>
                  </a:lnTo>
                  <a:lnTo>
                    <a:pt x="327" y="449"/>
                  </a:lnTo>
                  <a:lnTo>
                    <a:pt x="324" y="450"/>
                  </a:lnTo>
                  <a:lnTo>
                    <a:pt x="324" y="449"/>
                  </a:lnTo>
                  <a:lnTo>
                    <a:pt x="323" y="449"/>
                  </a:lnTo>
                  <a:lnTo>
                    <a:pt x="323" y="448"/>
                  </a:lnTo>
                  <a:lnTo>
                    <a:pt x="321" y="447"/>
                  </a:lnTo>
                  <a:lnTo>
                    <a:pt x="319" y="444"/>
                  </a:lnTo>
                  <a:lnTo>
                    <a:pt x="318" y="442"/>
                  </a:lnTo>
                  <a:lnTo>
                    <a:pt x="317" y="439"/>
                  </a:lnTo>
                  <a:lnTo>
                    <a:pt x="316" y="440"/>
                  </a:lnTo>
                  <a:lnTo>
                    <a:pt x="314" y="441"/>
                  </a:lnTo>
                  <a:lnTo>
                    <a:pt x="314" y="441"/>
                  </a:lnTo>
                  <a:lnTo>
                    <a:pt x="311" y="441"/>
                  </a:lnTo>
                  <a:lnTo>
                    <a:pt x="310" y="442"/>
                  </a:lnTo>
                  <a:lnTo>
                    <a:pt x="310" y="444"/>
                  </a:lnTo>
                  <a:lnTo>
                    <a:pt x="307" y="445"/>
                  </a:lnTo>
                  <a:lnTo>
                    <a:pt x="304" y="443"/>
                  </a:lnTo>
                  <a:lnTo>
                    <a:pt x="304" y="442"/>
                  </a:lnTo>
                  <a:lnTo>
                    <a:pt x="303" y="439"/>
                  </a:lnTo>
                  <a:lnTo>
                    <a:pt x="301" y="439"/>
                  </a:lnTo>
                  <a:lnTo>
                    <a:pt x="301" y="440"/>
                  </a:lnTo>
                  <a:lnTo>
                    <a:pt x="301" y="441"/>
                  </a:lnTo>
                  <a:lnTo>
                    <a:pt x="300" y="443"/>
                  </a:lnTo>
                  <a:lnTo>
                    <a:pt x="298" y="443"/>
                  </a:lnTo>
                  <a:lnTo>
                    <a:pt x="295" y="443"/>
                  </a:lnTo>
                  <a:lnTo>
                    <a:pt x="295" y="444"/>
                  </a:lnTo>
                  <a:lnTo>
                    <a:pt x="291" y="444"/>
                  </a:lnTo>
                  <a:lnTo>
                    <a:pt x="289" y="443"/>
                  </a:lnTo>
                  <a:lnTo>
                    <a:pt x="289" y="440"/>
                  </a:lnTo>
                  <a:lnTo>
                    <a:pt x="288" y="437"/>
                  </a:lnTo>
                  <a:lnTo>
                    <a:pt x="285" y="437"/>
                  </a:lnTo>
                  <a:lnTo>
                    <a:pt x="283" y="437"/>
                  </a:lnTo>
                  <a:lnTo>
                    <a:pt x="283" y="439"/>
                  </a:lnTo>
                  <a:lnTo>
                    <a:pt x="284" y="440"/>
                  </a:lnTo>
                  <a:lnTo>
                    <a:pt x="284" y="441"/>
                  </a:lnTo>
                  <a:lnTo>
                    <a:pt x="284" y="443"/>
                  </a:lnTo>
                  <a:lnTo>
                    <a:pt x="281" y="445"/>
                  </a:lnTo>
                  <a:lnTo>
                    <a:pt x="276" y="448"/>
                  </a:lnTo>
                  <a:lnTo>
                    <a:pt x="277" y="449"/>
                  </a:lnTo>
                  <a:lnTo>
                    <a:pt x="278" y="453"/>
                  </a:lnTo>
                  <a:lnTo>
                    <a:pt x="277" y="455"/>
                  </a:lnTo>
                  <a:lnTo>
                    <a:pt x="278" y="459"/>
                  </a:lnTo>
                  <a:lnTo>
                    <a:pt x="278" y="460"/>
                  </a:lnTo>
                  <a:lnTo>
                    <a:pt x="275" y="461"/>
                  </a:lnTo>
                  <a:lnTo>
                    <a:pt x="273" y="462"/>
                  </a:lnTo>
                  <a:lnTo>
                    <a:pt x="271" y="461"/>
                  </a:lnTo>
                  <a:lnTo>
                    <a:pt x="269" y="461"/>
                  </a:lnTo>
                  <a:lnTo>
                    <a:pt x="268" y="463"/>
                  </a:lnTo>
                  <a:lnTo>
                    <a:pt x="267" y="464"/>
                  </a:lnTo>
                  <a:lnTo>
                    <a:pt x="265" y="467"/>
                  </a:lnTo>
                  <a:lnTo>
                    <a:pt x="265" y="469"/>
                  </a:lnTo>
                  <a:lnTo>
                    <a:pt x="259" y="469"/>
                  </a:lnTo>
                  <a:lnTo>
                    <a:pt x="257" y="468"/>
                  </a:lnTo>
                  <a:lnTo>
                    <a:pt x="254" y="467"/>
                  </a:lnTo>
                  <a:lnTo>
                    <a:pt x="253" y="467"/>
                  </a:lnTo>
                  <a:lnTo>
                    <a:pt x="252" y="470"/>
                  </a:lnTo>
                  <a:lnTo>
                    <a:pt x="250" y="473"/>
                  </a:lnTo>
                  <a:lnTo>
                    <a:pt x="249" y="474"/>
                  </a:lnTo>
                  <a:lnTo>
                    <a:pt x="248" y="474"/>
                  </a:lnTo>
                  <a:lnTo>
                    <a:pt x="247" y="477"/>
                  </a:lnTo>
                  <a:lnTo>
                    <a:pt x="243" y="476"/>
                  </a:lnTo>
                  <a:lnTo>
                    <a:pt x="238" y="476"/>
                  </a:lnTo>
                  <a:lnTo>
                    <a:pt x="237" y="477"/>
                  </a:lnTo>
                  <a:lnTo>
                    <a:pt x="239" y="479"/>
                  </a:lnTo>
                  <a:lnTo>
                    <a:pt x="240" y="479"/>
                  </a:lnTo>
                  <a:lnTo>
                    <a:pt x="241" y="483"/>
                  </a:lnTo>
                  <a:lnTo>
                    <a:pt x="240" y="484"/>
                  </a:lnTo>
                  <a:lnTo>
                    <a:pt x="236" y="485"/>
                  </a:lnTo>
                  <a:lnTo>
                    <a:pt x="234" y="485"/>
                  </a:lnTo>
                  <a:lnTo>
                    <a:pt x="230" y="485"/>
                  </a:lnTo>
                  <a:lnTo>
                    <a:pt x="225" y="487"/>
                  </a:lnTo>
                  <a:lnTo>
                    <a:pt x="223" y="489"/>
                  </a:lnTo>
                  <a:lnTo>
                    <a:pt x="222" y="489"/>
                  </a:lnTo>
                  <a:lnTo>
                    <a:pt x="222" y="486"/>
                  </a:lnTo>
                  <a:lnTo>
                    <a:pt x="222" y="483"/>
                  </a:lnTo>
                  <a:lnTo>
                    <a:pt x="218" y="483"/>
                  </a:lnTo>
                  <a:lnTo>
                    <a:pt x="215" y="479"/>
                  </a:lnTo>
                  <a:lnTo>
                    <a:pt x="214" y="480"/>
                  </a:lnTo>
                  <a:lnTo>
                    <a:pt x="210" y="480"/>
                  </a:lnTo>
                  <a:lnTo>
                    <a:pt x="208" y="480"/>
                  </a:lnTo>
                  <a:lnTo>
                    <a:pt x="206" y="481"/>
                  </a:lnTo>
                  <a:lnTo>
                    <a:pt x="204" y="481"/>
                  </a:lnTo>
                  <a:lnTo>
                    <a:pt x="202" y="480"/>
                  </a:lnTo>
                  <a:lnTo>
                    <a:pt x="201" y="481"/>
                  </a:lnTo>
                  <a:lnTo>
                    <a:pt x="200" y="483"/>
                  </a:lnTo>
                  <a:lnTo>
                    <a:pt x="200" y="484"/>
                  </a:lnTo>
                  <a:lnTo>
                    <a:pt x="197" y="486"/>
                  </a:lnTo>
                  <a:lnTo>
                    <a:pt x="195" y="489"/>
                  </a:lnTo>
                  <a:lnTo>
                    <a:pt x="192" y="490"/>
                  </a:lnTo>
                  <a:lnTo>
                    <a:pt x="191" y="490"/>
                  </a:lnTo>
                  <a:lnTo>
                    <a:pt x="189" y="492"/>
                  </a:lnTo>
                  <a:lnTo>
                    <a:pt x="190" y="494"/>
                  </a:lnTo>
                  <a:lnTo>
                    <a:pt x="190" y="496"/>
                  </a:lnTo>
                  <a:lnTo>
                    <a:pt x="190" y="499"/>
                  </a:lnTo>
                  <a:lnTo>
                    <a:pt x="190" y="500"/>
                  </a:lnTo>
                  <a:lnTo>
                    <a:pt x="191" y="501"/>
                  </a:lnTo>
                  <a:lnTo>
                    <a:pt x="191" y="502"/>
                  </a:lnTo>
                  <a:lnTo>
                    <a:pt x="191" y="503"/>
                  </a:lnTo>
                  <a:lnTo>
                    <a:pt x="191" y="506"/>
                  </a:lnTo>
                  <a:lnTo>
                    <a:pt x="191" y="507"/>
                  </a:lnTo>
                  <a:lnTo>
                    <a:pt x="191" y="507"/>
                  </a:lnTo>
                  <a:lnTo>
                    <a:pt x="189" y="511"/>
                  </a:lnTo>
                  <a:lnTo>
                    <a:pt x="189" y="513"/>
                  </a:lnTo>
                  <a:lnTo>
                    <a:pt x="189" y="514"/>
                  </a:lnTo>
                  <a:lnTo>
                    <a:pt x="188" y="516"/>
                  </a:lnTo>
                  <a:lnTo>
                    <a:pt x="185" y="518"/>
                  </a:lnTo>
                  <a:lnTo>
                    <a:pt x="182" y="518"/>
                  </a:lnTo>
                  <a:lnTo>
                    <a:pt x="180" y="518"/>
                  </a:lnTo>
                  <a:lnTo>
                    <a:pt x="179" y="519"/>
                  </a:lnTo>
                  <a:lnTo>
                    <a:pt x="178" y="519"/>
                  </a:lnTo>
                  <a:lnTo>
                    <a:pt x="177" y="518"/>
                  </a:lnTo>
                  <a:lnTo>
                    <a:pt x="173" y="517"/>
                  </a:lnTo>
                  <a:lnTo>
                    <a:pt x="172" y="515"/>
                  </a:lnTo>
                  <a:lnTo>
                    <a:pt x="170" y="513"/>
                  </a:lnTo>
                  <a:lnTo>
                    <a:pt x="168" y="514"/>
                  </a:lnTo>
                  <a:lnTo>
                    <a:pt x="166" y="515"/>
                  </a:lnTo>
                  <a:lnTo>
                    <a:pt x="164" y="514"/>
                  </a:lnTo>
                  <a:lnTo>
                    <a:pt x="163" y="513"/>
                  </a:lnTo>
                  <a:lnTo>
                    <a:pt x="162" y="514"/>
                  </a:lnTo>
                  <a:lnTo>
                    <a:pt x="161" y="515"/>
                  </a:lnTo>
                  <a:lnTo>
                    <a:pt x="160" y="514"/>
                  </a:lnTo>
                  <a:lnTo>
                    <a:pt x="158" y="514"/>
                  </a:lnTo>
                  <a:lnTo>
                    <a:pt x="157" y="516"/>
                  </a:lnTo>
                  <a:lnTo>
                    <a:pt x="157" y="518"/>
                  </a:lnTo>
                  <a:lnTo>
                    <a:pt x="158" y="520"/>
                  </a:lnTo>
                  <a:lnTo>
                    <a:pt x="159" y="522"/>
                  </a:lnTo>
                  <a:lnTo>
                    <a:pt x="158" y="523"/>
                  </a:lnTo>
                  <a:lnTo>
                    <a:pt x="154" y="523"/>
                  </a:lnTo>
                  <a:lnTo>
                    <a:pt x="152" y="523"/>
                  </a:lnTo>
                  <a:lnTo>
                    <a:pt x="151" y="522"/>
                  </a:lnTo>
                  <a:lnTo>
                    <a:pt x="148" y="522"/>
                  </a:lnTo>
                  <a:lnTo>
                    <a:pt x="146" y="523"/>
                  </a:lnTo>
                  <a:lnTo>
                    <a:pt x="144" y="522"/>
                  </a:lnTo>
                  <a:lnTo>
                    <a:pt x="142" y="521"/>
                  </a:lnTo>
                  <a:lnTo>
                    <a:pt x="141" y="521"/>
                  </a:lnTo>
                  <a:lnTo>
                    <a:pt x="141" y="522"/>
                  </a:lnTo>
                  <a:lnTo>
                    <a:pt x="138" y="522"/>
                  </a:lnTo>
                  <a:lnTo>
                    <a:pt x="136" y="521"/>
                  </a:lnTo>
                  <a:lnTo>
                    <a:pt x="136" y="520"/>
                  </a:lnTo>
                  <a:lnTo>
                    <a:pt x="132" y="520"/>
                  </a:lnTo>
                  <a:lnTo>
                    <a:pt x="129" y="516"/>
                  </a:lnTo>
                  <a:lnTo>
                    <a:pt x="125" y="514"/>
                  </a:lnTo>
                  <a:lnTo>
                    <a:pt x="121" y="513"/>
                  </a:lnTo>
                  <a:lnTo>
                    <a:pt x="119" y="516"/>
                  </a:lnTo>
                  <a:lnTo>
                    <a:pt x="117" y="516"/>
                  </a:lnTo>
                  <a:lnTo>
                    <a:pt x="115" y="510"/>
                  </a:lnTo>
                  <a:lnTo>
                    <a:pt x="117" y="508"/>
                  </a:lnTo>
                  <a:lnTo>
                    <a:pt x="117" y="507"/>
                  </a:lnTo>
                  <a:lnTo>
                    <a:pt x="118" y="502"/>
                  </a:lnTo>
                  <a:lnTo>
                    <a:pt x="116" y="500"/>
                  </a:lnTo>
                  <a:lnTo>
                    <a:pt x="108" y="499"/>
                  </a:lnTo>
                  <a:lnTo>
                    <a:pt x="107" y="497"/>
                  </a:lnTo>
                  <a:lnTo>
                    <a:pt x="107" y="496"/>
                  </a:lnTo>
                  <a:lnTo>
                    <a:pt x="107" y="495"/>
                  </a:lnTo>
                  <a:lnTo>
                    <a:pt x="106" y="495"/>
                  </a:lnTo>
                  <a:lnTo>
                    <a:pt x="102" y="494"/>
                  </a:lnTo>
                  <a:lnTo>
                    <a:pt x="96" y="490"/>
                  </a:lnTo>
                  <a:lnTo>
                    <a:pt x="92" y="485"/>
                  </a:lnTo>
                  <a:lnTo>
                    <a:pt x="92" y="482"/>
                  </a:lnTo>
                  <a:lnTo>
                    <a:pt x="91" y="481"/>
                  </a:lnTo>
                  <a:lnTo>
                    <a:pt x="86" y="471"/>
                  </a:lnTo>
                  <a:lnTo>
                    <a:pt x="84" y="470"/>
                  </a:lnTo>
                  <a:lnTo>
                    <a:pt x="82" y="469"/>
                  </a:lnTo>
                  <a:lnTo>
                    <a:pt x="81" y="465"/>
                  </a:lnTo>
                  <a:lnTo>
                    <a:pt x="81" y="464"/>
                  </a:lnTo>
                  <a:lnTo>
                    <a:pt x="82" y="464"/>
                  </a:lnTo>
                  <a:lnTo>
                    <a:pt x="81" y="463"/>
                  </a:lnTo>
                  <a:lnTo>
                    <a:pt x="80" y="462"/>
                  </a:lnTo>
                  <a:lnTo>
                    <a:pt x="80" y="458"/>
                  </a:lnTo>
                  <a:lnTo>
                    <a:pt x="79" y="457"/>
                  </a:lnTo>
                  <a:lnTo>
                    <a:pt x="76" y="456"/>
                  </a:lnTo>
                  <a:lnTo>
                    <a:pt x="76" y="455"/>
                  </a:lnTo>
                  <a:lnTo>
                    <a:pt x="76" y="454"/>
                  </a:lnTo>
                  <a:lnTo>
                    <a:pt x="73" y="453"/>
                  </a:lnTo>
                  <a:lnTo>
                    <a:pt x="71" y="451"/>
                  </a:lnTo>
                  <a:lnTo>
                    <a:pt x="69" y="453"/>
                  </a:lnTo>
                  <a:lnTo>
                    <a:pt x="68" y="453"/>
                  </a:lnTo>
                  <a:lnTo>
                    <a:pt x="67" y="451"/>
                  </a:lnTo>
                  <a:lnTo>
                    <a:pt x="66" y="449"/>
                  </a:lnTo>
                  <a:lnTo>
                    <a:pt x="65" y="448"/>
                  </a:lnTo>
                  <a:lnTo>
                    <a:pt x="64" y="448"/>
                  </a:lnTo>
                  <a:lnTo>
                    <a:pt x="63" y="449"/>
                  </a:lnTo>
                  <a:lnTo>
                    <a:pt x="62" y="451"/>
                  </a:lnTo>
                  <a:lnTo>
                    <a:pt x="60" y="453"/>
                  </a:lnTo>
                  <a:lnTo>
                    <a:pt x="59" y="453"/>
                  </a:lnTo>
                  <a:lnTo>
                    <a:pt x="56" y="453"/>
                  </a:lnTo>
                  <a:lnTo>
                    <a:pt x="57" y="455"/>
                  </a:lnTo>
                  <a:lnTo>
                    <a:pt x="58" y="456"/>
                  </a:lnTo>
                  <a:lnTo>
                    <a:pt x="57" y="458"/>
                  </a:lnTo>
                  <a:lnTo>
                    <a:pt x="55" y="457"/>
                  </a:lnTo>
                  <a:lnTo>
                    <a:pt x="54" y="456"/>
                  </a:lnTo>
                  <a:lnTo>
                    <a:pt x="54" y="457"/>
                  </a:lnTo>
                  <a:lnTo>
                    <a:pt x="54" y="458"/>
                  </a:lnTo>
                  <a:lnTo>
                    <a:pt x="54" y="459"/>
                  </a:lnTo>
                  <a:lnTo>
                    <a:pt x="51" y="460"/>
                  </a:lnTo>
                  <a:lnTo>
                    <a:pt x="50" y="462"/>
                  </a:lnTo>
                  <a:lnTo>
                    <a:pt x="49" y="463"/>
                  </a:lnTo>
                  <a:lnTo>
                    <a:pt x="48" y="463"/>
                  </a:lnTo>
                  <a:lnTo>
                    <a:pt x="47" y="462"/>
                  </a:lnTo>
                  <a:lnTo>
                    <a:pt x="46" y="461"/>
                  </a:lnTo>
                  <a:lnTo>
                    <a:pt x="42" y="461"/>
                  </a:lnTo>
                  <a:lnTo>
                    <a:pt x="41" y="460"/>
                  </a:lnTo>
                  <a:lnTo>
                    <a:pt x="37" y="458"/>
                  </a:lnTo>
                  <a:lnTo>
                    <a:pt x="35" y="456"/>
                  </a:lnTo>
                  <a:lnTo>
                    <a:pt x="34" y="455"/>
                  </a:lnTo>
                  <a:lnTo>
                    <a:pt x="33" y="455"/>
                  </a:lnTo>
                  <a:lnTo>
                    <a:pt x="33" y="454"/>
                  </a:lnTo>
                  <a:lnTo>
                    <a:pt x="33" y="451"/>
                  </a:lnTo>
                  <a:lnTo>
                    <a:pt x="32" y="451"/>
                  </a:lnTo>
                  <a:lnTo>
                    <a:pt x="31" y="451"/>
                  </a:lnTo>
                  <a:lnTo>
                    <a:pt x="29" y="451"/>
                  </a:lnTo>
                  <a:lnTo>
                    <a:pt x="28" y="450"/>
                  </a:lnTo>
                  <a:lnTo>
                    <a:pt x="27" y="447"/>
                  </a:lnTo>
                  <a:lnTo>
                    <a:pt x="26" y="445"/>
                  </a:lnTo>
                  <a:lnTo>
                    <a:pt x="21" y="441"/>
                  </a:lnTo>
                  <a:lnTo>
                    <a:pt x="12" y="442"/>
                  </a:lnTo>
                  <a:lnTo>
                    <a:pt x="4" y="441"/>
                  </a:lnTo>
                  <a:lnTo>
                    <a:pt x="0" y="443"/>
                  </a:lnTo>
                  <a:lnTo>
                    <a:pt x="1" y="439"/>
                  </a:lnTo>
                  <a:lnTo>
                    <a:pt x="3" y="438"/>
                  </a:lnTo>
                  <a:lnTo>
                    <a:pt x="4" y="438"/>
                  </a:lnTo>
                  <a:lnTo>
                    <a:pt x="5" y="432"/>
                  </a:lnTo>
                  <a:lnTo>
                    <a:pt x="5" y="429"/>
                  </a:lnTo>
                  <a:lnTo>
                    <a:pt x="5" y="428"/>
                  </a:lnTo>
                  <a:lnTo>
                    <a:pt x="4" y="427"/>
                  </a:lnTo>
                  <a:lnTo>
                    <a:pt x="6" y="418"/>
                  </a:lnTo>
                  <a:lnTo>
                    <a:pt x="9" y="414"/>
                  </a:lnTo>
                  <a:lnTo>
                    <a:pt x="10" y="414"/>
                  </a:lnTo>
                  <a:lnTo>
                    <a:pt x="11" y="413"/>
                  </a:lnTo>
                  <a:lnTo>
                    <a:pt x="12" y="412"/>
                  </a:lnTo>
                  <a:lnTo>
                    <a:pt x="17" y="413"/>
                  </a:lnTo>
                  <a:lnTo>
                    <a:pt x="18" y="413"/>
                  </a:lnTo>
                  <a:lnTo>
                    <a:pt x="18" y="414"/>
                  </a:lnTo>
                  <a:lnTo>
                    <a:pt x="19" y="414"/>
                  </a:lnTo>
                  <a:lnTo>
                    <a:pt x="20" y="410"/>
                  </a:lnTo>
                  <a:lnTo>
                    <a:pt x="21" y="407"/>
                  </a:lnTo>
                  <a:lnTo>
                    <a:pt x="23" y="407"/>
                  </a:lnTo>
                  <a:lnTo>
                    <a:pt x="24" y="407"/>
                  </a:lnTo>
                  <a:lnTo>
                    <a:pt x="25" y="406"/>
                  </a:lnTo>
                  <a:lnTo>
                    <a:pt x="26" y="406"/>
                  </a:lnTo>
                  <a:lnTo>
                    <a:pt x="28" y="405"/>
                  </a:lnTo>
                  <a:lnTo>
                    <a:pt x="32" y="405"/>
                  </a:lnTo>
                  <a:lnTo>
                    <a:pt x="35" y="401"/>
                  </a:lnTo>
                  <a:lnTo>
                    <a:pt x="36" y="398"/>
                  </a:lnTo>
                  <a:lnTo>
                    <a:pt x="37" y="397"/>
                  </a:lnTo>
                  <a:lnTo>
                    <a:pt x="42" y="394"/>
                  </a:lnTo>
                  <a:lnTo>
                    <a:pt x="45" y="395"/>
                  </a:lnTo>
                  <a:lnTo>
                    <a:pt x="44" y="393"/>
                  </a:lnTo>
                  <a:lnTo>
                    <a:pt x="42" y="393"/>
                  </a:lnTo>
                  <a:lnTo>
                    <a:pt x="42" y="392"/>
                  </a:lnTo>
                  <a:lnTo>
                    <a:pt x="44" y="391"/>
                  </a:lnTo>
                  <a:lnTo>
                    <a:pt x="44" y="390"/>
                  </a:lnTo>
                  <a:lnTo>
                    <a:pt x="44" y="389"/>
                  </a:lnTo>
                  <a:lnTo>
                    <a:pt x="46" y="386"/>
                  </a:lnTo>
                  <a:lnTo>
                    <a:pt x="45" y="382"/>
                  </a:lnTo>
                  <a:lnTo>
                    <a:pt x="45" y="377"/>
                  </a:lnTo>
                  <a:lnTo>
                    <a:pt x="44" y="375"/>
                  </a:lnTo>
                  <a:lnTo>
                    <a:pt x="45" y="374"/>
                  </a:lnTo>
                  <a:lnTo>
                    <a:pt x="47" y="374"/>
                  </a:lnTo>
                  <a:lnTo>
                    <a:pt x="49" y="376"/>
                  </a:lnTo>
                  <a:lnTo>
                    <a:pt x="50" y="378"/>
                  </a:lnTo>
                  <a:lnTo>
                    <a:pt x="61" y="375"/>
                  </a:lnTo>
                  <a:lnTo>
                    <a:pt x="64" y="371"/>
                  </a:lnTo>
                  <a:lnTo>
                    <a:pt x="63" y="370"/>
                  </a:lnTo>
                  <a:lnTo>
                    <a:pt x="63" y="367"/>
                  </a:lnTo>
                  <a:lnTo>
                    <a:pt x="63" y="365"/>
                  </a:lnTo>
                  <a:lnTo>
                    <a:pt x="64" y="360"/>
                  </a:lnTo>
                  <a:lnTo>
                    <a:pt x="65" y="358"/>
                  </a:lnTo>
                  <a:lnTo>
                    <a:pt x="67" y="354"/>
                  </a:lnTo>
                  <a:lnTo>
                    <a:pt x="67" y="352"/>
                  </a:lnTo>
                  <a:lnTo>
                    <a:pt x="68" y="351"/>
                  </a:lnTo>
                  <a:lnTo>
                    <a:pt x="68" y="348"/>
                  </a:lnTo>
                  <a:lnTo>
                    <a:pt x="67" y="347"/>
                  </a:lnTo>
                  <a:lnTo>
                    <a:pt x="67" y="346"/>
                  </a:lnTo>
                  <a:lnTo>
                    <a:pt x="67" y="343"/>
                  </a:lnTo>
                  <a:lnTo>
                    <a:pt x="67" y="341"/>
                  </a:lnTo>
                  <a:lnTo>
                    <a:pt x="67" y="340"/>
                  </a:lnTo>
                  <a:lnTo>
                    <a:pt x="65" y="339"/>
                  </a:lnTo>
                  <a:lnTo>
                    <a:pt x="63" y="338"/>
                  </a:lnTo>
                  <a:lnTo>
                    <a:pt x="64" y="337"/>
                  </a:lnTo>
                  <a:lnTo>
                    <a:pt x="64" y="336"/>
                  </a:lnTo>
                  <a:lnTo>
                    <a:pt x="63" y="335"/>
                  </a:lnTo>
                  <a:lnTo>
                    <a:pt x="62" y="335"/>
                  </a:lnTo>
                  <a:lnTo>
                    <a:pt x="56" y="333"/>
                  </a:lnTo>
                  <a:lnTo>
                    <a:pt x="53" y="334"/>
                  </a:lnTo>
                  <a:lnTo>
                    <a:pt x="52" y="333"/>
                  </a:lnTo>
                  <a:lnTo>
                    <a:pt x="50" y="334"/>
                  </a:lnTo>
                  <a:lnTo>
                    <a:pt x="49" y="334"/>
                  </a:lnTo>
                  <a:lnTo>
                    <a:pt x="49" y="333"/>
                  </a:lnTo>
                  <a:lnTo>
                    <a:pt x="48" y="332"/>
                  </a:lnTo>
                  <a:lnTo>
                    <a:pt x="47" y="332"/>
                  </a:lnTo>
                  <a:lnTo>
                    <a:pt x="46" y="331"/>
                  </a:lnTo>
                  <a:lnTo>
                    <a:pt x="45" y="331"/>
                  </a:lnTo>
                  <a:lnTo>
                    <a:pt x="44" y="331"/>
                  </a:lnTo>
                  <a:lnTo>
                    <a:pt x="41" y="328"/>
                  </a:lnTo>
                  <a:lnTo>
                    <a:pt x="40" y="326"/>
                  </a:lnTo>
                  <a:lnTo>
                    <a:pt x="41" y="324"/>
                  </a:lnTo>
                  <a:lnTo>
                    <a:pt x="41" y="322"/>
                  </a:lnTo>
                  <a:lnTo>
                    <a:pt x="38" y="321"/>
                  </a:lnTo>
                  <a:lnTo>
                    <a:pt x="38" y="320"/>
                  </a:lnTo>
                  <a:lnTo>
                    <a:pt x="37" y="320"/>
                  </a:lnTo>
                  <a:lnTo>
                    <a:pt x="34" y="319"/>
                  </a:lnTo>
                  <a:lnTo>
                    <a:pt x="32" y="319"/>
                  </a:lnTo>
                  <a:lnTo>
                    <a:pt x="31" y="319"/>
                  </a:lnTo>
                  <a:lnTo>
                    <a:pt x="31" y="316"/>
                  </a:lnTo>
                  <a:lnTo>
                    <a:pt x="32" y="312"/>
                  </a:lnTo>
                  <a:lnTo>
                    <a:pt x="33" y="311"/>
                  </a:lnTo>
                  <a:lnTo>
                    <a:pt x="33" y="310"/>
                  </a:lnTo>
                  <a:lnTo>
                    <a:pt x="32" y="309"/>
                  </a:lnTo>
                  <a:lnTo>
                    <a:pt x="33" y="306"/>
                  </a:lnTo>
                  <a:lnTo>
                    <a:pt x="34" y="304"/>
                  </a:lnTo>
                  <a:lnTo>
                    <a:pt x="33" y="302"/>
                  </a:lnTo>
                  <a:lnTo>
                    <a:pt x="32" y="298"/>
                  </a:lnTo>
                  <a:lnTo>
                    <a:pt x="31" y="294"/>
                  </a:lnTo>
                  <a:lnTo>
                    <a:pt x="29" y="291"/>
                  </a:lnTo>
                  <a:lnTo>
                    <a:pt x="29" y="287"/>
                  </a:lnTo>
                  <a:lnTo>
                    <a:pt x="29" y="286"/>
                  </a:lnTo>
                  <a:lnTo>
                    <a:pt x="30" y="285"/>
                  </a:lnTo>
                  <a:lnTo>
                    <a:pt x="33" y="279"/>
                  </a:lnTo>
                  <a:lnTo>
                    <a:pt x="35" y="278"/>
                  </a:lnTo>
                  <a:lnTo>
                    <a:pt x="39" y="278"/>
                  </a:lnTo>
                  <a:lnTo>
                    <a:pt x="40" y="276"/>
                  </a:lnTo>
                  <a:lnTo>
                    <a:pt x="40" y="274"/>
                  </a:lnTo>
                  <a:lnTo>
                    <a:pt x="41" y="274"/>
                  </a:lnTo>
                  <a:lnTo>
                    <a:pt x="42" y="271"/>
                  </a:lnTo>
                  <a:lnTo>
                    <a:pt x="42" y="271"/>
                  </a:lnTo>
                  <a:lnTo>
                    <a:pt x="46" y="270"/>
                  </a:lnTo>
                  <a:lnTo>
                    <a:pt x="47" y="270"/>
                  </a:lnTo>
                  <a:lnTo>
                    <a:pt x="48" y="267"/>
                  </a:lnTo>
                  <a:lnTo>
                    <a:pt x="52" y="265"/>
                  </a:lnTo>
                  <a:lnTo>
                    <a:pt x="53" y="265"/>
                  </a:lnTo>
                  <a:lnTo>
                    <a:pt x="54" y="262"/>
                  </a:lnTo>
                  <a:lnTo>
                    <a:pt x="55" y="262"/>
                  </a:lnTo>
                  <a:lnTo>
                    <a:pt x="57" y="264"/>
                  </a:lnTo>
                  <a:lnTo>
                    <a:pt x="60" y="265"/>
                  </a:lnTo>
                  <a:lnTo>
                    <a:pt x="59" y="266"/>
                  </a:lnTo>
                  <a:lnTo>
                    <a:pt x="58" y="267"/>
                  </a:lnTo>
                  <a:lnTo>
                    <a:pt x="60" y="269"/>
                  </a:lnTo>
                  <a:lnTo>
                    <a:pt x="64" y="268"/>
                  </a:lnTo>
                  <a:lnTo>
                    <a:pt x="67" y="267"/>
                  </a:lnTo>
                  <a:lnTo>
                    <a:pt x="68" y="266"/>
                  </a:lnTo>
                  <a:lnTo>
                    <a:pt x="69" y="266"/>
                  </a:lnTo>
                  <a:lnTo>
                    <a:pt x="70" y="266"/>
                  </a:lnTo>
                  <a:lnTo>
                    <a:pt x="69" y="265"/>
                  </a:lnTo>
                  <a:lnTo>
                    <a:pt x="67" y="265"/>
                  </a:lnTo>
                  <a:lnTo>
                    <a:pt x="65" y="263"/>
                  </a:lnTo>
                  <a:lnTo>
                    <a:pt x="63" y="263"/>
                  </a:lnTo>
                  <a:lnTo>
                    <a:pt x="57" y="262"/>
                  </a:lnTo>
                  <a:lnTo>
                    <a:pt x="57" y="260"/>
                  </a:lnTo>
                  <a:lnTo>
                    <a:pt x="57" y="258"/>
                  </a:lnTo>
                  <a:lnTo>
                    <a:pt x="58" y="256"/>
                  </a:lnTo>
                  <a:lnTo>
                    <a:pt x="59" y="254"/>
                  </a:lnTo>
                  <a:lnTo>
                    <a:pt x="58" y="251"/>
                  </a:lnTo>
                  <a:lnTo>
                    <a:pt x="64" y="248"/>
                  </a:lnTo>
                  <a:lnTo>
                    <a:pt x="67" y="246"/>
                  </a:lnTo>
                  <a:lnTo>
                    <a:pt x="71" y="242"/>
                  </a:lnTo>
                  <a:lnTo>
                    <a:pt x="86" y="234"/>
                  </a:lnTo>
                  <a:lnTo>
                    <a:pt x="94" y="232"/>
                  </a:lnTo>
                  <a:lnTo>
                    <a:pt x="100" y="233"/>
                  </a:lnTo>
                  <a:lnTo>
                    <a:pt x="104" y="233"/>
                  </a:lnTo>
                  <a:lnTo>
                    <a:pt x="111" y="232"/>
                  </a:lnTo>
                  <a:lnTo>
                    <a:pt x="113" y="233"/>
                  </a:lnTo>
                  <a:lnTo>
                    <a:pt x="113" y="235"/>
                  </a:lnTo>
                  <a:lnTo>
                    <a:pt x="116" y="239"/>
                  </a:lnTo>
                  <a:lnTo>
                    <a:pt x="117" y="241"/>
                  </a:lnTo>
                  <a:lnTo>
                    <a:pt x="121" y="242"/>
                  </a:lnTo>
                  <a:lnTo>
                    <a:pt x="123" y="242"/>
                  </a:lnTo>
                  <a:lnTo>
                    <a:pt x="124" y="241"/>
                  </a:lnTo>
                  <a:lnTo>
                    <a:pt x="125" y="241"/>
                  </a:lnTo>
                  <a:lnTo>
                    <a:pt x="126" y="242"/>
                  </a:lnTo>
                  <a:lnTo>
                    <a:pt x="126" y="242"/>
                  </a:lnTo>
                  <a:lnTo>
                    <a:pt x="125" y="244"/>
                  </a:lnTo>
                  <a:lnTo>
                    <a:pt x="124" y="245"/>
                  </a:lnTo>
                  <a:lnTo>
                    <a:pt x="123" y="251"/>
                  </a:lnTo>
                  <a:lnTo>
                    <a:pt x="124" y="255"/>
                  </a:lnTo>
                  <a:lnTo>
                    <a:pt x="128" y="258"/>
                  </a:lnTo>
                  <a:lnTo>
                    <a:pt x="132" y="258"/>
                  </a:lnTo>
                  <a:lnTo>
                    <a:pt x="136" y="255"/>
                  </a:lnTo>
                  <a:lnTo>
                    <a:pt x="137" y="254"/>
                  </a:lnTo>
                  <a:lnTo>
                    <a:pt x="139" y="252"/>
                  </a:lnTo>
                  <a:lnTo>
                    <a:pt x="140" y="249"/>
                  </a:lnTo>
                  <a:lnTo>
                    <a:pt x="141" y="250"/>
                  </a:lnTo>
                  <a:lnTo>
                    <a:pt x="142" y="252"/>
                  </a:lnTo>
                  <a:lnTo>
                    <a:pt x="143" y="254"/>
                  </a:lnTo>
                  <a:lnTo>
                    <a:pt x="146" y="257"/>
                  </a:lnTo>
                  <a:lnTo>
                    <a:pt x="148" y="256"/>
                  </a:lnTo>
                  <a:lnTo>
                    <a:pt x="150" y="256"/>
                  </a:lnTo>
                  <a:lnTo>
                    <a:pt x="152" y="255"/>
                  </a:lnTo>
                  <a:lnTo>
                    <a:pt x="155" y="256"/>
                  </a:lnTo>
                  <a:lnTo>
                    <a:pt x="154" y="258"/>
                  </a:lnTo>
                  <a:lnTo>
                    <a:pt x="154" y="259"/>
                  </a:lnTo>
                  <a:lnTo>
                    <a:pt x="154" y="261"/>
                  </a:lnTo>
                  <a:lnTo>
                    <a:pt x="157" y="262"/>
                  </a:lnTo>
                  <a:lnTo>
                    <a:pt x="161" y="265"/>
                  </a:lnTo>
                  <a:lnTo>
                    <a:pt x="161" y="266"/>
                  </a:lnTo>
                  <a:lnTo>
                    <a:pt x="161" y="267"/>
                  </a:lnTo>
                  <a:lnTo>
                    <a:pt x="164" y="267"/>
                  </a:lnTo>
                  <a:lnTo>
                    <a:pt x="164" y="266"/>
                  </a:lnTo>
                  <a:lnTo>
                    <a:pt x="163" y="266"/>
                  </a:lnTo>
                  <a:lnTo>
                    <a:pt x="163" y="265"/>
                  </a:lnTo>
                  <a:lnTo>
                    <a:pt x="163" y="264"/>
                  </a:lnTo>
                  <a:lnTo>
                    <a:pt x="166" y="259"/>
                  </a:lnTo>
                  <a:lnTo>
                    <a:pt x="167" y="259"/>
                  </a:lnTo>
                  <a:lnTo>
                    <a:pt x="168" y="259"/>
                  </a:lnTo>
                  <a:lnTo>
                    <a:pt x="168" y="258"/>
                  </a:lnTo>
                  <a:lnTo>
                    <a:pt x="168" y="255"/>
                  </a:lnTo>
                  <a:lnTo>
                    <a:pt x="168" y="251"/>
                  </a:lnTo>
                  <a:lnTo>
                    <a:pt x="168" y="246"/>
                  </a:lnTo>
                  <a:lnTo>
                    <a:pt x="167" y="247"/>
                  </a:lnTo>
                  <a:lnTo>
                    <a:pt x="166" y="246"/>
                  </a:lnTo>
                  <a:lnTo>
                    <a:pt x="169" y="244"/>
                  </a:lnTo>
                  <a:lnTo>
                    <a:pt x="170" y="244"/>
                  </a:lnTo>
                  <a:lnTo>
                    <a:pt x="170" y="242"/>
                  </a:lnTo>
                  <a:lnTo>
                    <a:pt x="171" y="241"/>
                  </a:lnTo>
                  <a:lnTo>
                    <a:pt x="171" y="240"/>
                  </a:lnTo>
                  <a:lnTo>
                    <a:pt x="170" y="238"/>
                  </a:lnTo>
                  <a:lnTo>
                    <a:pt x="173" y="231"/>
                  </a:lnTo>
                  <a:lnTo>
                    <a:pt x="174" y="231"/>
                  </a:lnTo>
                  <a:lnTo>
                    <a:pt x="175" y="230"/>
                  </a:lnTo>
                  <a:lnTo>
                    <a:pt x="176" y="229"/>
                  </a:lnTo>
                  <a:lnTo>
                    <a:pt x="178" y="228"/>
                  </a:lnTo>
                  <a:lnTo>
                    <a:pt x="178" y="226"/>
                  </a:lnTo>
                  <a:lnTo>
                    <a:pt x="177" y="226"/>
                  </a:lnTo>
                  <a:lnTo>
                    <a:pt x="175" y="226"/>
                  </a:lnTo>
                  <a:lnTo>
                    <a:pt x="176" y="224"/>
                  </a:lnTo>
                  <a:lnTo>
                    <a:pt x="177" y="224"/>
                  </a:lnTo>
                  <a:lnTo>
                    <a:pt x="179" y="226"/>
                  </a:lnTo>
                  <a:lnTo>
                    <a:pt x="180" y="226"/>
                  </a:lnTo>
                  <a:lnTo>
                    <a:pt x="183" y="225"/>
                  </a:lnTo>
                  <a:lnTo>
                    <a:pt x="189" y="220"/>
                  </a:lnTo>
                  <a:lnTo>
                    <a:pt x="189" y="217"/>
                  </a:lnTo>
                  <a:lnTo>
                    <a:pt x="189" y="215"/>
                  </a:lnTo>
                  <a:lnTo>
                    <a:pt x="190" y="214"/>
                  </a:lnTo>
                  <a:lnTo>
                    <a:pt x="193" y="212"/>
                  </a:lnTo>
                  <a:lnTo>
                    <a:pt x="195" y="210"/>
                  </a:lnTo>
                  <a:lnTo>
                    <a:pt x="195" y="206"/>
                  </a:lnTo>
                  <a:lnTo>
                    <a:pt x="193" y="203"/>
                  </a:lnTo>
                  <a:lnTo>
                    <a:pt x="193" y="202"/>
                  </a:lnTo>
                  <a:lnTo>
                    <a:pt x="192" y="202"/>
                  </a:lnTo>
                  <a:lnTo>
                    <a:pt x="191" y="202"/>
                  </a:lnTo>
                  <a:lnTo>
                    <a:pt x="191" y="204"/>
                  </a:lnTo>
                  <a:lnTo>
                    <a:pt x="189" y="205"/>
                  </a:lnTo>
                  <a:lnTo>
                    <a:pt x="187" y="209"/>
                  </a:lnTo>
                  <a:lnTo>
                    <a:pt x="181" y="214"/>
                  </a:lnTo>
                  <a:lnTo>
                    <a:pt x="179" y="217"/>
                  </a:lnTo>
                  <a:lnTo>
                    <a:pt x="178" y="217"/>
                  </a:lnTo>
                  <a:lnTo>
                    <a:pt x="178" y="216"/>
                  </a:lnTo>
                  <a:lnTo>
                    <a:pt x="178" y="210"/>
                  </a:lnTo>
                  <a:lnTo>
                    <a:pt x="181" y="206"/>
                  </a:lnTo>
                  <a:lnTo>
                    <a:pt x="181" y="205"/>
                  </a:lnTo>
                  <a:lnTo>
                    <a:pt x="192" y="199"/>
                  </a:lnTo>
                  <a:lnTo>
                    <a:pt x="202" y="188"/>
                  </a:lnTo>
                  <a:lnTo>
                    <a:pt x="205" y="185"/>
                  </a:lnTo>
                  <a:lnTo>
                    <a:pt x="208" y="185"/>
                  </a:lnTo>
                  <a:lnTo>
                    <a:pt x="220" y="184"/>
                  </a:lnTo>
                  <a:lnTo>
                    <a:pt x="225" y="186"/>
                  </a:lnTo>
                  <a:lnTo>
                    <a:pt x="226" y="186"/>
                  </a:lnTo>
                  <a:lnTo>
                    <a:pt x="230" y="187"/>
                  </a:lnTo>
                  <a:lnTo>
                    <a:pt x="240" y="186"/>
                  </a:lnTo>
                  <a:lnTo>
                    <a:pt x="249" y="182"/>
                  </a:lnTo>
                  <a:lnTo>
                    <a:pt x="251" y="181"/>
                  </a:lnTo>
                  <a:lnTo>
                    <a:pt x="252" y="181"/>
                  </a:lnTo>
                  <a:lnTo>
                    <a:pt x="258" y="179"/>
                  </a:lnTo>
                  <a:lnTo>
                    <a:pt x="264" y="177"/>
                  </a:lnTo>
                  <a:lnTo>
                    <a:pt x="266" y="176"/>
                  </a:lnTo>
                  <a:lnTo>
                    <a:pt x="269" y="175"/>
                  </a:lnTo>
                  <a:lnTo>
                    <a:pt x="277" y="175"/>
                  </a:lnTo>
                  <a:lnTo>
                    <a:pt x="282" y="173"/>
                  </a:lnTo>
                  <a:lnTo>
                    <a:pt x="284" y="175"/>
                  </a:lnTo>
                  <a:lnTo>
                    <a:pt x="284" y="178"/>
                  </a:lnTo>
                  <a:lnTo>
                    <a:pt x="284" y="182"/>
                  </a:lnTo>
                  <a:lnTo>
                    <a:pt x="283" y="183"/>
                  </a:lnTo>
                  <a:lnTo>
                    <a:pt x="283" y="186"/>
                  </a:lnTo>
                  <a:lnTo>
                    <a:pt x="283" y="190"/>
                  </a:lnTo>
                  <a:lnTo>
                    <a:pt x="283" y="192"/>
                  </a:lnTo>
                  <a:lnTo>
                    <a:pt x="284" y="195"/>
                  </a:lnTo>
                  <a:lnTo>
                    <a:pt x="286" y="199"/>
                  </a:lnTo>
                  <a:lnTo>
                    <a:pt x="288" y="202"/>
                  </a:lnTo>
                  <a:lnTo>
                    <a:pt x="295" y="202"/>
                  </a:lnTo>
                  <a:lnTo>
                    <a:pt x="295" y="201"/>
                  </a:lnTo>
                  <a:lnTo>
                    <a:pt x="289" y="201"/>
                  </a:lnTo>
                  <a:lnTo>
                    <a:pt x="286" y="196"/>
                  </a:lnTo>
                  <a:lnTo>
                    <a:pt x="285" y="192"/>
                  </a:lnTo>
                  <a:lnTo>
                    <a:pt x="285" y="189"/>
                  </a:lnTo>
                  <a:lnTo>
                    <a:pt x="285" y="183"/>
                  </a:lnTo>
                  <a:lnTo>
                    <a:pt x="286" y="184"/>
                  </a:lnTo>
                  <a:lnTo>
                    <a:pt x="286" y="183"/>
                  </a:lnTo>
                  <a:lnTo>
                    <a:pt x="287" y="183"/>
                  </a:lnTo>
                  <a:lnTo>
                    <a:pt x="287" y="181"/>
                  </a:lnTo>
                  <a:lnTo>
                    <a:pt x="288" y="181"/>
                  </a:lnTo>
                  <a:lnTo>
                    <a:pt x="289" y="182"/>
                  </a:lnTo>
                  <a:lnTo>
                    <a:pt x="289" y="182"/>
                  </a:lnTo>
                  <a:lnTo>
                    <a:pt x="289" y="181"/>
                  </a:lnTo>
                  <a:lnTo>
                    <a:pt x="292" y="181"/>
                  </a:lnTo>
                  <a:lnTo>
                    <a:pt x="293" y="176"/>
                  </a:lnTo>
                  <a:lnTo>
                    <a:pt x="289" y="175"/>
                  </a:lnTo>
                  <a:lnTo>
                    <a:pt x="289" y="175"/>
                  </a:lnTo>
                  <a:lnTo>
                    <a:pt x="286" y="177"/>
                  </a:lnTo>
                  <a:lnTo>
                    <a:pt x="285" y="175"/>
                  </a:lnTo>
                  <a:lnTo>
                    <a:pt x="287" y="174"/>
                  </a:lnTo>
                  <a:lnTo>
                    <a:pt x="289" y="173"/>
                  </a:lnTo>
                  <a:lnTo>
                    <a:pt x="291" y="171"/>
                  </a:lnTo>
                  <a:lnTo>
                    <a:pt x="295" y="167"/>
                  </a:lnTo>
                  <a:lnTo>
                    <a:pt x="297" y="161"/>
                  </a:lnTo>
                  <a:lnTo>
                    <a:pt x="299" y="157"/>
                  </a:lnTo>
                  <a:lnTo>
                    <a:pt x="302" y="154"/>
                  </a:lnTo>
                  <a:lnTo>
                    <a:pt x="304" y="152"/>
                  </a:lnTo>
                  <a:lnTo>
                    <a:pt x="307" y="150"/>
                  </a:lnTo>
                  <a:lnTo>
                    <a:pt x="308" y="150"/>
                  </a:lnTo>
                  <a:lnTo>
                    <a:pt x="319" y="142"/>
                  </a:lnTo>
                  <a:lnTo>
                    <a:pt x="324" y="139"/>
                  </a:lnTo>
                  <a:lnTo>
                    <a:pt x="327" y="137"/>
                  </a:lnTo>
                  <a:lnTo>
                    <a:pt x="329" y="135"/>
                  </a:lnTo>
                  <a:lnTo>
                    <a:pt x="333" y="127"/>
                  </a:lnTo>
                  <a:lnTo>
                    <a:pt x="334" y="125"/>
                  </a:lnTo>
                  <a:lnTo>
                    <a:pt x="335" y="123"/>
                  </a:lnTo>
                  <a:lnTo>
                    <a:pt x="339" y="115"/>
                  </a:lnTo>
                  <a:lnTo>
                    <a:pt x="339" y="114"/>
                  </a:lnTo>
                  <a:lnTo>
                    <a:pt x="341" y="109"/>
                  </a:lnTo>
                  <a:lnTo>
                    <a:pt x="341" y="108"/>
                  </a:lnTo>
                  <a:lnTo>
                    <a:pt x="345" y="104"/>
                  </a:lnTo>
                  <a:lnTo>
                    <a:pt x="348" y="101"/>
                  </a:lnTo>
                  <a:lnTo>
                    <a:pt x="352" y="94"/>
                  </a:lnTo>
                  <a:lnTo>
                    <a:pt x="353" y="89"/>
                  </a:lnTo>
                  <a:lnTo>
                    <a:pt x="356" y="79"/>
                  </a:lnTo>
                  <a:lnTo>
                    <a:pt x="360" y="73"/>
                  </a:lnTo>
                  <a:lnTo>
                    <a:pt x="362" y="72"/>
                  </a:lnTo>
                  <a:lnTo>
                    <a:pt x="364" y="73"/>
                  </a:lnTo>
                  <a:lnTo>
                    <a:pt x="364" y="77"/>
                  </a:lnTo>
                  <a:lnTo>
                    <a:pt x="364" y="77"/>
                  </a:lnTo>
                  <a:lnTo>
                    <a:pt x="366" y="80"/>
                  </a:lnTo>
                  <a:lnTo>
                    <a:pt x="369" y="82"/>
                  </a:lnTo>
                  <a:lnTo>
                    <a:pt x="371" y="82"/>
                  </a:lnTo>
                  <a:lnTo>
                    <a:pt x="376" y="82"/>
                  </a:lnTo>
                  <a:lnTo>
                    <a:pt x="378" y="83"/>
                  </a:lnTo>
                  <a:lnTo>
                    <a:pt x="384" y="84"/>
                  </a:lnTo>
                  <a:lnTo>
                    <a:pt x="385" y="84"/>
                  </a:lnTo>
                  <a:lnTo>
                    <a:pt x="389" y="85"/>
                  </a:lnTo>
                  <a:lnTo>
                    <a:pt x="400" y="85"/>
                  </a:lnTo>
                  <a:lnTo>
                    <a:pt x="415" y="85"/>
                  </a:lnTo>
                  <a:close/>
                  <a:moveTo>
                    <a:pt x="707" y="310"/>
                  </a:moveTo>
                  <a:lnTo>
                    <a:pt x="705" y="312"/>
                  </a:lnTo>
                  <a:lnTo>
                    <a:pt x="704" y="311"/>
                  </a:lnTo>
                  <a:lnTo>
                    <a:pt x="703" y="311"/>
                  </a:lnTo>
                  <a:lnTo>
                    <a:pt x="704" y="309"/>
                  </a:lnTo>
                  <a:lnTo>
                    <a:pt x="706" y="309"/>
                  </a:lnTo>
                  <a:lnTo>
                    <a:pt x="707" y="310"/>
                  </a:lnTo>
                  <a:close/>
                  <a:moveTo>
                    <a:pt x="159" y="255"/>
                  </a:moveTo>
                  <a:lnTo>
                    <a:pt x="159" y="256"/>
                  </a:lnTo>
                  <a:lnTo>
                    <a:pt x="158" y="254"/>
                  </a:lnTo>
                  <a:lnTo>
                    <a:pt x="159" y="254"/>
                  </a:lnTo>
                  <a:lnTo>
                    <a:pt x="159" y="255"/>
                  </a:lnTo>
                  <a:close/>
                  <a:moveTo>
                    <a:pt x="657" y="233"/>
                  </a:moveTo>
                  <a:lnTo>
                    <a:pt x="657" y="234"/>
                  </a:lnTo>
                  <a:lnTo>
                    <a:pt x="656" y="233"/>
                  </a:lnTo>
                  <a:lnTo>
                    <a:pt x="657" y="232"/>
                  </a:lnTo>
                  <a:lnTo>
                    <a:pt x="657" y="233"/>
                  </a:lnTo>
                  <a:close/>
                  <a:moveTo>
                    <a:pt x="656" y="230"/>
                  </a:moveTo>
                  <a:lnTo>
                    <a:pt x="655" y="230"/>
                  </a:lnTo>
                  <a:lnTo>
                    <a:pt x="656" y="229"/>
                  </a:lnTo>
                  <a:lnTo>
                    <a:pt x="656" y="230"/>
                  </a:lnTo>
                  <a:close/>
                  <a:moveTo>
                    <a:pt x="168" y="235"/>
                  </a:moveTo>
                  <a:lnTo>
                    <a:pt x="168" y="242"/>
                  </a:lnTo>
                  <a:lnTo>
                    <a:pt x="167" y="242"/>
                  </a:lnTo>
                  <a:lnTo>
                    <a:pt x="166" y="243"/>
                  </a:lnTo>
                  <a:lnTo>
                    <a:pt x="164" y="249"/>
                  </a:lnTo>
                  <a:lnTo>
                    <a:pt x="163" y="248"/>
                  </a:lnTo>
                  <a:lnTo>
                    <a:pt x="162" y="247"/>
                  </a:lnTo>
                  <a:lnTo>
                    <a:pt x="162" y="244"/>
                  </a:lnTo>
                  <a:lnTo>
                    <a:pt x="162" y="242"/>
                  </a:lnTo>
                  <a:lnTo>
                    <a:pt x="162" y="238"/>
                  </a:lnTo>
                  <a:lnTo>
                    <a:pt x="159" y="241"/>
                  </a:lnTo>
                  <a:lnTo>
                    <a:pt x="159" y="243"/>
                  </a:lnTo>
                  <a:lnTo>
                    <a:pt x="158" y="247"/>
                  </a:lnTo>
                  <a:lnTo>
                    <a:pt x="153" y="246"/>
                  </a:lnTo>
                  <a:lnTo>
                    <a:pt x="153" y="245"/>
                  </a:lnTo>
                  <a:lnTo>
                    <a:pt x="152" y="244"/>
                  </a:lnTo>
                  <a:lnTo>
                    <a:pt x="151" y="245"/>
                  </a:lnTo>
                  <a:lnTo>
                    <a:pt x="150" y="245"/>
                  </a:lnTo>
                  <a:lnTo>
                    <a:pt x="148" y="242"/>
                  </a:lnTo>
                  <a:lnTo>
                    <a:pt x="148" y="241"/>
                  </a:lnTo>
                  <a:lnTo>
                    <a:pt x="147" y="240"/>
                  </a:lnTo>
                  <a:lnTo>
                    <a:pt x="147" y="239"/>
                  </a:lnTo>
                  <a:lnTo>
                    <a:pt x="154" y="233"/>
                  </a:lnTo>
                  <a:lnTo>
                    <a:pt x="157" y="231"/>
                  </a:lnTo>
                  <a:lnTo>
                    <a:pt x="162" y="228"/>
                  </a:lnTo>
                  <a:lnTo>
                    <a:pt x="163" y="228"/>
                  </a:lnTo>
                  <a:lnTo>
                    <a:pt x="164" y="227"/>
                  </a:lnTo>
                  <a:lnTo>
                    <a:pt x="166" y="227"/>
                  </a:lnTo>
                  <a:lnTo>
                    <a:pt x="168" y="227"/>
                  </a:lnTo>
                  <a:lnTo>
                    <a:pt x="170" y="226"/>
                  </a:lnTo>
                  <a:lnTo>
                    <a:pt x="171" y="229"/>
                  </a:lnTo>
                  <a:lnTo>
                    <a:pt x="170" y="230"/>
                  </a:lnTo>
                  <a:lnTo>
                    <a:pt x="170" y="233"/>
                  </a:lnTo>
                  <a:lnTo>
                    <a:pt x="169" y="234"/>
                  </a:lnTo>
                  <a:lnTo>
                    <a:pt x="168" y="235"/>
                  </a:lnTo>
                  <a:close/>
                  <a:moveTo>
                    <a:pt x="635" y="211"/>
                  </a:moveTo>
                  <a:lnTo>
                    <a:pt x="635" y="213"/>
                  </a:lnTo>
                  <a:lnTo>
                    <a:pt x="634" y="213"/>
                  </a:lnTo>
                  <a:lnTo>
                    <a:pt x="633" y="211"/>
                  </a:lnTo>
                  <a:lnTo>
                    <a:pt x="635" y="208"/>
                  </a:lnTo>
                  <a:lnTo>
                    <a:pt x="636" y="209"/>
                  </a:lnTo>
                  <a:lnTo>
                    <a:pt x="635" y="211"/>
                  </a:lnTo>
                  <a:close/>
                  <a:moveTo>
                    <a:pt x="175" y="219"/>
                  </a:moveTo>
                  <a:lnTo>
                    <a:pt x="174" y="221"/>
                  </a:lnTo>
                  <a:lnTo>
                    <a:pt x="174" y="220"/>
                  </a:lnTo>
                  <a:lnTo>
                    <a:pt x="173" y="219"/>
                  </a:lnTo>
                  <a:lnTo>
                    <a:pt x="174" y="217"/>
                  </a:lnTo>
                  <a:lnTo>
                    <a:pt x="175" y="219"/>
                  </a:lnTo>
                  <a:close/>
                  <a:moveTo>
                    <a:pt x="286" y="178"/>
                  </a:moveTo>
                  <a:lnTo>
                    <a:pt x="287" y="180"/>
                  </a:lnTo>
                  <a:lnTo>
                    <a:pt x="286" y="180"/>
                  </a:lnTo>
                  <a:lnTo>
                    <a:pt x="286" y="179"/>
                  </a:lnTo>
                  <a:lnTo>
                    <a:pt x="286" y="178"/>
                  </a:lnTo>
                  <a:close/>
                  <a:moveTo>
                    <a:pt x="644" y="194"/>
                  </a:moveTo>
                  <a:lnTo>
                    <a:pt x="648" y="196"/>
                  </a:lnTo>
                  <a:lnTo>
                    <a:pt x="650" y="198"/>
                  </a:lnTo>
                  <a:lnTo>
                    <a:pt x="652" y="198"/>
                  </a:lnTo>
                  <a:lnTo>
                    <a:pt x="654" y="202"/>
                  </a:lnTo>
                  <a:lnTo>
                    <a:pt x="655" y="202"/>
                  </a:lnTo>
                  <a:lnTo>
                    <a:pt x="659" y="207"/>
                  </a:lnTo>
                  <a:lnTo>
                    <a:pt x="664" y="212"/>
                  </a:lnTo>
                  <a:lnTo>
                    <a:pt x="671" y="217"/>
                  </a:lnTo>
                  <a:lnTo>
                    <a:pt x="674" y="220"/>
                  </a:lnTo>
                  <a:lnTo>
                    <a:pt x="686" y="232"/>
                  </a:lnTo>
                  <a:lnTo>
                    <a:pt x="694" y="238"/>
                  </a:lnTo>
                  <a:lnTo>
                    <a:pt x="695" y="238"/>
                  </a:lnTo>
                  <a:lnTo>
                    <a:pt x="691" y="242"/>
                  </a:lnTo>
                  <a:lnTo>
                    <a:pt x="688" y="242"/>
                  </a:lnTo>
                  <a:lnTo>
                    <a:pt x="688" y="243"/>
                  </a:lnTo>
                  <a:lnTo>
                    <a:pt x="690" y="244"/>
                  </a:lnTo>
                  <a:lnTo>
                    <a:pt x="691" y="245"/>
                  </a:lnTo>
                  <a:lnTo>
                    <a:pt x="691" y="246"/>
                  </a:lnTo>
                  <a:lnTo>
                    <a:pt x="692" y="247"/>
                  </a:lnTo>
                  <a:lnTo>
                    <a:pt x="693" y="249"/>
                  </a:lnTo>
                  <a:lnTo>
                    <a:pt x="693" y="250"/>
                  </a:lnTo>
                  <a:lnTo>
                    <a:pt x="693" y="253"/>
                  </a:lnTo>
                  <a:lnTo>
                    <a:pt x="693" y="255"/>
                  </a:lnTo>
                  <a:lnTo>
                    <a:pt x="693" y="258"/>
                  </a:lnTo>
                  <a:lnTo>
                    <a:pt x="688" y="256"/>
                  </a:lnTo>
                  <a:lnTo>
                    <a:pt x="682" y="257"/>
                  </a:lnTo>
                  <a:lnTo>
                    <a:pt x="679" y="257"/>
                  </a:lnTo>
                  <a:lnTo>
                    <a:pt x="675" y="258"/>
                  </a:lnTo>
                  <a:lnTo>
                    <a:pt x="674" y="258"/>
                  </a:lnTo>
                  <a:lnTo>
                    <a:pt x="673" y="258"/>
                  </a:lnTo>
                  <a:lnTo>
                    <a:pt x="668" y="257"/>
                  </a:lnTo>
                  <a:lnTo>
                    <a:pt x="666" y="258"/>
                  </a:lnTo>
                  <a:lnTo>
                    <a:pt x="664" y="259"/>
                  </a:lnTo>
                  <a:lnTo>
                    <a:pt x="661" y="258"/>
                  </a:lnTo>
                  <a:lnTo>
                    <a:pt x="660" y="257"/>
                  </a:lnTo>
                  <a:lnTo>
                    <a:pt x="657" y="259"/>
                  </a:lnTo>
                  <a:lnTo>
                    <a:pt x="655" y="262"/>
                  </a:lnTo>
                  <a:lnTo>
                    <a:pt x="652" y="265"/>
                  </a:lnTo>
                  <a:lnTo>
                    <a:pt x="651" y="266"/>
                  </a:lnTo>
                  <a:lnTo>
                    <a:pt x="650" y="266"/>
                  </a:lnTo>
                  <a:lnTo>
                    <a:pt x="648" y="266"/>
                  </a:lnTo>
                  <a:lnTo>
                    <a:pt x="644" y="267"/>
                  </a:lnTo>
                  <a:lnTo>
                    <a:pt x="641" y="267"/>
                  </a:lnTo>
                  <a:lnTo>
                    <a:pt x="639" y="267"/>
                  </a:lnTo>
                  <a:lnTo>
                    <a:pt x="637" y="267"/>
                  </a:lnTo>
                  <a:lnTo>
                    <a:pt x="635" y="268"/>
                  </a:lnTo>
                  <a:lnTo>
                    <a:pt x="635" y="268"/>
                  </a:lnTo>
                  <a:lnTo>
                    <a:pt x="634" y="268"/>
                  </a:lnTo>
                  <a:lnTo>
                    <a:pt x="630" y="269"/>
                  </a:lnTo>
                  <a:lnTo>
                    <a:pt x="626" y="268"/>
                  </a:lnTo>
                  <a:lnTo>
                    <a:pt x="623" y="266"/>
                  </a:lnTo>
                  <a:lnTo>
                    <a:pt x="620" y="266"/>
                  </a:lnTo>
                  <a:lnTo>
                    <a:pt x="619" y="266"/>
                  </a:lnTo>
                  <a:lnTo>
                    <a:pt x="620" y="264"/>
                  </a:lnTo>
                  <a:lnTo>
                    <a:pt x="621" y="260"/>
                  </a:lnTo>
                  <a:lnTo>
                    <a:pt x="624" y="260"/>
                  </a:lnTo>
                  <a:lnTo>
                    <a:pt x="626" y="259"/>
                  </a:lnTo>
                  <a:lnTo>
                    <a:pt x="628" y="258"/>
                  </a:lnTo>
                  <a:lnTo>
                    <a:pt x="632" y="258"/>
                  </a:lnTo>
                  <a:lnTo>
                    <a:pt x="634" y="255"/>
                  </a:lnTo>
                  <a:lnTo>
                    <a:pt x="637" y="253"/>
                  </a:lnTo>
                  <a:lnTo>
                    <a:pt x="639" y="245"/>
                  </a:lnTo>
                  <a:lnTo>
                    <a:pt x="637" y="239"/>
                  </a:lnTo>
                  <a:lnTo>
                    <a:pt x="635" y="234"/>
                  </a:lnTo>
                  <a:lnTo>
                    <a:pt x="631" y="229"/>
                  </a:lnTo>
                  <a:lnTo>
                    <a:pt x="631" y="224"/>
                  </a:lnTo>
                  <a:lnTo>
                    <a:pt x="632" y="222"/>
                  </a:lnTo>
                  <a:lnTo>
                    <a:pt x="638" y="219"/>
                  </a:lnTo>
                  <a:lnTo>
                    <a:pt x="642" y="220"/>
                  </a:lnTo>
                  <a:lnTo>
                    <a:pt x="645" y="227"/>
                  </a:lnTo>
                  <a:lnTo>
                    <a:pt x="641" y="231"/>
                  </a:lnTo>
                  <a:lnTo>
                    <a:pt x="642" y="232"/>
                  </a:lnTo>
                  <a:lnTo>
                    <a:pt x="641" y="238"/>
                  </a:lnTo>
                  <a:lnTo>
                    <a:pt x="644" y="240"/>
                  </a:lnTo>
                  <a:lnTo>
                    <a:pt x="644" y="237"/>
                  </a:lnTo>
                  <a:lnTo>
                    <a:pt x="645" y="233"/>
                  </a:lnTo>
                  <a:lnTo>
                    <a:pt x="644" y="231"/>
                  </a:lnTo>
                  <a:lnTo>
                    <a:pt x="646" y="230"/>
                  </a:lnTo>
                  <a:lnTo>
                    <a:pt x="648" y="229"/>
                  </a:lnTo>
                  <a:lnTo>
                    <a:pt x="648" y="230"/>
                  </a:lnTo>
                  <a:lnTo>
                    <a:pt x="650" y="229"/>
                  </a:lnTo>
                  <a:lnTo>
                    <a:pt x="652" y="229"/>
                  </a:lnTo>
                  <a:lnTo>
                    <a:pt x="654" y="229"/>
                  </a:lnTo>
                  <a:lnTo>
                    <a:pt x="654" y="230"/>
                  </a:lnTo>
                  <a:lnTo>
                    <a:pt x="653" y="232"/>
                  </a:lnTo>
                  <a:lnTo>
                    <a:pt x="654" y="233"/>
                  </a:lnTo>
                  <a:lnTo>
                    <a:pt x="657" y="235"/>
                  </a:lnTo>
                  <a:lnTo>
                    <a:pt x="658" y="233"/>
                  </a:lnTo>
                  <a:lnTo>
                    <a:pt x="658" y="235"/>
                  </a:lnTo>
                  <a:lnTo>
                    <a:pt x="659" y="235"/>
                  </a:lnTo>
                  <a:lnTo>
                    <a:pt x="660" y="234"/>
                  </a:lnTo>
                  <a:lnTo>
                    <a:pt x="658" y="232"/>
                  </a:lnTo>
                  <a:lnTo>
                    <a:pt x="659" y="229"/>
                  </a:lnTo>
                  <a:lnTo>
                    <a:pt x="660" y="221"/>
                  </a:lnTo>
                  <a:lnTo>
                    <a:pt x="660" y="220"/>
                  </a:lnTo>
                  <a:lnTo>
                    <a:pt x="659" y="217"/>
                  </a:lnTo>
                  <a:lnTo>
                    <a:pt x="658" y="214"/>
                  </a:lnTo>
                  <a:lnTo>
                    <a:pt x="657" y="213"/>
                  </a:lnTo>
                  <a:lnTo>
                    <a:pt x="655" y="211"/>
                  </a:lnTo>
                  <a:lnTo>
                    <a:pt x="653" y="213"/>
                  </a:lnTo>
                  <a:lnTo>
                    <a:pt x="651" y="214"/>
                  </a:lnTo>
                  <a:lnTo>
                    <a:pt x="651" y="213"/>
                  </a:lnTo>
                  <a:lnTo>
                    <a:pt x="649" y="205"/>
                  </a:lnTo>
                  <a:lnTo>
                    <a:pt x="648" y="203"/>
                  </a:lnTo>
                  <a:lnTo>
                    <a:pt x="646" y="201"/>
                  </a:lnTo>
                  <a:lnTo>
                    <a:pt x="644" y="198"/>
                  </a:lnTo>
                  <a:lnTo>
                    <a:pt x="642" y="197"/>
                  </a:lnTo>
                  <a:lnTo>
                    <a:pt x="642" y="196"/>
                  </a:lnTo>
                  <a:lnTo>
                    <a:pt x="639" y="198"/>
                  </a:lnTo>
                  <a:lnTo>
                    <a:pt x="635" y="197"/>
                  </a:lnTo>
                  <a:lnTo>
                    <a:pt x="632" y="197"/>
                  </a:lnTo>
                  <a:lnTo>
                    <a:pt x="633" y="198"/>
                  </a:lnTo>
                  <a:lnTo>
                    <a:pt x="632" y="203"/>
                  </a:lnTo>
                  <a:lnTo>
                    <a:pt x="633" y="204"/>
                  </a:lnTo>
                  <a:lnTo>
                    <a:pt x="634" y="207"/>
                  </a:lnTo>
                  <a:lnTo>
                    <a:pt x="631" y="214"/>
                  </a:lnTo>
                  <a:lnTo>
                    <a:pt x="626" y="216"/>
                  </a:lnTo>
                  <a:lnTo>
                    <a:pt x="623" y="217"/>
                  </a:lnTo>
                  <a:lnTo>
                    <a:pt x="622" y="216"/>
                  </a:lnTo>
                  <a:lnTo>
                    <a:pt x="622" y="215"/>
                  </a:lnTo>
                  <a:lnTo>
                    <a:pt x="624" y="211"/>
                  </a:lnTo>
                  <a:lnTo>
                    <a:pt x="624" y="208"/>
                  </a:lnTo>
                  <a:lnTo>
                    <a:pt x="626" y="207"/>
                  </a:lnTo>
                  <a:lnTo>
                    <a:pt x="626" y="205"/>
                  </a:lnTo>
                  <a:lnTo>
                    <a:pt x="625" y="206"/>
                  </a:lnTo>
                  <a:lnTo>
                    <a:pt x="624" y="204"/>
                  </a:lnTo>
                  <a:lnTo>
                    <a:pt x="622" y="203"/>
                  </a:lnTo>
                  <a:lnTo>
                    <a:pt x="617" y="206"/>
                  </a:lnTo>
                  <a:lnTo>
                    <a:pt x="615" y="207"/>
                  </a:lnTo>
                  <a:lnTo>
                    <a:pt x="614" y="208"/>
                  </a:lnTo>
                  <a:lnTo>
                    <a:pt x="613" y="209"/>
                  </a:lnTo>
                  <a:lnTo>
                    <a:pt x="611" y="213"/>
                  </a:lnTo>
                  <a:lnTo>
                    <a:pt x="609" y="214"/>
                  </a:lnTo>
                  <a:lnTo>
                    <a:pt x="605" y="213"/>
                  </a:lnTo>
                  <a:lnTo>
                    <a:pt x="604" y="211"/>
                  </a:lnTo>
                  <a:lnTo>
                    <a:pt x="605" y="209"/>
                  </a:lnTo>
                  <a:lnTo>
                    <a:pt x="606" y="207"/>
                  </a:lnTo>
                  <a:lnTo>
                    <a:pt x="608" y="207"/>
                  </a:lnTo>
                  <a:lnTo>
                    <a:pt x="609" y="205"/>
                  </a:lnTo>
                  <a:lnTo>
                    <a:pt x="610" y="203"/>
                  </a:lnTo>
                  <a:lnTo>
                    <a:pt x="610" y="201"/>
                  </a:lnTo>
                  <a:lnTo>
                    <a:pt x="611" y="198"/>
                  </a:lnTo>
                  <a:lnTo>
                    <a:pt x="612" y="191"/>
                  </a:lnTo>
                  <a:lnTo>
                    <a:pt x="612" y="187"/>
                  </a:lnTo>
                  <a:lnTo>
                    <a:pt x="611" y="184"/>
                  </a:lnTo>
                  <a:lnTo>
                    <a:pt x="609" y="183"/>
                  </a:lnTo>
                  <a:lnTo>
                    <a:pt x="605" y="180"/>
                  </a:lnTo>
                  <a:lnTo>
                    <a:pt x="604" y="176"/>
                  </a:lnTo>
                  <a:lnTo>
                    <a:pt x="601" y="175"/>
                  </a:lnTo>
                  <a:lnTo>
                    <a:pt x="601" y="174"/>
                  </a:lnTo>
                  <a:lnTo>
                    <a:pt x="600" y="168"/>
                  </a:lnTo>
                  <a:lnTo>
                    <a:pt x="601" y="166"/>
                  </a:lnTo>
                  <a:lnTo>
                    <a:pt x="606" y="163"/>
                  </a:lnTo>
                  <a:lnTo>
                    <a:pt x="610" y="163"/>
                  </a:lnTo>
                  <a:lnTo>
                    <a:pt x="611" y="161"/>
                  </a:lnTo>
                  <a:lnTo>
                    <a:pt x="612" y="167"/>
                  </a:lnTo>
                  <a:lnTo>
                    <a:pt x="612" y="168"/>
                  </a:lnTo>
                  <a:lnTo>
                    <a:pt x="615" y="174"/>
                  </a:lnTo>
                  <a:lnTo>
                    <a:pt x="617" y="178"/>
                  </a:lnTo>
                  <a:lnTo>
                    <a:pt x="620" y="182"/>
                  </a:lnTo>
                  <a:lnTo>
                    <a:pt x="629" y="189"/>
                  </a:lnTo>
                  <a:lnTo>
                    <a:pt x="635" y="192"/>
                  </a:lnTo>
                  <a:lnTo>
                    <a:pt x="641" y="194"/>
                  </a:lnTo>
                  <a:lnTo>
                    <a:pt x="644" y="194"/>
                  </a:lnTo>
                  <a:close/>
                  <a:moveTo>
                    <a:pt x="536" y="168"/>
                  </a:moveTo>
                  <a:lnTo>
                    <a:pt x="535" y="169"/>
                  </a:lnTo>
                  <a:lnTo>
                    <a:pt x="533" y="167"/>
                  </a:lnTo>
                  <a:lnTo>
                    <a:pt x="532" y="165"/>
                  </a:lnTo>
                  <a:lnTo>
                    <a:pt x="536" y="167"/>
                  </a:lnTo>
                  <a:lnTo>
                    <a:pt x="536" y="168"/>
                  </a:lnTo>
                  <a:close/>
                  <a:moveTo>
                    <a:pt x="526" y="163"/>
                  </a:moveTo>
                  <a:lnTo>
                    <a:pt x="527" y="163"/>
                  </a:lnTo>
                  <a:lnTo>
                    <a:pt x="527" y="165"/>
                  </a:lnTo>
                  <a:lnTo>
                    <a:pt x="526" y="165"/>
                  </a:lnTo>
                  <a:lnTo>
                    <a:pt x="525" y="165"/>
                  </a:lnTo>
                  <a:lnTo>
                    <a:pt x="524" y="165"/>
                  </a:lnTo>
                  <a:lnTo>
                    <a:pt x="524" y="163"/>
                  </a:lnTo>
                  <a:lnTo>
                    <a:pt x="524" y="165"/>
                  </a:lnTo>
                  <a:lnTo>
                    <a:pt x="523" y="165"/>
                  </a:lnTo>
                  <a:lnTo>
                    <a:pt x="524" y="163"/>
                  </a:lnTo>
                  <a:lnTo>
                    <a:pt x="525" y="163"/>
                  </a:lnTo>
                  <a:lnTo>
                    <a:pt x="526" y="163"/>
                  </a:lnTo>
                  <a:close/>
                  <a:moveTo>
                    <a:pt x="603" y="152"/>
                  </a:moveTo>
                  <a:lnTo>
                    <a:pt x="603" y="154"/>
                  </a:lnTo>
                  <a:lnTo>
                    <a:pt x="602" y="153"/>
                  </a:lnTo>
                  <a:lnTo>
                    <a:pt x="602" y="151"/>
                  </a:lnTo>
                  <a:lnTo>
                    <a:pt x="603" y="152"/>
                  </a:lnTo>
                  <a:close/>
                  <a:moveTo>
                    <a:pt x="631" y="137"/>
                  </a:moveTo>
                  <a:lnTo>
                    <a:pt x="630" y="140"/>
                  </a:lnTo>
                  <a:lnTo>
                    <a:pt x="628" y="139"/>
                  </a:lnTo>
                  <a:lnTo>
                    <a:pt x="630" y="137"/>
                  </a:lnTo>
                  <a:lnTo>
                    <a:pt x="631" y="137"/>
                  </a:lnTo>
                  <a:close/>
                  <a:moveTo>
                    <a:pt x="513" y="142"/>
                  </a:moveTo>
                  <a:lnTo>
                    <a:pt x="512" y="143"/>
                  </a:lnTo>
                  <a:lnTo>
                    <a:pt x="512" y="142"/>
                  </a:lnTo>
                  <a:lnTo>
                    <a:pt x="512" y="142"/>
                  </a:lnTo>
                  <a:lnTo>
                    <a:pt x="513" y="142"/>
                  </a:lnTo>
                  <a:close/>
                  <a:moveTo>
                    <a:pt x="554" y="119"/>
                  </a:moveTo>
                  <a:lnTo>
                    <a:pt x="555" y="121"/>
                  </a:lnTo>
                  <a:lnTo>
                    <a:pt x="553" y="120"/>
                  </a:lnTo>
                  <a:lnTo>
                    <a:pt x="553" y="119"/>
                  </a:lnTo>
                  <a:lnTo>
                    <a:pt x="554" y="119"/>
                  </a:lnTo>
                  <a:close/>
                  <a:moveTo>
                    <a:pt x="479" y="125"/>
                  </a:moveTo>
                  <a:lnTo>
                    <a:pt x="478" y="126"/>
                  </a:lnTo>
                  <a:lnTo>
                    <a:pt x="477" y="125"/>
                  </a:lnTo>
                  <a:lnTo>
                    <a:pt x="476" y="124"/>
                  </a:lnTo>
                  <a:lnTo>
                    <a:pt x="477" y="124"/>
                  </a:lnTo>
                  <a:lnTo>
                    <a:pt x="479" y="122"/>
                  </a:lnTo>
                  <a:lnTo>
                    <a:pt x="479" y="125"/>
                  </a:lnTo>
                  <a:close/>
                  <a:moveTo>
                    <a:pt x="558" y="117"/>
                  </a:moveTo>
                  <a:lnTo>
                    <a:pt x="555" y="117"/>
                  </a:lnTo>
                  <a:lnTo>
                    <a:pt x="555" y="116"/>
                  </a:lnTo>
                  <a:lnTo>
                    <a:pt x="557" y="115"/>
                  </a:lnTo>
                  <a:lnTo>
                    <a:pt x="558" y="116"/>
                  </a:lnTo>
                  <a:lnTo>
                    <a:pt x="558" y="117"/>
                  </a:lnTo>
                  <a:close/>
                  <a:moveTo>
                    <a:pt x="365" y="116"/>
                  </a:moveTo>
                  <a:lnTo>
                    <a:pt x="365" y="117"/>
                  </a:lnTo>
                  <a:lnTo>
                    <a:pt x="364" y="116"/>
                  </a:lnTo>
                  <a:lnTo>
                    <a:pt x="365" y="114"/>
                  </a:lnTo>
                  <a:lnTo>
                    <a:pt x="365" y="115"/>
                  </a:lnTo>
                  <a:lnTo>
                    <a:pt x="365" y="116"/>
                  </a:lnTo>
                  <a:close/>
                  <a:moveTo>
                    <a:pt x="365" y="111"/>
                  </a:moveTo>
                  <a:lnTo>
                    <a:pt x="364" y="113"/>
                  </a:lnTo>
                  <a:lnTo>
                    <a:pt x="364" y="112"/>
                  </a:lnTo>
                  <a:lnTo>
                    <a:pt x="364" y="111"/>
                  </a:lnTo>
                  <a:lnTo>
                    <a:pt x="365" y="111"/>
                  </a:lnTo>
                  <a:close/>
                  <a:moveTo>
                    <a:pt x="375" y="107"/>
                  </a:moveTo>
                  <a:lnTo>
                    <a:pt x="375" y="108"/>
                  </a:lnTo>
                  <a:lnTo>
                    <a:pt x="374" y="107"/>
                  </a:lnTo>
                  <a:lnTo>
                    <a:pt x="375" y="106"/>
                  </a:lnTo>
                  <a:lnTo>
                    <a:pt x="375" y="107"/>
                  </a:lnTo>
                  <a:close/>
                  <a:moveTo>
                    <a:pt x="495" y="95"/>
                  </a:moveTo>
                  <a:lnTo>
                    <a:pt x="493" y="96"/>
                  </a:lnTo>
                  <a:lnTo>
                    <a:pt x="492" y="95"/>
                  </a:lnTo>
                  <a:lnTo>
                    <a:pt x="493" y="94"/>
                  </a:lnTo>
                  <a:lnTo>
                    <a:pt x="495" y="95"/>
                  </a:lnTo>
                  <a:close/>
                  <a:moveTo>
                    <a:pt x="388" y="97"/>
                  </a:moveTo>
                  <a:lnTo>
                    <a:pt x="388" y="97"/>
                  </a:lnTo>
                  <a:lnTo>
                    <a:pt x="388" y="96"/>
                  </a:lnTo>
                  <a:lnTo>
                    <a:pt x="388" y="97"/>
                  </a:lnTo>
                  <a:close/>
                  <a:moveTo>
                    <a:pt x="404" y="95"/>
                  </a:moveTo>
                  <a:lnTo>
                    <a:pt x="403" y="97"/>
                  </a:lnTo>
                  <a:lnTo>
                    <a:pt x="400" y="96"/>
                  </a:lnTo>
                  <a:lnTo>
                    <a:pt x="401" y="95"/>
                  </a:lnTo>
                  <a:lnTo>
                    <a:pt x="402" y="94"/>
                  </a:lnTo>
                  <a:lnTo>
                    <a:pt x="404" y="95"/>
                  </a:lnTo>
                  <a:close/>
                  <a:moveTo>
                    <a:pt x="477" y="87"/>
                  </a:moveTo>
                  <a:lnTo>
                    <a:pt x="476" y="87"/>
                  </a:lnTo>
                  <a:lnTo>
                    <a:pt x="475" y="86"/>
                  </a:lnTo>
                  <a:lnTo>
                    <a:pt x="476" y="86"/>
                  </a:lnTo>
                  <a:lnTo>
                    <a:pt x="477" y="87"/>
                  </a:lnTo>
                  <a:close/>
                  <a:moveTo>
                    <a:pt x="445" y="83"/>
                  </a:moveTo>
                  <a:lnTo>
                    <a:pt x="445" y="84"/>
                  </a:lnTo>
                  <a:lnTo>
                    <a:pt x="445" y="85"/>
                  </a:lnTo>
                  <a:lnTo>
                    <a:pt x="444" y="84"/>
                  </a:lnTo>
                  <a:lnTo>
                    <a:pt x="441" y="84"/>
                  </a:lnTo>
                  <a:lnTo>
                    <a:pt x="440" y="86"/>
                  </a:lnTo>
                  <a:lnTo>
                    <a:pt x="439" y="86"/>
                  </a:lnTo>
                  <a:lnTo>
                    <a:pt x="438" y="85"/>
                  </a:lnTo>
                  <a:lnTo>
                    <a:pt x="439" y="83"/>
                  </a:lnTo>
                  <a:lnTo>
                    <a:pt x="444" y="83"/>
                  </a:lnTo>
                  <a:lnTo>
                    <a:pt x="445" y="83"/>
                  </a:lnTo>
                  <a:close/>
                  <a:moveTo>
                    <a:pt x="453" y="84"/>
                  </a:moveTo>
                  <a:lnTo>
                    <a:pt x="451" y="85"/>
                  </a:lnTo>
                  <a:lnTo>
                    <a:pt x="449" y="85"/>
                  </a:lnTo>
                  <a:lnTo>
                    <a:pt x="453" y="81"/>
                  </a:lnTo>
                  <a:lnTo>
                    <a:pt x="459" y="80"/>
                  </a:lnTo>
                  <a:lnTo>
                    <a:pt x="462" y="78"/>
                  </a:lnTo>
                  <a:lnTo>
                    <a:pt x="462" y="78"/>
                  </a:lnTo>
                  <a:lnTo>
                    <a:pt x="460" y="82"/>
                  </a:lnTo>
                  <a:lnTo>
                    <a:pt x="457" y="83"/>
                  </a:lnTo>
                  <a:lnTo>
                    <a:pt x="453" y="84"/>
                  </a:lnTo>
                  <a:close/>
                  <a:moveTo>
                    <a:pt x="491" y="74"/>
                  </a:moveTo>
                  <a:lnTo>
                    <a:pt x="490" y="75"/>
                  </a:lnTo>
                  <a:lnTo>
                    <a:pt x="489" y="75"/>
                  </a:lnTo>
                  <a:lnTo>
                    <a:pt x="490" y="74"/>
                  </a:lnTo>
                  <a:lnTo>
                    <a:pt x="491" y="74"/>
                  </a:lnTo>
                  <a:close/>
                  <a:moveTo>
                    <a:pt x="481" y="38"/>
                  </a:moveTo>
                  <a:lnTo>
                    <a:pt x="481" y="40"/>
                  </a:lnTo>
                  <a:lnTo>
                    <a:pt x="480" y="39"/>
                  </a:lnTo>
                  <a:lnTo>
                    <a:pt x="481" y="38"/>
                  </a:lnTo>
                  <a:close/>
                  <a:moveTo>
                    <a:pt x="478" y="30"/>
                  </a:moveTo>
                  <a:lnTo>
                    <a:pt x="480" y="36"/>
                  </a:lnTo>
                  <a:lnTo>
                    <a:pt x="478" y="36"/>
                  </a:lnTo>
                  <a:lnTo>
                    <a:pt x="477" y="33"/>
                  </a:lnTo>
                  <a:lnTo>
                    <a:pt x="475" y="36"/>
                  </a:lnTo>
                  <a:lnTo>
                    <a:pt x="474" y="36"/>
                  </a:lnTo>
                  <a:lnTo>
                    <a:pt x="473" y="36"/>
                  </a:lnTo>
                  <a:lnTo>
                    <a:pt x="473" y="39"/>
                  </a:lnTo>
                  <a:lnTo>
                    <a:pt x="472" y="41"/>
                  </a:lnTo>
                  <a:lnTo>
                    <a:pt x="473" y="45"/>
                  </a:lnTo>
                  <a:lnTo>
                    <a:pt x="473" y="46"/>
                  </a:lnTo>
                  <a:lnTo>
                    <a:pt x="474" y="47"/>
                  </a:lnTo>
                  <a:lnTo>
                    <a:pt x="475" y="47"/>
                  </a:lnTo>
                  <a:lnTo>
                    <a:pt x="475" y="48"/>
                  </a:lnTo>
                  <a:lnTo>
                    <a:pt x="473" y="50"/>
                  </a:lnTo>
                  <a:lnTo>
                    <a:pt x="470" y="54"/>
                  </a:lnTo>
                  <a:lnTo>
                    <a:pt x="468" y="59"/>
                  </a:lnTo>
                  <a:lnTo>
                    <a:pt x="465" y="65"/>
                  </a:lnTo>
                  <a:lnTo>
                    <a:pt x="465" y="69"/>
                  </a:lnTo>
                  <a:lnTo>
                    <a:pt x="465" y="72"/>
                  </a:lnTo>
                  <a:lnTo>
                    <a:pt x="464" y="75"/>
                  </a:lnTo>
                  <a:lnTo>
                    <a:pt x="464" y="74"/>
                  </a:lnTo>
                  <a:lnTo>
                    <a:pt x="463" y="70"/>
                  </a:lnTo>
                  <a:lnTo>
                    <a:pt x="463" y="68"/>
                  </a:lnTo>
                  <a:lnTo>
                    <a:pt x="468" y="53"/>
                  </a:lnTo>
                  <a:lnTo>
                    <a:pt x="469" y="46"/>
                  </a:lnTo>
                  <a:lnTo>
                    <a:pt x="470" y="43"/>
                  </a:lnTo>
                  <a:lnTo>
                    <a:pt x="470" y="39"/>
                  </a:lnTo>
                  <a:lnTo>
                    <a:pt x="470" y="35"/>
                  </a:lnTo>
                  <a:lnTo>
                    <a:pt x="470" y="33"/>
                  </a:lnTo>
                  <a:lnTo>
                    <a:pt x="474" y="29"/>
                  </a:lnTo>
                  <a:lnTo>
                    <a:pt x="478" y="30"/>
                  </a:lnTo>
                  <a:close/>
                  <a:moveTo>
                    <a:pt x="524" y="12"/>
                  </a:moveTo>
                  <a:lnTo>
                    <a:pt x="522" y="15"/>
                  </a:lnTo>
                  <a:lnTo>
                    <a:pt x="521" y="17"/>
                  </a:lnTo>
                  <a:lnTo>
                    <a:pt x="522" y="21"/>
                  </a:lnTo>
                  <a:lnTo>
                    <a:pt x="523" y="25"/>
                  </a:lnTo>
                  <a:lnTo>
                    <a:pt x="525" y="29"/>
                  </a:lnTo>
                  <a:lnTo>
                    <a:pt x="531" y="35"/>
                  </a:lnTo>
                  <a:lnTo>
                    <a:pt x="538" y="37"/>
                  </a:lnTo>
                  <a:lnTo>
                    <a:pt x="539" y="36"/>
                  </a:lnTo>
                  <a:lnTo>
                    <a:pt x="540" y="36"/>
                  </a:lnTo>
                  <a:lnTo>
                    <a:pt x="541" y="36"/>
                  </a:lnTo>
                  <a:lnTo>
                    <a:pt x="543" y="36"/>
                  </a:lnTo>
                  <a:lnTo>
                    <a:pt x="550" y="35"/>
                  </a:lnTo>
                  <a:lnTo>
                    <a:pt x="554" y="34"/>
                  </a:lnTo>
                  <a:lnTo>
                    <a:pt x="566" y="31"/>
                  </a:lnTo>
                  <a:lnTo>
                    <a:pt x="570" y="31"/>
                  </a:lnTo>
                  <a:lnTo>
                    <a:pt x="571" y="32"/>
                  </a:lnTo>
                  <a:lnTo>
                    <a:pt x="576" y="34"/>
                  </a:lnTo>
                  <a:lnTo>
                    <a:pt x="579" y="38"/>
                  </a:lnTo>
                  <a:lnTo>
                    <a:pt x="580" y="39"/>
                  </a:lnTo>
                  <a:lnTo>
                    <a:pt x="579" y="41"/>
                  </a:lnTo>
                  <a:lnTo>
                    <a:pt x="580" y="41"/>
                  </a:lnTo>
                  <a:lnTo>
                    <a:pt x="580" y="42"/>
                  </a:lnTo>
                  <a:lnTo>
                    <a:pt x="580" y="44"/>
                  </a:lnTo>
                  <a:lnTo>
                    <a:pt x="580" y="45"/>
                  </a:lnTo>
                  <a:lnTo>
                    <a:pt x="580" y="47"/>
                  </a:lnTo>
                  <a:lnTo>
                    <a:pt x="578" y="51"/>
                  </a:lnTo>
                  <a:lnTo>
                    <a:pt x="574" y="54"/>
                  </a:lnTo>
                  <a:lnTo>
                    <a:pt x="573" y="54"/>
                  </a:lnTo>
                  <a:lnTo>
                    <a:pt x="566" y="60"/>
                  </a:lnTo>
                  <a:lnTo>
                    <a:pt x="565" y="63"/>
                  </a:lnTo>
                  <a:lnTo>
                    <a:pt x="565" y="64"/>
                  </a:lnTo>
                  <a:lnTo>
                    <a:pt x="565" y="65"/>
                  </a:lnTo>
                  <a:lnTo>
                    <a:pt x="564" y="65"/>
                  </a:lnTo>
                  <a:lnTo>
                    <a:pt x="563" y="65"/>
                  </a:lnTo>
                  <a:lnTo>
                    <a:pt x="561" y="67"/>
                  </a:lnTo>
                  <a:lnTo>
                    <a:pt x="561" y="69"/>
                  </a:lnTo>
                  <a:lnTo>
                    <a:pt x="561" y="73"/>
                  </a:lnTo>
                  <a:lnTo>
                    <a:pt x="562" y="79"/>
                  </a:lnTo>
                  <a:lnTo>
                    <a:pt x="562" y="80"/>
                  </a:lnTo>
                  <a:lnTo>
                    <a:pt x="564" y="84"/>
                  </a:lnTo>
                  <a:lnTo>
                    <a:pt x="565" y="85"/>
                  </a:lnTo>
                  <a:lnTo>
                    <a:pt x="569" y="90"/>
                  </a:lnTo>
                  <a:lnTo>
                    <a:pt x="571" y="91"/>
                  </a:lnTo>
                  <a:lnTo>
                    <a:pt x="575" y="91"/>
                  </a:lnTo>
                  <a:lnTo>
                    <a:pt x="576" y="91"/>
                  </a:lnTo>
                  <a:lnTo>
                    <a:pt x="577" y="91"/>
                  </a:lnTo>
                  <a:lnTo>
                    <a:pt x="580" y="90"/>
                  </a:lnTo>
                  <a:lnTo>
                    <a:pt x="582" y="91"/>
                  </a:lnTo>
                  <a:lnTo>
                    <a:pt x="587" y="97"/>
                  </a:lnTo>
                  <a:lnTo>
                    <a:pt x="589" y="102"/>
                  </a:lnTo>
                  <a:lnTo>
                    <a:pt x="591" y="104"/>
                  </a:lnTo>
                  <a:lnTo>
                    <a:pt x="592" y="105"/>
                  </a:lnTo>
                  <a:lnTo>
                    <a:pt x="597" y="109"/>
                  </a:lnTo>
                  <a:lnTo>
                    <a:pt x="595" y="111"/>
                  </a:lnTo>
                  <a:lnTo>
                    <a:pt x="594" y="112"/>
                  </a:lnTo>
                  <a:lnTo>
                    <a:pt x="593" y="115"/>
                  </a:lnTo>
                  <a:lnTo>
                    <a:pt x="593" y="117"/>
                  </a:lnTo>
                  <a:lnTo>
                    <a:pt x="592" y="117"/>
                  </a:lnTo>
                  <a:lnTo>
                    <a:pt x="591" y="118"/>
                  </a:lnTo>
                  <a:lnTo>
                    <a:pt x="590" y="122"/>
                  </a:lnTo>
                  <a:lnTo>
                    <a:pt x="591" y="125"/>
                  </a:lnTo>
                  <a:lnTo>
                    <a:pt x="592" y="131"/>
                  </a:lnTo>
                  <a:lnTo>
                    <a:pt x="590" y="133"/>
                  </a:lnTo>
                  <a:lnTo>
                    <a:pt x="586" y="129"/>
                  </a:lnTo>
                  <a:lnTo>
                    <a:pt x="586" y="127"/>
                  </a:lnTo>
                  <a:lnTo>
                    <a:pt x="587" y="129"/>
                  </a:lnTo>
                  <a:lnTo>
                    <a:pt x="589" y="129"/>
                  </a:lnTo>
                  <a:lnTo>
                    <a:pt x="589" y="126"/>
                  </a:lnTo>
                  <a:lnTo>
                    <a:pt x="588" y="124"/>
                  </a:lnTo>
                  <a:lnTo>
                    <a:pt x="586" y="125"/>
                  </a:lnTo>
                  <a:lnTo>
                    <a:pt x="581" y="126"/>
                  </a:lnTo>
                  <a:lnTo>
                    <a:pt x="578" y="124"/>
                  </a:lnTo>
                  <a:lnTo>
                    <a:pt x="580" y="121"/>
                  </a:lnTo>
                  <a:lnTo>
                    <a:pt x="585" y="118"/>
                  </a:lnTo>
                  <a:lnTo>
                    <a:pt x="587" y="117"/>
                  </a:lnTo>
                  <a:lnTo>
                    <a:pt x="587" y="116"/>
                  </a:lnTo>
                  <a:lnTo>
                    <a:pt x="587" y="115"/>
                  </a:lnTo>
                  <a:lnTo>
                    <a:pt x="585" y="115"/>
                  </a:lnTo>
                  <a:lnTo>
                    <a:pt x="584" y="114"/>
                  </a:lnTo>
                  <a:lnTo>
                    <a:pt x="582" y="114"/>
                  </a:lnTo>
                  <a:lnTo>
                    <a:pt x="577" y="116"/>
                  </a:lnTo>
                  <a:lnTo>
                    <a:pt x="576" y="117"/>
                  </a:lnTo>
                  <a:lnTo>
                    <a:pt x="571" y="117"/>
                  </a:lnTo>
                  <a:lnTo>
                    <a:pt x="571" y="118"/>
                  </a:lnTo>
                  <a:lnTo>
                    <a:pt x="570" y="118"/>
                  </a:lnTo>
                  <a:lnTo>
                    <a:pt x="570" y="117"/>
                  </a:lnTo>
                  <a:lnTo>
                    <a:pt x="570" y="117"/>
                  </a:lnTo>
                  <a:lnTo>
                    <a:pt x="576" y="115"/>
                  </a:lnTo>
                  <a:lnTo>
                    <a:pt x="577" y="115"/>
                  </a:lnTo>
                  <a:lnTo>
                    <a:pt x="582" y="111"/>
                  </a:lnTo>
                  <a:lnTo>
                    <a:pt x="585" y="108"/>
                  </a:lnTo>
                  <a:lnTo>
                    <a:pt x="584" y="107"/>
                  </a:lnTo>
                  <a:lnTo>
                    <a:pt x="579" y="108"/>
                  </a:lnTo>
                  <a:lnTo>
                    <a:pt x="578" y="107"/>
                  </a:lnTo>
                  <a:lnTo>
                    <a:pt x="577" y="108"/>
                  </a:lnTo>
                  <a:lnTo>
                    <a:pt x="576" y="109"/>
                  </a:lnTo>
                  <a:lnTo>
                    <a:pt x="575" y="109"/>
                  </a:lnTo>
                  <a:lnTo>
                    <a:pt x="576" y="111"/>
                  </a:lnTo>
                  <a:lnTo>
                    <a:pt x="575" y="111"/>
                  </a:lnTo>
                  <a:lnTo>
                    <a:pt x="570" y="114"/>
                  </a:lnTo>
                  <a:lnTo>
                    <a:pt x="569" y="111"/>
                  </a:lnTo>
                  <a:lnTo>
                    <a:pt x="568" y="110"/>
                  </a:lnTo>
                  <a:lnTo>
                    <a:pt x="567" y="108"/>
                  </a:lnTo>
                  <a:lnTo>
                    <a:pt x="565" y="107"/>
                  </a:lnTo>
                  <a:lnTo>
                    <a:pt x="562" y="107"/>
                  </a:lnTo>
                  <a:lnTo>
                    <a:pt x="561" y="109"/>
                  </a:lnTo>
                  <a:lnTo>
                    <a:pt x="561" y="110"/>
                  </a:lnTo>
                  <a:lnTo>
                    <a:pt x="559" y="111"/>
                  </a:lnTo>
                  <a:lnTo>
                    <a:pt x="557" y="111"/>
                  </a:lnTo>
                  <a:lnTo>
                    <a:pt x="554" y="111"/>
                  </a:lnTo>
                  <a:lnTo>
                    <a:pt x="553" y="112"/>
                  </a:lnTo>
                  <a:lnTo>
                    <a:pt x="550" y="111"/>
                  </a:lnTo>
                  <a:lnTo>
                    <a:pt x="545" y="115"/>
                  </a:lnTo>
                  <a:lnTo>
                    <a:pt x="543" y="116"/>
                  </a:lnTo>
                  <a:lnTo>
                    <a:pt x="543" y="117"/>
                  </a:lnTo>
                  <a:lnTo>
                    <a:pt x="542" y="119"/>
                  </a:lnTo>
                  <a:lnTo>
                    <a:pt x="538" y="120"/>
                  </a:lnTo>
                  <a:lnTo>
                    <a:pt x="534" y="125"/>
                  </a:lnTo>
                  <a:lnTo>
                    <a:pt x="533" y="129"/>
                  </a:lnTo>
                  <a:lnTo>
                    <a:pt x="532" y="131"/>
                  </a:lnTo>
                  <a:lnTo>
                    <a:pt x="529" y="137"/>
                  </a:lnTo>
                  <a:lnTo>
                    <a:pt x="528" y="136"/>
                  </a:lnTo>
                  <a:lnTo>
                    <a:pt x="529" y="133"/>
                  </a:lnTo>
                  <a:lnTo>
                    <a:pt x="528" y="133"/>
                  </a:lnTo>
                  <a:lnTo>
                    <a:pt x="526" y="133"/>
                  </a:lnTo>
                  <a:lnTo>
                    <a:pt x="525" y="135"/>
                  </a:lnTo>
                  <a:lnTo>
                    <a:pt x="522" y="137"/>
                  </a:lnTo>
                  <a:lnTo>
                    <a:pt x="523" y="142"/>
                  </a:lnTo>
                  <a:lnTo>
                    <a:pt x="524" y="142"/>
                  </a:lnTo>
                  <a:lnTo>
                    <a:pt x="525" y="141"/>
                  </a:lnTo>
                  <a:lnTo>
                    <a:pt x="524" y="140"/>
                  </a:lnTo>
                  <a:lnTo>
                    <a:pt x="524" y="138"/>
                  </a:lnTo>
                  <a:lnTo>
                    <a:pt x="525" y="139"/>
                  </a:lnTo>
                  <a:lnTo>
                    <a:pt x="526" y="140"/>
                  </a:lnTo>
                  <a:lnTo>
                    <a:pt x="527" y="141"/>
                  </a:lnTo>
                  <a:lnTo>
                    <a:pt x="528" y="140"/>
                  </a:lnTo>
                  <a:lnTo>
                    <a:pt x="530" y="138"/>
                  </a:lnTo>
                  <a:lnTo>
                    <a:pt x="532" y="138"/>
                  </a:lnTo>
                  <a:lnTo>
                    <a:pt x="535" y="141"/>
                  </a:lnTo>
                  <a:lnTo>
                    <a:pt x="536" y="144"/>
                  </a:lnTo>
                  <a:lnTo>
                    <a:pt x="536" y="145"/>
                  </a:lnTo>
                  <a:lnTo>
                    <a:pt x="531" y="150"/>
                  </a:lnTo>
                  <a:lnTo>
                    <a:pt x="528" y="149"/>
                  </a:lnTo>
                  <a:lnTo>
                    <a:pt x="528" y="148"/>
                  </a:lnTo>
                  <a:lnTo>
                    <a:pt x="525" y="148"/>
                  </a:lnTo>
                  <a:lnTo>
                    <a:pt x="517" y="146"/>
                  </a:lnTo>
                  <a:lnTo>
                    <a:pt x="517" y="145"/>
                  </a:lnTo>
                  <a:lnTo>
                    <a:pt x="515" y="144"/>
                  </a:lnTo>
                  <a:lnTo>
                    <a:pt x="515" y="143"/>
                  </a:lnTo>
                  <a:lnTo>
                    <a:pt x="516" y="143"/>
                  </a:lnTo>
                  <a:lnTo>
                    <a:pt x="517" y="142"/>
                  </a:lnTo>
                  <a:lnTo>
                    <a:pt x="517" y="141"/>
                  </a:lnTo>
                  <a:lnTo>
                    <a:pt x="517" y="138"/>
                  </a:lnTo>
                  <a:lnTo>
                    <a:pt x="519" y="134"/>
                  </a:lnTo>
                  <a:lnTo>
                    <a:pt x="518" y="134"/>
                  </a:lnTo>
                  <a:lnTo>
                    <a:pt x="514" y="138"/>
                  </a:lnTo>
                  <a:lnTo>
                    <a:pt x="515" y="140"/>
                  </a:lnTo>
                  <a:lnTo>
                    <a:pt x="511" y="140"/>
                  </a:lnTo>
                  <a:lnTo>
                    <a:pt x="507" y="142"/>
                  </a:lnTo>
                  <a:lnTo>
                    <a:pt x="504" y="141"/>
                  </a:lnTo>
                  <a:lnTo>
                    <a:pt x="498" y="138"/>
                  </a:lnTo>
                  <a:lnTo>
                    <a:pt x="496" y="136"/>
                  </a:lnTo>
                  <a:lnTo>
                    <a:pt x="493" y="136"/>
                  </a:lnTo>
                  <a:lnTo>
                    <a:pt x="492" y="134"/>
                  </a:lnTo>
                  <a:lnTo>
                    <a:pt x="492" y="133"/>
                  </a:lnTo>
                  <a:lnTo>
                    <a:pt x="492" y="131"/>
                  </a:lnTo>
                  <a:lnTo>
                    <a:pt x="491" y="129"/>
                  </a:lnTo>
                  <a:lnTo>
                    <a:pt x="489" y="132"/>
                  </a:lnTo>
                  <a:lnTo>
                    <a:pt x="488" y="132"/>
                  </a:lnTo>
                  <a:lnTo>
                    <a:pt x="482" y="133"/>
                  </a:lnTo>
                  <a:lnTo>
                    <a:pt x="482" y="130"/>
                  </a:lnTo>
                  <a:lnTo>
                    <a:pt x="484" y="126"/>
                  </a:lnTo>
                  <a:lnTo>
                    <a:pt x="485" y="126"/>
                  </a:lnTo>
                  <a:lnTo>
                    <a:pt x="488" y="127"/>
                  </a:lnTo>
                  <a:lnTo>
                    <a:pt x="487" y="124"/>
                  </a:lnTo>
                  <a:lnTo>
                    <a:pt x="482" y="122"/>
                  </a:lnTo>
                  <a:lnTo>
                    <a:pt x="480" y="121"/>
                  </a:lnTo>
                  <a:lnTo>
                    <a:pt x="480" y="120"/>
                  </a:lnTo>
                  <a:lnTo>
                    <a:pt x="480" y="119"/>
                  </a:lnTo>
                  <a:lnTo>
                    <a:pt x="478" y="118"/>
                  </a:lnTo>
                  <a:lnTo>
                    <a:pt x="477" y="117"/>
                  </a:lnTo>
                  <a:lnTo>
                    <a:pt x="476" y="116"/>
                  </a:lnTo>
                  <a:lnTo>
                    <a:pt x="477" y="115"/>
                  </a:lnTo>
                  <a:lnTo>
                    <a:pt x="477" y="114"/>
                  </a:lnTo>
                  <a:lnTo>
                    <a:pt x="478" y="110"/>
                  </a:lnTo>
                  <a:lnTo>
                    <a:pt x="478" y="108"/>
                  </a:lnTo>
                  <a:lnTo>
                    <a:pt x="478" y="106"/>
                  </a:lnTo>
                  <a:lnTo>
                    <a:pt x="480" y="104"/>
                  </a:lnTo>
                  <a:lnTo>
                    <a:pt x="483" y="104"/>
                  </a:lnTo>
                  <a:lnTo>
                    <a:pt x="487" y="104"/>
                  </a:lnTo>
                  <a:lnTo>
                    <a:pt x="490" y="103"/>
                  </a:lnTo>
                  <a:lnTo>
                    <a:pt x="494" y="104"/>
                  </a:lnTo>
                  <a:lnTo>
                    <a:pt x="496" y="105"/>
                  </a:lnTo>
                  <a:lnTo>
                    <a:pt x="498" y="104"/>
                  </a:lnTo>
                  <a:lnTo>
                    <a:pt x="499" y="102"/>
                  </a:lnTo>
                  <a:lnTo>
                    <a:pt x="504" y="100"/>
                  </a:lnTo>
                  <a:lnTo>
                    <a:pt x="503" y="99"/>
                  </a:lnTo>
                  <a:lnTo>
                    <a:pt x="499" y="99"/>
                  </a:lnTo>
                  <a:lnTo>
                    <a:pt x="497" y="95"/>
                  </a:lnTo>
                  <a:lnTo>
                    <a:pt x="497" y="94"/>
                  </a:lnTo>
                  <a:lnTo>
                    <a:pt x="499" y="93"/>
                  </a:lnTo>
                  <a:lnTo>
                    <a:pt x="501" y="94"/>
                  </a:lnTo>
                  <a:lnTo>
                    <a:pt x="501" y="93"/>
                  </a:lnTo>
                  <a:lnTo>
                    <a:pt x="498" y="93"/>
                  </a:lnTo>
                  <a:lnTo>
                    <a:pt x="497" y="91"/>
                  </a:lnTo>
                  <a:lnTo>
                    <a:pt x="494" y="89"/>
                  </a:lnTo>
                  <a:lnTo>
                    <a:pt x="492" y="86"/>
                  </a:lnTo>
                  <a:lnTo>
                    <a:pt x="488" y="87"/>
                  </a:lnTo>
                  <a:lnTo>
                    <a:pt x="487" y="87"/>
                  </a:lnTo>
                  <a:lnTo>
                    <a:pt x="483" y="87"/>
                  </a:lnTo>
                  <a:lnTo>
                    <a:pt x="482" y="86"/>
                  </a:lnTo>
                  <a:lnTo>
                    <a:pt x="483" y="84"/>
                  </a:lnTo>
                  <a:lnTo>
                    <a:pt x="484" y="83"/>
                  </a:lnTo>
                  <a:lnTo>
                    <a:pt x="484" y="82"/>
                  </a:lnTo>
                  <a:lnTo>
                    <a:pt x="485" y="78"/>
                  </a:lnTo>
                  <a:lnTo>
                    <a:pt x="481" y="80"/>
                  </a:lnTo>
                  <a:lnTo>
                    <a:pt x="478" y="81"/>
                  </a:lnTo>
                  <a:lnTo>
                    <a:pt x="476" y="80"/>
                  </a:lnTo>
                  <a:lnTo>
                    <a:pt x="480" y="69"/>
                  </a:lnTo>
                  <a:lnTo>
                    <a:pt x="484" y="67"/>
                  </a:lnTo>
                  <a:lnTo>
                    <a:pt x="487" y="65"/>
                  </a:lnTo>
                  <a:lnTo>
                    <a:pt x="494" y="68"/>
                  </a:lnTo>
                  <a:lnTo>
                    <a:pt x="494" y="72"/>
                  </a:lnTo>
                  <a:lnTo>
                    <a:pt x="493" y="73"/>
                  </a:lnTo>
                  <a:lnTo>
                    <a:pt x="492" y="73"/>
                  </a:lnTo>
                  <a:lnTo>
                    <a:pt x="490" y="73"/>
                  </a:lnTo>
                  <a:lnTo>
                    <a:pt x="487" y="75"/>
                  </a:lnTo>
                  <a:lnTo>
                    <a:pt x="488" y="77"/>
                  </a:lnTo>
                  <a:lnTo>
                    <a:pt x="490" y="78"/>
                  </a:lnTo>
                  <a:lnTo>
                    <a:pt x="491" y="75"/>
                  </a:lnTo>
                  <a:lnTo>
                    <a:pt x="493" y="75"/>
                  </a:lnTo>
                  <a:lnTo>
                    <a:pt x="495" y="73"/>
                  </a:lnTo>
                  <a:lnTo>
                    <a:pt x="497" y="74"/>
                  </a:lnTo>
                  <a:lnTo>
                    <a:pt x="498" y="71"/>
                  </a:lnTo>
                  <a:lnTo>
                    <a:pt x="500" y="71"/>
                  </a:lnTo>
                  <a:lnTo>
                    <a:pt x="504" y="68"/>
                  </a:lnTo>
                  <a:lnTo>
                    <a:pt x="501" y="68"/>
                  </a:lnTo>
                  <a:lnTo>
                    <a:pt x="499" y="67"/>
                  </a:lnTo>
                  <a:lnTo>
                    <a:pt x="496" y="68"/>
                  </a:lnTo>
                  <a:lnTo>
                    <a:pt x="495" y="68"/>
                  </a:lnTo>
                  <a:lnTo>
                    <a:pt x="495" y="65"/>
                  </a:lnTo>
                  <a:lnTo>
                    <a:pt x="495" y="60"/>
                  </a:lnTo>
                  <a:lnTo>
                    <a:pt x="494" y="59"/>
                  </a:lnTo>
                  <a:lnTo>
                    <a:pt x="491" y="61"/>
                  </a:lnTo>
                  <a:lnTo>
                    <a:pt x="489" y="62"/>
                  </a:lnTo>
                  <a:lnTo>
                    <a:pt x="485" y="61"/>
                  </a:lnTo>
                  <a:lnTo>
                    <a:pt x="484" y="60"/>
                  </a:lnTo>
                  <a:lnTo>
                    <a:pt x="484" y="61"/>
                  </a:lnTo>
                  <a:lnTo>
                    <a:pt x="483" y="62"/>
                  </a:lnTo>
                  <a:lnTo>
                    <a:pt x="482" y="61"/>
                  </a:lnTo>
                  <a:lnTo>
                    <a:pt x="483" y="58"/>
                  </a:lnTo>
                  <a:lnTo>
                    <a:pt x="482" y="52"/>
                  </a:lnTo>
                  <a:lnTo>
                    <a:pt x="481" y="50"/>
                  </a:lnTo>
                  <a:lnTo>
                    <a:pt x="479" y="48"/>
                  </a:lnTo>
                  <a:lnTo>
                    <a:pt x="490" y="45"/>
                  </a:lnTo>
                  <a:lnTo>
                    <a:pt x="492" y="45"/>
                  </a:lnTo>
                  <a:lnTo>
                    <a:pt x="494" y="44"/>
                  </a:lnTo>
                  <a:lnTo>
                    <a:pt x="497" y="44"/>
                  </a:lnTo>
                  <a:lnTo>
                    <a:pt x="498" y="44"/>
                  </a:lnTo>
                  <a:lnTo>
                    <a:pt x="499" y="45"/>
                  </a:lnTo>
                  <a:lnTo>
                    <a:pt x="504" y="47"/>
                  </a:lnTo>
                  <a:lnTo>
                    <a:pt x="506" y="47"/>
                  </a:lnTo>
                  <a:lnTo>
                    <a:pt x="508" y="49"/>
                  </a:lnTo>
                  <a:lnTo>
                    <a:pt x="507" y="51"/>
                  </a:lnTo>
                  <a:lnTo>
                    <a:pt x="507" y="54"/>
                  </a:lnTo>
                  <a:lnTo>
                    <a:pt x="510" y="57"/>
                  </a:lnTo>
                  <a:lnTo>
                    <a:pt x="511" y="57"/>
                  </a:lnTo>
                  <a:lnTo>
                    <a:pt x="511" y="54"/>
                  </a:lnTo>
                  <a:lnTo>
                    <a:pt x="510" y="52"/>
                  </a:lnTo>
                  <a:lnTo>
                    <a:pt x="510" y="49"/>
                  </a:lnTo>
                  <a:lnTo>
                    <a:pt x="510" y="47"/>
                  </a:lnTo>
                  <a:lnTo>
                    <a:pt x="508" y="44"/>
                  </a:lnTo>
                  <a:lnTo>
                    <a:pt x="509" y="44"/>
                  </a:lnTo>
                  <a:lnTo>
                    <a:pt x="511" y="42"/>
                  </a:lnTo>
                  <a:lnTo>
                    <a:pt x="515" y="38"/>
                  </a:lnTo>
                  <a:lnTo>
                    <a:pt x="517" y="36"/>
                  </a:lnTo>
                  <a:lnTo>
                    <a:pt x="520" y="36"/>
                  </a:lnTo>
                  <a:lnTo>
                    <a:pt x="520" y="37"/>
                  </a:lnTo>
                  <a:lnTo>
                    <a:pt x="519" y="42"/>
                  </a:lnTo>
                  <a:lnTo>
                    <a:pt x="518" y="43"/>
                  </a:lnTo>
                  <a:lnTo>
                    <a:pt x="517" y="43"/>
                  </a:lnTo>
                  <a:lnTo>
                    <a:pt x="516" y="44"/>
                  </a:lnTo>
                  <a:lnTo>
                    <a:pt x="516" y="45"/>
                  </a:lnTo>
                  <a:lnTo>
                    <a:pt x="518" y="45"/>
                  </a:lnTo>
                  <a:lnTo>
                    <a:pt x="519" y="44"/>
                  </a:lnTo>
                  <a:lnTo>
                    <a:pt x="519" y="43"/>
                  </a:lnTo>
                  <a:lnTo>
                    <a:pt x="519" y="43"/>
                  </a:lnTo>
                  <a:lnTo>
                    <a:pt x="520" y="43"/>
                  </a:lnTo>
                  <a:lnTo>
                    <a:pt x="522" y="42"/>
                  </a:lnTo>
                  <a:lnTo>
                    <a:pt x="522" y="43"/>
                  </a:lnTo>
                  <a:lnTo>
                    <a:pt x="523" y="44"/>
                  </a:lnTo>
                  <a:lnTo>
                    <a:pt x="523" y="45"/>
                  </a:lnTo>
                  <a:lnTo>
                    <a:pt x="525" y="47"/>
                  </a:lnTo>
                  <a:lnTo>
                    <a:pt x="526" y="48"/>
                  </a:lnTo>
                  <a:lnTo>
                    <a:pt x="530" y="54"/>
                  </a:lnTo>
                  <a:lnTo>
                    <a:pt x="529" y="57"/>
                  </a:lnTo>
                  <a:lnTo>
                    <a:pt x="529" y="59"/>
                  </a:lnTo>
                  <a:lnTo>
                    <a:pt x="530" y="63"/>
                  </a:lnTo>
                  <a:lnTo>
                    <a:pt x="534" y="64"/>
                  </a:lnTo>
                  <a:lnTo>
                    <a:pt x="536" y="65"/>
                  </a:lnTo>
                  <a:lnTo>
                    <a:pt x="538" y="69"/>
                  </a:lnTo>
                  <a:lnTo>
                    <a:pt x="540" y="67"/>
                  </a:lnTo>
                  <a:lnTo>
                    <a:pt x="543" y="66"/>
                  </a:lnTo>
                  <a:lnTo>
                    <a:pt x="547" y="66"/>
                  </a:lnTo>
                  <a:lnTo>
                    <a:pt x="547" y="67"/>
                  </a:lnTo>
                  <a:lnTo>
                    <a:pt x="544" y="68"/>
                  </a:lnTo>
                  <a:lnTo>
                    <a:pt x="544" y="69"/>
                  </a:lnTo>
                  <a:lnTo>
                    <a:pt x="542" y="74"/>
                  </a:lnTo>
                  <a:lnTo>
                    <a:pt x="543" y="75"/>
                  </a:lnTo>
                  <a:lnTo>
                    <a:pt x="546" y="75"/>
                  </a:lnTo>
                  <a:lnTo>
                    <a:pt x="548" y="75"/>
                  </a:lnTo>
                  <a:lnTo>
                    <a:pt x="549" y="76"/>
                  </a:lnTo>
                  <a:lnTo>
                    <a:pt x="548" y="77"/>
                  </a:lnTo>
                  <a:lnTo>
                    <a:pt x="550" y="78"/>
                  </a:lnTo>
                  <a:lnTo>
                    <a:pt x="548" y="81"/>
                  </a:lnTo>
                  <a:lnTo>
                    <a:pt x="547" y="81"/>
                  </a:lnTo>
                  <a:lnTo>
                    <a:pt x="544" y="81"/>
                  </a:lnTo>
                  <a:lnTo>
                    <a:pt x="543" y="81"/>
                  </a:lnTo>
                  <a:lnTo>
                    <a:pt x="543" y="84"/>
                  </a:lnTo>
                  <a:lnTo>
                    <a:pt x="546" y="85"/>
                  </a:lnTo>
                  <a:lnTo>
                    <a:pt x="548" y="84"/>
                  </a:lnTo>
                  <a:lnTo>
                    <a:pt x="550" y="86"/>
                  </a:lnTo>
                  <a:lnTo>
                    <a:pt x="554" y="86"/>
                  </a:lnTo>
                  <a:lnTo>
                    <a:pt x="556" y="85"/>
                  </a:lnTo>
                  <a:lnTo>
                    <a:pt x="556" y="83"/>
                  </a:lnTo>
                  <a:lnTo>
                    <a:pt x="554" y="83"/>
                  </a:lnTo>
                  <a:lnTo>
                    <a:pt x="552" y="82"/>
                  </a:lnTo>
                  <a:lnTo>
                    <a:pt x="552" y="81"/>
                  </a:lnTo>
                  <a:lnTo>
                    <a:pt x="553" y="81"/>
                  </a:lnTo>
                  <a:lnTo>
                    <a:pt x="554" y="81"/>
                  </a:lnTo>
                  <a:lnTo>
                    <a:pt x="557" y="80"/>
                  </a:lnTo>
                  <a:lnTo>
                    <a:pt x="558" y="79"/>
                  </a:lnTo>
                  <a:lnTo>
                    <a:pt x="558" y="77"/>
                  </a:lnTo>
                  <a:lnTo>
                    <a:pt x="555" y="77"/>
                  </a:lnTo>
                  <a:lnTo>
                    <a:pt x="553" y="77"/>
                  </a:lnTo>
                  <a:lnTo>
                    <a:pt x="552" y="76"/>
                  </a:lnTo>
                  <a:lnTo>
                    <a:pt x="555" y="74"/>
                  </a:lnTo>
                  <a:lnTo>
                    <a:pt x="556" y="73"/>
                  </a:lnTo>
                  <a:lnTo>
                    <a:pt x="556" y="68"/>
                  </a:lnTo>
                  <a:lnTo>
                    <a:pt x="552" y="67"/>
                  </a:lnTo>
                  <a:lnTo>
                    <a:pt x="551" y="67"/>
                  </a:lnTo>
                  <a:lnTo>
                    <a:pt x="548" y="68"/>
                  </a:lnTo>
                  <a:lnTo>
                    <a:pt x="548" y="67"/>
                  </a:lnTo>
                  <a:lnTo>
                    <a:pt x="547" y="63"/>
                  </a:lnTo>
                  <a:lnTo>
                    <a:pt x="548" y="58"/>
                  </a:lnTo>
                  <a:lnTo>
                    <a:pt x="549" y="57"/>
                  </a:lnTo>
                  <a:lnTo>
                    <a:pt x="549" y="54"/>
                  </a:lnTo>
                  <a:lnTo>
                    <a:pt x="547" y="48"/>
                  </a:lnTo>
                  <a:lnTo>
                    <a:pt x="546" y="44"/>
                  </a:lnTo>
                  <a:lnTo>
                    <a:pt x="544" y="43"/>
                  </a:lnTo>
                  <a:lnTo>
                    <a:pt x="543" y="43"/>
                  </a:lnTo>
                  <a:lnTo>
                    <a:pt x="542" y="43"/>
                  </a:lnTo>
                  <a:lnTo>
                    <a:pt x="540" y="43"/>
                  </a:lnTo>
                  <a:lnTo>
                    <a:pt x="536" y="43"/>
                  </a:lnTo>
                  <a:lnTo>
                    <a:pt x="532" y="39"/>
                  </a:lnTo>
                  <a:lnTo>
                    <a:pt x="531" y="39"/>
                  </a:lnTo>
                  <a:lnTo>
                    <a:pt x="528" y="37"/>
                  </a:lnTo>
                  <a:lnTo>
                    <a:pt x="526" y="37"/>
                  </a:lnTo>
                  <a:lnTo>
                    <a:pt x="523" y="35"/>
                  </a:lnTo>
                  <a:lnTo>
                    <a:pt x="523" y="32"/>
                  </a:lnTo>
                  <a:lnTo>
                    <a:pt x="523" y="30"/>
                  </a:lnTo>
                  <a:lnTo>
                    <a:pt x="520" y="24"/>
                  </a:lnTo>
                  <a:lnTo>
                    <a:pt x="517" y="25"/>
                  </a:lnTo>
                  <a:lnTo>
                    <a:pt x="516" y="29"/>
                  </a:lnTo>
                  <a:lnTo>
                    <a:pt x="513" y="31"/>
                  </a:lnTo>
                  <a:lnTo>
                    <a:pt x="513" y="33"/>
                  </a:lnTo>
                  <a:lnTo>
                    <a:pt x="514" y="34"/>
                  </a:lnTo>
                  <a:lnTo>
                    <a:pt x="513" y="35"/>
                  </a:lnTo>
                  <a:lnTo>
                    <a:pt x="511" y="36"/>
                  </a:lnTo>
                  <a:lnTo>
                    <a:pt x="510" y="38"/>
                  </a:lnTo>
                  <a:lnTo>
                    <a:pt x="509" y="38"/>
                  </a:lnTo>
                  <a:lnTo>
                    <a:pt x="506" y="39"/>
                  </a:lnTo>
                  <a:lnTo>
                    <a:pt x="504" y="41"/>
                  </a:lnTo>
                  <a:lnTo>
                    <a:pt x="499" y="42"/>
                  </a:lnTo>
                  <a:lnTo>
                    <a:pt x="498" y="43"/>
                  </a:lnTo>
                  <a:lnTo>
                    <a:pt x="497" y="43"/>
                  </a:lnTo>
                  <a:lnTo>
                    <a:pt x="499" y="32"/>
                  </a:lnTo>
                  <a:lnTo>
                    <a:pt x="501" y="28"/>
                  </a:lnTo>
                  <a:lnTo>
                    <a:pt x="505" y="22"/>
                  </a:lnTo>
                  <a:lnTo>
                    <a:pt x="505" y="18"/>
                  </a:lnTo>
                  <a:lnTo>
                    <a:pt x="505" y="16"/>
                  </a:lnTo>
                  <a:lnTo>
                    <a:pt x="503" y="15"/>
                  </a:lnTo>
                  <a:lnTo>
                    <a:pt x="499" y="16"/>
                  </a:lnTo>
                  <a:lnTo>
                    <a:pt x="498" y="17"/>
                  </a:lnTo>
                  <a:lnTo>
                    <a:pt x="493" y="21"/>
                  </a:lnTo>
                  <a:lnTo>
                    <a:pt x="493" y="23"/>
                  </a:lnTo>
                  <a:lnTo>
                    <a:pt x="495" y="30"/>
                  </a:lnTo>
                  <a:lnTo>
                    <a:pt x="493" y="34"/>
                  </a:lnTo>
                  <a:lnTo>
                    <a:pt x="491" y="35"/>
                  </a:lnTo>
                  <a:lnTo>
                    <a:pt x="488" y="39"/>
                  </a:lnTo>
                  <a:lnTo>
                    <a:pt x="484" y="43"/>
                  </a:lnTo>
                  <a:lnTo>
                    <a:pt x="482" y="43"/>
                  </a:lnTo>
                  <a:lnTo>
                    <a:pt x="482" y="42"/>
                  </a:lnTo>
                  <a:lnTo>
                    <a:pt x="482" y="41"/>
                  </a:lnTo>
                  <a:lnTo>
                    <a:pt x="483" y="40"/>
                  </a:lnTo>
                  <a:lnTo>
                    <a:pt x="487" y="36"/>
                  </a:lnTo>
                  <a:lnTo>
                    <a:pt x="491" y="31"/>
                  </a:lnTo>
                  <a:lnTo>
                    <a:pt x="492" y="26"/>
                  </a:lnTo>
                  <a:lnTo>
                    <a:pt x="491" y="18"/>
                  </a:lnTo>
                  <a:lnTo>
                    <a:pt x="492" y="15"/>
                  </a:lnTo>
                  <a:lnTo>
                    <a:pt x="500" y="7"/>
                  </a:lnTo>
                  <a:lnTo>
                    <a:pt x="504" y="5"/>
                  </a:lnTo>
                  <a:lnTo>
                    <a:pt x="507" y="5"/>
                  </a:lnTo>
                  <a:lnTo>
                    <a:pt x="509" y="5"/>
                  </a:lnTo>
                  <a:lnTo>
                    <a:pt x="512" y="4"/>
                  </a:lnTo>
                  <a:lnTo>
                    <a:pt x="514" y="3"/>
                  </a:lnTo>
                  <a:lnTo>
                    <a:pt x="518" y="2"/>
                  </a:lnTo>
                  <a:lnTo>
                    <a:pt x="530" y="0"/>
                  </a:lnTo>
                  <a:lnTo>
                    <a:pt x="532" y="2"/>
                  </a:lnTo>
                  <a:lnTo>
                    <a:pt x="530" y="9"/>
                  </a:lnTo>
                  <a:lnTo>
                    <a:pt x="529" y="10"/>
                  </a:lnTo>
                  <a:lnTo>
                    <a:pt x="525" y="11"/>
                  </a:lnTo>
                  <a:lnTo>
                    <a:pt x="524" y="1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5" name="Freeform 36">
              <a:extLst>
                <a:ext uri="{FF2B5EF4-FFF2-40B4-BE49-F238E27FC236}">
                  <a16:creationId xmlns:a16="http://schemas.microsoft.com/office/drawing/2014/main" id="{177F02E4-B6FA-C166-D909-26F58785DA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81463" y="2711450"/>
              <a:ext cx="1012825" cy="784225"/>
            </a:xfrm>
            <a:custGeom>
              <a:avLst/>
              <a:gdLst>
                <a:gd name="T0" fmla="*/ 212 w 638"/>
                <a:gd name="T1" fmla="*/ 4 h 494"/>
                <a:gd name="T2" fmla="*/ 249 w 638"/>
                <a:gd name="T3" fmla="*/ 25 h 494"/>
                <a:gd name="T4" fmla="*/ 260 w 638"/>
                <a:gd name="T5" fmla="*/ 60 h 494"/>
                <a:gd name="T6" fmla="*/ 277 w 638"/>
                <a:gd name="T7" fmla="*/ 93 h 494"/>
                <a:gd name="T8" fmla="*/ 298 w 638"/>
                <a:gd name="T9" fmla="*/ 76 h 494"/>
                <a:gd name="T10" fmla="*/ 327 w 638"/>
                <a:gd name="T11" fmla="*/ 85 h 494"/>
                <a:gd name="T12" fmla="*/ 366 w 638"/>
                <a:gd name="T13" fmla="*/ 96 h 494"/>
                <a:gd name="T14" fmla="*/ 397 w 638"/>
                <a:gd name="T15" fmla="*/ 88 h 494"/>
                <a:gd name="T16" fmla="*/ 426 w 638"/>
                <a:gd name="T17" fmla="*/ 81 h 494"/>
                <a:gd name="T18" fmla="*/ 432 w 638"/>
                <a:gd name="T19" fmla="*/ 54 h 494"/>
                <a:gd name="T20" fmla="*/ 479 w 638"/>
                <a:gd name="T21" fmla="*/ 34 h 494"/>
                <a:gd name="T22" fmla="*/ 538 w 638"/>
                <a:gd name="T23" fmla="*/ 16 h 494"/>
                <a:gd name="T24" fmla="*/ 570 w 638"/>
                <a:gd name="T25" fmla="*/ 29 h 494"/>
                <a:gd name="T26" fmla="*/ 620 w 638"/>
                <a:gd name="T27" fmla="*/ 60 h 494"/>
                <a:gd name="T28" fmla="*/ 636 w 638"/>
                <a:gd name="T29" fmla="*/ 102 h 494"/>
                <a:gd name="T30" fmla="*/ 634 w 638"/>
                <a:gd name="T31" fmla="*/ 131 h 494"/>
                <a:gd name="T32" fmla="*/ 631 w 638"/>
                <a:gd name="T33" fmla="*/ 169 h 494"/>
                <a:gd name="T34" fmla="*/ 619 w 638"/>
                <a:gd name="T35" fmla="*/ 207 h 494"/>
                <a:gd name="T36" fmla="*/ 599 w 638"/>
                <a:gd name="T37" fmla="*/ 257 h 494"/>
                <a:gd name="T38" fmla="*/ 561 w 638"/>
                <a:gd name="T39" fmla="*/ 249 h 494"/>
                <a:gd name="T40" fmla="*/ 551 w 638"/>
                <a:gd name="T41" fmla="*/ 204 h 494"/>
                <a:gd name="T42" fmla="*/ 522 w 638"/>
                <a:gd name="T43" fmla="*/ 196 h 494"/>
                <a:gd name="T44" fmla="*/ 489 w 638"/>
                <a:gd name="T45" fmla="*/ 200 h 494"/>
                <a:gd name="T46" fmla="*/ 496 w 638"/>
                <a:gd name="T47" fmla="*/ 219 h 494"/>
                <a:gd name="T48" fmla="*/ 500 w 638"/>
                <a:gd name="T49" fmla="*/ 242 h 494"/>
                <a:gd name="T50" fmla="*/ 465 w 638"/>
                <a:gd name="T51" fmla="*/ 259 h 494"/>
                <a:gd name="T52" fmla="*/ 428 w 638"/>
                <a:gd name="T53" fmla="*/ 272 h 494"/>
                <a:gd name="T54" fmla="*/ 396 w 638"/>
                <a:gd name="T55" fmla="*/ 299 h 494"/>
                <a:gd name="T56" fmla="*/ 360 w 638"/>
                <a:gd name="T57" fmla="*/ 306 h 494"/>
                <a:gd name="T58" fmla="*/ 322 w 638"/>
                <a:gd name="T59" fmla="*/ 343 h 494"/>
                <a:gd name="T60" fmla="*/ 298 w 638"/>
                <a:gd name="T61" fmla="*/ 347 h 494"/>
                <a:gd name="T62" fmla="*/ 270 w 638"/>
                <a:gd name="T63" fmla="*/ 379 h 494"/>
                <a:gd name="T64" fmla="*/ 234 w 638"/>
                <a:gd name="T65" fmla="*/ 404 h 494"/>
                <a:gd name="T66" fmla="*/ 179 w 638"/>
                <a:gd name="T67" fmla="*/ 408 h 494"/>
                <a:gd name="T68" fmla="*/ 135 w 638"/>
                <a:gd name="T69" fmla="*/ 420 h 494"/>
                <a:gd name="T70" fmla="*/ 108 w 638"/>
                <a:gd name="T71" fmla="*/ 455 h 494"/>
                <a:gd name="T72" fmla="*/ 90 w 638"/>
                <a:gd name="T73" fmla="*/ 489 h 494"/>
                <a:gd name="T74" fmla="*/ 75 w 638"/>
                <a:gd name="T75" fmla="*/ 462 h 494"/>
                <a:gd name="T76" fmla="*/ 45 w 638"/>
                <a:gd name="T77" fmla="*/ 444 h 494"/>
                <a:gd name="T78" fmla="*/ 26 w 638"/>
                <a:gd name="T79" fmla="*/ 437 h 494"/>
                <a:gd name="T80" fmla="*/ 12 w 638"/>
                <a:gd name="T81" fmla="*/ 412 h 494"/>
                <a:gd name="T82" fmla="*/ 14 w 638"/>
                <a:gd name="T83" fmla="*/ 388 h 494"/>
                <a:gd name="T84" fmla="*/ 11 w 638"/>
                <a:gd name="T85" fmla="*/ 361 h 494"/>
                <a:gd name="T86" fmla="*/ 33 w 638"/>
                <a:gd name="T87" fmla="*/ 370 h 494"/>
                <a:gd name="T88" fmla="*/ 57 w 638"/>
                <a:gd name="T89" fmla="*/ 354 h 494"/>
                <a:gd name="T90" fmla="*/ 80 w 638"/>
                <a:gd name="T91" fmla="*/ 341 h 494"/>
                <a:gd name="T92" fmla="*/ 81 w 638"/>
                <a:gd name="T93" fmla="*/ 314 h 494"/>
                <a:gd name="T94" fmla="*/ 75 w 638"/>
                <a:gd name="T95" fmla="*/ 284 h 494"/>
                <a:gd name="T96" fmla="*/ 101 w 638"/>
                <a:gd name="T97" fmla="*/ 273 h 494"/>
                <a:gd name="T98" fmla="*/ 121 w 638"/>
                <a:gd name="T99" fmla="*/ 260 h 494"/>
                <a:gd name="T100" fmla="*/ 157 w 638"/>
                <a:gd name="T101" fmla="*/ 249 h 494"/>
                <a:gd name="T102" fmla="*/ 133 w 638"/>
                <a:gd name="T103" fmla="*/ 219 h 494"/>
                <a:gd name="T104" fmla="*/ 115 w 638"/>
                <a:gd name="T105" fmla="*/ 198 h 494"/>
                <a:gd name="T106" fmla="*/ 75 w 638"/>
                <a:gd name="T107" fmla="*/ 193 h 494"/>
                <a:gd name="T108" fmla="*/ 60 w 638"/>
                <a:gd name="T109" fmla="*/ 160 h 494"/>
                <a:gd name="T110" fmla="*/ 51 w 638"/>
                <a:gd name="T111" fmla="*/ 128 h 494"/>
                <a:gd name="T112" fmla="*/ 55 w 638"/>
                <a:gd name="T113" fmla="*/ 93 h 494"/>
                <a:gd name="T114" fmla="*/ 61 w 638"/>
                <a:gd name="T115" fmla="*/ 63 h 494"/>
                <a:gd name="T116" fmla="*/ 81 w 638"/>
                <a:gd name="T117" fmla="*/ 39 h 494"/>
                <a:gd name="T118" fmla="*/ 116 w 638"/>
                <a:gd name="T119" fmla="*/ 29 h 494"/>
                <a:gd name="T120" fmla="*/ 141 w 638"/>
                <a:gd name="T121" fmla="*/ 25 h 494"/>
                <a:gd name="T122" fmla="*/ 187 w 638"/>
                <a:gd name="T123" fmla="*/ 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38" h="494">
                  <a:moveTo>
                    <a:pt x="190" y="4"/>
                  </a:moveTo>
                  <a:lnTo>
                    <a:pt x="191" y="7"/>
                  </a:lnTo>
                  <a:lnTo>
                    <a:pt x="193" y="6"/>
                  </a:lnTo>
                  <a:lnTo>
                    <a:pt x="195" y="6"/>
                  </a:lnTo>
                  <a:lnTo>
                    <a:pt x="196" y="4"/>
                  </a:lnTo>
                  <a:lnTo>
                    <a:pt x="197" y="4"/>
                  </a:lnTo>
                  <a:lnTo>
                    <a:pt x="197" y="5"/>
                  </a:lnTo>
                  <a:lnTo>
                    <a:pt x="197" y="6"/>
                  </a:lnTo>
                  <a:lnTo>
                    <a:pt x="197" y="8"/>
                  </a:lnTo>
                  <a:lnTo>
                    <a:pt x="199" y="11"/>
                  </a:lnTo>
                  <a:lnTo>
                    <a:pt x="201" y="11"/>
                  </a:lnTo>
                  <a:lnTo>
                    <a:pt x="202" y="9"/>
                  </a:lnTo>
                  <a:lnTo>
                    <a:pt x="205" y="9"/>
                  </a:lnTo>
                  <a:lnTo>
                    <a:pt x="206" y="12"/>
                  </a:lnTo>
                  <a:lnTo>
                    <a:pt x="207" y="13"/>
                  </a:lnTo>
                  <a:lnTo>
                    <a:pt x="209" y="11"/>
                  </a:lnTo>
                  <a:lnTo>
                    <a:pt x="209" y="10"/>
                  </a:lnTo>
                  <a:lnTo>
                    <a:pt x="209" y="9"/>
                  </a:lnTo>
                  <a:lnTo>
                    <a:pt x="212" y="9"/>
                  </a:lnTo>
                  <a:lnTo>
                    <a:pt x="213" y="8"/>
                  </a:lnTo>
                  <a:lnTo>
                    <a:pt x="213" y="6"/>
                  </a:lnTo>
                  <a:lnTo>
                    <a:pt x="212" y="4"/>
                  </a:lnTo>
                  <a:lnTo>
                    <a:pt x="213" y="4"/>
                  </a:lnTo>
                  <a:lnTo>
                    <a:pt x="214" y="4"/>
                  </a:lnTo>
                  <a:lnTo>
                    <a:pt x="214" y="4"/>
                  </a:lnTo>
                  <a:lnTo>
                    <a:pt x="215" y="3"/>
                  </a:lnTo>
                  <a:lnTo>
                    <a:pt x="217" y="3"/>
                  </a:lnTo>
                  <a:lnTo>
                    <a:pt x="218" y="4"/>
                  </a:lnTo>
                  <a:lnTo>
                    <a:pt x="219" y="4"/>
                  </a:lnTo>
                  <a:lnTo>
                    <a:pt x="220" y="4"/>
                  </a:lnTo>
                  <a:lnTo>
                    <a:pt x="221" y="4"/>
                  </a:lnTo>
                  <a:lnTo>
                    <a:pt x="222" y="7"/>
                  </a:lnTo>
                  <a:lnTo>
                    <a:pt x="222" y="8"/>
                  </a:lnTo>
                  <a:lnTo>
                    <a:pt x="222" y="10"/>
                  </a:lnTo>
                  <a:lnTo>
                    <a:pt x="223" y="12"/>
                  </a:lnTo>
                  <a:lnTo>
                    <a:pt x="229" y="9"/>
                  </a:lnTo>
                  <a:lnTo>
                    <a:pt x="238" y="22"/>
                  </a:lnTo>
                  <a:lnTo>
                    <a:pt x="240" y="22"/>
                  </a:lnTo>
                  <a:lnTo>
                    <a:pt x="240" y="21"/>
                  </a:lnTo>
                  <a:lnTo>
                    <a:pt x="241" y="20"/>
                  </a:lnTo>
                  <a:lnTo>
                    <a:pt x="243" y="19"/>
                  </a:lnTo>
                  <a:lnTo>
                    <a:pt x="246" y="22"/>
                  </a:lnTo>
                  <a:lnTo>
                    <a:pt x="248" y="25"/>
                  </a:lnTo>
                  <a:lnTo>
                    <a:pt x="249" y="25"/>
                  </a:lnTo>
                  <a:lnTo>
                    <a:pt x="250" y="24"/>
                  </a:lnTo>
                  <a:lnTo>
                    <a:pt x="252" y="27"/>
                  </a:lnTo>
                  <a:lnTo>
                    <a:pt x="251" y="28"/>
                  </a:lnTo>
                  <a:lnTo>
                    <a:pt x="250" y="30"/>
                  </a:lnTo>
                  <a:lnTo>
                    <a:pt x="248" y="33"/>
                  </a:lnTo>
                  <a:lnTo>
                    <a:pt x="249" y="35"/>
                  </a:lnTo>
                  <a:lnTo>
                    <a:pt x="251" y="35"/>
                  </a:lnTo>
                  <a:lnTo>
                    <a:pt x="252" y="37"/>
                  </a:lnTo>
                  <a:lnTo>
                    <a:pt x="255" y="37"/>
                  </a:lnTo>
                  <a:lnTo>
                    <a:pt x="257" y="37"/>
                  </a:lnTo>
                  <a:lnTo>
                    <a:pt x="258" y="39"/>
                  </a:lnTo>
                  <a:lnTo>
                    <a:pt x="258" y="41"/>
                  </a:lnTo>
                  <a:lnTo>
                    <a:pt x="259" y="43"/>
                  </a:lnTo>
                  <a:lnTo>
                    <a:pt x="261" y="47"/>
                  </a:lnTo>
                  <a:lnTo>
                    <a:pt x="262" y="48"/>
                  </a:lnTo>
                  <a:lnTo>
                    <a:pt x="263" y="54"/>
                  </a:lnTo>
                  <a:lnTo>
                    <a:pt x="262" y="54"/>
                  </a:lnTo>
                  <a:lnTo>
                    <a:pt x="262" y="55"/>
                  </a:lnTo>
                  <a:lnTo>
                    <a:pt x="262" y="57"/>
                  </a:lnTo>
                  <a:lnTo>
                    <a:pt x="261" y="58"/>
                  </a:lnTo>
                  <a:lnTo>
                    <a:pt x="261" y="59"/>
                  </a:lnTo>
                  <a:lnTo>
                    <a:pt x="260" y="60"/>
                  </a:lnTo>
                  <a:lnTo>
                    <a:pt x="258" y="59"/>
                  </a:lnTo>
                  <a:lnTo>
                    <a:pt x="258" y="61"/>
                  </a:lnTo>
                  <a:lnTo>
                    <a:pt x="258" y="64"/>
                  </a:lnTo>
                  <a:lnTo>
                    <a:pt x="258" y="66"/>
                  </a:lnTo>
                  <a:lnTo>
                    <a:pt x="260" y="68"/>
                  </a:lnTo>
                  <a:lnTo>
                    <a:pt x="262" y="70"/>
                  </a:lnTo>
                  <a:lnTo>
                    <a:pt x="262" y="72"/>
                  </a:lnTo>
                  <a:lnTo>
                    <a:pt x="260" y="76"/>
                  </a:lnTo>
                  <a:lnTo>
                    <a:pt x="259" y="76"/>
                  </a:lnTo>
                  <a:lnTo>
                    <a:pt x="257" y="78"/>
                  </a:lnTo>
                  <a:lnTo>
                    <a:pt x="257" y="79"/>
                  </a:lnTo>
                  <a:lnTo>
                    <a:pt x="260" y="80"/>
                  </a:lnTo>
                  <a:lnTo>
                    <a:pt x="260" y="79"/>
                  </a:lnTo>
                  <a:lnTo>
                    <a:pt x="260" y="78"/>
                  </a:lnTo>
                  <a:lnTo>
                    <a:pt x="260" y="77"/>
                  </a:lnTo>
                  <a:lnTo>
                    <a:pt x="262" y="78"/>
                  </a:lnTo>
                  <a:lnTo>
                    <a:pt x="263" y="83"/>
                  </a:lnTo>
                  <a:lnTo>
                    <a:pt x="264" y="87"/>
                  </a:lnTo>
                  <a:lnTo>
                    <a:pt x="266" y="90"/>
                  </a:lnTo>
                  <a:lnTo>
                    <a:pt x="271" y="91"/>
                  </a:lnTo>
                  <a:lnTo>
                    <a:pt x="274" y="91"/>
                  </a:lnTo>
                  <a:lnTo>
                    <a:pt x="277" y="93"/>
                  </a:lnTo>
                  <a:lnTo>
                    <a:pt x="277" y="92"/>
                  </a:lnTo>
                  <a:lnTo>
                    <a:pt x="275" y="90"/>
                  </a:lnTo>
                  <a:lnTo>
                    <a:pt x="275" y="88"/>
                  </a:lnTo>
                  <a:lnTo>
                    <a:pt x="278" y="88"/>
                  </a:lnTo>
                  <a:lnTo>
                    <a:pt x="280" y="88"/>
                  </a:lnTo>
                  <a:lnTo>
                    <a:pt x="280" y="87"/>
                  </a:lnTo>
                  <a:lnTo>
                    <a:pt x="280" y="83"/>
                  </a:lnTo>
                  <a:lnTo>
                    <a:pt x="284" y="81"/>
                  </a:lnTo>
                  <a:lnTo>
                    <a:pt x="288" y="79"/>
                  </a:lnTo>
                  <a:lnTo>
                    <a:pt x="288" y="77"/>
                  </a:lnTo>
                  <a:lnTo>
                    <a:pt x="287" y="75"/>
                  </a:lnTo>
                  <a:lnTo>
                    <a:pt x="289" y="75"/>
                  </a:lnTo>
                  <a:lnTo>
                    <a:pt x="289" y="76"/>
                  </a:lnTo>
                  <a:lnTo>
                    <a:pt x="289" y="77"/>
                  </a:lnTo>
                  <a:lnTo>
                    <a:pt x="289" y="78"/>
                  </a:lnTo>
                  <a:lnTo>
                    <a:pt x="292" y="77"/>
                  </a:lnTo>
                  <a:lnTo>
                    <a:pt x="294" y="76"/>
                  </a:lnTo>
                  <a:lnTo>
                    <a:pt x="296" y="78"/>
                  </a:lnTo>
                  <a:lnTo>
                    <a:pt x="298" y="79"/>
                  </a:lnTo>
                  <a:lnTo>
                    <a:pt x="298" y="78"/>
                  </a:lnTo>
                  <a:lnTo>
                    <a:pt x="298" y="77"/>
                  </a:lnTo>
                  <a:lnTo>
                    <a:pt x="298" y="76"/>
                  </a:lnTo>
                  <a:lnTo>
                    <a:pt x="299" y="74"/>
                  </a:lnTo>
                  <a:lnTo>
                    <a:pt x="301" y="71"/>
                  </a:lnTo>
                  <a:lnTo>
                    <a:pt x="303" y="69"/>
                  </a:lnTo>
                  <a:lnTo>
                    <a:pt x="304" y="70"/>
                  </a:lnTo>
                  <a:lnTo>
                    <a:pt x="305" y="73"/>
                  </a:lnTo>
                  <a:lnTo>
                    <a:pt x="308" y="76"/>
                  </a:lnTo>
                  <a:lnTo>
                    <a:pt x="308" y="77"/>
                  </a:lnTo>
                  <a:lnTo>
                    <a:pt x="308" y="79"/>
                  </a:lnTo>
                  <a:lnTo>
                    <a:pt x="310" y="78"/>
                  </a:lnTo>
                  <a:lnTo>
                    <a:pt x="312" y="77"/>
                  </a:lnTo>
                  <a:lnTo>
                    <a:pt x="314" y="79"/>
                  </a:lnTo>
                  <a:lnTo>
                    <a:pt x="315" y="78"/>
                  </a:lnTo>
                  <a:lnTo>
                    <a:pt x="316" y="79"/>
                  </a:lnTo>
                  <a:lnTo>
                    <a:pt x="316" y="81"/>
                  </a:lnTo>
                  <a:lnTo>
                    <a:pt x="315" y="81"/>
                  </a:lnTo>
                  <a:lnTo>
                    <a:pt x="318" y="82"/>
                  </a:lnTo>
                  <a:lnTo>
                    <a:pt x="321" y="82"/>
                  </a:lnTo>
                  <a:lnTo>
                    <a:pt x="321" y="83"/>
                  </a:lnTo>
                  <a:lnTo>
                    <a:pt x="322" y="84"/>
                  </a:lnTo>
                  <a:lnTo>
                    <a:pt x="324" y="84"/>
                  </a:lnTo>
                  <a:lnTo>
                    <a:pt x="326" y="84"/>
                  </a:lnTo>
                  <a:lnTo>
                    <a:pt x="327" y="85"/>
                  </a:lnTo>
                  <a:lnTo>
                    <a:pt x="328" y="89"/>
                  </a:lnTo>
                  <a:lnTo>
                    <a:pt x="328" y="92"/>
                  </a:lnTo>
                  <a:lnTo>
                    <a:pt x="330" y="92"/>
                  </a:lnTo>
                  <a:lnTo>
                    <a:pt x="331" y="92"/>
                  </a:lnTo>
                  <a:lnTo>
                    <a:pt x="331" y="93"/>
                  </a:lnTo>
                  <a:lnTo>
                    <a:pt x="333" y="95"/>
                  </a:lnTo>
                  <a:lnTo>
                    <a:pt x="334" y="94"/>
                  </a:lnTo>
                  <a:lnTo>
                    <a:pt x="334" y="92"/>
                  </a:lnTo>
                  <a:lnTo>
                    <a:pt x="339" y="90"/>
                  </a:lnTo>
                  <a:lnTo>
                    <a:pt x="342" y="90"/>
                  </a:lnTo>
                  <a:lnTo>
                    <a:pt x="342" y="91"/>
                  </a:lnTo>
                  <a:lnTo>
                    <a:pt x="342" y="93"/>
                  </a:lnTo>
                  <a:lnTo>
                    <a:pt x="343" y="95"/>
                  </a:lnTo>
                  <a:lnTo>
                    <a:pt x="345" y="95"/>
                  </a:lnTo>
                  <a:lnTo>
                    <a:pt x="348" y="94"/>
                  </a:lnTo>
                  <a:lnTo>
                    <a:pt x="356" y="94"/>
                  </a:lnTo>
                  <a:lnTo>
                    <a:pt x="357" y="93"/>
                  </a:lnTo>
                  <a:lnTo>
                    <a:pt x="358" y="92"/>
                  </a:lnTo>
                  <a:lnTo>
                    <a:pt x="359" y="93"/>
                  </a:lnTo>
                  <a:lnTo>
                    <a:pt x="361" y="94"/>
                  </a:lnTo>
                  <a:lnTo>
                    <a:pt x="363" y="93"/>
                  </a:lnTo>
                  <a:lnTo>
                    <a:pt x="366" y="96"/>
                  </a:lnTo>
                  <a:lnTo>
                    <a:pt x="367" y="95"/>
                  </a:lnTo>
                  <a:lnTo>
                    <a:pt x="368" y="95"/>
                  </a:lnTo>
                  <a:lnTo>
                    <a:pt x="369" y="95"/>
                  </a:lnTo>
                  <a:lnTo>
                    <a:pt x="373" y="96"/>
                  </a:lnTo>
                  <a:lnTo>
                    <a:pt x="376" y="94"/>
                  </a:lnTo>
                  <a:lnTo>
                    <a:pt x="377" y="93"/>
                  </a:lnTo>
                  <a:lnTo>
                    <a:pt x="378" y="93"/>
                  </a:lnTo>
                  <a:lnTo>
                    <a:pt x="378" y="94"/>
                  </a:lnTo>
                  <a:lnTo>
                    <a:pt x="378" y="95"/>
                  </a:lnTo>
                  <a:lnTo>
                    <a:pt x="378" y="96"/>
                  </a:lnTo>
                  <a:lnTo>
                    <a:pt x="380" y="95"/>
                  </a:lnTo>
                  <a:lnTo>
                    <a:pt x="381" y="95"/>
                  </a:lnTo>
                  <a:lnTo>
                    <a:pt x="382" y="93"/>
                  </a:lnTo>
                  <a:lnTo>
                    <a:pt x="386" y="92"/>
                  </a:lnTo>
                  <a:lnTo>
                    <a:pt x="388" y="92"/>
                  </a:lnTo>
                  <a:lnTo>
                    <a:pt x="388" y="93"/>
                  </a:lnTo>
                  <a:lnTo>
                    <a:pt x="389" y="91"/>
                  </a:lnTo>
                  <a:lnTo>
                    <a:pt x="390" y="91"/>
                  </a:lnTo>
                  <a:lnTo>
                    <a:pt x="390" y="90"/>
                  </a:lnTo>
                  <a:lnTo>
                    <a:pt x="391" y="90"/>
                  </a:lnTo>
                  <a:lnTo>
                    <a:pt x="391" y="88"/>
                  </a:lnTo>
                  <a:lnTo>
                    <a:pt x="397" y="88"/>
                  </a:lnTo>
                  <a:lnTo>
                    <a:pt x="397" y="89"/>
                  </a:lnTo>
                  <a:lnTo>
                    <a:pt x="398" y="90"/>
                  </a:lnTo>
                  <a:lnTo>
                    <a:pt x="401" y="90"/>
                  </a:lnTo>
                  <a:lnTo>
                    <a:pt x="407" y="89"/>
                  </a:lnTo>
                  <a:lnTo>
                    <a:pt x="407" y="88"/>
                  </a:lnTo>
                  <a:lnTo>
                    <a:pt x="408" y="87"/>
                  </a:lnTo>
                  <a:lnTo>
                    <a:pt x="412" y="84"/>
                  </a:lnTo>
                  <a:lnTo>
                    <a:pt x="413" y="84"/>
                  </a:lnTo>
                  <a:lnTo>
                    <a:pt x="413" y="83"/>
                  </a:lnTo>
                  <a:lnTo>
                    <a:pt x="415" y="81"/>
                  </a:lnTo>
                  <a:lnTo>
                    <a:pt x="417" y="81"/>
                  </a:lnTo>
                  <a:lnTo>
                    <a:pt x="418" y="82"/>
                  </a:lnTo>
                  <a:lnTo>
                    <a:pt x="419" y="82"/>
                  </a:lnTo>
                  <a:lnTo>
                    <a:pt x="419" y="85"/>
                  </a:lnTo>
                  <a:lnTo>
                    <a:pt x="419" y="89"/>
                  </a:lnTo>
                  <a:lnTo>
                    <a:pt x="425" y="90"/>
                  </a:lnTo>
                  <a:lnTo>
                    <a:pt x="425" y="88"/>
                  </a:lnTo>
                  <a:lnTo>
                    <a:pt x="424" y="85"/>
                  </a:lnTo>
                  <a:lnTo>
                    <a:pt x="426" y="84"/>
                  </a:lnTo>
                  <a:lnTo>
                    <a:pt x="426" y="83"/>
                  </a:lnTo>
                  <a:lnTo>
                    <a:pt x="426" y="82"/>
                  </a:lnTo>
                  <a:lnTo>
                    <a:pt x="426" y="81"/>
                  </a:lnTo>
                  <a:lnTo>
                    <a:pt x="427" y="80"/>
                  </a:lnTo>
                  <a:lnTo>
                    <a:pt x="430" y="80"/>
                  </a:lnTo>
                  <a:lnTo>
                    <a:pt x="430" y="79"/>
                  </a:lnTo>
                  <a:lnTo>
                    <a:pt x="428" y="79"/>
                  </a:lnTo>
                  <a:lnTo>
                    <a:pt x="428" y="79"/>
                  </a:lnTo>
                  <a:lnTo>
                    <a:pt x="430" y="77"/>
                  </a:lnTo>
                  <a:lnTo>
                    <a:pt x="432" y="75"/>
                  </a:lnTo>
                  <a:lnTo>
                    <a:pt x="433" y="75"/>
                  </a:lnTo>
                  <a:lnTo>
                    <a:pt x="433" y="74"/>
                  </a:lnTo>
                  <a:lnTo>
                    <a:pt x="433" y="72"/>
                  </a:lnTo>
                  <a:lnTo>
                    <a:pt x="432" y="71"/>
                  </a:lnTo>
                  <a:lnTo>
                    <a:pt x="433" y="70"/>
                  </a:lnTo>
                  <a:lnTo>
                    <a:pt x="432" y="69"/>
                  </a:lnTo>
                  <a:lnTo>
                    <a:pt x="432" y="68"/>
                  </a:lnTo>
                  <a:lnTo>
                    <a:pt x="434" y="67"/>
                  </a:lnTo>
                  <a:lnTo>
                    <a:pt x="436" y="65"/>
                  </a:lnTo>
                  <a:lnTo>
                    <a:pt x="435" y="63"/>
                  </a:lnTo>
                  <a:lnTo>
                    <a:pt x="434" y="60"/>
                  </a:lnTo>
                  <a:lnTo>
                    <a:pt x="433" y="59"/>
                  </a:lnTo>
                  <a:lnTo>
                    <a:pt x="431" y="57"/>
                  </a:lnTo>
                  <a:lnTo>
                    <a:pt x="431" y="55"/>
                  </a:lnTo>
                  <a:lnTo>
                    <a:pt x="432" y="54"/>
                  </a:lnTo>
                  <a:lnTo>
                    <a:pt x="435" y="55"/>
                  </a:lnTo>
                  <a:lnTo>
                    <a:pt x="437" y="56"/>
                  </a:lnTo>
                  <a:lnTo>
                    <a:pt x="440" y="54"/>
                  </a:lnTo>
                  <a:lnTo>
                    <a:pt x="438" y="52"/>
                  </a:lnTo>
                  <a:lnTo>
                    <a:pt x="437" y="51"/>
                  </a:lnTo>
                  <a:lnTo>
                    <a:pt x="439" y="49"/>
                  </a:lnTo>
                  <a:lnTo>
                    <a:pt x="442" y="48"/>
                  </a:lnTo>
                  <a:lnTo>
                    <a:pt x="443" y="43"/>
                  </a:lnTo>
                  <a:lnTo>
                    <a:pt x="443" y="42"/>
                  </a:lnTo>
                  <a:lnTo>
                    <a:pt x="444" y="40"/>
                  </a:lnTo>
                  <a:lnTo>
                    <a:pt x="448" y="39"/>
                  </a:lnTo>
                  <a:lnTo>
                    <a:pt x="451" y="39"/>
                  </a:lnTo>
                  <a:lnTo>
                    <a:pt x="450" y="37"/>
                  </a:lnTo>
                  <a:lnTo>
                    <a:pt x="449" y="35"/>
                  </a:lnTo>
                  <a:lnTo>
                    <a:pt x="450" y="33"/>
                  </a:lnTo>
                  <a:lnTo>
                    <a:pt x="451" y="32"/>
                  </a:lnTo>
                  <a:lnTo>
                    <a:pt x="455" y="32"/>
                  </a:lnTo>
                  <a:lnTo>
                    <a:pt x="456" y="33"/>
                  </a:lnTo>
                  <a:lnTo>
                    <a:pt x="465" y="32"/>
                  </a:lnTo>
                  <a:lnTo>
                    <a:pt x="472" y="36"/>
                  </a:lnTo>
                  <a:lnTo>
                    <a:pt x="474" y="34"/>
                  </a:lnTo>
                  <a:lnTo>
                    <a:pt x="479" y="34"/>
                  </a:lnTo>
                  <a:lnTo>
                    <a:pt x="487" y="38"/>
                  </a:lnTo>
                  <a:lnTo>
                    <a:pt x="489" y="42"/>
                  </a:lnTo>
                  <a:lnTo>
                    <a:pt x="491" y="42"/>
                  </a:lnTo>
                  <a:lnTo>
                    <a:pt x="492" y="39"/>
                  </a:lnTo>
                  <a:lnTo>
                    <a:pt x="491" y="37"/>
                  </a:lnTo>
                  <a:lnTo>
                    <a:pt x="494" y="37"/>
                  </a:lnTo>
                  <a:lnTo>
                    <a:pt x="498" y="33"/>
                  </a:lnTo>
                  <a:lnTo>
                    <a:pt x="500" y="32"/>
                  </a:lnTo>
                  <a:lnTo>
                    <a:pt x="500" y="30"/>
                  </a:lnTo>
                  <a:lnTo>
                    <a:pt x="503" y="30"/>
                  </a:lnTo>
                  <a:lnTo>
                    <a:pt x="505" y="31"/>
                  </a:lnTo>
                  <a:lnTo>
                    <a:pt x="511" y="29"/>
                  </a:lnTo>
                  <a:lnTo>
                    <a:pt x="513" y="29"/>
                  </a:lnTo>
                  <a:lnTo>
                    <a:pt x="511" y="27"/>
                  </a:lnTo>
                  <a:lnTo>
                    <a:pt x="513" y="25"/>
                  </a:lnTo>
                  <a:lnTo>
                    <a:pt x="523" y="24"/>
                  </a:lnTo>
                  <a:lnTo>
                    <a:pt x="526" y="25"/>
                  </a:lnTo>
                  <a:lnTo>
                    <a:pt x="533" y="21"/>
                  </a:lnTo>
                  <a:lnTo>
                    <a:pt x="532" y="18"/>
                  </a:lnTo>
                  <a:lnTo>
                    <a:pt x="535" y="18"/>
                  </a:lnTo>
                  <a:lnTo>
                    <a:pt x="536" y="15"/>
                  </a:lnTo>
                  <a:lnTo>
                    <a:pt x="538" y="16"/>
                  </a:lnTo>
                  <a:lnTo>
                    <a:pt x="539" y="17"/>
                  </a:lnTo>
                  <a:lnTo>
                    <a:pt x="542" y="18"/>
                  </a:lnTo>
                  <a:lnTo>
                    <a:pt x="543" y="21"/>
                  </a:lnTo>
                  <a:lnTo>
                    <a:pt x="545" y="25"/>
                  </a:lnTo>
                  <a:lnTo>
                    <a:pt x="549" y="25"/>
                  </a:lnTo>
                  <a:lnTo>
                    <a:pt x="552" y="23"/>
                  </a:lnTo>
                  <a:lnTo>
                    <a:pt x="559" y="24"/>
                  </a:lnTo>
                  <a:lnTo>
                    <a:pt x="561" y="21"/>
                  </a:lnTo>
                  <a:lnTo>
                    <a:pt x="562" y="16"/>
                  </a:lnTo>
                  <a:lnTo>
                    <a:pt x="564" y="15"/>
                  </a:lnTo>
                  <a:lnTo>
                    <a:pt x="561" y="8"/>
                  </a:lnTo>
                  <a:lnTo>
                    <a:pt x="564" y="8"/>
                  </a:lnTo>
                  <a:lnTo>
                    <a:pt x="568" y="12"/>
                  </a:lnTo>
                  <a:lnTo>
                    <a:pt x="568" y="15"/>
                  </a:lnTo>
                  <a:lnTo>
                    <a:pt x="567" y="17"/>
                  </a:lnTo>
                  <a:lnTo>
                    <a:pt x="565" y="20"/>
                  </a:lnTo>
                  <a:lnTo>
                    <a:pt x="567" y="22"/>
                  </a:lnTo>
                  <a:lnTo>
                    <a:pt x="567" y="23"/>
                  </a:lnTo>
                  <a:lnTo>
                    <a:pt x="569" y="24"/>
                  </a:lnTo>
                  <a:lnTo>
                    <a:pt x="569" y="26"/>
                  </a:lnTo>
                  <a:lnTo>
                    <a:pt x="569" y="27"/>
                  </a:lnTo>
                  <a:lnTo>
                    <a:pt x="570" y="29"/>
                  </a:lnTo>
                  <a:lnTo>
                    <a:pt x="574" y="31"/>
                  </a:lnTo>
                  <a:lnTo>
                    <a:pt x="576" y="32"/>
                  </a:lnTo>
                  <a:lnTo>
                    <a:pt x="581" y="32"/>
                  </a:lnTo>
                  <a:lnTo>
                    <a:pt x="584" y="32"/>
                  </a:lnTo>
                  <a:lnTo>
                    <a:pt x="586" y="34"/>
                  </a:lnTo>
                  <a:lnTo>
                    <a:pt x="587" y="36"/>
                  </a:lnTo>
                  <a:lnTo>
                    <a:pt x="591" y="36"/>
                  </a:lnTo>
                  <a:lnTo>
                    <a:pt x="592" y="38"/>
                  </a:lnTo>
                  <a:lnTo>
                    <a:pt x="595" y="41"/>
                  </a:lnTo>
                  <a:lnTo>
                    <a:pt x="598" y="40"/>
                  </a:lnTo>
                  <a:lnTo>
                    <a:pt x="600" y="42"/>
                  </a:lnTo>
                  <a:lnTo>
                    <a:pt x="602" y="41"/>
                  </a:lnTo>
                  <a:lnTo>
                    <a:pt x="603" y="41"/>
                  </a:lnTo>
                  <a:lnTo>
                    <a:pt x="605" y="42"/>
                  </a:lnTo>
                  <a:lnTo>
                    <a:pt x="609" y="42"/>
                  </a:lnTo>
                  <a:lnTo>
                    <a:pt x="610" y="43"/>
                  </a:lnTo>
                  <a:lnTo>
                    <a:pt x="610" y="45"/>
                  </a:lnTo>
                  <a:lnTo>
                    <a:pt x="614" y="45"/>
                  </a:lnTo>
                  <a:lnTo>
                    <a:pt x="621" y="55"/>
                  </a:lnTo>
                  <a:lnTo>
                    <a:pt x="621" y="57"/>
                  </a:lnTo>
                  <a:lnTo>
                    <a:pt x="619" y="58"/>
                  </a:lnTo>
                  <a:lnTo>
                    <a:pt x="620" y="60"/>
                  </a:lnTo>
                  <a:lnTo>
                    <a:pt x="620" y="61"/>
                  </a:lnTo>
                  <a:lnTo>
                    <a:pt x="620" y="63"/>
                  </a:lnTo>
                  <a:lnTo>
                    <a:pt x="620" y="64"/>
                  </a:lnTo>
                  <a:lnTo>
                    <a:pt x="619" y="65"/>
                  </a:lnTo>
                  <a:lnTo>
                    <a:pt x="620" y="67"/>
                  </a:lnTo>
                  <a:lnTo>
                    <a:pt x="621" y="69"/>
                  </a:lnTo>
                  <a:lnTo>
                    <a:pt x="620" y="69"/>
                  </a:lnTo>
                  <a:lnTo>
                    <a:pt x="620" y="70"/>
                  </a:lnTo>
                  <a:lnTo>
                    <a:pt x="622" y="75"/>
                  </a:lnTo>
                  <a:lnTo>
                    <a:pt x="623" y="76"/>
                  </a:lnTo>
                  <a:lnTo>
                    <a:pt x="625" y="77"/>
                  </a:lnTo>
                  <a:lnTo>
                    <a:pt x="623" y="79"/>
                  </a:lnTo>
                  <a:lnTo>
                    <a:pt x="622" y="80"/>
                  </a:lnTo>
                  <a:lnTo>
                    <a:pt x="623" y="82"/>
                  </a:lnTo>
                  <a:lnTo>
                    <a:pt x="625" y="88"/>
                  </a:lnTo>
                  <a:lnTo>
                    <a:pt x="629" y="94"/>
                  </a:lnTo>
                  <a:lnTo>
                    <a:pt x="630" y="94"/>
                  </a:lnTo>
                  <a:lnTo>
                    <a:pt x="631" y="95"/>
                  </a:lnTo>
                  <a:lnTo>
                    <a:pt x="631" y="97"/>
                  </a:lnTo>
                  <a:lnTo>
                    <a:pt x="633" y="100"/>
                  </a:lnTo>
                  <a:lnTo>
                    <a:pt x="634" y="100"/>
                  </a:lnTo>
                  <a:lnTo>
                    <a:pt x="636" y="102"/>
                  </a:lnTo>
                  <a:lnTo>
                    <a:pt x="636" y="104"/>
                  </a:lnTo>
                  <a:lnTo>
                    <a:pt x="637" y="107"/>
                  </a:lnTo>
                  <a:lnTo>
                    <a:pt x="638" y="108"/>
                  </a:lnTo>
                  <a:lnTo>
                    <a:pt x="638" y="109"/>
                  </a:lnTo>
                  <a:lnTo>
                    <a:pt x="637" y="109"/>
                  </a:lnTo>
                  <a:lnTo>
                    <a:pt x="637" y="110"/>
                  </a:lnTo>
                  <a:lnTo>
                    <a:pt x="637" y="113"/>
                  </a:lnTo>
                  <a:lnTo>
                    <a:pt x="636" y="114"/>
                  </a:lnTo>
                  <a:lnTo>
                    <a:pt x="635" y="115"/>
                  </a:lnTo>
                  <a:lnTo>
                    <a:pt x="636" y="117"/>
                  </a:lnTo>
                  <a:lnTo>
                    <a:pt x="638" y="118"/>
                  </a:lnTo>
                  <a:lnTo>
                    <a:pt x="637" y="118"/>
                  </a:lnTo>
                  <a:lnTo>
                    <a:pt x="636" y="119"/>
                  </a:lnTo>
                  <a:lnTo>
                    <a:pt x="636" y="122"/>
                  </a:lnTo>
                  <a:lnTo>
                    <a:pt x="635" y="125"/>
                  </a:lnTo>
                  <a:lnTo>
                    <a:pt x="635" y="127"/>
                  </a:lnTo>
                  <a:lnTo>
                    <a:pt x="635" y="128"/>
                  </a:lnTo>
                  <a:lnTo>
                    <a:pt x="634" y="129"/>
                  </a:lnTo>
                  <a:lnTo>
                    <a:pt x="635" y="129"/>
                  </a:lnTo>
                  <a:lnTo>
                    <a:pt x="635" y="130"/>
                  </a:lnTo>
                  <a:lnTo>
                    <a:pt x="634" y="130"/>
                  </a:lnTo>
                  <a:lnTo>
                    <a:pt x="634" y="131"/>
                  </a:lnTo>
                  <a:lnTo>
                    <a:pt x="634" y="133"/>
                  </a:lnTo>
                  <a:lnTo>
                    <a:pt x="635" y="133"/>
                  </a:lnTo>
                  <a:lnTo>
                    <a:pt x="634" y="135"/>
                  </a:lnTo>
                  <a:lnTo>
                    <a:pt x="634" y="136"/>
                  </a:lnTo>
                  <a:lnTo>
                    <a:pt x="634" y="138"/>
                  </a:lnTo>
                  <a:lnTo>
                    <a:pt x="633" y="142"/>
                  </a:lnTo>
                  <a:lnTo>
                    <a:pt x="634" y="143"/>
                  </a:lnTo>
                  <a:lnTo>
                    <a:pt x="633" y="144"/>
                  </a:lnTo>
                  <a:lnTo>
                    <a:pt x="632" y="145"/>
                  </a:lnTo>
                  <a:lnTo>
                    <a:pt x="633" y="148"/>
                  </a:lnTo>
                  <a:lnTo>
                    <a:pt x="633" y="149"/>
                  </a:lnTo>
                  <a:lnTo>
                    <a:pt x="632" y="151"/>
                  </a:lnTo>
                  <a:lnTo>
                    <a:pt x="632" y="152"/>
                  </a:lnTo>
                  <a:lnTo>
                    <a:pt x="632" y="153"/>
                  </a:lnTo>
                  <a:lnTo>
                    <a:pt x="633" y="154"/>
                  </a:lnTo>
                  <a:lnTo>
                    <a:pt x="633" y="158"/>
                  </a:lnTo>
                  <a:lnTo>
                    <a:pt x="632" y="160"/>
                  </a:lnTo>
                  <a:lnTo>
                    <a:pt x="630" y="160"/>
                  </a:lnTo>
                  <a:lnTo>
                    <a:pt x="630" y="163"/>
                  </a:lnTo>
                  <a:lnTo>
                    <a:pt x="631" y="165"/>
                  </a:lnTo>
                  <a:lnTo>
                    <a:pt x="631" y="166"/>
                  </a:lnTo>
                  <a:lnTo>
                    <a:pt x="631" y="169"/>
                  </a:lnTo>
                  <a:lnTo>
                    <a:pt x="630" y="170"/>
                  </a:lnTo>
                  <a:lnTo>
                    <a:pt x="630" y="172"/>
                  </a:lnTo>
                  <a:lnTo>
                    <a:pt x="630" y="173"/>
                  </a:lnTo>
                  <a:lnTo>
                    <a:pt x="630" y="174"/>
                  </a:lnTo>
                  <a:lnTo>
                    <a:pt x="629" y="175"/>
                  </a:lnTo>
                  <a:lnTo>
                    <a:pt x="629" y="177"/>
                  </a:lnTo>
                  <a:lnTo>
                    <a:pt x="628" y="178"/>
                  </a:lnTo>
                  <a:lnTo>
                    <a:pt x="628" y="179"/>
                  </a:lnTo>
                  <a:lnTo>
                    <a:pt x="628" y="180"/>
                  </a:lnTo>
                  <a:lnTo>
                    <a:pt x="628" y="181"/>
                  </a:lnTo>
                  <a:lnTo>
                    <a:pt x="627" y="182"/>
                  </a:lnTo>
                  <a:lnTo>
                    <a:pt x="626" y="183"/>
                  </a:lnTo>
                  <a:lnTo>
                    <a:pt x="625" y="187"/>
                  </a:lnTo>
                  <a:lnTo>
                    <a:pt x="625" y="189"/>
                  </a:lnTo>
                  <a:lnTo>
                    <a:pt x="623" y="191"/>
                  </a:lnTo>
                  <a:lnTo>
                    <a:pt x="624" y="193"/>
                  </a:lnTo>
                  <a:lnTo>
                    <a:pt x="624" y="194"/>
                  </a:lnTo>
                  <a:lnTo>
                    <a:pt x="622" y="200"/>
                  </a:lnTo>
                  <a:lnTo>
                    <a:pt x="620" y="201"/>
                  </a:lnTo>
                  <a:lnTo>
                    <a:pt x="620" y="204"/>
                  </a:lnTo>
                  <a:lnTo>
                    <a:pt x="620" y="206"/>
                  </a:lnTo>
                  <a:lnTo>
                    <a:pt x="619" y="207"/>
                  </a:lnTo>
                  <a:lnTo>
                    <a:pt x="617" y="208"/>
                  </a:lnTo>
                  <a:lnTo>
                    <a:pt x="615" y="215"/>
                  </a:lnTo>
                  <a:lnTo>
                    <a:pt x="615" y="217"/>
                  </a:lnTo>
                  <a:lnTo>
                    <a:pt x="615" y="219"/>
                  </a:lnTo>
                  <a:lnTo>
                    <a:pt x="614" y="220"/>
                  </a:lnTo>
                  <a:lnTo>
                    <a:pt x="612" y="221"/>
                  </a:lnTo>
                  <a:lnTo>
                    <a:pt x="611" y="224"/>
                  </a:lnTo>
                  <a:lnTo>
                    <a:pt x="610" y="226"/>
                  </a:lnTo>
                  <a:lnTo>
                    <a:pt x="609" y="227"/>
                  </a:lnTo>
                  <a:lnTo>
                    <a:pt x="608" y="228"/>
                  </a:lnTo>
                  <a:lnTo>
                    <a:pt x="607" y="229"/>
                  </a:lnTo>
                  <a:lnTo>
                    <a:pt x="606" y="232"/>
                  </a:lnTo>
                  <a:lnTo>
                    <a:pt x="604" y="235"/>
                  </a:lnTo>
                  <a:lnTo>
                    <a:pt x="602" y="237"/>
                  </a:lnTo>
                  <a:lnTo>
                    <a:pt x="602" y="239"/>
                  </a:lnTo>
                  <a:lnTo>
                    <a:pt x="603" y="242"/>
                  </a:lnTo>
                  <a:lnTo>
                    <a:pt x="603" y="246"/>
                  </a:lnTo>
                  <a:lnTo>
                    <a:pt x="601" y="248"/>
                  </a:lnTo>
                  <a:lnTo>
                    <a:pt x="601" y="249"/>
                  </a:lnTo>
                  <a:lnTo>
                    <a:pt x="600" y="252"/>
                  </a:lnTo>
                  <a:lnTo>
                    <a:pt x="599" y="255"/>
                  </a:lnTo>
                  <a:lnTo>
                    <a:pt x="599" y="257"/>
                  </a:lnTo>
                  <a:lnTo>
                    <a:pt x="598" y="258"/>
                  </a:lnTo>
                  <a:lnTo>
                    <a:pt x="597" y="257"/>
                  </a:lnTo>
                  <a:lnTo>
                    <a:pt x="594" y="258"/>
                  </a:lnTo>
                  <a:lnTo>
                    <a:pt x="593" y="259"/>
                  </a:lnTo>
                  <a:lnTo>
                    <a:pt x="591" y="258"/>
                  </a:lnTo>
                  <a:lnTo>
                    <a:pt x="587" y="256"/>
                  </a:lnTo>
                  <a:lnTo>
                    <a:pt x="585" y="258"/>
                  </a:lnTo>
                  <a:lnTo>
                    <a:pt x="584" y="258"/>
                  </a:lnTo>
                  <a:lnTo>
                    <a:pt x="583" y="258"/>
                  </a:lnTo>
                  <a:lnTo>
                    <a:pt x="583" y="256"/>
                  </a:lnTo>
                  <a:lnTo>
                    <a:pt x="583" y="255"/>
                  </a:lnTo>
                  <a:lnTo>
                    <a:pt x="580" y="253"/>
                  </a:lnTo>
                  <a:lnTo>
                    <a:pt x="579" y="252"/>
                  </a:lnTo>
                  <a:lnTo>
                    <a:pt x="578" y="253"/>
                  </a:lnTo>
                  <a:lnTo>
                    <a:pt x="576" y="253"/>
                  </a:lnTo>
                  <a:lnTo>
                    <a:pt x="574" y="252"/>
                  </a:lnTo>
                  <a:lnTo>
                    <a:pt x="573" y="252"/>
                  </a:lnTo>
                  <a:lnTo>
                    <a:pt x="572" y="252"/>
                  </a:lnTo>
                  <a:lnTo>
                    <a:pt x="570" y="251"/>
                  </a:lnTo>
                  <a:lnTo>
                    <a:pt x="569" y="251"/>
                  </a:lnTo>
                  <a:lnTo>
                    <a:pt x="567" y="252"/>
                  </a:lnTo>
                  <a:lnTo>
                    <a:pt x="561" y="249"/>
                  </a:lnTo>
                  <a:lnTo>
                    <a:pt x="561" y="247"/>
                  </a:lnTo>
                  <a:lnTo>
                    <a:pt x="563" y="239"/>
                  </a:lnTo>
                  <a:lnTo>
                    <a:pt x="564" y="235"/>
                  </a:lnTo>
                  <a:lnTo>
                    <a:pt x="566" y="233"/>
                  </a:lnTo>
                  <a:lnTo>
                    <a:pt x="567" y="233"/>
                  </a:lnTo>
                  <a:lnTo>
                    <a:pt x="566" y="226"/>
                  </a:lnTo>
                  <a:lnTo>
                    <a:pt x="565" y="224"/>
                  </a:lnTo>
                  <a:lnTo>
                    <a:pt x="555" y="229"/>
                  </a:lnTo>
                  <a:lnTo>
                    <a:pt x="553" y="230"/>
                  </a:lnTo>
                  <a:lnTo>
                    <a:pt x="549" y="229"/>
                  </a:lnTo>
                  <a:lnTo>
                    <a:pt x="548" y="227"/>
                  </a:lnTo>
                  <a:lnTo>
                    <a:pt x="550" y="224"/>
                  </a:lnTo>
                  <a:lnTo>
                    <a:pt x="551" y="223"/>
                  </a:lnTo>
                  <a:lnTo>
                    <a:pt x="552" y="222"/>
                  </a:lnTo>
                  <a:lnTo>
                    <a:pt x="555" y="215"/>
                  </a:lnTo>
                  <a:lnTo>
                    <a:pt x="554" y="214"/>
                  </a:lnTo>
                  <a:lnTo>
                    <a:pt x="554" y="213"/>
                  </a:lnTo>
                  <a:lnTo>
                    <a:pt x="555" y="210"/>
                  </a:lnTo>
                  <a:lnTo>
                    <a:pt x="555" y="207"/>
                  </a:lnTo>
                  <a:lnTo>
                    <a:pt x="553" y="206"/>
                  </a:lnTo>
                  <a:lnTo>
                    <a:pt x="552" y="205"/>
                  </a:lnTo>
                  <a:lnTo>
                    <a:pt x="551" y="204"/>
                  </a:lnTo>
                  <a:lnTo>
                    <a:pt x="550" y="203"/>
                  </a:lnTo>
                  <a:lnTo>
                    <a:pt x="546" y="201"/>
                  </a:lnTo>
                  <a:lnTo>
                    <a:pt x="544" y="202"/>
                  </a:lnTo>
                  <a:lnTo>
                    <a:pt x="540" y="203"/>
                  </a:lnTo>
                  <a:lnTo>
                    <a:pt x="540" y="202"/>
                  </a:lnTo>
                  <a:lnTo>
                    <a:pt x="541" y="202"/>
                  </a:lnTo>
                  <a:lnTo>
                    <a:pt x="541" y="201"/>
                  </a:lnTo>
                  <a:lnTo>
                    <a:pt x="540" y="199"/>
                  </a:lnTo>
                  <a:lnTo>
                    <a:pt x="535" y="198"/>
                  </a:lnTo>
                  <a:lnTo>
                    <a:pt x="534" y="198"/>
                  </a:lnTo>
                  <a:lnTo>
                    <a:pt x="534" y="193"/>
                  </a:lnTo>
                  <a:lnTo>
                    <a:pt x="535" y="190"/>
                  </a:lnTo>
                  <a:lnTo>
                    <a:pt x="535" y="189"/>
                  </a:lnTo>
                  <a:lnTo>
                    <a:pt x="533" y="189"/>
                  </a:lnTo>
                  <a:lnTo>
                    <a:pt x="532" y="190"/>
                  </a:lnTo>
                  <a:lnTo>
                    <a:pt x="532" y="192"/>
                  </a:lnTo>
                  <a:lnTo>
                    <a:pt x="532" y="197"/>
                  </a:lnTo>
                  <a:lnTo>
                    <a:pt x="529" y="197"/>
                  </a:lnTo>
                  <a:lnTo>
                    <a:pt x="527" y="194"/>
                  </a:lnTo>
                  <a:lnTo>
                    <a:pt x="526" y="193"/>
                  </a:lnTo>
                  <a:lnTo>
                    <a:pt x="524" y="193"/>
                  </a:lnTo>
                  <a:lnTo>
                    <a:pt x="522" y="196"/>
                  </a:lnTo>
                  <a:lnTo>
                    <a:pt x="518" y="199"/>
                  </a:lnTo>
                  <a:lnTo>
                    <a:pt x="514" y="199"/>
                  </a:lnTo>
                  <a:lnTo>
                    <a:pt x="513" y="199"/>
                  </a:lnTo>
                  <a:lnTo>
                    <a:pt x="511" y="199"/>
                  </a:lnTo>
                  <a:lnTo>
                    <a:pt x="511" y="199"/>
                  </a:lnTo>
                  <a:lnTo>
                    <a:pt x="510" y="197"/>
                  </a:lnTo>
                  <a:lnTo>
                    <a:pt x="510" y="196"/>
                  </a:lnTo>
                  <a:lnTo>
                    <a:pt x="509" y="193"/>
                  </a:lnTo>
                  <a:lnTo>
                    <a:pt x="505" y="191"/>
                  </a:lnTo>
                  <a:lnTo>
                    <a:pt x="504" y="192"/>
                  </a:lnTo>
                  <a:lnTo>
                    <a:pt x="503" y="192"/>
                  </a:lnTo>
                  <a:lnTo>
                    <a:pt x="502" y="192"/>
                  </a:lnTo>
                  <a:lnTo>
                    <a:pt x="501" y="193"/>
                  </a:lnTo>
                  <a:lnTo>
                    <a:pt x="499" y="193"/>
                  </a:lnTo>
                  <a:lnTo>
                    <a:pt x="496" y="188"/>
                  </a:lnTo>
                  <a:lnTo>
                    <a:pt x="492" y="189"/>
                  </a:lnTo>
                  <a:lnTo>
                    <a:pt x="490" y="193"/>
                  </a:lnTo>
                  <a:lnTo>
                    <a:pt x="489" y="194"/>
                  </a:lnTo>
                  <a:lnTo>
                    <a:pt x="488" y="194"/>
                  </a:lnTo>
                  <a:lnTo>
                    <a:pt x="488" y="197"/>
                  </a:lnTo>
                  <a:lnTo>
                    <a:pt x="489" y="198"/>
                  </a:lnTo>
                  <a:lnTo>
                    <a:pt x="489" y="200"/>
                  </a:lnTo>
                  <a:lnTo>
                    <a:pt x="488" y="201"/>
                  </a:lnTo>
                  <a:lnTo>
                    <a:pt x="488" y="202"/>
                  </a:lnTo>
                  <a:lnTo>
                    <a:pt x="489" y="203"/>
                  </a:lnTo>
                  <a:lnTo>
                    <a:pt x="487" y="203"/>
                  </a:lnTo>
                  <a:lnTo>
                    <a:pt x="486" y="204"/>
                  </a:lnTo>
                  <a:lnTo>
                    <a:pt x="486" y="206"/>
                  </a:lnTo>
                  <a:lnTo>
                    <a:pt x="487" y="207"/>
                  </a:lnTo>
                  <a:lnTo>
                    <a:pt x="486" y="208"/>
                  </a:lnTo>
                  <a:lnTo>
                    <a:pt x="486" y="209"/>
                  </a:lnTo>
                  <a:lnTo>
                    <a:pt x="486" y="211"/>
                  </a:lnTo>
                  <a:lnTo>
                    <a:pt x="490" y="214"/>
                  </a:lnTo>
                  <a:lnTo>
                    <a:pt x="493" y="213"/>
                  </a:lnTo>
                  <a:lnTo>
                    <a:pt x="494" y="213"/>
                  </a:lnTo>
                  <a:lnTo>
                    <a:pt x="495" y="212"/>
                  </a:lnTo>
                  <a:lnTo>
                    <a:pt x="498" y="211"/>
                  </a:lnTo>
                  <a:lnTo>
                    <a:pt x="499" y="212"/>
                  </a:lnTo>
                  <a:lnTo>
                    <a:pt x="499" y="213"/>
                  </a:lnTo>
                  <a:lnTo>
                    <a:pt x="499" y="215"/>
                  </a:lnTo>
                  <a:lnTo>
                    <a:pt x="498" y="215"/>
                  </a:lnTo>
                  <a:lnTo>
                    <a:pt x="496" y="215"/>
                  </a:lnTo>
                  <a:lnTo>
                    <a:pt x="494" y="218"/>
                  </a:lnTo>
                  <a:lnTo>
                    <a:pt x="496" y="219"/>
                  </a:lnTo>
                  <a:lnTo>
                    <a:pt x="497" y="219"/>
                  </a:lnTo>
                  <a:lnTo>
                    <a:pt x="497" y="220"/>
                  </a:lnTo>
                  <a:lnTo>
                    <a:pt x="497" y="221"/>
                  </a:lnTo>
                  <a:lnTo>
                    <a:pt x="499" y="223"/>
                  </a:lnTo>
                  <a:lnTo>
                    <a:pt x="502" y="223"/>
                  </a:lnTo>
                  <a:lnTo>
                    <a:pt x="503" y="223"/>
                  </a:lnTo>
                  <a:lnTo>
                    <a:pt x="504" y="223"/>
                  </a:lnTo>
                  <a:lnTo>
                    <a:pt x="509" y="226"/>
                  </a:lnTo>
                  <a:lnTo>
                    <a:pt x="511" y="225"/>
                  </a:lnTo>
                  <a:lnTo>
                    <a:pt x="511" y="225"/>
                  </a:lnTo>
                  <a:lnTo>
                    <a:pt x="514" y="226"/>
                  </a:lnTo>
                  <a:lnTo>
                    <a:pt x="516" y="229"/>
                  </a:lnTo>
                  <a:lnTo>
                    <a:pt x="514" y="230"/>
                  </a:lnTo>
                  <a:lnTo>
                    <a:pt x="513" y="233"/>
                  </a:lnTo>
                  <a:lnTo>
                    <a:pt x="513" y="236"/>
                  </a:lnTo>
                  <a:lnTo>
                    <a:pt x="513" y="238"/>
                  </a:lnTo>
                  <a:lnTo>
                    <a:pt x="510" y="239"/>
                  </a:lnTo>
                  <a:lnTo>
                    <a:pt x="509" y="239"/>
                  </a:lnTo>
                  <a:lnTo>
                    <a:pt x="505" y="239"/>
                  </a:lnTo>
                  <a:lnTo>
                    <a:pt x="505" y="241"/>
                  </a:lnTo>
                  <a:lnTo>
                    <a:pt x="503" y="241"/>
                  </a:lnTo>
                  <a:lnTo>
                    <a:pt x="500" y="242"/>
                  </a:lnTo>
                  <a:lnTo>
                    <a:pt x="499" y="243"/>
                  </a:lnTo>
                  <a:lnTo>
                    <a:pt x="498" y="243"/>
                  </a:lnTo>
                  <a:lnTo>
                    <a:pt x="497" y="244"/>
                  </a:lnTo>
                  <a:lnTo>
                    <a:pt x="496" y="244"/>
                  </a:lnTo>
                  <a:lnTo>
                    <a:pt x="494" y="244"/>
                  </a:lnTo>
                  <a:lnTo>
                    <a:pt x="492" y="243"/>
                  </a:lnTo>
                  <a:lnTo>
                    <a:pt x="491" y="242"/>
                  </a:lnTo>
                  <a:lnTo>
                    <a:pt x="489" y="241"/>
                  </a:lnTo>
                  <a:lnTo>
                    <a:pt x="487" y="243"/>
                  </a:lnTo>
                  <a:lnTo>
                    <a:pt x="485" y="244"/>
                  </a:lnTo>
                  <a:lnTo>
                    <a:pt x="484" y="244"/>
                  </a:lnTo>
                  <a:lnTo>
                    <a:pt x="482" y="244"/>
                  </a:lnTo>
                  <a:lnTo>
                    <a:pt x="483" y="246"/>
                  </a:lnTo>
                  <a:lnTo>
                    <a:pt x="483" y="248"/>
                  </a:lnTo>
                  <a:lnTo>
                    <a:pt x="481" y="253"/>
                  </a:lnTo>
                  <a:lnTo>
                    <a:pt x="480" y="253"/>
                  </a:lnTo>
                  <a:lnTo>
                    <a:pt x="479" y="253"/>
                  </a:lnTo>
                  <a:lnTo>
                    <a:pt x="477" y="254"/>
                  </a:lnTo>
                  <a:lnTo>
                    <a:pt x="475" y="255"/>
                  </a:lnTo>
                  <a:lnTo>
                    <a:pt x="473" y="256"/>
                  </a:lnTo>
                  <a:lnTo>
                    <a:pt x="467" y="257"/>
                  </a:lnTo>
                  <a:lnTo>
                    <a:pt x="465" y="259"/>
                  </a:lnTo>
                  <a:lnTo>
                    <a:pt x="464" y="259"/>
                  </a:lnTo>
                  <a:lnTo>
                    <a:pt x="463" y="260"/>
                  </a:lnTo>
                  <a:lnTo>
                    <a:pt x="463" y="261"/>
                  </a:lnTo>
                  <a:lnTo>
                    <a:pt x="462" y="261"/>
                  </a:lnTo>
                  <a:lnTo>
                    <a:pt x="462" y="262"/>
                  </a:lnTo>
                  <a:lnTo>
                    <a:pt x="456" y="264"/>
                  </a:lnTo>
                  <a:lnTo>
                    <a:pt x="453" y="265"/>
                  </a:lnTo>
                  <a:lnTo>
                    <a:pt x="452" y="269"/>
                  </a:lnTo>
                  <a:lnTo>
                    <a:pt x="451" y="271"/>
                  </a:lnTo>
                  <a:lnTo>
                    <a:pt x="449" y="271"/>
                  </a:lnTo>
                  <a:lnTo>
                    <a:pt x="445" y="272"/>
                  </a:lnTo>
                  <a:lnTo>
                    <a:pt x="443" y="272"/>
                  </a:lnTo>
                  <a:lnTo>
                    <a:pt x="443" y="273"/>
                  </a:lnTo>
                  <a:lnTo>
                    <a:pt x="442" y="274"/>
                  </a:lnTo>
                  <a:lnTo>
                    <a:pt x="439" y="272"/>
                  </a:lnTo>
                  <a:lnTo>
                    <a:pt x="438" y="272"/>
                  </a:lnTo>
                  <a:lnTo>
                    <a:pt x="437" y="272"/>
                  </a:lnTo>
                  <a:lnTo>
                    <a:pt x="436" y="272"/>
                  </a:lnTo>
                  <a:lnTo>
                    <a:pt x="436" y="271"/>
                  </a:lnTo>
                  <a:lnTo>
                    <a:pt x="435" y="271"/>
                  </a:lnTo>
                  <a:lnTo>
                    <a:pt x="433" y="269"/>
                  </a:lnTo>
                  <a:lnTo>
                    <a:pt x="428" y="272"/>
                  </a:lnTo>
                  <a:lnTo>
                    <a:pt x="426" y="273"/>
                  </a:lnTo>
                  <a:lnTo>
                    <a:pt x="426" y="275"/>
                  </a:lnTo>
                  <a:lnTo>
                    <a:pt x="426" y="276"/>
                  </a:lnTo>
                  <a:lnTo>
                    <a:pt x="423" y="278"/>
                  </a:lnTo>
                  <a:lnTo>
                    <a:pt x="419" y="279"/>
                  </a:lnTo>
                  <a:lnTo>
                    <a:pt x="418" y="279"/>
                  </a:lnTo>
                  <a:lnTo>
                    <a:pt x="415" y="278"/>
                  </a:lnTo>
                  <a:lnTo>
                    <a:pt x="414" y="279"/>
                  </a:lnTo>
                  <a:lnTo>
                    <a:pt x="415" y="281"/>
                  </a:lnTo>
                  <a:lnTo>
                    <a:pt x="413" y="286"/>
                  </a:lnTo>
                  <a:lnTo>
                    <a:pt x="413" y="288"/>
                  </a:lnTo>
                  <a:lnTo>
                    <a:pt x="414" y="289"/>
                  </a:lnTo>
                  <a:lnTo>
                    <a:pt x="416" y="291"/>
                  </a:lnTo>
                  <a:lnTo>
                    <a:pt x="415" y="294"/>
                  </a:lnTo>
                  <a:lnTo>
                    <a:pt x="413" y="296"/>
                  </a:lnTo>
                  <a:lnTo>
                    <a:pt x="410" y="295"/>
                  </a:lnTo>
                  <a:lnTo>
                    <a:pt x="409" y="295"/>
                  </a:lnTo>
                  <a:lnTo>
                    <a:pt x="408" y="297"/>
                  </a:lnTo>
                  <a:lnTo>
                    <a:pt x="408" y="300"/>
                  </a:lnTo>
                  <a:lnTo>
                    <a:pt x="400" y="301"/>
                  </a:lnTo>
                  <a:lnTo>
                    <a:pt x="397" y="299"/>
                  </a:lnTo>
                  <a:lnTo>
                    <a:pt x="396" y="299"/>
                  </a:lnTo>
                  <a:lnTo>
                    <a:pt x="390" y="298"/>
                  </a:lnTo>
                  <a:lnTo>
                    <a:pt x="389" y="298"/>
                  </a:lnTo>
                  <a:lnTo>
                    <a:pt x="389" y="299"/>
                  </a:lnTo>
                  <a:lnTo>
                    <a:pt x="388" y="299"/>
                  </a:lnTo>
                  <a:lnTo>
                    <a:pt x="387" y="299"/>
                  </a:lnTo>
                  <a:lnTo>
                    <a:pt x="385" y="301"/>
                  </a:lnTo>
                  <a:lnTo>
                    <a:pt x="383" y="301"/>
                  </a:lnTo>
                  <a:lnTo>
                    <a:pt x="382" y="300"/>
                  </a:lnTo>
                  <a:lnTo>
                    <a:pt x="381" y="300"/>
                  </a:lnTo>
                  <a:lnTo>
                    <a:pt x="379" y="301"/>
                  </a:lnTo>
                  <a:lnTo>
                    <a:pt x="377" y="301"/>
                  </a:lnTo>
                  <a:lnTo>
                    <a:pt x="377" y="302"/>
                  </a:lnTo>
                  <a:lnTo>
                    <a:pt x="378" y="304"/>
                  </a:lnTo>
                  <a:lnTo>
                    <a:pt x="377" y="305"/>
                  </a:lnTo>
                  <a:lnTo>
                    <a:pt x="373" y="304"/>
                  </a:lnTo>
                  <a:lnTo>
                    <a:pt x="372" y="302"/>
                  </a:lnTo>
                  <a:lnTo>
                    <a:pt x="367" y="301"/>
                  </a:lnTo>
                  <a:lnTo>
                    <a:pt x="366" y="301"/>
                  </a:lnTo>
                  <a:lnTo>
                    <a:pt x="364" y="301"/>
                  </a:lnTo>
                  <a:lnTo>
                    <a:pt x="360" y="304"/>
                  </a:lnTo>
                  <a:lnTo>
                    <a:pt x="360" y="305"/>
                  </a:lnTo>
                  <a:lnTo>
                    <a:pt x="360" y="306"/>
                  </a:lnTo>
                  <a:lnTo>
                    <a:pt x="355" y="308"/>
                  </a:lnTo>
                  <a:lnTo>
                    <a:pt x="352" y="308"/>
                  </a:lnTo>
                  <a:lnTo>
                    <a:pt x="346" y="307"/>
                  </a:lnTo>
                  <a:lnTo>
                    <a:pt x="342" y="310"/>
                  </a:lnTo>
                  <a:lnTo>
                    <a:pt x="339" y="311"/>
                  </a:lnTo>
                  <a:lnTo>
                    <a:pt x="341" y="314"/>
                  </a:lnTo>
                  <a:lnTo>
                    <a:pt x="343" y="316"/>
                  </a:lnTo>
                  <a:lnTo>
                    <a:pt x="343" y="319"/>
                  </a:lnTo>
                  <a:lnTo>
                    <a:pt x="343" y="321"/>
                  </a:lnTo>
                  <a:lnTo>
                    <a:pt x="343" y="322"/>
                  </a:lnTo>
                  <a:lnTo>
                    <a:pt x="341" y="323"/>
                  </a:lnTo>
                  <a:lnTo>
                    <a:pt x="339" y="326"/>
                  </a:lnTo>
                  <a:lnTo>
                    <a:pt x="339" y="328"/>
                  </a:lnTo>
                  <a:lnTo>
                    <a:pt x="339" y="328"/>
                  </a:lnTo>
                  <a:lnTo>
                    <a:pt x="340" y="328"/>
                  </a:lnTo>
                  <a:lnTo>
                    <a:pt x="340" y="331"/>
                  </a:lnTo>
                  <a:lnTo>
                    <a:pt x="339" y="332"/>
                  </a:lnTo>
                  <a:lnTo>
                    <a:pt x="336" y="333"/>
                  </a:lnTo>
                  <a:lnTo>
                    <a:pt x="328" y="345"/>
                  </a:lnTo>
                  <a:lnTo>
                    <a:pt x="326" y="344"/>
                  </a:lnTo>
                  <a:lnTo>
                    <a:pt x="323" y="343"/>
                  </a:lnTo>
                  <a:lnTo>
                    <a:pt x="322" y="343"/>
                  </a:lnTo>
                  <a:lnTo>
                    <a:pt x="320" y="343"/>
                  </a:lnTo>
                  <a:lnTo>
                    <a:pt x="320" y="342"/>
                  </a:lnTo>
                  <a:lnTo>
                    <a:pt x="320" y="341"/>
                  </a:lnTo>
                  <a:lnTo>
                    <a:pt x="319" y="341"/>
                  </a:lnTo>
                  <a:lnTo>
                    <a:pt x="318" y="341"/>
                  </a:lnTo>
                  <a:lnTo>
                    <a:pt x="317" y="340"/>
                  </a:lnTo>
                  <a:lnTo>
                    <a:pt x="316" y="337"/>
                  </a:lnTo>
                  <a:lnTo>
                    <a:pt x="315" y="334"/>
                  </a:lnTo>
                  <a:lnTo>
                    <a:pt x="313" y="331"/>
                  </a:lnTo>
                  <a:lnTo>
                    <a:pt x="311" y="331"/>
                  </a:lnTo>
                  <a:lnTo>
                    <a:pt x="310" y="329"/>
                  </a:lnTo>
                  <a:lnTo>
                    <a:pt x="309" y="330"/>
                  </a:lnTo>
                  <a:lnTo>
                    <a:pt x="310" y="333"/>
                  </a:lnTo>
                  <a:lnTo>
                    <a:pt x="310" y="337"/>
                  </a:lnTo>
                  <a:lnTo>
                    <a:pt x="308" y="341"/>
                  </a:lnTo>
                  <a:lnTo>
                    <a:pt x="305" y="342"/>
                  </a:lnTo>
                  <a:lnTo>
                    <a:pt x="303" y="343"/>
                  </a:lnTo>
                  <a:lnTo>
                    <a:pt x="302" y="344"/>
                  </a:lnTo>
                  <a:lnTo>
                    <a:pt x="302" y="345"/>
                  </a:lnTo>
                  <a:lnTo>
                    <a:pt x="301" y="345"/>
                  </a:lnTo>
                  <a:lnTo>
                    <a:pt x="299" y="345"/>
                  </a:lnTo>
                  <a:lnTo>
                    <a:pt x="298" y="347"/>
                  </a:lnTo>
                  <a:lnTo>
                    <a:pt x="298" y="349"/>
                  </a:lnTo>
                  <a:lnTo>
                    <a:pt x="299" y="351"/>
                  </a:lnTo>
                  <a:lnTo>
                    <a:pt x="299" y="352"/>
                  </a:lnTo>
                  <a:lnTo>
                    <a:pt x="292" y="354"/>
                  </a:lnTo>
                  <a:lnTo>
                    <a:pt x="292" y="353"/>
                  </a:lnTo>
                  <a:lnTo>
                    <a:pt x="290" y="350"/>
                  </a:lnTo>
                  <a:lnTo>
                    <a:pt x="285" y="350"/>
                  </a:lnTo>
                  <a:lnTo>
                    <a:pt x="281" y="354"/>
                  </a:lnTo>
                  <a:lnTo>
                    <a:pt x="282" y="356"/>
                  </a:lnTo>
                  <a:lnTo>
                    <a:pt x="282" y="357"/>
                  </a:lnTo>
                  <a:lnTo>
                    <a:pt x="279" y="359"/>
                  </a:lnTo>
                  <a:lnTo>
                    <a:pt x="280" y="361"/>
                  </a:lnTo>
                  <a:lnTo>
                    <a:pt x="281" y="364"/>
                  </a:lnTo>
                  <a:lnTo>
                    <a:pt x="277" y="370"/>
                  </a:lnTo>
                  <a:lnTo>
                    <a:pt x="277" y="373"/>
                  </a:lnTo>
                  <a:lnTo>
                    <a:pt x="275" y="376"/>
                  </a:lnTo>
                  <a:lnTo>
                    <a:pt x="274" y="376"/>
                  </a:lnTo>
                  <a:lnTo>
                    <a:pt x="274" y="376"/>
                  </a:lnTo>
                  <a:lnTo>
                    <a:pt x="275" y="378"/>
                  </a:lnTo>
                  <a:lnTo>
                    <a:pt x="274" y="379"/>
                  </a:lnTo>
                  <a:lnTo>
                    <a:pt x="272" y="379"/>
                  </a:lnTo>
                  <a:lnTo>
                    <a:pt x="270" y="379"/>
                  </a:lnTo>
                  <a:lnTo>
                    <a:pt x="266" y="378"/>
                  </a:lnTo>
                  <a:lnTo>
                    <a:pt x="263" y="379"/>
                  </a:lnTo>
                  <a:lnTo>
                    <a:pt x="262" y="377"/>
                  </a:lnTo>
                  <a:lnTo>
                    <a:pt x="262" y="376"/>
                  </a:lnTo>
                  <a:lnTo>
                    <a:pt x="261" y="376"/>
                  </a:lnTo>
                  <a:lnTo>
                    <a:pt x="258" y="377"/>
                  </a:lnTo>
                  <a:lnTo>
                    <a:pt x="255" y="380"/>
                  </a:lnTo>
                  <a:lnTo>
                    <a:pt x="251" y="381"/>
                  </a:lnTo>
                  <a:lnTo>
                    <a:pt x="246" y="381"/>
                  </a:lnTo>
                  <a:lnTo>
                    <a:pt x="245" y="381"/>
                  </a:lnTo>
                  <a:lnTo>
                    <a:pt x="245" y="380"/>
                  </a:lnTo>
                  <a:lnTo>
                    <a:pt x="244" y="380"/>
                  </a:lnTo>
                  <a:lnTo>
                    <a:pt x="243" y="378"/>
                  </a:lnTo>
                  <a:lnTo>
                    <a:pt x="240" y="379"/>
                  </a:lnTo>
                  <a:lnTo>
                    <a:pt x="240" y="382"/>
                  </a:lnTo>
                  <a:lnTo>
                    <a:pt x="240" y="386"/>
                  </a:lnTo>
                  <a:lnTo>
                    <a:pt x="239" y="393"/>
                  </a:lnTo>
                  <a:lnTo>
                    <a:pt x="239" y="396"/>
                  </a:lnTo>
                  <a:lnTo>
                    <a:pt x="240" y="398"/>
                  </a:lnTo>
                  <a:lnTo>
                    <a:pt x="239" y="400"/>
                  </a:lnTo>
                  <a:lnTo>
                    <a:pt x="236" y="402"/>
                  </a:lnTo>
                  <a:lnTo>
                    <a:pt x="234" y="404"/>
                  </a:lnTo>
                  <a:lnTo>
                    <a:pt x="233" y="406"/>
                  </a:lnTo>
                  <a:lnTo>
                    <a:pt x="232" y="407"/>
                  </a:lnTo>
                  <a:lnTo>
                    <a:pt x="226" y="409"/>
                  </a:lnTo>
                  <a:lnTo>
                    <a:pt x="222" y="412"/>
                  </a:lnTo>
                  <a:lnTo>
                    <a:pt x="222" y="413"/>
                  </a:lnTo>
                  <a:lnTo>
                    <a:pt x="224" y="414"/>
                  </a:lnTo>
                  <a:lnTo>
                    <a:pt x="221" y="413"/>
                  </a:lnTo>
                  <a:lnTo>
                    <a:pt x="221" y="412"/>
                  </a:lnTo>
                  <a:lnTo>
                    <a:pt x="221" y="410"/>
                  </a:lnTo>
                  <a:lnTo>
                    <a:pt x="216" y="407"/>
                  </a:lnTo>
                  <a:lnTo>
                    <a:pt x="215" y="407"/>
                  </a:lnTo>
                  <a:lnTo>
                    <a:pt x="213" y="405"/>
                  </a:lnTo>
                  <a:lnTo>
                    <a:pt x="198" y="397"/>
                  </a:lnTo>
                  <a:lnTo>
                    <a:pt x="195" y="401"/>
                  </a:lnTo>
                  <a:lnTo>
                    <a:pt x="195" y="402"/>
                  </a:lnTo>
                  <a:lnTo>
                    <a:pt x="195" y="404"/>
                  </a:lnTo>
                  <a:lnTo>
                    <a:pt x="193" y="402"/>
                  </a:lnTo>
                  <a:lnTo>
                    <a:pt x="192" y="402"/>
                  </a:lnTo>
                  <a:lnTo>
                    <a:pt x="191" y="400"/>
                  </a:lnTo>
                  <a:lnTo>
                    <a:pt x="184" y="403"/>
                  </a:lnTo>
                  <a:lnTo>
                    <a:pt x="180" y="406"/>
                  </a:lnTo>
                  <a:lnTo>
                    <a:pt x="179" y="408"/>
                  </a:lnTo>
                  <a:lnTo>
                    <a:pt x="179" y="409"/>
                  </a:lnTo>
                  <a:lnTo>
                    <a:pt x="178" y="410"/>
                  </a:lnTo>
                  <a:lnTo>
                    <a:pt x="175" y="414"/>
                  </a:lnTo>
                  <a:lnTo>
                    <a:pt x="174" y="416"/>
                  </a:lnTo>
                  <a:lnTo>
                    <a:pt x="174" y="418"/>
                  </a:lnTo>
                  <a:lnTo>
                    <a:pt x="171" y="416"/>
                  </a:lnTo>
                  <a:lnTo>
                    <a:pt x="167" y="412"/>
                  </a:lnTo>
                  <a:lnTo>
                    <a:pt x="166" y="413"/>
                  </a:lnTo>
                  <a:lnTo>
                    <a:pt x="166" y="414"/>
                  </a:lnTo>
                  <a:lnTo>
                    <a:pt x="165" y="414"/>
                  </a:lnTo>
                  <a:lnTo>
                    <a:pt x="164" y="414"/>
                  </a:lnTo>
                  <a:lnTo>
                    <a:pt x="163" y="414"/>
                  </a:lnTo>
                  <a:lnTo>
                    <a:pt x="162" y="414"/>
                  </a:lnTo>
                  <a:lnTo>
                    <a:pt x="161" y="414"/>
                  </a:lnTo>
                  <a:lnTo>
                    <a:pt x="156" y="413"/>
                  </a:lnTo>
                  <a:lnTo>
                    <a:pt x="153" y="415"/>
                  </a:lnTo>
                  <a:lnTo>
                    <a:pt x="152" y="416"/>
                  </a:lnTo>
                  <a:lnTo>
                    <a:pt x="148" y="416"/>
                  </a:lnTo>
                  <a:lnTo>
                    <a:pt x="143" y="418"/>
                  </a:lnTo>
                  <a:lnTo>
                    <a:pt x="138" y="419"/>
                  </a:lnTo>
                  <a:lnTo>
                    <a:pt x="136" y="419"/>
                  </a:lnTo>
                  <a:lnTo>
                    <a:pt x="135" y="420"/>
                  </a:lnTo>
                  <a:lnTo>
                    <a:pt x="130" y="427"/>
                  </a:lnTo>
                  <a:lnTo>
                    <a:pt x="130" y="430"/>
                  </a:lnTo>
                  <a:lnTo>
                    <a:pt x="131" y="432"/>
                  </a:lnTo>
                  <a:lnTo>
                    <a:pt x="130" y="434"/>
                  </a:lnTo>
                  <a:lnTo>
                    <a:pt x="129" y="435"/>
                  </a:lnTo>
                  <a:lnTo>
                    <a:pt x="127" y="434"/>
                  </a:lnTo>
                  <a:lnTo>
                    <a:pt x="126" y="433"/>
                  </a:lnTo>
                  <a:lnTo>
                    <a:pt x="125" y="433"/>
                  </a:lnTo>
                  <a:lnTo>
                    <a:pt x="120" y="437"/>
                  </a:lnTo>
                  <a:lnTo>
                    <a:pt x="118" y="440"/>
                  </a:lnTo>
                  <a:lnTo>
                    <a:pt x="118" y="441"/>
                  </a:lnTo>
                  <a:lnTo>
                    <a:pt x="118" y="442"/>
                  </a:lnTo>
                  <a:lnTo>
                    <a:pt x="117" y="443"/>
                  </a:lnTo>
                  <a:lnTo>
                    <a:pt x="115" y="444"/>
                  </a:lnTo>
                  <a:lnTo>
                    <a:pt x="112" y="444"/>
                  </a:lnTo>
                  <a:lnTo>
                    <a:pt x="112" y="449"/>
                  </a:lnTo>
                  <a:lnTo>
                    <a:pt x="112" y="450"/>
                  </a:lnTo>
                  <a:lnTo>
                    <a:pt x="112" y="451"/>
                  </a:lnTo>
                  <a:lnTo>
                    <a:pt x="112" y="453"/>
                  </a:lnTo>
                  <a:lnTo>
                    <a:pt x="111" y="455"/>
                  </a:lnTo>
                  <a:lnTo>
                    <a:pt x="110" y="455"/>
                  </a:lnTo>
                  <a:lnTo>
                    <a:pt x="108" y="455"/>
                  </a:lnTo>
                  <a:lnTo>
                    <a:pt x="106" y="456"/>
                  </a:lnTo>
                  <a:lnTo>
                    <a:pt x="105" y="459"/>
                  </a:lnTo>
                  <a:lnTo>
                    <a:pt x="102" y="467"/>
                  </a:lnTo>
                  <a:lnTo>
                    <a:pt x="103" y="469"/>
                  </a:lnTo>
                  <a:lnTo>
                    <a:pt x="103" y="470"/>
                  </a:lnTo>
                  <a:lnTo>
                    <a:pt x="102" y="472"/>
                  </a:lnTo>
                  <a:lnTo>
                    <a:pt x="101" y="472"/>
                  </a:lnTo>
                  <a:lnTo>
                    <a:pt x="98" y="471"/>
                  </a:lnTo>
                  <a:lnTo>
                    <a:pt x="98" y="475"/>
                  </a:lnTo>
                  <a:lnTo>
                    <a:pt x="98" y="475"/>
                  </a:lnTo>
                  <a:lnTo>
                    <a:pt x="99" y="477"/>
                  </a:lnTo>
                  <a:lnTo>
                    <a:pt x="98" y="478"/>
                  </a:lnTo>
                  <a:lnTo>
                    <a:pt x="97" y="481"/>
                  </a:lnTo>
                  <a:lnTo>
                    <a:pt x="98" y="484"/>
                  </a:lnTo>
                  <a:lnTo>
                    <a:pt x="100" y="486"/>
                  </a:lnTo>
                  <a:lnTo>
                    <a:pt x="100" y="488"/>
                  </a:lnTo>
                  <a:lnTo>
                    <a:pt x="98" y="491"/>
                  </a:lnTo>
                  <a:lnTo>
                    <a:pt x="100" y="494"/>
                  </a:lnTo>
                  <a:lnTo>
                    <a:pt x="92" y="493"/>
                  </a:lnTo>
                  <a:lnTo>
                    <a:pt x="91" y="492"/>
                  </a:lnTo>
                  <a:lnTo>
                    <a:pt x="91" y="490"/>
                  </a:lnTo>
                  <a:lnTo>
                    <a:pt x="90" y="489"/>
                  </a:lnTo>
                  <a:lnTo>
                    <a:pt x="87" y="488"/>
                  </a:lnTo>
                  <a:lnTo>
                    <a:pt x="87" y="486"/>
                  </a:lnTo>
                  <a:lnTo>
                    <a:pt x="87" y="485"/>
                  </a:lnTo>
                  <a:lnTo>
                    <a:pt x="88" y="485"/>
                  </a:lnTo>
                  <a:lnTo>
                    <a:pt x="90" y="484"/>
                  </a:lnTo>
                  <a:lnTo>
                    <a:pt x="90" y="481"/>
                  </a:lnTo>
                  <a:lnTo>
                    <a:pt x="88" y="480"/>
                  </a:lnTo>
                  <a:lnTo>
                    <a:pt x="91" y="477"/>
                  </a:lnTo>
                  <a:lnTo>
                    <a:pt x="90" y="477"/>
                  </a:lnTo>
                  <a:lnTo>
                    <a:pt x="88" y="476"/>
                  </a:lnTo>
                  <a:lnTo>
                    <a:pt x="88" y="475"/>
                  </a:lnTo>
                  <a:lnTo>
                    <a:pt x="87" y="474"/>
                  </a:lnTo>
                  <a:lnTo>
                    <a:pt x="84" y="474"/>
                  </a:lnTo>
                  <a:lnTo>
                    <a:pt x="82" y="473"/>
                  </a:lnTo>
                  <a:lnTo>
                    <a:pt x="79" y="470"/>
                  </a:lnTo>
                  <a:lnTo>
                    <a:pt x="81" y="467"/>
                  </a:lnTo>
                  <a:lnTo>
                    <a:pt x="82" y="467"/>
                  </a:lnTo>
                  <a:lnTo>
                    <a:pt x="84" y="468"/>
                  </a:lnTo>
                  <a:lnTo>
                    <a:pt x="84" y="466"/>
                  </a:lnTo>
                  <a:lnTo>
                    <a:pt x="81" y="462"/>
                  </a:lnTo>
                  <a:lnTo>
                    <a:pt x="80" y="463"/>
                  </a:lnTo>
                  <a:lnTo>
                    <a:pt x="75" y="462"/>
                  </a:lnTo>
                  <a:lnTo>
                    <a:pt x="73" y="462"/>
                  </a:lnTo>
                  <a:lnTo>
                    <a:pt x="70" y="461"/>
                  </a:lnTo>
                  <a:lnTo>
                    <a:pt x="70" y="457"/>
                  </a:lnTo>
                  <a:lnTo>
                    <a:pt x="69" y="454"/>
                  </a:lnTo>
                  <a:lnTo>
                    <a:pt x="70" y="452"/>
                  </a:lnTo>
                  <a:lnTo>
                    <a:pt x="70" y="450"/>
                  </a:lnTo>
                  <a:lnTo>
                    <a:pt x="68" y="450"/>
                  </a:lnTo>
                  <a:lnTo>
                    <a:pt x="67" y="450"/>
                  </a:lnTo>
                  <a:lnTo>
                    <a:pt x="67" y="448"/>
                  </a:lnTo>
                  <a:lnTo>
                    <a:pt x="67" y="446"/>
                  </a:lnTo>
                  <a:lnTo>
                    <a:pt x="66" y="445"/>
                  </a:lnTo>
                  <a:lnTo>
                    <a:pt x="60" y="446"/>
                  </a:lnTo>
                  <a:lnTo>
                    <a:pt x="57" y="448"/>
                  </a:lnTo>
                  <a:lnTo>
                    <a:pt x="55" y="449"/>
                  </a:lnTo>
                  <a:lnTo>
                    <a:pt x="52" y="449"/>
                  </a:lnTo>
                  <a:lnTo>
                    <a:pt x="52" y="448"/>
                  </a:lnTo>
                  <a:lnTo>
                    <a:pt x="50" y="446"/>
                  </a:lnTo>
                  <a:lnTo>
                    <a:pt x="49" y="448"/>
                  </a:lnTo>
                  <a:lnTo>
                    <a:pt x="47" y="445"/>
                  </a:lnTo>
                  <a:lnTo>
                    <a:pt x="47" y="444"/>
                  </a:lnTo>
                  <a:lnTo>
                    <a:pt x="46" y="443"/>
                  </a:lnTo>
                  <a:lnTo>
                    <a:pt x="45" y="444"/>
                  </a:lnTo>
                  <a:lnTo>
                    <a:pt x="44" y="444"/>
                  </a:lnTo>
                  <a:lnTo>
                    <a:pt x="43" y="444"/>
                  </a:lnTo>
                  <a:lnTo>
                    <a:pt x="42" y="443"/>
                  </a:lnTo>
                  <a:lnTo>
                    <a:pt x="41" y="443"/>
                  </a:lnTo>
                  <a:lnTo>
                    <a:pt x="41" y="444"/>
                  </a:lnTo>
                  <a:lnTo>
                    <a:pt x="40" y="444"/>
                  </a:lnTo>
                  <a:lnTo>
                    <a:pt x="39" y="443"/>
                  </a:lnTo>
                  <a:lnTo>
                    <a:pt x="39" y="445"/>
                  </a:lnTo>
                  <a:lnTo>
                    <a:pt x="38" y="443"/>
                  </a:lnTo>
                  <a:lnTo>
                    <a:pt x="37" y="443"/>
                  </a:lnTo>
                  <a:lnTo>
                    <a:pt x="36" y="444"/>
                  </a:lnTo>
                  <a:lnTo>
                    <a:pt x="35" y="442"/>
                  </a:lnTo>
                  <a:lnTo>
                    <a:pt x="35" y="441"/>
                  </a:lnTo>
                  <a:lnTo>
                    <a:pt x="34" y="440"/>
                  </a:lnTo>
                  <a:lnTo>
                    <a:pt x="33" y="440"/>
                  </a:lnTo>
                  <a:lnTo>
                    <a:pt x="32" y="439"/>
                  </a:lnTo>
                  <a:lnTo>
                    <a:pt x="31" y="438"/>
                  </a:lnTo>
                  <a:lnTo>
                    <a:pt x="30" y="438"/>
                  </a:lnTo>
                  <a:lnTo>
                    <a:pt x="28" y="439"/>
                  </a:lnTo>
                  <a:lnTo>
                    <a:pt x="28" y="438"/>
                  </a:lnTo>
                  <a:lnTo>
                    <a:pt x="28" y="436"/>
                  </a:lnTo>
                  <a:lnTo>
                    <a:pt x="26" y="437"/>
                  </a:lnTo>
                  <a:lnTo>
                    <a:pt x="25" y="437"/>
                  </a:lnTo>
                  <a:lnTo>
                    <a:pt x="23" y="437"/>
                  </a:lnTo>
                  <a:lnTo>
                    <a:pt x="24" y="436"/>
                  </a:lnTo>
                  <a:lnTo>
                    <a:pt x="25" y="435"/>
                  </a:lnTo>
                  <a:lnTo>
                    <a:pt x="24" y="431"/>
                  </a:lnTo>
                  <a:lnTo>
                    <a:pt x="25" y="429"/>
                  </a:lnTo>
                  <a:lnTo>
                    <a:pt x="24" y="428"/>
                  </a:lnTo>
                  <a:lnTo>
                    <a:pt x="24" y="426"/>
                  </a:lnTo>
                  <a:lnTo>
                    <a:pt x="24" y="425"/>
                  </a:lnTo>
                  <a:lnTo>
                    <a:pt x="22" y="425"/>
                  </a:lnTo>
                  <a:lnTo>
                    <a:pt x="21" y="423"/>
                  </a:lnTo>
                  <a:lnTo>
                    <a:pt x="19" y="423"/>
                  </a:lnTo>
                  <a:lnTo>
                    <a:pt x="17" y="424"/>
                  </a:lnTo>
                  <a:lnTo>
                    <a:pt x="17" y="423"/>
                  </a:lnTo>
                  <a:lnTo>
                    <a:pt x="17" y="421"/>
                  </a:lnTo>
                  <a:lnTo>
                    <a:pt x="17" y="420"/>
                  </a:lnTo>
                  <a:lnTo>
                    <a:pt x="16" y="418"/>
                  </a:lnTo>
                  <a:lnTo>
                    <a:pt x="16" y="417"/>
                  </a:lnTo>
                  <a:lnTo>
                    <a:pt x="14" y="415"/>
                  </a:lnTo>
                  <a:lnTo>
                    <a:pt x="11" y="414"/>
                  </a:lnTo>
                  <a:lnTo>
                    <a:pt x="12" y="413"/>
                  </a:lnTo>
                  <a:lnTo>
                    <a:pt x="12" y="412"/>
                  </a:lnTo>
                  <a:lnTo>
                    <a:pt x="9" y="410"/>
                  </a:lnTo>
                  <a:lnTo>
                    <a:pt x="6" y="410"/>
                  </a:lnTo>
                  <a:lnTo>
                    <a:pt x="4" y="408"/>
                  </a:lnTo>
                  <a:lnTo>
                    <a:pt x="5" y="407"/>
                  </a:lnTo>
                  <a:lnTo>
                    <a:pt x="5" y="406"/>
                  </a:lnTo>
                  <a:lnTo>
                    <a:pt x="6" y="405"/>
                  </a:lnTo>
                  <a:lnTo>
                    <a:pt x="10" y="403"/>
                  </a:lnTo>
                  <a:lnTo>
                    <a:pt x="13" y="401"/>
                  </a:lnTo>
                  <a:lnTo>
                    <a:pt x="15" y="402"/>
                  </a:lnTo>
                  <a:lnTo>
                    <a:pt x="16" y="403"/>
                  </a:lnTo>
                  <a:lnTo>
                    <a:pt x="16" y="400"/>
                  </a:lnTo>
                  <a:lnTo>
                    <a:pt x="15" y="400"/>
                  </a:lnTo>
                  <a:lnTo>
                    <a:pt x="14" y="399"/>
                  </a:lnTo>
                  <a:lnTo>
                    <a:pt x="16" y="396"/>
                  </a:lnTo>
                  <a:lnTo>
                    <a:pt x="19" y="396"/>
                  </a:lnTo>
                  <a:lnTo>
                    <a:pt x="19" y="394"/>
                  </a:lnTo>
                  <a:lnTo>
                    <a:pt x="19" y="393"/>
                  </a:lnTo>
                  <a:lnTo>
                    <a:pt x="17" y="391"/>
                  </a:lnTo>
                  <a:lnTo>
                    <a:pt x="17" y="391"/>
                  </a:lnTo>
                  <a:lnTo>
                    <a:pt x="16" y="389"/>
                  </a:lnTo>
                  <a:lnTo>
                    <a:pt x="15" y="388"/>
                  </a:lnTo>
                  <a:lnTo>
                    <a:pt x="14" y="388"/>
                  </a:lnTo>
                  <a:lnTo>
                    <a:pt x="13" y="387"/>
                  </a:lnTo>
                  <a:lnTo>
                    <a:pt x="13" y="384"/>
                  </a:lnTo>
                  <a:lnTo>
                    <a:pt x="13" y="383"/>
                  </a:lnTo>
                  <a:lnTo>
                    <a:pt x="11" y="381"/>
                  </a:lnTo>
                  <a:lnTo>
                    <a:pt x="10" y="382"/>
                  </a:lnTo>
                  <a:lnTo>
                    <a:pt x="9" y="383"/>
                  </a:lnTo>
                  <a:lnTo>
                    <a:pt x="9" y="384"/>
                  </a:lnTo>
                  <a:lnTo>
                    <a:pt x="3" y="384"/>
                  </a:lnTo>
                  <a:lnTo>
                    <a:pt x="0" y="377"/>
                  </a:lnTo>
                  <a:lnTo>
                    <a:pt x="0" y="376"/>
                  </a:lnTo>
                  <a:lnTo>
                    <a:pt x="3" y="373"/>
                  </a:lnTo>
                  <a:lnTo>
                    <a:pt x="5" y="372"/>
                  </a:lnTo>
                  <a:lnTo>
                    <a:pt x="8" y="372"/>
                  </a:lnTo>
                  <a:lnTo>
                    <a:pt x="8" y="371"/>
                  </a:lnTo>
                  <a:lnTo>
                    <a:pt x="9" y="370"/>
                  </a:lnTo>
                  <a:lnTo>
                    <a:pt x="10" y="370"/>
                  </a:lnTo>
                  <a:lnTo>
                    <a:pt x="10" y="371"/>
                  </a:lnTo>
                  <a:lnTo>
                    <a:pt x="11" y="370"/>
                  </a:lnTo>
                  <a:lnTo>
                    <a:pt x="11" y="369"/>
                  </a:lnTo>
                  <a:lnTo>
                    <a:pt x="12" y="367"/>
                  </a:lnTo>
                  <a:lnTo>
                    <a:pt x="11" y="363"/>
                  </a:lnTo>
                  <a:lnTo>
                    <a:pt x="11" y="361"/>
                  </a:lnTo>
                  <a:lnTo>
                    <a:pt x="15" y="359"/>
                  </a:lnTo>
                  <a:lnTo>
                    <a:pt x="17" y="358"/>
                  </a:lnTo>
                  <a:lnTo>
                    <a:pt x="17" y="355"/>
                  </a:lnTo>
                  <a:lnTo>
                    <a:pt x="19" y="356"/>
                  </a:lnTo>
                  <a:lnTo>
                    <a:pt x="23" y="353"/>
                  </a:lnTo>
                  <a:lnTo>
                    <a:pt x="23" y="352"/>
                  </a:lnTo>
                  <a:lnTo>
                    <a:pt x="22" y="350"/>
                  </a:lnTo>
                  <a:lnTo>
                    <a:pt x="26" y="348"/>
                  </a:lnTo>
                  <a:lnTo>
                    <a:pt x="27" y="346"/>
                  </a:lnTo>
                  <a:lnTo>
                    <a:pt x="28" y="346"/>
                  </a:lnTo>
                  <a:lnTo>
                    <a:pt x="30" y="349"/>
                  </a:lnTo>
                  <a:lnTo>
                    <a:pt x="29" y="351"/>
                  </a:lnTo>
                  <a:lnTo>
                    <a:pt x="27" y="352"/>
                  </a:lnTo>
                  <a:lnTo>
                    <a:pt x="31" y="356"/>
                  </a:lnTo>
                  <a:lnTo>
                    <a:pt x="31" y="357"/>
                  </a:lnTo>
                  <a:lnTo>
                    <a:pt x="33" y="357"/>
                  </a:lnTo>
                  <a:lnTo>
                    <a:pt x="34" y="358"/>
                  </a:lnTo>
                  <a:lnTo>
                    <a:pt x="33" y="362"/>
                  </a:lnTo>
                  <a:lnTo>
                    <a:pt x="34" y="362"/>
                  </a:lnTo>
                  <a:lnTo>
                    <a:pt x="32" y="364"/>
                  </a:lnTo>
                  <a:lnTo>
                    <a:pt x="30" y="367"/>
                  </a:lnTo>
                  <a:lnTo>
                    <a:pt x="33" y="370"/>
                  </a:lnTo>
                  <a:lnTo>
                    <a:pt x="33" y="372"/>
                  </a:lnTo>
                  <a:lnTo>
                    <a:pt x="35" y="371"/>
                  </a:lnTo>
                  <a:lnTo>
                    <a:pt x="38" y="372"/>
                  </a:lnTo>
                  <a:lnTo>
                    <a:pt x="42" y="370"/>
                  </a:lnTo>
                  <a:lnTo>
                    <a:pt x="42" y="367"/>
                  </a:lnTo>
                  <a:lnTo>
                    <a:pt x="42" y="363"/>
                  </a:lnTo>
                  <a:lnTo>
                    <a:pt x="47" y="363"/>
                  </a:lnTo>
                  <a:lnTo>
                    <a:pt x="47" y="364"/>
                  </a:lnTo>
                  <a:lnTo>
                    <a:pt x="48" y="364"/>
                  </a:lnTo>
                  <a:lnTo>
                    <a:pt x="51" y="366"/>
                  </a:lnTo>
                  <a:lnTo>
                    <a:pt x="52" y="364"/>
                  </a:lnTo>
                  <a:lnTo>
                    <a:pt x="55" y="364"/>
                  </a:lnTo>
                  <a:lnTo>
                    <a:pt x="59" y="364"/>
                  </a:lnTo>
                  <a:lnTo>
                    <a:pt x="60" y="362"/>
                  </a:lnTo>
                  <a:lnTo>
                    <a:pt x="60" y="361"/>
                  </a:lnTo>
                  <a:lnTo>
                    <a:pt x="57" y="360"/>
                  </a:lnTo>
                  <a:lnTo>
                    <a:pt x="55" y="361"/>
                  </a:lnTo>
                  <a:lnTo>
                    <a:pt x="54" y="361"/>
                  </a:lnTo>
                  <a:lnTo>
                    <a:pt x="49" y="359"/>
                  </a:lnTo>
                  <a:lnTo>
                    <a:pt x="50" y="357"/>
                  </a:lnTo>
                  <a:lnTo>
                    <a:pt x="54" y="355"/>
                  </a:lnTo>
                  <a:lnTo>
                    <a:pt x="57" y="354"/>
                  </a:lnTo>
                  <a:lnTo>
                    <a:pt x="57" y="351"/>
                  </a:lnTo>
                  <a:lnTo>
                    <a:pt x="57" y="349"/>
                  </a:lnTo>
                  <a:lnTo>
                    <a:pt x="58" y="347"/>
                  </a:lnTo>
                  <a:lnTo>
                    <a:pt x="61" y="347"/>
                  </a:lnTo>
                  <a:lnTo>
                    <a:pt x="62" y="348"/>
                  </a:lnTo>
                  <a:lnTo>
                    <a:pt x="63" y="349"/>
                  </a:lnTo>
                  <a:lnTo>
                    <a:pt x="63" y="351"/>
                  </a:lnTo>
                  <a:lnTo>
                    <a:pt x="64" y="351"/>
                  </a:lnTo>
                  <a:lnTo>
                    <a:pt x="66" y="351"/>
                  </a:lnTo>
                  <a:lnTo>
                    <a:pt x="66" y="348"/>
                  </a:lnTo>
                  <a:lnTo>
                    <a:pt x="67" y="347"/>
                  </a:lnTo>
                  <a:lnTo>
                    <a:pt x="67" y="346"/>
                  </a:lnTo>
                  <a:lnTo>
                    <a:pt x="67" y="343"/>
                  </a:lnTo>
                  <a:lnTo>
                    <a:pt x="69" y="344"/>
                  </a:lnTo>
                  <a:lnTo>
                    <a:pt x="72" y="346"/>
                  </a:lnTo>
                  <a:lnTo>
                    <a:pt x="73" y="346"/>
                  </a:lnTo>
                  <a:lnTo>
                    <a:pt x="74" y="347"/>
                  </a:lnTo>
                  <a:lnTo>
                    <a:pt x="75" y="346"/>
                  </a:lnTo>
                  <a:lnTo>
                    <a:pt x="76" y="345"/>
                  </a:lnTo>
                  <a:lnTo>
                    <a:pt x="80" y="345"/>
                  </a:lnTo>
                  <a:lnTo>
                    <a:pt x="80" y="343"/>
                  </a:lnTo>
                  <a:lnTo>
                    <a:pt x="80" y="341"/>
                  </a:lnTo>
                  <a:lnTo>
                    <a:pt x="83" y="341"/>
                  </a:lnTo>
                  <a:lnTo>
                    <a:pt x="84" y="340"/>
                  </a:lnTo>
                  <a:lnTo>
                    <a:pt x="87" y="337"/>
                  </a:lnTo>
                  <a:lnTo>
                    <a:pt x="88" y="335"/>
                  </a:lnTo>
                  <a:lnTo>
                    <a:pt x="88" y="334"/>
                  </a:lnTo>
                  <a:lnTo>
                    <a:pt x="90" y="334"/>
                  </a:lnTo>
                  <a:lnTo>
                    <a:pt x="92" y="334"/>
                  </a:lnTo>
                  <a:lnTo>
                    <a:pt x="91" y="331"/>
                  </a:lnTo>
                  <a:lnTo>
                    <a:pt x="92" y="329"/>
                  </a:lnTo>
                  <a:lnTo>
                    <a:pt x="92" y="327"/>
                  </a:lnTo>
                  <a:lnTo>
                    <a:pt x="91" y="326"/>
                  </a:lnTo>
                  <a:lnTo>
                    <a:pt x="90" y="327"/>
                  </a:lnTo>
                  <a:lnTo>
                    <a:pt x="84" y="326"/>
                  </a:lnTo>
                  <a:lnTo>
                    <a:pt x="82" y="326"/>
                  </a:lnTo>
                  <a:lnTo>
                    <a:pt x="79" y="325"/>
                  </a:lnTo>
                  <a:lnTo>
                    <a:pt x="79" y="323"/>
                  </a:lnTo>
                  <a:lnTo>
                    <a:pt x="79" y="322"/>
                  </a:lnTo>
                  <a:lnTo>
                    <a:pt x="80" y="322"/>
                  </a:lnTo>
                  <a:lnTo>
                    <a:pt x="79" y="320"/>
                  </a:lnTo>
                  <a:lnTo>
                    <a:pt x="77" y="318"/>
                  </a:lnTo>
                  <a:lnTo>
                    <a:pt x="79" y="316"/>
                  </a:lnTo>
                  <a:lnTo>
                    <a:pt x="81" y="314"/>
                  </a:lnTo>
                  <a:lnTo>
                    <a:pt x="79" y="311"/>
                  </a:lnTo>
                  <a:lnTo>
                    <a:pt x="77" y="311"/>
                  </a:lnTo>
                  <a:lnTo>
                    <a:pt x="73" y="312"/>
                  </a:lnTo>
                  <a:lnTo>
                    <a:pt x="72" y="310"/>
                  </a:lnTo>
                  <a:lnTo>
                    <a:pt x="71" y="307"/>
                  </a:lnTo>
                  <a:lnTo>
                    <a:pt x="72" y="304"/>
                  </a:lnTo>
                  <a:lnTo>
                    <a:pt x="74" y="301"/>
                  </a:lnTo>
                  <a:lnTo>
                    <a:pt x="77" y="301"/>
                  </a:lnTo>
                  <a:lnTo>
                    <a:pt x="79" y="302"/>
                  </a:lnTo>
                  <a:lnTo>
                    <a:pt x="83" y="298"/>
                  </a:lnTo>
                  <a:lnTo>
                    <a:pt x="84" y="295"/>
                  </a:lnTo>
                  <a:lnTo>
                    <a:pt x="83" y="293"/>
                  </a:lnTo>
                  <a:lnTo>
                    <a:pt x="81" y="294"/>
                  </a:lnTo>
                  <a:lnTo>
                    <a:pt x="77" y="294"/>
                  </a:lnTo>
                  <a:lnTo>
                    <a:pt x="76" y="292"/>
                  </a:lnTo>
                  <a:lnTo>
                    <a:pt x="76" y="291"/>
                  </a:lnTo>
                  <a:lnTo>
                    <a:pt x="76" y="290"/>
                  </a:lnTo>
                  <a:lnTo>
                    <a:pt x="75" y="289"/>
                  </a:lnTo>
                  <a:lnTo>
                    <a:pt x="74" y="287"/>
                  </a:lnTo>
                  <a:lnTo>
                    <a:pt x="75" y="286"/>
                  </a:lnTo>
                  <a:lnTo>
                    <a:pt x="75" y="285"/>
                  </a:lnTo>
                  <a:lnTo>
                    <a:pt x="75" y="284"/>
                  </a:lnTo>
                  <a:lnTo>
                    <a:pt x="77" y="286"/>
                  </a:lnTo>
                  <a:lnTo>
                    <a:pt x="80" y="286"/>
                  </a:lnTo>
                  <a:lnTo>
                    <a:pt x="81" y="284"/>
                  </a:lnTo>
                  <a:lnTo>
                    <a:pt x="81" y="286"/>
                  </a:lnTo>
                  <a:lnTo>
                    <a:pt x="82" y="286"/>
                  </a:lnTo>
                  <a:lnTo>
                    <a:pt x="83" y="286"/>
                  </a:lnTo>
                  <a:lnTo>
                    <a:pt x="83" y="283"/>
                  </a:lnTo>
                  <a:lnTo>
                    <a:pt x="84" y="282"/>
                  </a:lnTo>
                  <a:lnTo>
                    <a:pt x="84" y="283"/>
                  </a:lnTo>
                  <a:lnTo>
                    <a:pt x="85" y="284"/>
                  </a:lnTo>
                  <a:lnTo>
                    <a:pt x="86" y="284"/>
                  </a:lnTo>
                  <a:lnTo>
                    <a:pt x="86" y="283"/>
                  </a:lnTo>
                  <a:lnTo>
                    <a:pt x="85" y="281"/>
                  </a:lnTo>
                  <a:lnTo>
                    <a:pt x="85" y="280"/>
                  </a:lnTo>
                  <a:lnTo>
                    <a:pt x="87" y="283"/>
                  </a:lnTo>
                  <a:lnTo>
                    <a:pt x="92" y="283"/>
                  </a:lnTo>
                  <a:lnTo>
                    <a:pt x="95" y="281"/>
                  </a:lnTo>
                  <a:lnTo>
                    <a:pt x="95" y="279"/>
                  </a:lnTo>
                  <a:lnTo>
                    <a:pt x="95" y="277"/>
                  </a:lnTo>
                  <a:lnTo>
                    <a:pt x="99" y="275"/>
                  </a:lnTo>
                  <a:lnTo>
                    <a:pt x="101" y="274"/>
                  </a:lnTo>
                  <a:lnTo>
                    <a:pt x="101" y="273"/>
                  </a:lnTo>
                  <a:lnTo>
                    <a:pt x="102" y="274"/>
                  </a:lnTo>
                  <a:lnTo>
                    <a:pt x="103" y="274"/>
                  </a:lnTo>
                  <a:lnTo>
                    <a:pt x="107" y="274"/>
                  </a:lnTo>
                  <a:lnTo>
                    <a:pt x="107" y="272"/>
                  </a:lnTo>
                  <a:lnTo>
                    <a:pt x="108" y="272"/>
                  </a:lnTo>
                  <a:lnTo>
                    <a:pt x="109" y="271"/>
                  </a:lnTo>
                  <a:lnTo>
                    <a:pt x="110" y="272"/>
                  </a:lnTo>
                  <a:lnTo>
                    <a:pt x="109" y="274"/>
                  </a:lnTo>
                  <a:lnTo>
                    <a:pt x="109" y="275"/>
                  </a:lnTo>
                  <a:lnTo>
                    <a:pt x="110" y="277"/>
                  </a:lnTo>
                  <a:lnTo>
                    <a:pt x="112" y="276"/>
                  </a:lnTo>
                  <a:lnTo>
                    <a:pt x="113" y="276"/>
                  </a:lnTo>
                  <a:lnTo>
                    <a:pt x="115" y="275"/>
                  </a:lnTo>
                  <a:lnTo>
                    <a:pt x="115" y="274"/>
                  </a:lnTo>
                  <a:lnTo>
                    <a:pt x="116" y="271"/>
                  </a:lnTo>
                  <a:lnTo>
                    <a:pt x="115" y="269"/>
                  </a:lnTo>
                  <a:lnTo>
                    <a:pt x="116" y="266"/>
                  </a:lnTo>
                  <a:lnTo>
                    <a:pt x="116" y="266"/>
                  </a:lnTo>
                  <a:lnTo>
                    <a:pt x="118" y="266"/>
                  </a:lnTo>
                  <a:lnTo>
                    <a:pt x="118" y="263"/>
                  </a:lnTo>
                  <a:lnTo>
                    <a:pt x="117" y="262"/>
                  </a:lnTo>
                  <a:lnTo>
                    <a:pt x="121" y="260"/>
                  </a:lnTo>
                  <a:lnTo>
                    <a:pt x="123" y="258"/>
                  </a:lnTo>
                  <a:lnTo>
                    <a:pt x="127" y="258"/>
                  </a:lnTo>
                  <a:lnTo>
                    <a:pt x="129" y="257"/>
                  </a:lnTo>
                  <a:lnTo>
                    <a:pt x="128" y="256"/>
                  </a:lnTo>
                  <a:lnTo>
                    <a:pt x="128" y="254"/>
                  </a:lnTo>
                  <a:lnTo>
                    <a:pt x="130" y="253"/>
                  </a:lnTo>
                  <a:lnTo>
                    <a:pt x="131" y="254"/>
                  </a:lnTo>
                  <a:lnTo>
                    <a:pt x="132" y="254"/>
                  </a:lnTo>
                  <a:lnTo>
                    <a:pt x="134" y="255"/>
                  </a:lnTo>
                  <a:lnTo>
                    <a:pt x="137" y="254"/>
                  </a:lnTo>
                  <a:lnTo>
                    <a:pt x="138" y="253"/>
                  </a:lnTo>
                  <a:lnTo>
                    <a:pt x="139" y="254"/>
                  </a:lnTo>
                  <a:lnTo>
                    <a:pt x="141" y="255"/>
                  </a:lnTo>
                  <a:lnTo>
                    <a:pt x="143" y="254"/>
                  </a:lnTo>
                  <a:lnTo>
                    <a:pt x="147" y="253"/>
                  </a:lnTo>
                  <a:lnTo>
                    <a:pt x="149" y="253"/>
                  </a:lnTo>
                  <a:lnTo>
                    <a:pt x="150" y="252"/>
                  </a:lnTo>
                  <a:lnTo>
                    <a:pt x="153" y="253"/>
                  </a:lnTo>
                  <a:lnTo>
                    <a:pt x="154" y="254"/>
                  </a:lnTo>
                  <a:lnTo>
                    <a:pt x="155" y="252"/>
                  </a:lnTo>
                  <a:lnTo>
                    <a:pt x="155" y="251"/>
                  </a:lnTo>
                  <a:lnTo>
                    <a:pt x="157" y="249"/>
                  </a:lnTo>
                  <a:lnTo>
                    <a:pt x="157" y="248"/>
                  </a:lnTo>
                  <a:lnTo>
                    <a:pt x="155" y="247"/>
                  </a:lnTo>
                  <a:lnTo>
                    <a:pt x="154" y="245"/>
                  </a:lnTo>
                  <a:lnTo>
                    <a:pt x="151" y="242"/>
                  </a:lnTo>
                  <a:lnTo>
                    <a:pt x="151" y="241"/>
                  </a:lnTo>
                  <a:lnTo>
                    <a:pt x="152" y="241"/>
                  </a:lnTo>
                  <a:lnTo>
                    <a:pt x="150" y="230"/>
                  </a:lnTo>
                  <a:lnTo>
                    <a:pt x="149" y="228"/>
                  </a:lnTo>
                  <a:lnTo>
                    <a:pt x="147" y="226"/>
                  </a:lnTo>
                  <a:lnTo>
                    <a:pt x="146" y="224"/>
                  </a:lnTo>
                  <a:lnTo>
                    <a:pt x="142" y="227"/>
                  </a:lnTo>
                  <a:lnTo>
                    <a:pt x="141" y="227"/>
                  </a:lnTo>
                  <a:lnTo>
                    <a:pt x="141" y="227"/>
                  </a:lnTo>
                  <a:lnTo>
                    <a:pt x="140" y="227"/>
                  </a:lnTo>
                  <a:lnTo>
                    <a:pt x="139" y="226"/>
                  </a:lnTo>
                  <a:lnTo>
                    <a:pt x="136" y="224"/>
                  </a:lnTo>
                  <a:lnTo>
                    <a:pt x="134" y="224"/>
                  </a:lnTo>
                  <a:lnTo>
                    <a:pt x="131" y="224"/>
                  </a:lnTo>
                  <a:lnTo>
                    <a:pt x="131" y="223"/>
                  </a:lnTo>
                  <a:lnTo>
                    <a:pt x="133" y="222"/>
                  </a:lnTo>
                  <a:lnTo>
                    <a:pt x="133" y="221"/>
                  </a:lnTo>
                  <a:lnTo>
                    <a:pt x="133" y="219"/>
                  </a:lnTo>
                  <a:lnTo>
                    <a:pt x="132" y="218"/>
                  </a:lnTo>
                  <a:lnTo>
                    <a:pt x="133" y="218"/>
                  </a:lnTo>
                  <a:lnTo>
                    <a:pt x="133" y="216"/>
                  </a:lnTo>
                  <a:lnTo>
                    <a:pt x="129" y="216"/>
                  </a:lnTo>
                  <a:lnTo>
                    <a:pt x="128" y="215"/>
                  </a:lnTo>
                  <a:lnTo>
                    <a:pt x="128" y="217"/>
                  </a:lnTo>
                  <a:lnTo>
                    <a:pt x="128" y="218"/>
                  </a:lnTo>
                  <a:lnTo>
                    <a:pt x="127" y="218"/>
                  </a:lnTo>
                  <a:lnTo>
                    <a:pt x="127" y="216"/>
                  </a:lnTo>
                  <a:lnTo>
                    <a:pt x="127" y="215"/>
                  </a:lnTo>
                  <a:lnTo>
                    <a:pt x="127" y="214"/>
                  </a:lnTo>
                  <a:lnTo>
                    <a:pt x="126" y="212"/>
                  </a:lnTo>
                  <a:lnTo>
                    <a:pt x="125" y="208"/>
                  </a:lnTo>
                  <a:lnTo>
                    <a:pt x="125" y="207"/>
                  </a:lnTo>
                  <a:lnTo>
                    <a:pt x="126" y="206"/>
                  </a:lnTo>
                  <a:lnTo>
                    <a:pt x="125" y="203"/>
                  </a:lnTo>
                  <a:lnTo>
                    <a:pt x="120" y="203"/>
                  </a:lnTo>
                  <a:lnTo>
                    <a:pt x="117" y="203"/>
                  </a:lnTo>
                  <a:lnTo>
                    <a:pt x="116" y="202"/>
                  </a:lnTo>
                  <a:lnTo>
                    <a:pt x="116" y="200"/>
                  </a:lnTo>
                  <a:lnTo>
                    <a:pt x="116" y="197"/>
                  </a:lnTo>
                  <a:lnTo>
                    <a:pt x="115" y="198"/>
                  </a:lnTo>
                  <a:lnTo>
                    <a:pt x="114" y="198"/>
                  </a:lnTo>
                  <a:lnTo>
                    <a:pt x="114" y="200"/>
                  </a:lnTo>
                  <a:lnTo>
                    <a:pt x="108" y="200"/>
                  </a:lnTo>
                  <a:lnTo>
                    <a:pt x="106" y="201"/>
                  </a:lnTo>
                  <a:lnTo>
                    <a:pt x="103" y="199"/>
                  </a:lnTo>
                  <a:lnTo>
                    <a:pt x="102" y="198"/>
                  </a:lnTo>
                  <a:lnTo>
                    <a:pt x="100" y="199"/>
                  </a:lnTo>
                  <a:lnTo>
                    <a:pt x="99" y="200"/>
                  </a:lnTo>
                  <a:lnTo>
                    <a:pt x="97" y="200"/>
                  </a:lnTo>
                  <a:lnTo>
                    <a:pt x="94" y="198"/>
                  </a:lnTo>
                  <a:lnTo>
                    <a:pt x="94" y="197"/>
                  </a:lnTo>
                  <a:lnTo>
                    <a:pt x="94" y="194"/>
                  </a:lnTo>
                  <a:lnTo>
                    <a:pt x="94" y="193"/>
                  </a:lnTo>
                  <a:lnTo>
                    <a:pt x="90" y="191"/>
                  </a:lnTo>
                  <a:lnTo>
                    <a:pt x="88" y="192"/>
                  </a:lnTo>
                  <a:lnTo>
                    <a:pt x="87" y="194"/>
                  </a:lnTo>
                  <a:lnTo>
                    <a:pt x="84" y="193"/>
                  </a:lnTo>
                  <a:lnTo>
                    <a:pt x="83" y="194"/>
                  </a:lnTo>
                  <a:lnTo>
                    <a:pt x="81" y="196"/>
                  </a:lnTo>
                  <a:lnTo>
                    <a:pt x="79" y="196"/>
                  </a:lnTo>
                  <a:lnTo>
                    <a:pt x="78" y="193"/>
                  </a:lnTo>
                  <a:lnTo>
                    <a:pt x="75" y="193"/>
                  </a:lnTo>
                  <a:lnTo>
                    <a:pt x="73" y="193"/>
                  </a:lnTo>
                  <a:lnTo>
                    <a:pt x="68" y="191"/>
                  </a:lnTo>
                  <a:lnTo>
                    <a:pt x="67" y="189"/>
                  </a:lnTo>
                  <a:lnTo>
                    <a:pt x="67" y="186"/>
                  </a:lnTo>
                  <a:lnTo>
                    <a:pt x="68" y="185"/>
                  </a:lnTo>
                  <a:lnTo>
                    <a:pt x="70" y="183"/>
                  </a:lnTo>
                  <a:lnTo>
                    <a:pt x="68" y="181"/>
                  </a:lnTo>
                  <a:lnTo>
                    <a:pt x="66" y="180"/>
                  </a:lnTo>
                  <a:lnTo>
                    <a:pt x="62" y="179"/>
                  </a:lnTo>
                  <a:lnTo>
                    <a:pt x="62" y="175"/>
                  </a:lnTo>
                  <a:lnTo>
                    <a:pt x="63" y="173"/>
                  </a:lnTo>
                  <a:lnTo>
                    <a:pt x="63" y="171"/>
                  </a:lnTo>
                  <a:lnTo>
                    <a:pt x="64" y="170"/>
                  </a:lnTo>
                  <a:lnTo>
                    <a:pt x="65" y="170"/>
                  </a:lnTo>
                  <a:lnTo>
                    <a:pt x="65" y="167"/>
                  </a:lnTo>
                  <a:lnTo>
                    <a:pt x="61" y="166"/>
                  </a:lnTo>
                  <a:lnTo>
                    <a:pt x="59" y="166"/>
                  </a:lnTo>
                  <a:lnTo>
                    <a:pt x="57" y="167"/>
                  </a:lnTo>
                  <a:lnTo>
                    <a:pt x="57" y="165"/>
                  </a:lnTo>
                  <a:lnTo>
                    <a:pt x="58" y="165"/>
                  </a:lnTo>
                  <a:lnTo>
                    <a:pt x="60" y="162"/>
                  </a:lnTo>
                  <a:lnTo>
                    <a:pt x="60" y="160"/>
                  </a:lnTo>
                  <a:lnTo>
                    <a:pt x="61" y="158"/>
                  </a:lnTo>
                  <a:lnTo>
                    <a:pt x="63" y="155"/>
                  </a:lnTo>
                  <a:lnTo>
                    <a:pt x="62" y="154"/>
                  </a:lnTo>
                  <a:lnTo>
                    <a:pt x="61" y="154"/>
                  </a:lnTo>
                  <a:lnTo>
                    <a:pt x="60" y="149"/>
                  </a:lnTo>
                  <a:lnTo>
                    <a:pt x="61" y="149"/>
                  </a:lnTo>
                  <a:lnTo>
                    <a:pt x="62" y="148"/>
                  </a:lnTo>
                  <a:lnTo>
                    <a:pt x="60" y="148"/>
                  </a:lnTo>
                  <a:lnTo>
                    <a:pt x="59" y="142"/>
                  </a:lnTo>
                  <a:lnTo>
                    <a:pt x="57" y="142"/>
                  </a:lnTo>
                  <a:lnTo>
                    <a:pt x="56" y="142"/>
                  </a:lnTo>
                  <a:lnTo>
                    <a:pt x="56" y="141"/>
                  </a:lnTo>
                  <a:lnTo>
                    <a:pt x="56" y="140"/>
                  </a:lnTo>
                  <a:lnTo>
                    <a:pt x="55" y="140"/>
                  </a:lnTo>
                  <a:lnTo>
                    <a:pt x="55" y="139"/>
                  </a:lnTo>
                  <a:lnTo>
                    <a:pt x="55" y="136"/>
                  </a:lnTo>
                  <a:lnTo>
                    <a:pt x="55" y="134"/>
                  </a:lnTo>
                  <a:lnTo>
                    <a:pt x="55" y="131"/>
                  </a:lnTo>
                  <a:lnTo>
                    <a:pt x="54" y="131"/>
                  </a:lnTo>
                  <a:lnTo>
                    <a:pt x="52" y="131"/>
                  </a:lnTo>
                  <a:lnTo>
                    <a:pt x="51" y="129"/>
                  </a:lnTo>
                  <a:lnTo>
                    <a:pt x="51" y="128"/>
                  </a:lnTo>
                  <a:lnTo>
                    <a:pt x="49" y="122"/>
                  </a:lnTo>
                  <a:lnTo>
                    <a:pt x="52" y="122"/>
                  </a:lnTo>
                  <a:lnTo>
                    <a:pt x="52" y="121"/>
                  </a:lnTo>
                  <a:lnTo>
                    <a:pt x="54" y="120"/>
                  </a:lnTo>
                  <a:lnTo>
                    <a:pt x="57" y="119"/>
                  </a:lnTo>
                  <a:lnTo>
                    <a:pt x="59" y="118"/>
                  </a:lnTo>
                  <a:lnTo>
                    <a:pt x="59" y="112"/>
                  </a:lnTo>
                  <a:lnTo>
                    <a:pt x="59" y="111"/>
                  </a:lnTo>
                  <a:lnTo>
                    <a:pt x="59" y="109"/>
                  </a:lnTo>
                  <a:lnTo>
                    <a:pt x="59" y="108"/>
                  </a:lnTo>
                  <a:lnTo>
                    <a:pt x="58" y="107"/>
                  </a:lnTo>
                  <a:lnTo>
                    <a:pt x="58" y="106"/>
                  </a:lnTo>
                  <a:lnTo>
                    <a:pt x="57" y="105"/>
                  </a:lnTo>
                  <a:lnTo>
                    <a:pt x="57" y="104"/>
                  </a:lnTo>
                  <a:lnTo>
                    <a:pt x="56" y="104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6" y="100"/>
                  </a:lnTo>
                  <a:lnTo>
                    <a:pt x="56" y="99"/>
                  </a:lnTo>
                  <a:lnTo>
                    <a:pt x="55" y="95"/>
                  </a:lnTo>
                  <a:lnTo>
                    <a:pt x="55" y="94"/>
                  </a:lnTo>
                  <a:lnTo>
                    <a:pt x="55" y="93"/>
                  </a:lnTo>
                  <a:lnTo>
                    <a:pt x="56" y="93"/>
                  </a:lnTo>
                  <a:lnTo>
                    <a:pt x="57" y="93"/>
                  </a:lnTo>
                  <a:lnTo>
                    <a:pt x="56" y="92"/>
                  </a:lnTo>
                  <a:lnTo>
                    <a:pt x="57" y="92"/>
                  </a:lnTo>
                  <a:lnTo>
                    <a:pt x="58" y="90"/>
                  </a:lnTo>
                  <a:lnTo>
                    <a:pt x="57" y="89"/>
                  </a:lnTo>
                  <a:lnTo>
                    <a:pt x="56" y="85"/>
                  </a:lnTo>
                  <a:lnTo>
                    <a:pt x="54" y="84"/>
                  </a:lnTo>
                  <a:lnTo>
                    <a:pt x="52" y="85"/>
                  </a:lnTo>
                  <a:lnTo>
                    <a:pt x="50" y="85"/>
                  </a:lnTo>
                  <a:lnTo>
                    <a:pt x="50" y="81"/>
                  </a:lnTo>
                  <a:lnTo>
                    <a:pt x="50" y="79"/>
                  </a:lnTo>
                  <a:lnTo>
                    <a:pt x="49" y="79"/>
                  </a:lnTo>
                  <a:lnTo>
                    <a:pt x="48" y="77"/>
                  </a:lnTo>
                  <a:lnTo>
                    <a:pt x="48" y="76"/>
                  </a:lnTo>
                  <a:lnTo>
                    <a:pt x="51" y="75"/>
                  </a:lnTo>
                  <a:lnTo>
                    <a:pt x="54" y="74"/>
                  </a:lnTo>
                  <a:lnTo>
                    <a:pt x="54" y="72"/>
                  </a:lnTo>
                  <a:lnTo>
                    <a:pt x="55" y="70"/>
                  </a:lnTo>
                  <a:lnTo>
                    <a:pt x="58" y="69"/>
                  </a:lnTo>
                  <a:lnTo>
                    <a:pt x="60" y="68"/>
                  </a:lnTo>
                  <a:lnTo>
                    <a:pt x="61" y="63"/>
                  </a:lnTo>
                  <a:lnTo>
                    <a:pt x="58" y="62"/>
                  </a:lnTo>
                  <a:lnTo>
                    <a:pt x="58" y="61"/>
                  </a:lnTo>
                  <a:lnTo>
                    <a:pt x="57" y="56"/>
                  </a:lnTo>
                  <a:lnTo>
                    <a:pt x="58" y="54"/>
                  </a:lnTo>
                  <a:lnTo>
                    <a:pt x="59" y="54"/>
                  </a:lnTo>
                  <a:lnTo>
                    <a:pt x="61" y="51"/>
                  </a:lnTo>
                  <a:lnTo>
                    <a:pt x="62" y="49"/>
                  </a:lnTo>
                  <a:lnTo>
                    <a:pt x="65" y="48"/>
                  </a:lnTo>
                  <a:lnTo>
                    <a:pt x="65" y="46"/>
                  </a:lnTo>
                  <a:lnTo>
                    <a:pt x="66" y="46"/>
                  </a:lnTo>
                  <a:lnTo>
                    <a:pt x="66" y="44"/>
                  </a:lnTo>
                  <a:lnTo>
                    <a:pt x="65" y="43"/>
                  </a:lnTo>
                  <a:lnTo>
                    <a:pt x="67" y="42"/>
                  </a:lnTo>
                  <a:lnTo>
                    <a:pt x="67" y="42"/>
                  </a:lnTo>
                  <a:lnTo>
                    <a:pt x="67" y="43"/>
                  </a:lnTo>
                  <a:lnTo>
                    <a:pt x="68" y="44"/>
                  </a:lnTo>
                  <a:lnTo>
                    <a:pt x="76" y="43"/>
                  </a:lnTo>
                  <a:lnTo>
                    <a:pt x="77" y="42"/>
                  </a:lnTo>
                  <a:lnTo>
                    <a:pt x="77" y="41"/>
                  </a:lnTo>
                  <a:lnTo>
                    <a:pt x="78" y="41"/>
                  </a:lnTo>
                  <a:lnTo>
                    <a:pt x="81" y="40"/>
                  </a:lnTo>
                  <a:lnTo>
                    <a:pt x="81" y="39"/>
                  </a:lnTo>
                  <a:lnTo>
                    <a:pt x="82" y="37"/>
                  </a:lnTo>
                  <a:lnTo>
                    <a:pt x="85" y="36"/>
                  </a:lnTo>
                  <a:lnTo>
                    <a:pt x="86" y="36"/>
                  </a:lnTo>
                  <a:lnTo>
                    <a:pt x="86" y="34"/>
                  </a:lnTo>
                  <a:lnTo>
                    <a:pt x="86" y="35"/>
                  </a:lnTo>
                  <a:lnTo>
                    <a:pt x="88" y="35"/>
                  </a:lnTo>
                  <a:lnTo>
                    <a:pt x="88" y="34"/>
                  </a:lnTo>
                  <a:lnTo>
                    <a:pt x="90" y="35"/>
                  </a:lnTo>
                  <a:lnTo>
                    <a:pt x="91" y="35"/>
                  </a:lnTo>
                  <a:lnTo>
                    <a:pt x="92" y="35"/>
                  </a:lnTo>
                  <a:lnTo>
                    <a:pt x="92" y="34"/>
                  </a:lnTo>
                  <a:lnTo>
                    <a:pt x="97" y="33"/>
                  </a:lnTo>
                  <a:lnTo>
                    <a:pt x="100" y="35"/>
                  </a:lnTo>
                  <a:lnTo>
                    <a:pt x="103" y="35"/>
                  </a:lnTo>
                  <a:lnTo>
                    <a:pt x="103" y="33"/>
                  </a:lnTo>
                  <a:lnTo>
                    <a:pt x="104" y="30"/>
                  </a:lnTo>
                  <a:lnTo>
                    <a:pt x="105" y="30"/>
                  </a:lnTo>
                  <a:lnTo>
                    <a:pt x="106" y="29"/>
                  </a:lnTo>
                  <a:lnTo>
                    <a:pt x="107" y="27"/>
                  </a:lnTo>
                  <a:lnTo>
                    <a:pt x="111" y="29"/>
                  </a:lnTo>
                  <a:lnTo>
                    <a:pt x="115" y="29"/>
                  </a:lnTo>
                  <a:lnTo>
                    <a:pt x="116" y="29"/>
                  </a:lnTo>
                  <a:lnTo>
                    <a:pt x="115" y="29"/>
                  </a:lnTo>
                  <a:lnTo>
                    <a:pt x="114" y="30"/>
                  </a:lnTo>
                  <a:lnTo>
                    <a:pt x="115" y="31"/>
                  </a:lnTo>
                  <a:lnTo>
                    <a:pt x="117" y="30"/>
                  </a:lnTo>
                  <a:lnTo>
                    <a:pt x="117" y="29"/>
                  </a:lnTo>
                  <a:lnTo>
                    <a:pt x="117" y="28"/>
                  </a:lnTo>
                  <a:lnTo>
                    <a:pt x="119" y="27"/>
                  </a:lnTo>
                  <a:lnTo>
                    <a:pt x="122" y="27"/>
                  </a:lnTo>
                  <a:lnTo>
                    <a:pt x="125" y="28"/>
                  </a:lnTo>
                  <a:lnTo>
                    <a:pt x="127" y="28"/>
                  </a:lnTo>
                  <a:lnTo>
                    <a:pt x="128" y="27"/>
                  </a:lnTo>
                  <a:lnTo>
                    <a:pt x="130" y="26"/>
                  </a:lnTo>
                  <a:lnTo>
                    <a:pt x="131" y="25"/>
                  </a:lnTo>
                  <a:lnTo>
                    <a:pt x="134" y="24"/>
                  </a:lnTo>
                  <a:lnTo>
                    <a:pt x="135" y="21"/>
                  </a:lnTo>
                  <a:lnTo>
                    <a:pt x="137" y="23"/>
                  </a:lnTo>
                  <a:lnTo>
                    <a:pt x="139" y="21"/>
                  </a:lnTo>
                  <a:lnTo>
                    <a:pt x="140" y="20"/>
                  </a:lnTo>
                  <a:lnTo>
                    <a:pt x="142" y="20"/>
                  </a:lnTo>
                  <a:lnTo>
                    <a:pt x="143" y="21"/>
                  </a:lnTo>
                  <a:lnTo>
                    <a:pt x="142" y="23"/>
                  </a:lnTo>
                  <a:lnTo>
                    <a:pt x="141" y="25"/>
                  </a:lnTo>
                  <a:lnTo>
                    <a:pt x="147" y="22"/>
                  </a:lnTo>
                  <a:lnTo>
                    <a:pt x="148" y="21"/>
                  </a:lnTo>
                  <a:lnTo>
                    <a:pt x="148" y="20"/>
                  </a:lnTo>
                  <a:lnTo>
                    <a:pt x="150" y="19"/>
                  </a:lnTo>
                  <a:lnTo>
                    <a:pt x="151" y="18"/>
                  </a:lnTo>
                  <a:lnTo>
                    <a:pt x="151" y="17"/>
                  </a:lnTo>
                  <a:lnTo>
                    <a:pt x="151" y="13"/>
                  </a:lnTo>
                  <a:lnTo>
                    <a:pt x="155" y="7"/>
                  </a:lnTo>
                  <a:lnTo>
                    <a:pt x="161" y="7"/>
                  </a:lnTo>
                  <a:lnTo>
                    <a:pt x="166" y="9"/>
                  </a:lnTo>
                  <a:lnTo>
                    <a:pt x="167" y="10"/>
                  </a:lnTo>
                  <a:lnTo>
                    <a:pt x="168" y="10"/>
                  </a:lnTo>
                  <a:lnTo>
                    <a:pt x="172" y="11"/>
                  </a:lnTo>
                  <a:lnTo>
                    <a:pt x="174" y="9"/>
                  </a:lnTo>
                  <a:lnTo>
                    <a:pt x="175" y="9"/>
                  </a:lnTo>
                  <a:lnTo>
                    <a:pt x="176" y="5"/>
                  </a:lnTo>
                  <a:lnTo>
                    <a:pt x="178" y="5"/>
                  </a:lnTo>
                  <a:lnTo>
                    <a:pt x="179" y="4"/>
                  </a:lnTo>
                  <a:lnTo>
                    <a:pt x="180" y="4"/>
                  </a:lnTo>
                  <a:lnTo>
                    <a:pt x="184" y="2"/>
                  </a:lnTo>
                  <a:lnTo>
                    <a:pt x="184" y="0"/>
                  </a:lnTo>
                  <a:lnTo>
                    <a:pt x="187" y="0"/>
                  </a:lnTo>
                  <a:lnTo>
                    <a:pt x="189" y="1"/>
                  </a:lnTo>
                  <a:lnTo>
                    <a:pt x="190" y="4"/>
                  </a:lnTo>
                  <a:close/>
                  <a:moveTo>
                    <a:pt x="240" y="21"/>
                  </a:moveTo>
                  <a:lnTo>
                    <a:pt x="240" y="21"/>
                  </a:lnTo>
                  <a:lnTo>
                    <a:pt x="239" y="19"/>
                  </a:lnTo>
                  <a:lnTo>
                    <a:pt x="240" y="20"/>
                  </a:lnTo>
                  <a:lnTo>
                    <a:pt x="240" y="2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6" name="Freeform 37">
              <a:extLst>
                <a:ext uri="{FF2B5EF4-FFF2-40B4-BE49-F238E27FC236}">
                  <a16:creationId xmlns:a16="http://schemas.microsoft.com/office/drawing/2014/main" id="{7D8EC612-1F88-82C9-6226-EE782F7B00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1913" y="3700463"/>
              <a:ext cx="1033463" cy="1160463"/>
            </a:xfrm>
            <a:custGeom>
              <a:avLst/>
              <a:gdLst>
                <a:gd name="T0" fmla="*/ 482 w 651"/>
                <a:gd name="T1" fmla="*/ 24 h 731"/>
                <a:gd name="T2" fmla="*/ 510 w 651"/>
                <a:gd name="T3" fmla="*/ 35 h 731"/>
                <a:gd name="T4" fmla="*/ 507 w 651"/>
                <a:gd name="T5" fmla="*/ 75 h 731"/>
                <a:gd name="T6" fmla="*/ 530 w 651"/>
                <a:gd name="T7" fmla="*/ 88 h 731"/>
                <a:gd name="T8" fmla="*/ 554 w 651"/>
                <a:gd name="T9" fmla="*/ 88 h 731"/>
                <a:gd name="T10" fmla="*/ 570 w 651"/>
                <a:gd name="T11" fmla="*/ 115 h 731"/>
                <a:gd name="T12" fmla="*/ 574 w 651"/>
                <a:gd name="T13" fmla="*/ 158 h 731"/>
                <a:gd name="T14" fmla="*/ 574 w 651"/>
                <a:gd name="T15" fmla="*/ 194 h 731"/>
                <a:gd name="T16" fmla="*/ 594 w 651"/>
                <a:gd name="T17" fmla="*/ 229 h 731"/>
                <a:gd name="T18" fmla="*/ 618 w 651"/>
                <a:gd name="T19" fmla="*/ 248 h 731"/>
                <a:gd name="T20" fmla="*/ 638 w 651"/>
                <a:gd name="T21" fmla="*/ 275 h 731"/>
                <a:gd name="T22" fmla="*/ 637 w 651"/>
                <a:gd name="T23" fmla="*/ 311 h 731"/>
                <a:gd name="T24" fmla="*/ 645 w 651"/>
                <a:gd name="T25" fmla="*/ 344 h 731"/>
                <a:gd name="T26" fmla="*/ 636 w 651"/>
                <a:gd name="T27" fmla="*/ 358 h 731"/>
                <a:gd name="T28" fmla="*/ 605 w 651"/>
                <a:gd name="T29" fmla="*/ 354 h 731"/>
                <a:gd name="T30" fmla="*/ 612 w 651"/>
                <a:gd name="T31" fmla="*/ 386 h 731"/>
                <a:gd name="T32" fmla="*/ 584 w 651"/>
                <a:gd name="T33" fmla="*/ 427 h 731"/>
                <a:gd name="T34" fmla="*/ 543 w 651"/>
                <a:gd name="T35" fmla="*/ 454 h 731"/>
                <a:gd name="T36" fmla="*/ 559 w 651"/>
                <a:gd name="T37" fmla="*/ 499 h 731"/>
                <a:gd name="T38" fmla="*/ 576 w 651"/>
                <a:gd name="T39" fmla="*/ 558 h 731"/>
                <a:gd name="T40" fmla="*/ 568 w 651"/>
                <a:gd name="T41" fmla="*/ 612 h 731"/>
                <a:gd name="T42" fmla="*/ 570 w 651"/>
                <a:gd name="T43" fmla="*/ 646 h 731"/>
                <a:gd name="T44" fmla="*/ 566 w 651"/>
                <a:gd name="T45" fmla="*/ 691 h 731"/>
                <a:gd name="T46" fmla="*/ 510 w 651"/>
                <a:gd name="T47" fmla="*/ 687 h 731"/>
                <a:gd name="T48" fmla="*/ 479 w 651"/>
                <a:gd name="T49" fmla="*/ 710 h 731"/>
                <a:gd name="T50" fmla="*/ 420 w 651"/>
                <a:gd name="T51" fmla="*/ 714 h 731"/>
                <a:gd name="T52" fmla="*/ 296 w 651"/>
                <a:gd name="T53" fmla="*/ 684 h 731"/>
                <a:gd name="T54" fmla="*/ 283 w 651"/>
                <a:gd name="T55" fmla="*/ 669 h 731"/>
                <a:gd name="T56" fmla="*/ 258 w 651"/>
                <a:gd name="T57" fmla="*/ 659 h 731"/>
                <a:gd name="T58" fmla="*/ 239 w 651"/>
                <a:gd name="T59" fmla="*/ 643 h 731"/>
                <a:gd name="T60" fmla="*/ 207 w 651"/>
                <a:gd name="T61" fmla="*/ 660 h 731"/>
                <a:gd name="T62" fmla="*/ 211 w 651"/>
                <a:gd name="T63" fmla="*/ 694 h 731"/>
                <a:gd name="T64" fmla="*/ 240 w 651"/>
                <a:gd name="T65" fmla="*/ 689 h 731"/>
                <a:gd name="T66" fmla="*/ 217 w 651"/>
                <a:gd name="T67" fmla="*/ 703 h 731"/>
                <a:gd name="T68" fmla="*/ 180 w 651"/>
                <a:gd name="T69" fmla="*/ 717 h 731"/>
                <a:gd name="T70" fmla="*/ 142 w 651"/>
                <a:gd name="T71" fmla="*/ 709 h 731"/>
                <a:gd name="T72" fmla="*/ 94 w 651"/>
                <a:gd name="T73" fmla="*/ 722 h 731"/>
                <a:gd name="T74" fmla="*/ 27 w 651"/>
                <a:gd name="T75" fmla="*/ 716 h 731"/>
                <a:gd name="T76" fmla="*/ 16 w 651"/>
                <a:gd name="T77" fmla="*/ 704 h 731"/>
                <a:gd name="T78" fmla="*/ 8 w 651"/>
                <a:gd name="T79" fmla="*/ 663 h 731"/>
                <a:gd name="T80" fmla="*/ 17 w 651"/>
                <a:gd name="T81" fmla="*/ 596 h 731"/>
                <a:gd name="T82" fmla="*/ 16 w 651"/>
                <a:gd name="T83" fmla="*/ 548 h 731"/>
                <a:gd name="T84" fmla="*/ 46 w 651"/>
                <a:gd name="T85" fmla="*/ 477 h 731"/>
                <a:gd name="T86" fmla="*/ 69 w 651"/>
                <a:gd name="T87" fmla="*/ 413 h 731"/>
                <a:gd name="T88" fmla="*/ 81 w 651"/>
                <a:gd name="T89" fmla="*/ 368 h 731"/>
                <a:gd name="T90" fmla="*/ 130 w 651"/>
                <a:gd name="T91" fmla="*/ 321 h 731"/>
                <a:gd name="T92" fmla="*/ 181 w 651"/>
                <a:gd name="T93" fmla="*/ 252 h 731"/>
                <a:gd name="T94" fmla="*/ 196 w 651"/>
                <a:gd name="T95" fmla="*/ 219 h 731"/>
                <a:gd name="T96" fmla="*/ 218 w 651"/>
                <a:gd name="T97" fmla="*/ 164 h 731"/>
                <a:gd name="T98" fmla="*/ 220 w 651"/>
                <a:gd name="T99" fmla="*/ 132 h 731"/>
                <a:gd name="T100" fmla="*/ 233 w 651"/>
                <a:gd name="T101" fmla="*/ 76 h 731"/>
                <a:gd name="T102" fmla="*/ 267 w 651"/>
                <a:gd name="T103" fmla="*/ 60 h 731"/>
                <a:gd name="T104" fmla="*/ 294 w 651"/>
                <a:gd name="T105" fmla="*/ 86 h 731"/>
                <a:gd name="T106" fmla="*/ 297 w 651"/>
                <a:gd name="T107" fmla="*/ 103 h 731"/>
                <a:gd name="T108" fmla="*/ 318 w 651"/>
                <a:gd name="T109" fmla="*/ 112 h 731"/>
                <a:gd name="T110" fmla="*/ 352 w 651"/>
                <a:gd name="T111" fmla="*/ 86 h 731"/>
                <a:gd name="T112" fmla="*/ 388 w 651"/>
                <a:gd name="T113" fmla="*/ 65 h 731"/>
                <a:gd name="T114" fmla="*/ 418 w 651"/>
                <a:gd name="T115" fmla="*/ 41 h 731"/>
                <a:gd name="T116" fmla="*/ 403 w 651"/>
                <a:gd name="T117" fmla="*/ 17 h 731"/>
                <a:gd name="T118" fmla="*/ 442 w 651"/>
                <a:gd name="T119" fmla="*/ 8 h 731"/>
                <a:gd name="T120" fmla="*/ 267 w 651"/>
                <a:gd name="T121" fmla="*/ 55 h 731"/>
                <a:gd name="T122" fmla="*/ 259 w 651"/>
                <a:gd name="T123" fmla="*/ 672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51" h="731">
                  <a:moveTo>
                    <a:pt x="472" y="5"/>
                  </a:moveTo>
                  <a:lnTo>
                    <a:pt x="471" y="6"/>
                  </a:lnTo>
                  <a:lnTo>
                    <a:pt x="471" y="7"/>
                  </a:lnTo>
                  <a:lnTo>
                    <a:pt x="472" y="10"/>
                  </a:lnTo>
                  <a:lnTo>
                    <a:pt x="470" y="12"/>
                  </a:lnTo>
                  <a:lnTo>
                    <a:pt x="469" y="14"/>
                  </a:lnTo>
                  <a:lnTo>
                    <a:pt x="470" y="14"/>
                  </a:lnTo>
                  <a:lnTo>
                    <a:pt x="470" y="15"/>
                  </a:lnTo>
                  <a:lnTo>
                    <a:pt x="470" y="17"/>
                  </a:lnTo>
                  <a:lnTo>
                    <a:pt x="469" y="18"/>
                  </a:lnTo>
                  <a:lnTo>
                    <a:pt x="471" y="19"/>
                  </a:lnTo>
                  <a:lnTo>
                    <a:pt x="469" y="20"/>
                  </a:lnTo>
                  <a:lnTo>
                    <a:pt x="468" y="21"/>
                  </a:lnTo>
                  <a:lnTo>
                    <a:pt x="469" y="23"/>
                  </a:lnTo>
                  <a:lnTo>
                    <a:pt x="469" y="24"/>
                  </a:lnTo>
                  <a:lnTo>
                    <a:pt x="469" y="25"/>
                  </a:lnTo>
                  <a:lnTo>
                    <a:pt x="468" y="25"/>
                  </a:lnTo>
                  <a:lnTo>
                    <a:pt x="467" y="29"/>
                  </a:lnTo>
                  <a:lnTo>
                    <a:pt x="468" y="32"/>
                  </a:lnTo>
                  <a:lnTo>
                    <a:pt x="472" y="34"/>
                  </a:lnTo>
                  <a:lnTo>
                    <a:pt x="474" y="34"/>
                  </a:lnTo>
                  <a:lnTo>
                    <a:pt x="477" y="33"/>
                  </a:lnTo>
                  <a:lnTo>
                    <a:pt x="477" y="28"/>
                  </a:lnTo>
                  <a:lnTo>
                    <a:pt x="478" y="25"/>
                  </a:lnTo>
                  <a:lnTo>
                    <a:pt x="480" y="25"/>
                  </a:lnTo>
                  <a:lnTo>
                    <a:pt x="481" y="25"/>
                  </a:lnTo>
                  <a:lnTo>
                    <a:pt x="482" y="24"/>
                  </a:lnTo>
                  <a:lnTo>
                    <a:pt x="482" y="23"/>
                  </a:lnTo>
                  <a:lnTo>
                    <a:pt x="484" y="23"/>
                  </a:lnTo>
                  <a:lnTo>
                    <a:pt x="484" y="25"/>
                  </a:lnTo>
                  <a:lnTo>
                    <a:pt x="484" y="27"/>
                  </a:lnTo>
                  <a:lnTo>
                    <a:pt x="485" y="30"/>
                  </a:lnTo>
                  <a:lnTo>
                    <a:pt x="487" y="31"/>
                  </a:lnTo>
                  <a:lnTo>
                    <a:pt x="487" y="34"/>
                  </a:lnTo>
                  <a:lnTo>
                    <a:pt x="488" y="34"/>
                  </a:lnTo>
                  <a:lnTo>
                    <a:pt x="489" y="34"/>
                  </a:lnTo>
                  <a:lnTo>
                    <a:pt x="493" y="32"/>
                  </a:lnTo>
                  <a:lnTo>
                    <a:pt x="494" y="29"/>
                  </a:lnTo>
                  <a:lnTo>
                    <a:pt x="494" y="27"/>
                  </a:lnTo>
                  <a:lnTo>
                    <a:pt x="497" y="25"/>
                  </a:lnTo>
                  <a:lnTo>
                    <a:pt x="499" y="24"/>
                  </a:lnTo>
                  <a:lnTo>
                    <a:pt x="501" y="24"/>
                  </a:lnTo>
                  <a:lnTo>
                    <a:pt x="502" y="22"/>
                  </a:lnTo>
                  <a:lnTo>
                    <a:pt x="503" y="21"/>
                  </a:lnTo>
                  <a:lnTo>
                    <a:pt x="503" y="23"/>
                  </a:lnTo>
                  <a:lnTo>
                    <a:pt x="503" y="25"/>
                  </a:lnTo>
                  <a:lnTo>
                    <a:pt x="506" y="27"/>
                  </a:lnTo>
                  <a:lnTo>
                    <a:pt x="507" y="27"/>
                  </a:lnTo>
                  <a:lnTo>
                    <a:pt x="507" y="28"/>
                  </a:lnTo>
                  <a:lnTo>
                    <a:pt x="508" y="29"/>
                  </a:lnTo>
                  <a:lnTo>
                    <a:pt x="509" y="30"/>
                  </a:lnTo>
                  <a:lnTo>
                    <a:pt x="510" y="33"/>
                  </a:lnTo>
                  <a:lnTo>
                    <a:pt x="510" y="34"/>
                  </a:lnTo>
                  <a:lnTo>
                    <a:pt x="510" y="35"/>
                  </a:lnTo>
                  <a:lnTo>
                    <a:pt x="510" y="36"/>
                  </a:lnTo>
                  <a:lnTo>
                    <a:pt x="511" y="37"/>
                  </a:lnTo>
                  <a:lnTo>
                    <a:pt x="510" y="37"/>
                  </a:lnTo>
                  <a:lnTo>
                    <a:pt x="509" y="37"/>
                  </a:lnTo>
                  <a:lnTo>
                    <a:pt x="508" y="39"/>
                  </a:lnTo>
                  <a:lnTo>
                    <a:pt x="507" y="43"/>
                  </a:lnTo>
                  <a:lnTo>
                    <a:pt x="508" y="44"/>
                  </a:lnTo>
                  <a:lnTo>
                    <a:pt x="509" y="45"/>
                  </a:lnTo>
                  <a:lnTo>
                    <a:pt x="509" y="47"/>
                  </a:lnTo>
                  <a:lnTo>
                    <a:pt x="510" y="49"/>
                  </a:lnTo>
                  <a:lnTo>
                    <a:pt x="512" y="50"/>
                  </a:lnTo>
                  <a:lnTo>
                    <a:pt x="514" y="50"/>
                  </a:lnTo>
                  <a:lnTo>
                    <a:pt x="516" y="55"/>
                  </a:lnTo>
                  <a:lnTo>
                    <a:pt x="517" y="60"/>
                  </a:lnTo>
                  <a:lnTo>
                    <a:pt x="515" y="61"/>
                  </a:lnTo>
                  <a:lnTo>
                    <a:pt x="515" y="63"/>
                  </a:lnTo>
                  <a:lnTo>
                    <a:pt x="513" y="64"/>
                  </a:lnTo>
                  <a:lnTo>
                    <a:pt x="511" y="65"/>
                  </a:lnTo>
                  <a:lnTo>
                    <a:pt x="511" y="66"/>
                  </a:lnTo>
                  <a:lnTo>
                    <a:pt x="512" y="68"/>
                  </a:lnTo>
                  <a:lnTo>
                    <a:pt x="513" y="70"/>
                  </a:lnTo>
                  <a:lnTo>
                    <a:pt x="512" y="71"/>
                  </a:lnTo>
                  <a:lnTo>
                    <a:pt x="511" y="72"/>
                  </a:lnTo>
                  <a:lnTo>
                    <a:pt x="510" y="73"/>
                  </a:lnTo>
                  <a:lnTo>
                    <a:pt x="510" y="74"/>
                  </a:lnTo>
                  <a:lnTo>
                    <a:pt x="508" y="74"/>
                  </a:lnTo>
                  <a:lnTo>
                    <a:pt x="507" y="75"/>
                  </a:lnTo>
                  <a:lnTo>
                    <a:pt x="505" y="78"/>
                  </a:lnTo>
                  <a:lnTo>
                    <a:pt x="506" y="76"/>
                  </a:lnTo>
                  <a:lnTo>
                    <a:pt x="509" y="79"/>
                  </a:lnTo>
                  <a:lnTo>
                    <a:pt x="515" y="81"/>
                  </a:lnTo>
                  <a:lnTo>
                    <a:pt x="516" y="78"/>
                  </a:lnTo>
                  <a:lnTo>
                    <a:pt x="516" y="75"/>
                  </a:lnTo>
                  <a:lnTo>
                    <a:pt x="516" y="74"/>
                  </a:lnTo>
                  <a:lnTo>
                    <a:pt x="518" y="72"/>
                  </a:lnTo>
                  <a:lnTo>
                    <a:pt x="519" y="70"/>
                  </a:lnTo>
                  <a:lnTo>
                    <a:pt x="524" y="67"/>
                  </a:lnTo>
                  <a:lnTo>
                    <a:pt x="526" y="68"/>
                  </a:lnTo>
                  <a:lnTo>
                    <a:pt x="528" y="70"/>
                  </a:lnTo>
                  <a:lnTo>
                    <a:pt x="525" y="72"/>
                  </a:lnTo>
                  <a:lnTo>
                    <a:pt x="524" y="72"/>
                  </a:lnTo>
                  <a:lnTo>
                    <a:pt x="523" y="74"/>
                  </a:lnTo>
                  <a:lnTo>
                    <a:pt x="524" y="75"/>
                  </a:lnTo>
                  <a:lnTo>
                    <a:pt x="525" y="75"/>
                  </a:lnTo>
                  <a:lnTo>
                    <a:pt x="529" y="75"/>
                  </a:lnTo>
                  <a:lnTo>
                    <a:pt x="530" y="76"/>
                  </a:lnTo>
                  <a:lnTo>
                    <a:pt x="529" y="78"/>
                  </a:lnTo>
                  <a:lnTo>
                    <a:pt x="529" y="79"/>
                  </a:lnTo>
                  <a:lnTo>
                    <a:pt x="530" y="79"/>
                  </a:lnTo>
                  <a:lnTo>
                    <a:pt x="530" y="80"/>
                  </a:lnTo>
                  <a:lnTo>
                    <a:pt x="529" y="82"/>
                  </a:lnTo>
                  <a:lnTo>
                    <a:pt x="530" y="83"/>
                  </a:lnTo>
                  <a:lnTo>
                    <a:pt x="530" y="84"/>
                  </a:lnTo>
                  <a:lnTo>
                    <a:pt x="530" y="88"/>
                  </a:lnTo>
                  <a:lnTo>
                    <a:pt x="529" y="89"/>
                  </a:lnTo>
                  <a:lnTo>
                    <a:pt x="528" y="90"/>
                  </a:lnTo>
                  <a:lnTo>
                    <a:pt x="529" y="92"/>
                  </a:lnTo>
                  <a:lnTo>
                    <a:pt x="530" y="93"/>
                  </a:lnTo>
                  <a:lnTo>
                    <a:pt x="530" y="94"/>
                  </a:lnTo>
                  <a:lnTo>
                    <a:pt x="529" y="95"/>
                  </a:lnTo>
                  <a:lnTo>
                    <a:pt x="528" y="97"/>
                  </a:lnTo>
                  <a:lnTo>
                    <a:pt x="528" y="99"/>
                  </a:lnTo>
                  <a:lnTo>
                    <a:pt x="530" y="100"/>
                  </a:lnTo>
                  <a:lnTo>
                    <a:pt x="533" y="101"/>
                  </a:lnTo>
                  <a:lnTo>
                    <a:pt x="535" y="101"/>
                  </a:lnTo>
                  <a:lnTo>
                    <a:pt x="536" y="101"/>
                  </a:lnTo>
                  <a:lnTo>
                    <a:pt x="540" y="100"/>
                  </a:lnTo>
                  <a:lnTo>
                    <a:pt x="540" y="101"/>
                  </a:lnTo>
                  <a:lnTo>
                    <a:pt x="539" y="101"/>
                  </a:lnTo>
                  <a:lnTo>
                    <a:pt x="543" y="100"/>
                  </a:lnTo>
                  <a:lnTo>
                    <a:pt x="544" y="100"/>
                  </a:lnTo>
                  <a:lnTo>
                    <a:pt x="547" y="101"/>
                  </a:lnTo>
                  <a:lnTo>
                    <a:pt x="549" y="100"/>
                  </a:lnTo>
                  <a:lnTo>
                    <a:pt x="550" y="99"/>
                  </a:lnTo>
                  <a:lnTo>
                    <a:pt x="551" y="95"/>
                  </a:lnTo>
                  <a:lnTo>
                    <a:pt x="554" y="94"/>
                  </a:lnTo>
                  <a:lnTo>
                    <a:pt x="554" y="94"/>
                  </a:lnTo>
                  <a:lnTo>
                    <a:pt x="556" y="91"/>
                  </a:lnTo>
                  <a:lnTo>
                    <a:pt x="556" y="90"/>
                  </a:lnTo>
                  <a:lnTo>
                    <a:pt x="554" y="89"/>
                  </a:lnTo>
                  <a:lnTo>
                    <a:pt x="554" y="88"/>
                  </a:lnTo>
                  <a:lnTo>
                    <a:pt x="554" y="87"/>
                  </a:lnTo>
                  <a:lnTo>
                    <a:pt x="555" y="86"/>
                  </a:lnTo>
                  <a:lnTo>
                    <a:pt x="557" y="84"/>
                  </a:lnTo>
                  <a:lnTo>
                    <a:pt x="557" y="83"/>
                  </a:lnTo>
                  <a:lnTo>
                    <a:pt x="558" y="81"/>
                  </a:lnTo>
                  <a:lnTo>
                    <a:pt x="563" y="82"/>
                  </a:lnTo>
                  <a:lnTo>
                    <a:pt x="564" y="84"/>
                  </a:lnTo>
                  <a:lnTo>
                    <a:pt x="564" y="86"/>
                  </a:lnTo>
                  <a:lnTo>
                    <a:pt x="561" y="87"/>
                  </a:lnTo>
                  <a:lnTo>
                    <a:pt x="561" y="90"/>
                  </a:lnTo>
                  <a:lnTo>
                    <a:pt x="563" y="92"/>
                  </a:lnTo>
                  <a:lnTo>
                    <a:pt x="568" y="91"/>
                  </a:lnTo>
                  <a:lnTo>
                    <a:pt x="571" y="93"/>
                  </a:lnTo>
                  <a:lnTo>
                    <a:pt x="570" y="95"/>
                  </a:lnTo>
                  <a:lnTo>
                    <a:pt x="568" y="97"/>
                  </a:lnTo>
                  <a:lnTo>
                    <a:pt x="567" y="99"/>
                  </a:lnTo>
                  <a:lnTo>
                    <a:pt x="567" y="100"/>
                  </a:lnTo>
                  <a:lnTo>
                    <a:pt x="570" y="104"/>
                  </a:lnTo>
                  <a:lnTo>
                    <a:pt x="571" y="107"/>
                  </a:lnTo>
                  <a:lnTo>
                    <a:pt x="569" y="108"/>
                  </a:lnTo>
                  <a:lnTo>
                    <a:pt x="568" y="108"/>
                  </a:lnTo>
                  <a:lnTo>
                    <a:pt x="568" y="109"/>
                  </a:lnTo>
                  <a:lnTo>
                    <a:pt x="566" y="110"/>
                  </a:lnTo>
                  <a:lnTo>
                    <a:pt x="566" y="112"/>
                  </a:lnTo>
                  <a:lnTo>
                    <a:pt x="569" y="116"/>
                  </a:lnTo>
                  <a:lnTo>
                    <a:pt x="569" y="115"/>
                  </a:lnTo>
                  <a:lnTo>
                    <a:pt x="570" y="115"/>
                  </a:lnTo>
                  <a:lnTo>
                    <a:pt x="574" y="117"/>
                  </a:lnTo>
                  <a:lnTo>
                    <a:pt x="575" y="121"/>
                  </a:lnTo>
                  <a:lnTo>
                    <a:pt x="577" y="124"/>
                  </a:lnTo>
                  <a:lnTo>
                    <a:pt x="578" y="128"/>
                  </a:lnTo>
                  <a:lnTo>
                    <a:pt x="579" y="130"/>
                  </a:lnTo>
                  <a:lnTo>
                    <a:pt x="579" y="131"/>
                  </a:lnTo>
                  <a:lnTo>
                    <a:pt x="576" y="133"/>
                  </a:lnTo>
                  <a:lnTo>
                    <a:pt x="572" y="132"/>
                  </a:lnTo>
                  <a:lnTo>
                    <a:pt x="569" y="133"/>
                  </a:lnTo>
                  <a:lnTo>
                    <a:pt x="568" y="135"/>
                  </a:lnTo>
                  <a:lnTo>
                    <a:pt x="570" y="138"/>
                  </a:lnTo>
                  <a:lnTo>
                    <a:pt x="570" y="139"/>
                  </a:lnTo>
                  <a:lnTo>
                    <a:pt x="570" y="141"/>
                  </a:lnTo>
                  <a:lnTo>
                    <a:pt x="571" y="142"/>
                  </a:lnTo>
                  <a:lnTo>
                    <a:pt x="572" y="144"/>
                  </a:lnTo>
                  <a:lnTo>
                    <a:pt x="570" y="144"/>
                  </a:lnTo>
                  <a:lnTo>
                    <a:pt x="569" y="144"/>
                  </a:lnTo>
                  <a:lnTo>
                    <a:pt x="567" y="146"/>
                  </a:lnTo>
                  <a:lnTo>
                    <a:pt x="568" y="148"/>
                  </a:lnTo>
                  <a:lnTo>
                    <a:pt x="569" y="150"/>
                  </a:lnTo>
                  <a:lnTo>
                    <a:pt x="568" y="150"/>
                  </a:lnTo>
                  <a:lnTo>
                    <a:pt x="572" y="153"/>
                  </a:lnTo>
                  <a:lnTo>
                    <a:pt x="573" y="152"/>
                  </a:lnTo>
                  <a:lnTo>
                    <a:pt x="574" y="152"/>
                  </a:lnTo>
                  <a:lnTo>
                    <a:pt x="575" y="153"/>
                  </a:lnTo>
                  <a:lnTo>
                    <a:pt x="576" y="155"/>
                  </a:lnTo>
                  <a:lnTo>
                    <a:pt x="574" y="158"/>
                  </a:lnTo>
                  <a:lnTo>
                    <a:pt x="574" y="159"/>
                  </a:lnTo>
                  <a:lnTo>
                    <a:pt x="574" y="162"/>
                  </a:lnTo>
                  <a:lnTo>
                    <a:pt x="576" y="164"/>
                  </a:lnTo>
                  <a:lnTo>
                    <a:pt x="579" y="167"/>
                  </a:lnTo>
                  <a:lnTo>
                    <a:pt x="577" y="168"/>
                  </a:lnTo>
                  <a:lnTo>
                    <a:pt x="576" y="171"/>
                  </a:lnTo>
                  <a:lnTo>
                    <a:pt x="574" y="173"/>
                  </a:lnTo>
                  <a:lnTo>
                    <a:pt x="573" y="173"/>
                  </a:lnTo>
                  <a:lnTo>
                    <a:pt x="573" y="172"/>
                  </a:lnTo>
                  <a:lnTo>
                    <a:pt x="572" y="170"/>
                  </a:lnTo>
                  <a:lnTo>
                    <a:pt x="570" y="172"/>
                  </a:lnTo>
                  <a:lnTo>
                    <a:pt x="570" y="173"/>
                  </a:lnTo>
                  <a:lnTo>
                    <a:pt x="569" y="174"/>
                  </a:lnTo>
                  <a:lnTo>
                    <a:pt x="571" y="174"/>
                  </a:lnTo>
                  <a:lnTo>
                    <a:pt x="573" y="175"/>
                  </a:lnTo>
                  <a:lnTo>
                    <a:pt x="573" y="176"/>
                  </a:lnTo>
                  <a:lnTo>
                    <a:pt x="571" y="177"/>
                  </a:lnTo>
                  <a:lnTo>
                    <a:pt x="571" y="178"/>
                  </a:lnTo>
                  <a:lnTo>
                    <a:pt x="572" y="178"/>
                  </a:lnTo>
                  <a:lnTo>
                    <a:pt x="573" y="186"/>
                  </a:lnTo>
                  <a:lnTo>
                    <a:pt x="575" y="190"/>
                  </a:lnTo>
                  <a:lnTo>
                    <a:pt x="575" y="191"/>
                  </a:lnTo>
                  <a:lnTo>
                    <a:pt x="573" y="191"/>
                  </a:lnTo>
                  <a:lnTo>
                    <a:pt x="572" y="191"/>
                  </a:lnTo>
                  <a:lnTo>
                    <a:pt x="572" y="194"/>
                  </a:lnTo>
                  <a:lnTo>
                    <a:pt x="573" y="195"/>
                  </a:lnTo>
                  <a:lnTo>
                    <a:pt x="574" y="194"/>
                  </a:lnTo>
                  <a:lnTo>
                    <a:pt x="575" y="194"/>
                  </a:lnTo>
                  <a:lnTo>
                    <a:pt x="578" y="196"/>
                  </a:lnTo>
                  <a:lnTo>
                    <a:pt x="579" y="198"/>
                  </a:lnTo>
                  <a:lnTo>
                    <a:pt x="579" y="198"/>
                  </a:lnTo>
                  <a:lnTo>
                    <a:pt x="581" y="200"/>
                  </a:lnTo>
                  <a:lnTo>
                    <a:pt x="583" y="199"/>
                  </a:lnTo>
                  <a:lnTo>
                    <a:pt x="583" y="201"/>
                  </a:lnTo>
                  <a:lnTo>
                    <a:pt x="585" y="202"/>
                  </a:lnTo>
                  <a:lnTo>
                    <a:pt x="586" y="205"/>
                  </a:lnTo>
                  <a:lnTo>
                    <a:pt x="587" y="207"/>
                  </a:lnTo>
                  <a:lnTo>
                    <a:pt x="589" y="206"/>
                  </a:lnTo>
                  <a:lnTo>
                    <a:pt x="591" y="205"/>
                  </a:lnTo>
                  <a:lnTo>
                    <a:pt x="594" y="207"/>
                  </a:lnTo>
                  <a:lnTo>
                    <a:pt x="595" y="209"/>
                  </a:lnTo>
                  <a:lnTo>
                    <a:pt x="599" y="210"/>
                  </a:lnTo>
                  <a:lnTo>
                    <a:pt x="600" y="213"/>
                  </a:lnTo>
                  <a:lnTo>
                    <a:pt x="599" y="214"/>
                  </a:lnTo>
                  <a:lnTo>
                    <a:pt x="601" y="216"/>
                  </a:lnTo>
                  <a:lnTo>
                    <a:pt x="598" y="217"/>
                  </a:lnTo>
                  <a:lnTo>
                    <a:pt x="594" y="219"/>
                  </a:lnTo>
                  <a:lnTo>
                    <a:pt x="593" y="223"/>
                  </a:lnTo>
                  <a:lnTo>
                    <a:pt x="590" y="222"/>
                  </a:lnTo>
                  <a:lnTo>
                    <a:pt x="590" y="224"/>
                  </a:lnTo>
                  <a:lnTo>
                    <a:pt x="588" y="226"/>
                  </a:lnTo>
                  <a:lnTo>
                    <a:pt x="590" y="227"/>
                  </a:lnTo>
                  <a:lnTo>
                    <a:pt x="592" y="226"/>
                  </a:lnTo>
                  <a:lnTo>
                    <a:pt x="594" y="229"/>
                  </a:lnTo>
                  <a:lnTo>
                    <a:pt x="596" y="229"/>
                  </a:lnTo>
                  <a:lnTo>
                    <a:pt x="599" y="228"/>
                  </a:lnTo>
                  <a:lnTo>
                    <a:pt x="598" y="232"/>
                  </a:lnTo>
                  <a:lnTo>
                    <a:pt x="596" y="232"/>
                  </a:lnTo>
                  <a:lnTo>
                    <a:pt x="595" y="234"/>
                  </a:lnTo>
                  <a:lnTo>
                    <a:pt x="598" y="234"/>
                  </a:lnTo>
                  <a:lnTo>
                    <a:pt x="601" y="235"/>
                  </a:lnTo>
                  <a:lnTo>
                    <a:pt x="602" y="238"/>
                  </a:lnTo>
                  <a:lnTo>
                    <a:pt x="601" y="239"/>
                  </a:lnTo>
                  <a:lnTo>
                    <a:pt x="600" y="245"/>
                  </a:lnTo>
                  <a:lnTo>
                    <a:pt x="601" y="244"/>
                  </a:lnTo>
                  <a:lnTo>
                    <a:pt x="602" y="244"/>
                  </a:lnTo>
                  <a:lnTo>
                    <a:pt x="604" y="246"/>
                  </a:lnTo>
                  <a:lnTo>
                    <a:pt x="605" y="246"/>
                  </a:lnTo>
                  <a:lnTo>
                    <a:pt x="606" y="246"/>
                  </a:lnTo>
                  <a:lnTo>
                    <a:pt x="608" y="244"/>
                  </a:lnTo>
                  <a:lnTo>
                    <a:pt x="609" y="245"/>
                  </a:lnTo>
                  <a:lnTo>
                    <a:pt x="609" y="247"/>
                  </a:lnTo>
                  <a:lnTo>
                    <a:pt x="610" y="247"/>
                  </a:lnTo>
                  <a:lnTo>
                    <a:pt x="612" y="248"/>
                  </a:lnTo>
                  <a:lnTo>
                    <a:pt x="613" y="249"/>
                  </a:lnTo>
                  <a:lnTo>
                    <a:pt x="615" y="249"/>
                  </a:lnTo>
                  <a:lnTo>
                    <a:pt x="615" y="248"/>
                  </a:lnTo>
                  <a:lnTo>
                    <a:pt x="616" y="248"/>
                  </a:lnTo>
                  <a:lnTo>
                    <a:pt x="616" y="247"/>
                  </a:lnTo>
                  <a:lnTo>
                    <a:pt x="617" y="248"/>
                  </a:lnTo>
                  <a:lnTo>
                    <a:pt x="618" y="248"/>
                  </a:lnTo>
                  <a:lnTo>
                    <a:pt x="620" y="248"/>
                  </a:lnTo>
                  <a:lnTo>
                    <a:pt x="620" y="250"/>
                  </a:lnTo>
                  <a:lnTo>
                    <a:pt x="619" y="250"/>
                  </a:lnTo>
                  <a:lnTo>
                    <a:pt x="619" y="251"/>
                  </a:lnTo>
                  <a:lnTo>
                    <a:pt x="620" y="252"/>
                  </a:lnTo>
                  <a:lnTo>
                    <a:pt x="621" y="253"/>
                  </a:lnTo>
                  <a:lnTo>
                    <a:pt x="621" y="254"/>
                  </a:lnTo>
                  <a:lnTo>
                    <a:pt x="621" y="255"/>
                  </a:lnTo>
                  <a:lnTo>
                    <a:pt x="622" y="256"/>
                  </a:lnTo>
                  <a:lnTo>
                    <a:pt x="625" y="256"/>
                  </a:lnTo>
                  <a:lnTo>
                    <a:pt x="626" y="259"/>
                  </a:lnTo>
                  <a:lnTo>
                    <a:pt x="627" y="260"/>
                  </a:lnTo>
                  <a:lnTo>
                    <a:pt x="627" y="262"/>
                  </a:lnTo>
                  <a:lnTo>
                    <a:pt x="628" y="262"/>
                  </a:lnTo>
                  <a:lnTo>
                    <a:pt x="628" y="262"/>
                  </a:lnTo>
                  <a:lnTo>
                    <a:pt x="632" y="266"/>
                  </a:lnTo>
                  <a:lnTo>
                    <a:pt x="630" y="266"/>
                  </a:lnTo>
                  <a:lnTo>
                    <a:pt x="630" y="268"/>
                  </a:lnTo>
                  <a:lnTo>
                    <a:pt x="630" y="269"/>
                  </a:lnTo>
                  <a:lnTo>
                    <a:pt x="632" y="269"/>
                  </a:lnTo>
                  <a:lnTo>
                    <a:pt x="634" y="269"/>
                  </a:lnTo>
                  <a:lnTo>
                    <a:pt x="636" y="271"/>
                  </a:lnTo>
                  <a:lnTo>
                    <a:pt x="635" y="271"/>
                  </a:lnTo>
                  <a:lnTo>
                    <a:pt x="635" y="272"/>
                  </a:lnTo>
                  <a:lnTo>
                    <a:pt x="637" y="273"/>
                  </a:lnTo>
                  <a:lnTo>
                    <a:pt x="637" y="273"/>
                  </a:lnTo>
                  <a:lnTo>
                    <a:pt x="638" y="275"/>
                  </a:lnTo>
                  <a:lnTo>
                    <a:pt x="639" y="275"/>
                  </a:lnTo>
                  <a:lnTo>
                    <a:pt x="640" y="275"/>
                  </a:lnTo>
                  <a:lnTo>
                    <a:pt x="641" y="278"/>
                  </a:lnTo>
                  <a:lnTo>
                    <a:pt x="639" y="279"/>
                  </a:lnTo>
                  <a:lnTo>
                    <a:pt x="642" y="282"/>
                  </a:lnTo>
                  <a:lnTo>
                    <a:pt x="643" y="283"/>
                  </a:lnTo>
                  <a:lnTo>
                    <a:pt x="642" y="285"/>
                  </a:lnTo>
                  <a:lnTo>
                    <a:pt x="640" y="287"/>
                  </a:lnTo>
                  <a:lnTo>
                    <a:pt x="638" y="287"/>
                  </a:lnTo>
                  <a:lnTo>
                    <a:pt x="636" y="287"/>
                  </a:lnTo>
                  <a:lnTo>
                    <a:pt x="636" y="289"/>
                  </a:lnTo>
                  <a:lnTo>
                    <a:pt x="638" y="290"/>
                  </a:lnTo>
                  <a:lnTo>
                    <a:pt x="639" y="290"/>
                  </a:lnTo>
                  <a:lnTo>
                    <a:pt x="640" y="291"/>
                  </a:lnTo>
                  <a:lnTo>
                    <a:pt x="641" y="292"/>
                  </a:lnTo>
                  <a:lnTo>
                    <a:pt x="642" y="295"/>
                  </a:lnTo>
                  <a:lnTo>
                    <a:pt x="642" y="297"/>
                  </a:lnTo>
                  <a:lnTo>
                    <a:pt x="641" y="298"/>
                  </a:lnTo>
                  <a:lnTo>
                    <a:pt x="642" y="298"/>
                  </a:lnTo>
                  <a:lnTo>
                    <a:pt x="642" y="299"/>
                  </a:lnTo>
                  <a:lnTo>
                    <a:pt x="642" y="301"/>
                  </a:lnTo>
                  <a:lnTo>
                    <a:pt x="642" y="302"/>
                  </a:lnTo>
                  <a:lnTo>
                    <a:pt x="642" y="303"/>
                  </a:lnTo>
                  <a:lnTo>
                    <a:pt x="642" y="305"/>
                  </a:lnTo>
                  <a:lnTo>
                    <a:pt x="640" y="306"/>
                  </a:lnTo>
                  <a:lnTo>
                    <a:pt x="637" y="308"/>
                  </a:lnTo>
                  <a:lnTo>
                    <a:pt x="637" y="311"/>
                  </a:lnTo>
                  <a:lnTo>
                    <a:pt x="638" y="311"/>
                  </a:lnTo>
                  <a:lnTo>
                    <a:pt x="641" y="313"/>
                  </a:lnTo>
                  <a:lnTo>
                    <a:pt x="641" y="316"/>
                  </a:lnTo>
                  <a:lnTo>
                    <a:pt x="641" y="319"/>
                  </a:lnTo>
                  <a:lnTo>
                    <a:pt x="640" y="321"/>
                  </a:lnTo>
                  <a:lnTo>
                    <a:pt x="638" y="322"/>
                  </a:lnTo>
                  <a:lnTo>
                    <a:pt x="637" y="322"/>
                  </a:lnTo>
                  <a:lnTo>
                    <a:pt x="636" y="322"/>
                  </a:lnTo>
                  <a:lnTo>
                    <a:pt x="636" y="323"/>
                  </a:lnTo>
                  <a:lnTo>
                    <a:pt x="638" y="325"/>
                  </a:lnTo>
                  <a:lnTo>
                    <a:pt x="637" y="326"/>
                  </a:lnTo>
                  <a:lnTo>
                    <a:pt x="637" y="330"/>
                  </a:lnTo>
                  <a:lnTo>
                    <a:pt x="638" y="331"/>
                  </a:lnTo>
                  <a:lnTo>
                    <a:pt x="638" y="332"/>
                  </a:lnTo>
                  <a:lnTo>
                    <a:pt x="636" y="332"/>
                  </a:lnTo>
                  <a:lnTo>
                    <a:pt x="635" y="332"/>
                  </a:lnTo>
                  <a:lnTo>
                    <a:pt x="635" y="331"/>
                  </a:lnTo>
                  <a:lnTo>
                    <a:pt x="634" y="332"/>
                  </a:lnTo>
                  <a:lnTo>
                    <a:pt x="635" y="335"/>
                  </a:lnTo>
                  <a:lnTo>
                    <a:pt x="637" y="337"/>
                  </a:lnTo>
                  <a:lnTo>
                    <a:pt x="636" y="338"/>
                  </a:lnTo>
                  <a:lnTo>
                    <a:pt x="635" y="339"/>
                  </a:lnTo>
                  <a:lnTo>
                    <a:pt x="636" y="341"/>
                  </a:lnTo>
                  <a:lnTo>
                    <a:pt x="639" y="343"/>
                  </a:lnTo>
                  <a:lnTo>
                    <a:pt x="641" y="346"/>
                  </a:lnTo>
                  <a:lnTo>
                    <a:pt x="642" y="344"/>
                  </a:lnTo>
                  <a:lnTo>
                    <a:pt x="645" y="344"/>
                  </a:lnTo>
                  <a:lnTo>
                    <a:pt x="644" y="345"/>
                  </a:lnTo>
                  <a:lnTo>
                    <a:pt x="645" y="347"/>
                  </a:lnTo>
                  <a:lnTo>
                    <a:pt x="645" y="347"/>
                  </a:lnTo>
                  <a:lnTo>
                    <a:pt x="647" y="350"/>
                  </a:lnTo>
                  <a:lnTo>
                    <a:pt x="649" y="352"/>
                  </a:lnTo>
                  <a:lnTo>
                    <a:pt x="648" y="352"/>
                  </a:lnTo>
                  <a:lnTo>
                    <a:pt x="647" y="354"/>
                  </a:lnTo>
                  <a:lnTo>
                    <a:pt x="649" y="356"/>
                  </a:lnTo>
                  <a:lnTo>
                    <a:pt x="650" y="356"/>
                  </a:lnTo>
                  <a:lnTo>
                    <a:pt x="651" y="358"/>
                  </a:lnTo>
                  <a:lnTo>
                    <a:pt x="649" y="359"/>
                  </a:lnTo>
                  <a:lnTo>
                    <a:pt x="647" y="361"/>
                  </a:lnTo>
                  <a:lnTo>
                    <a:pt x="645" y="364"/>
                  </a:lnTo>
                  <a:lnTo>
                    <a:pt x="644" y="364"/>
                  </a:lnTo>
                  <a:lnTo>
                    <a:pt x="643" y="364"/>
                  </a:lnTo>
                  <a:lnTo>
                    <a:pt x="643" y="366"/>
                  </a:lnTo>
                  <a:lnTo>
                    <a:pt x="642" y="367"/>
                  </a:lnTo>
                  <a:lnTo>
                    <a:pt x="638" y="368"/>
                  </a:lnTo>
                  <a:lnTo>
                    <a:pt x="636" y="368"/>
                  </a:lnTo>
                  <a:lnTo>
                    <a:pt x="635" y="368"/>
                  </a:lnTo>
                  <a:lnTo>
                    <a:pt x="632" y="368"/>
                  </a:lnTo>
                  <a:lnTo>
                    <a:pt x="632" y="366"/>
                  </a:lnTo>
                  <a:lnTo>
                    <a:pt x="634" y="366"/>
                  </a:lnTo>
                  <a:lnTo>
                    <a:pt x="637" y="363"/>
                  </a:lnTo>
                  <a:lnTo>
                    <a:pt x="636" y="362"/>
                  </a:lnTo>
                  <a:lnTo>
                    <a:pt x="635" y="361"/>
                  </a:lnTo>
                  <a:lnTo>
                    <a:pt x="636" y="358"/>
                  </a:lnTo>
                  <a:lnTo>
                    <a:pt x="637" y="359"/>
                  </a:lnTo>
                  <a:lnTo>
                    <a:pt x="638" y="359"/>
                  </a:lnTo>
                  <a:lnTo>
                    <a:pt x="639" y="357"/>
                  </a:lnTo>
                  <a:lnTo>
                    <a:pt x="639" y="356"/>
                  </a:lnTo>
                  <a:lnTo>
                    <a:pt x="632" y="355"/>
                  </a:lnTo>
                  <a:lnTo>
                    <a:pt x="629" y="359"/>
                  </a:lnTo>
                  <a:lnTo>
                    <a:pt x="628" y="361"/>
                  </a:lnTo>
                  <a:lnTo>
                    <a:pt x="628" y="363"/>
                  </a:lnTo>
                  <a:lnTo>
                    <a:pt x="628" y="364"/>
                  </a:lnTo>
                  <a:lnTo>
                    <a:pt x="628" y="366"/>
                  </a:lnTo>
                  <a:lnTo>
                    <a:pt x="627" y="367"/>
                  </a:lnTo>
                  <a:lnTo>
                    <a:pt x="624" y="368"/>
                  </a:lnTo>
                  <a:lnTo>
                    <a:pt x="624" y="369"/>
                  </a:lnTo>
                  <a:lnTo>
                    <a:pt x="623" y="371"/>
                  </a:lnTo>
                  <a:lnTo>
                    <a:pt x="621" y="371"/>
                  </a:lnTo>
                  <a:lnTo>
                    <a:pt x="621" y="369"/>
                  </a:lnTo>
                  <a:lnTo>
                    <a:pt x="620" y="369"/>
                  </a:lnTo>
                  <a:lnTo>
                    <a:pt x="620" y="367"/>
                  </a:lnTo>
                  <a:lnTo>
                    <a:pt x="620" y="366"/>
                  </a:lnTo>
                  <a:lnTo>
                    <a:pt x="620" y="362"/>
                  </a:lnTo>
                  <a:lnTo>
                    <a:pt x="617" y="359"/>
                  </a:lnTo>
                  <a:lnTo>
                    <a:pt x="616" y="358"/>
                  </a:lnTo>
                  <a:lnTo>
                    <a:pt x="614" y="358"/>
                  </a:lnTo>
                  <a:lnTo>
                    <a:pt x="613" y="359"/>
                  </a:lnTo>
                  <a:lnTo>
                    <a:pt x="613" y="360"/>
                  </a:lnTo>
                  <a:lnTo>
                    <a:pt x="608" y="357"/>
                  </a:lnTo>
                  <a:lnTo>
                    <a:pt x="605" y="354"/>
                  </a:lnTo>
                  <a:lnTo>
                    <a:pt x="604" y="354"/>
                  </a:lnTo>
                  <a:lnTo>
                    <a:pt x="604" y="355"/>
                  </a:lnTo>
                  <a:lnTo>
                    <a:pt x="604" y="356"/>
                  </a:lnTo>
                  <a:lnTo>
                    <a:pt x="604" y="360"/>
                  </a:lnTo>
                  <a:lnTo>
                    <a:pt x="603" y="361"/>
                  </a:lnTo>
                  <a:lnTo>
                    <a:pt x="602" y="361"/>
                  </a:lnTo>
                  <a:lnTo>
                    <a:pt x="601" y="361"/>
                  </a:lnTo>
                  <a:lnTo>
                    <a:pt x="601" y="363"/>
                  </a:lnTo>
                  <a:lnTo>
                    <a:pt x="602" y="364"/>
                  </a:lnTo>
                  <a:lnTo>
                    <a:pt x="601" y="366"/>
                  </a:lnTo>
                  <a:lnTo>
                    <a:pt x="601" y="367"/>
                  </a:lnTo>
                  <a:lnTo>
                    <a:pt x="601" y="368"/>
                  </a:lnTo>
                  <a:lnTo>
                    <a:pt x="602" y="369"/>
                  </a:lnTo>
                  <a:lnTo>
                    <a:pt x="602" y="370"/>
                  </a:lnTo>
                  <a:lnTo>
                    <a:pt x="602" y="371"/>
                  </a:lnTo>
                  <a:lnTo>
                    <a:pt x="603" y="371"/>
                  </a:lnTo>
                  <a:lnTo>
                    <a:pt x="604" y="372"/>
                  </a:lnTo>
                  <a:lnTo>
                    <a:pt x="604" y="372"/>
                  </a:lnTo>
                  <a:lnTo>
                    <a:pt x="605" y="373"/>
                  </a:lnTo>
                  <a:lnTo>
                    <a:pt x="606" y="375"/>
                  </a:lnTo>
                  <a:lnTo>
                    <a:pt x="609" y="377"/>
                  </a:lnTo>
                  <a:lnTo>
                    <a:pt x="609" y="379"/>
                  </a:lnTo>
                  <a:lnTo>
                    <a:pt x="609" y="380"/>
                  </a:lnTo>
                  <a:lnTo>
                    <a:pt x="610" y="381"/>
                  </a:lnTo>
                  <a:lnTo>
                    <a:pt x="614" y="384"/>
                  </a:lnTo>
                  <a:lnTo>
                    <a:pt x="614" y="386"/>
                  </a:lnTo>
                  <a:lnTo>
                    <a:pt x="612" y="386"/>
                  </a:lnTo>
                  <a:lnTo>
                    <a:pt x="609" y="386"/>
                  </a:lnTo>
                  <a:lnTo>
                    <a:pt x="608" y="391"/>
                  </a:lnTo>
                  <a:lnTo>
                    <a:pt x="610" y="392"/>
                  </a:lnTo>
                  <a:lnTo>
                    <a:pt x="611" y="394"/>
                  </a:lnTo>
                  <a:lnTo>
                    <a:pt x="613" y="400"/>
                  </a:lnTo>
                  <a:lnTo>
                    <a:pt x="611" y="404"/>
                  </a:lnTo>
                  <a:lnTo>
                    <a:pt x="610" y="405"/>
                  </a:lnTo>
                  <a:lnTo>
                    <a:pt x="610" y="409"/>
                  </a:lnTo>
                  <a:lnTo>
                    <a:pt x="611" y="411"/>
                  </a:lnTo>
                  <a:lnTo>
                    <a:pt x="612" y="411"/>
                  </a:lnTo>
                  <a:lnTo>
                    <a:pt x="612" y="412"/>
                  </a:lnTo>
                  <a:lnTo>
                    <a:pt x="612" y="413"/>
                  </a:lnTo>
                  <a:lnTo>
                    <a:pt x="609" y="415"/>
                  </a:lnTo>
                  <a:lnTo>
                    <a:pt x="605" y="415"/>
                  </a:lnTo>
                  <a:lnTo>
                    <a:pt x="603" y="414"/>
                  </a:lnTo>
                  <a:lnTo>
                    <a:pt x="601" y="414"/>
                  </a:lnTo>
                  <a:lnTo>
                    <a:pt x="599" y="417"/>
                  </a:lnTo>
                  <a:lnTo>
                    <a:pt x="594" y="417"/>
                  </a:lnTo>
                  <a:lnTo>
                    <a:pt x="595" y="419"/>
                  </a:lnTo>
                  <a:lnTo>
                    <a:pt x="598" y="419"/>
                  </a:lnTo>
                  <a:lnTo>
                    <a:pt x="598" y="420"/>
                  </a:lnTo>
                  <a:lnTo>
                    <a:pt x="596" y="420"/>
                  </a:lnTo>
                  <a:lnTo>
                    <a:pt x="598" y="422"/>
                  </a:lnTo>
                  <a:lnTo>
                    <a:pt x="593" y="423"/>
                  </a:lnTo>
                  <a:lnTo>
                    <a:pt x="592" y="423"/>
                  </a:lnTo>
                  <a:lnTo>
                    <a:pt x="588" y="425"/>
                  </a:lnTo>
                  <a:lnTo>
                    <a:pt x="584" y="427"/>
                  </a:lnTo>
                  <a:lnTo>
                    <a:pt x="584" y="428"/>
                  </a:lnTo>
                  <a:lnTo>
                    <a:pt x="584" y="429"/>
                  </a:lnTo>
                  <a:lnTo>
                    <a:pt x="583" y="430"/>
                  </a:lnTo>
                  <a:lnTo>
                    <a:pt x="583" y="431"/>
                  </a:lnTo>
                  <a:lnTo>
                    <a:pt x="581" y="433"/>
                  </a:lnTo>
                  <a:lnTo>
                    <a:pt x="574" y="434"/>
                  </a:lnTo>
                  <a:lnTo>
                    <a:pt x="572" y="432"/>
                  </a:lnTo>
                  <a:lnTo>
                    <a:pt x="571" y="430"/>
                  </a:lnTo>
                  <a:lnTo>
                    <a:pt x="571" y="428"/>
                  </a:lnTo>
                  <a:lnTo>
                    <a:pt x="568" y="427"/>
                  </a:lnTo>
                  <a:lnTo>
                    <a:pt x="567" y="429"/>
                  </a:lnTo>
                  <a:lnTo>
                    <a:pt x="559" y="433"/>
                  </a:lnTo>
                  <a:lnTo>
                    <a:pt x="554" y="433"/>
                  </a:lnTo>
                  <a:lnTo>
                    <a:pt x="552" y="434"/>
                  </a:lnTo>
                  <a:lnTo>
                    <a:pt x="552" y="435"/>
                  </a:lnTo>
                  <a:lnTo>
                    <a:pt x="553" y="436"/>
                  </a:lnTo>
                  <a:lnTo>
                    <a:pt x="553" y="439"/>
                  </a:lnTo>
                  <a:lnTo>
                    <a:pt x="552" y="439"/>
                  </a:lnTo>
                  <a:lnTo>
                    <a:pt x="551" y="441"/>
                  </a:lnTo>
                  <a:lnTo>
                    <a:pt x="553" y="443"/>
                  </a:lnTo>
                  <a:lnTo>
                    <a:pt x="554" y="444"/>
                  </a:lnTo>
                  <a:lnTo>
                    <a:pt x="553" y="445"/>
                  </a:lnTo>
                  <a:lnTo>
                    <a:pt x="550" y="446"/>
                  </a:lnTo>
                  <a:lnTo>
                    <a:pt x="549" y="448"/>
                  </a:lnTo>
                  <a:lnTo>
                    <a:pt x="548" y="451"/>
                  </a:lnTo>
                  <a:lnTo>
                    <a:pt x="545" y="453"/>
                  </a:lnTo>
                  <a:lnTo>
                    <a:pt x="543" y="454"/>
                  </a:lnTo>
                  <a:lnTo>
                    <a:pt x="538" y="461"/>
                  </a:lnTo>
                  <a:lnTo>
                    <a:pt x="539" y="463"/>
                  </a:lnTo>
                  <a:lnTo>
                    <a:pt x="540" y="464"/>
                  </a:lnTo>
                  <a:lnTo>
                    <a:pt x="541" y="464"/>
                  </a:lnTo>
                  <a:lnTo>
                    <a:pt x="542" y="463"/>
                  </a:lnTo>
                  <a:lnTo>
                    <a:pt x="542" y="462"/>
                  </a:lnTo>
                  <a:lnTo>
                    <a:pt x="543" y="463"/>
                  </a:lnTo>
                  <a:lnTo>
                    <a:pt x="545" y="465"/>
                  </a:lnTo>
                  <a:lnTo>
                    <a:pt x="544" y="466"/>
                  </a:lnTo>
                  <a:lnTo>
                    <a:pt x="544" y="467"/>
                  </a:lnTo>
                  <a:lnTo>
                    <a:pt x="545" y="469"/>
                  </a:lnTo>
                  <a:lnTo>
                    <a:pt x="547" y="471"/>
                  </a:lnTo>
                  <a:lnTo>
                    <a:pt x="548" y="472"/>
                  </a:lnTo>
                  <a:lnTo>
                    <a:pt x="548" y="475"/>
                  </a:lnTo>
                  <a:lnTo>
                    <a:pt x="550" y="478"/>
                  </a:lnTo>
                  <a:lnTo>
                    <a:pt x="551" y="478"/>
                  </a:lnTo>
                  <a:lnTo>
                    <a:pt x="551" y="479"/>
                  </a:lnTo>
                  <a:lnTo>
                    <a:pt x="553" y="484"/>
                  </a:lnTo>
                  <a:lnTo>
                    <a:pt x="554" y="487"/>
                  </a:lnTo>
                  <a:lnTo>
                    <a:pt x="557" y="490"/>
                  </a:lnTo>
                  <a:lnTo>
                    <a:pt x="558" y="491"/>
                  </a:lnTo>
                  <a:lnTo>
                    <a:pt x="559" y="493"/>
                  </a:lnTo>
                  <a:lnTo>
                    <a:pt x="558" y="494"/>
                  </a:lnTo>
                  <a:lnTo>
                    <a:pt x="558" y="495"/>
                  </a:lnTo>
                  <a:lnTo>
                    <a:pt x="558" y="497"/>
                  </a:lnTo>
                  <a:lnTo>
                    <a:pt x="558" y="498"/>
                  </a:lnTo>
                  <a:lnTo>
                    <a:pt x="559" y="499"/>
                  </a:lnTo>
                  <a:lnTo>
                    <a:pt x="559" y="500"/>
                  </a:lnTo>
                  <a:lnTo>
                    <a:pt x="558" y="502"/>
                  </a:lnTo>
                  <a:lnTo>
                    <a:pt x="558" y="504"/>
                  </a:lnTo>
                  <a:lnTo>
                    <a:pt x="558" y="505"/>
                  </a:lnTo>
                  <a:lnTo>
                    <a:pt x="559" y="507"/>
                  </a:lnTo>
                  <a:lnTo>
                    <a:pt x="559" y="510"/>
                  </a:lnTo>
                  <a:lnTo>
                    <a:pt x="561" y="511"/>
                  </a:lnTo>
                  <a:lnTo>
                    <a:pt x="561" y="514"/>
                  </a:lnTo>
                  <a:lnTo>
                    <a:pt x="564" y="516"/>
                  </a:lnTo>
                  <a:lnTo>
                    <a:pt x="563" y="519"/>
                  </a:lnTo>
                  <a:lnTo>
                    <a:pt x="564" y="521"/>
                  </a:lnTo>
                  <a:lnTo>
                    <a:pt x="564" y="523"/>
                  </a:lnTo>
                  <a:lnTo>
                    <a:pt x="566" y="528"/>
                  </a:lnTo>
                  <a:lnTo>
                    <a:pt x="566" y="529"/>
                  </a:lnTo>
                  <a:lnTo>
                    <a:pt x="569" y="539"/>
                  </a:lnTo>
                  <a:lnTo>
                    <a:pt x="569" y="540"/>
                  </a:lnTo>
                  <a:lnTo>
                    <a:pt x="572" y="544"/>
                  </a:lnTo>
                  <a:lnTo>
                    <a:pt x="573" y="544"/>
                  </a:lnTo>
                  <a:lnTo>
                    <a:pt x="575" y="546"/>
                  </a:lnTo>
                  <a:lnTo>
                    <a:pt x="575" y="547"/>
                  </a:lnTo>
                  <a:lnTo>
                    <a:pt x="575" y="548"/>
                  </a:lnTo>
                  <a:lnTo>
                    <a:pt x="575" y="550"/>
                  </a:lnTo>
                  <a:lnTo>
                    <a:pt x="576" y="550"/>
                  </a:lnTo>
                  <a:lnTo>
                    <a:pt x="576" y="551"/>
                  </a:lnTo>
                  <a:lnTo>
                    <a:pt x="576" y="553"/>
                  </a:lnTo>
                  <a:lnTo>
                    <a:pt x="575" y="556"/>
                  </a:lnTo>
                  <a:lnTo>
                    <a:pt x="576" y="558"/>
                  </a:lnTo>
                  <a:lnTo>
                    <a:pt x="577" y="558"/>
                  </a:lnTo>
                  <a:lnTo>
                    <a:pt x="576" y="560"/>
                  </a:lnTo>
                  <a:lnTo>
                    <a:pt x="576" y="561"/>
                  </a:lnTo>
                  <a:lnTo>
                    <a:pt x="576" y="562"/>
                  </a:lnTo>
                  <a:lnTo>
                    <a:pt x="577" y="563"/>
                  </a:lnTo>
                  <a:lnTo>
                    <a:pt x="576" y="567"/>
                  </a:lnTo>
                  <a:lnTo>
                    <a:pt x="574" y="569"/>
                  </a:lnTo>
                  <a:lnTo>
                    <a:pt x="573" y="571"/>
                  </a:lnTo>
                  <a:lnTo>
                    <a:pt x="575" y="573"/>
                  </a:lnTo>
                  <a:lnTo>
                    <a:pt x="575" y="574"/>
                  </a:lnTo>
                  <a:lnTo>
                    <a:pt x="574" y="577"/>
                  </a:lnTo>
                  <a:lnTo>
                    <a:pt x="572" y="582"/>
                  </a:lnTo>
                  <a:lnTo>
                    <a:pt x="572" y="584"/>
                  </a:lnTo>
                  <a:lnTo>
                    <a:pt x="571" y="586"/>
                  </a:lnTo>
                  <a:lnTo>
                    <a:pt x="570" y="590"/>
                  </a:lnTo>
                  <a:lnTo>
                    <a:pt x="569" y="591"/>
                  </a:lnTo>
                  <a:lnTo>
                    <a:pt x="568" y="591"/>
                  </a:lnTo>
                  <a:lnTo>
                    <a:pt x="565" y="593"/>
                  </a:lnTo>
                  <a:lnTo>
                    <a:pt x="564" y="596"/>
                  </a:lnTo>
                  <a:lnTo>
                    <a:pt x="566" y="600"/>
                  </a:lnTo>
                  <a:lnTo>
                    <a:pt x="569" y="602"/>
                  </a:lnTo>
                  <a:lnTo>
                    <a:pt x="568" y="606"/>
                  </a:lnTo>
                  <a:lnTo>
                    <a:pt x="569" y="607"/>
                  </a:lnTo>
                  <a:lnTo>
                    <a:pt x="569" y="608"/>
                  </a:lnTo>
                  <a:lnTo>
                    <a:pt x="569" y="609"/>
                  </a:lnTo>
                  <a:lnTo>
                    <a:pt x="569" y="611"/>
                  </a:lnTo>
                  <a:lnTo>
                    <a:pt x="568" y="612"/>
                  </a:lnTo>
                  <a:lnTo>
                    <a:pt x="568" y="613"/>
                  </a:lnTo>
                  <a:lnTo>
                    <a:pt x="568" y="616"/>
                  </a:lnTo>
                  <a:lnTo>
                    <a:pt x="568" y="618"/>
                  </a:lnTo>
                  <a:lnTo>
                    <a:pt x="567" y="619"/>
                  </a:lnTo>
                  <a:lnTo>
                    <a:pt x="568" y="620"/>
                  </a:lnTo>
                  <a:lnTo>
                    <a:pt x="568" y="621"/>
                  </a:lnTo>
                  <a:lnTo>
                    <a:pt x="565" y="625"/>
                  </a:lnTo>
                  <a:lnTo>
                    <a:pt x="561" y="625"/>
                  </a:lnTo>
                  <a:lnTo>
                    <a:pt x="564" y="629"/>
                  </a:lnTo>
                  <a:lnTo>
                    <a:pt x="566" y="627"/>
                  </a:lnTo>
                  <a:lnTo>
                    <a:pt x="568" y="626"/>
                  </a:lnTo>
                  <a:lnTo>
                    <a:pt x="568" y="628"/>
                  </a:lnTo>
                  <a:lnTo>
                    <a:pt x="567" y="630"/>
                  </a:lnTo>
                  <a:lnTo>
                    <a:pt x="567" y="631"/>
                  </a:lnTo>
                  <a:lnTo>
                    <a:pt x="568" y="631"/>
                  </a:lnTo>
                  <a:lnTo>
                    <a:pt x="569" y="631"/>
                  </a:lnTo>
                  <a:lnTo>
                    <a:pt x="569" y="632"/>
                  </a:lnTo>
                  <a:lnTo>
                    <a:pt x="568" y="634"/>
                  </a:lnTo>
                  <a:lnTo>
                    <a:pt x="574" y="641"/>
                  </a:lnTo>
                  <a:lnTo>
                    <a:pt x="574" y="642"/>
                  </a:lnTo>
                  <a:lnTo>
                    <a:pt x="575" y="643"/>
                  </a:lnTo>
                  <a:lnTo>
                    <a:pt x="573" y="643"/>
                  </a:lnTo>
                  <a:lnTo>
                    <a:pt x="571" y="643"/>
                  </a:lnTo>
                  <a:lnTo>
                    <a:pt x="570" y="644"/>
                  </a:lnTo>
                  <a:lnTo>
                    <a:pt x="571" y="644"/>
                  </a:lnTo>
                  <a:lnTo>
                    <a:pt x="571" y="645"/>
                  </a:lnTo>
                  <a:lnTo>
                    <a:pt x="570" y="646"/>
                  </a:lnTo>
                  <a:lnTo>
                    <a:pt x="569" y="646"/>
                  </a:lnTo>
                  <a:lnTo>
                    <a:pt x="566" y="645"/>
                  </a:lnTo>
                  <a:lnTo>
                    <a:pt x="559" y="651"/>
                  </a:lnTo>
                  <a:lnTo>
                    <a:pt x="560" y="652"/>
                  </a:lnTo>
                  <a:lnTo>
                    <a:pt x="563" y="653"/>
                  </a:lnTo>
                  <a:lnTo>
                    <a:pt x="564" y="657"/>
                  </a:lnTo>
                  <a:lnTo>
                    <a:pt x="569" y="659"/>
                  </a:lnTo>
                  <a:lnTo>
                    <a:pt x="571" y="660"/>
                  </a:lnTo>
                  <a:lnTo>
                    <a:pt x="571" y="663"/>
                  </a:lnTo>
                  <a:lnTo>
                    <a:pt x="571" y="666"/>
                  </a:lnTo>
                  <a:lnTo>
                    <a:pt x="571" y="668"/>
                  </a:lnTo>
                  <a:lnTo>
                    <a:pt x="571" y="669"/>
                  </a:lnTo>
                  <a:lnTo>
                    <a:pt x="571" y="672"/>
                  </a:lnTo>
                  <a:lnTo>
                    <a:pt x="571" y="673"/>
                  </a:lnTo>
                  <a:lnTo>
                    <a:pt x="572" y="675"/>
                  </a:lnTo>
                  <a:lnTo>
                    <a:pt x="574" y="677"/>
                  </a:lnTo>
                  <a:lnTo>
                    <a:pt x="576" y="678"/>
                  </a:lnTo>
                  <a:lnTo>
                    <a:pt x="576" y="680"/>
                  </a:lnTo>
                  <a:lnTo>
                    <a:pt x="575" y="681"/>
                  </a:lnTo>
                  <a:lnTo>
                    <a:pt x="574" y="682"/>
                  </a:lnTo>
                  <a:lnTo>
                    <a:pt x="574" y="683"/>
                  </a:lnTo>
                  <a:lnTo>
                    <a:pt x="574" y="684"/>
                  </a:lnTo>
                  <a:lnTo>
                    <a:pt x="574" y="687"/>
                  </a:lnTo>
                  <a:lnTo>
                    <a:pt x="570" y="691"/>
                  </a:lnTo>
                  <a:lnTo>
                    <a:pt x="567" y="689"/>
                  </a:lnTo>
                  <a:lnTo>
                    <a:pt x="566" y="689"/>
                  </a:lnTo>
                  <a:lnTo>
                    <a:pt x="566" y="691"/>
                  </a:lnTo>
                  <a:lnTo>
                    <a:pt x="566" y="692"/>
                  </a:lnTo>
                  <a:lnTo>
                    <a:pt x="565" y="693"/>
                  </a:lnTo>
                  <a:lnTo>
                    <a:pt x="564" y="694"/>
                  </a:lnTo>
                  <a:lnTo>
                    <a:pt x="561" y="699"/>
                  </a:lnTo>
                  <a:lnTo>
                    <a:pt x="560" y="698"/>
                  </a:lnTo>
                  <a:lnTo>
                    <a:pt x="560" y="696"/>
                  </a:lnTo>
                  <a:lnTo>
                    <a:pt x="561" y="694"/>
                  </a:lnTo>
                  <a:lnTo>
                    <a:pt x="557" y="686"/>
                  </a:lnTo>
                  <a:lnTo>
                    <a:pt x="555" y="686"/>
                  </a:lnTo>
                  <a:lnTo>
                    <a:pt x="554" y="687"/>
                  </a:lnTo>
                  <a:lnTo>
                    <a:pt x="552" y="687"/>
                  </a:lnTo>
                  <a:lnTo>
                    <a:pt x="552" y="685"/>
                  </a:lnTo>
                  <a:lnTo>
                    <a:pt x="551" y="684"/>
                  </a:lnTo>
                  <a:lnTo>
                    <a:pt x="549" y="684"/>
                  </a:lnTo>
                  <a:lnTo>
                    <a:pt x="545" y="686"/>
                  </a:lnTo>
                  <a:lnTo>
                    <a:pt x="540" y="691"/>
                  </a:lnTo>
                  <a:lnTo>
                    <a:pt x="540" y="692"/>
                  </a:lnTo>
                  <a:lnTo>
                    <a:pt x="540" y="694"/>
                  </a:lnTo>
                  <a:lnTo>
                    <a:pt x="538" y="694"/>
                  </a:lnTo>
                  <a:lnTo>
                    <a:pt x="532" y="694"/>
                  </a:lnTo>
                  <a:lnTo>
                    <a:pt x="530" y="694"/>
                  </a:lnTo>
                  <a:lnTo>
                    <a:pt x="529" y="694"/>
                  </a:lnTo>
                  <a:lnTo>
                    <a:pt x="521" y="692"/>
                  </a:lnTo>
                  <a:lnTo>
                    <a:pt x="519" y="689"/>
                  </a:lnTo>
                  <a:lnTo>
                    <a:pt x="518" y="688"/>
                  </a:lnTo>
                  <a:lnTo>
                    <a:pt x="514" y="686"/>
                  </a:lnTo>
                  <a:lnTo>
                    <a:pt x="510" y="687"/>
                  </a:lnTo>
                  <a:lnTo>
                    <a:pt x="509" y="688"/>
                  </a:lnTo>
                  <a:lnTo>
                    <a:pt x="508" y="688"/>
                  </a:lnTo>
                  <a:lnTo>
                    <a:pt x="507" y="692"/>
                  </a:lnTo>
                  <a:lnTo>
                    <a:pt x="507" y="694"/>
                  </a:lnTo>
                  <a:lnTo>
                    <a:pt x="505" y="695"/>
                  </a:lnTo>
                  <a:lnTo>
                    <a:pt x="504" y="695"/>
                  </a:lnTo>
                  <a:lnTo>
                    <a:pt x="502" y="696"/>
                  </a:lnTo>
                  <a:lnTo>
                    <a:pt x="501" y="696"/>
                  </a:lnTo>
                  <a:lnTo>
                    <a:pt x="502" y="698"/>
                  </a:lnTo>
                  <a:lnTo>
                    <a:pt x="501" y="698"/>
                  </a:lnTo>
                  <a:lnTo>
                    <a:pt x="500" y="700"/>
                  </a:lnTo>
                  <a:lnTo>
                    <a:pt x="498" y="701"/>
                  </a:lnTo>
                  <a:lnTo>
                    <a:pt x="497" y="702"/>
                  </a:lnTo>
                  <a:lnTo>
                    <a:pt x="492" y="707"/>
                  </a:lnTo>
                  <a:lnTo>
                    <a:pt x="492" y="708"/>
                  </a:lnTo>
                  <a:lnTo>
                    <a:pt x="492" y="709"/>
                  </a:lnTo>
                  <a:lnTo>
                    <a:pt x="489" y="711"/>
                  </a:lnTo>
                  <a:lnTo>
                    <a:pt x="488" y="710"/>
                  </a:lnTo>
                  <a:lnTo>
                    <a:pt x="488" y="708"/>
                  </a:lnTo>
                  <a:lnTo>
                    <a:pt x="489" y="707"/>
                  </a:lnTo>
                  <a:lnTo>
                    <a:pt x="488" y="707"/>
                  </a:lnTo>
                  <a:lnTo>
                    <a:pt x="487" y="707"/>
                  </a:lnTo>
                  <a:lnTo>
                    <a:pt x="486" y="707"/>
                  </a:lnTo>
                  <a:lnTo>
                    <a:pt x="485" y="708"/>
                  </a:lnTo>
                  <a:lnTo>
                    <a:pt x="485" y="709"/>
                  </a:lnTo>
                  <a:lnTo>
                    <a:pt x="480" y="711"/>
                  </a:lnTo>
                  <a:lnTo>
                    <a:pt x="479" y="710"/>
                  </a:lnTo>
                  <a:lnTo>
                    <a:pt x="478" y="708"/>
                  </a:lnTo>
                  <a:lnTo>
                    <a:pt x="475" y="710"/>
                  </a:lnTo>
                  <a:lnTo>
                    <a:pt x="473" y="708"/>
                  </a:lnTo>
                  <a:lnTo>
                    <a:pt x="470" y="708"/>
                  </a:lnTo>
                  <a:lnTo>
                    <a:pt x="470" y="709"/>
                  </a:lnTo>
                  <a:lnTo>
                    <a:pt x="469" y="710"/>
                  </a:lnTo>
                  <a:lnTo>
                    <a:pt x="468" y="710"/>
                  </a:lnTo>
                  <a:lnTo>
                    <a:pt x="466" y="710"/>
                  </a:lnTo>
                  <a:lnTo>
                    <a:pt x="466" y="711"/>
                  </a:lnTo>
                  <a:lnTo>
                    <a:pt x="466" y="713"/>
                  </a:lnTo>
                  <a:lnTo>
                    <a:pt x="467" y="714"/>
                  </a:lnTo>
                  <a:lnTo>
                    <a:pt x="467" y="715"/>
                  </a:lnTo>
                  <a:lnTo>
                    <a:pt x="465" y="715"/>
                  </a:lnTo>
                  <a:lnTo>
                    <a:pt x="463" y="714"/>
                  </a:lnTo>
                  <a:lnTo>
                    <a:pt x="462" y="715"/>
                  </a:lnTo>
                  <a:lnTo>
                    <a:pt x="462" y="716"/>
                  </a:lnTo>
                  <a:lnTo>
                    <a:pt x="462" y="717"/>
                  </a:lnTo>
                  <a:lnTo>
                    <a:pt x="459" y="717"/>
                  </a:lnTo>
                  <a:lnTo>
                    <a:pt x="458" y="717"/>
                  </a:lnTo>
                  <a:lnTo>
                    <a:pt x="449" y="730"/>
                  </a:lnTo>
                  <a:lnTo>
                    <a:pt x="448" y="731"/>
                  </a:lnTo>
                  <a:lnTo>
                    <a:pt x="443" y="730"/>
                  </a:lnTo>
                  <a:lnTo>
                    <a:pt x="442" y="729"/>
                  </a:lnTo>
                  <a:lnTo>
                    <a:pt x="440" y="729"/>
                  </a:lnTo>
                  <a:lnTo>
                    <a:pt x="436" y="728"/>
                  </a:lnTo>
                  <a:lnTo>
                    <a:pt x="434" y="727"/>
                  </a:lnTo>
                  <a:lnTo>
                    <a:pt x="420" y="714"/>
                  </a:lnTo>
                  <a:lnTo>
                    <a:pt x="419" y="713"/>
                  </a:lnTo>
                  <a:lnTo>
                    <a:pt x="419" y="712"/>
                  </a:lnTo>
                  <a:lnTo>
                    <a:pt x="418" y="711"/>
                  </a:lnTo>
                  <a:lnTo>
                    <a:pt x="412" y="705"/>
                  </a:lnTo>
                  <a:lnTo>
                    <a:pt x="410" y="704"/>
                  </a:lnTo>
                  <a:lnTo>
                    <a:pt x="409" y="704"/>
                  </a:lnTo>
                  <a:lnTo>
                    <a:pt x="408" y="703"/>
                  </a:lnTo>
                  <a:lnTo>
                    <a:pt x="404" y="701"/>
                  </a:lnTo>
                  <a:lnTo>
                    <a:pt x="403" y="700"/>
                  </a:lnTo>
                  <a:lnTo>
                    <a:pt x="396" y="698"/>
                  </a:lnTo>
                  <a:lnTo>
                    <a:pt x="381" y="693"/>
                  </a:lnTo>
                  <a:lnTo>
                    <a:pt x="380" y="693"/>
                  </a:lnTo>
                  <a:lnTo>
                    <a:pt x="366" y="694"/>
                  </a:lnTo>
                  <a:lnTo>
                    <a:pt x="363" y="694"/>
                  </a:lnTo>
                  <a:lnTo>
                    <a:pt x="361" y="692"/>
                  </a:lnTo>
                  <a:lnTo>
                    <a:pt x="360" y="689"/>
                  </a:lnTo>
                  <a:lnTo>
                    <a:pt x="358" y="689"/>
                  </a:lnTo>
                  <a:lnTo>
                    <a:pt x="356" y="689"/>
                  </a:lnTo>
                  <a:lnTo>
                    <a:pt x="355" y="689"/>
                  </a:lnTo>
                  <a:lnTo>
                    <a:pt x="346" y="685"/>
                  </a:lnTo>
                  <a:lnTo>
                    <a:pt x="331" y="682"/>
                  </a:lnTo>
                  <a:lnTo>
                    <a:pt x="325" y="685"/>
                  </a:lnTo>
                  <a:lnTo>
                    <a:pt x="312" y="693"/>
                  </a:lnTo>
                  <a:lnTo>
                    <a:pt x="303" y="694"/>
                  </a:lnTo>
                  <a:lnTo>
                    <a:pt x="298" y="693"/>
                  </a:lnTo>
                  <a:lnTo>
                    <a:pt x="298" y="687"/>
                  </a:lnTo>
                  <a:lnTo>
                    <a:pt x="296" y="684"/>
                  </a:lnTo>
                  <a:lnTo>
                    <a:pt x="295" y="684"/>
                  </a:lnTo>
                  <a:lnTo>
                    <a:pt x="293" y="683"/>
                  </a:lnTo>
                  <a:lnTo>
                    <a:pt x="293" y="682"/>
                  </a:lnTo>
                  <a:lnTo>
                    <a:pt x="294" y="680"/>
                  </a:lnTo>
                  <a:lnTo>
                    <a:pt x="293" y="678"/>
                  </a:lnTo>
                  <a:lnTo>
                    <a:pt x="295" y="678"/>
                  </a:lnTo>
                  <a:lnTo>
                    <a:pt x="296" y="678"/>
                  </a:lnTo>
                  <a:lnTo>
                    <a:pt x="298" y="679"/>
                  </a:lnTo>
                  <a:lnTo>
                    <a:pt x="299" y="678"/>
                  </a:lnTo>
                  <a:lnTo>
                    <a:pt x="298" y="677"/>
                  </a:lnTo>
                  <a:lnTo>
                    <a:pt x="298" y="676"/>
                  </a:lnTo>
                  <a:lnTo>
                    <a:pt x="295" y="676"/>
                  </a:lnTo>
                  <a:lnTo>
                    <a:pt x="293" y="676"/>
                  </a:lnTo>
                  <a:lnTo>
                    <a:pt x="292" y="674"/>
                  </a:lnTo>
                  <a:lnTo>
                    <a:pt x="292" y="673"/>
                  </a:lnTo>
                  <a:lnTo>
                    <a:pt x="290" y="672"/>
                  </a:lnTo>
                  <a:lnTo>
                    <a:pt x="288" y="673"/>
                  </a:lnTo>
                  <a:lnTo>
                    <a:pt x="287" y="673"/>
                  </a:lnTo>
                  <a:lnTo>
                    <a:pt x="287" y="672"/>
                  </a:lnTo>
                  <a:lnTo>
                    <a:pt x="288" y="671"/>
                  </a:lnTo>
                  <a:lnTo>
                    <a:pt x="286" y="671"/>
                  </a:lnTo>
                  <a:lnTo>
                    <a:pt x="284" y="669"/>
                  </a:lnTo>
                  <a:lnTo>
                    <a:pt x="284" y="669"/>
                  </a:lnTo>
                  <a:lnTo>
                    <a:pt x="284" y="665"/>
                  </a:lnTo>
                  <a:lnTo>
                    <a:pt x="283" y="667"/>
                  </a:lnTo>
                  <a:lnTo>
                    <a:pt x="283" y="668"/>
                  </a:lnTo>
                  <a:lnTo>
                    <a:pt x="283" y="669"/>
                  </a:lnTo>
                  <a:lnTo>
                    <a:pt x="282" y="669"/>
                  </a:lnTo>
                  <a:lnTo>
                    <a:pt x="281" y="669"/>
                  </a:lnTo>
                  <a:lnTo>
                    <a:pt x="276" y="671"/>
                  </a:lnTo>
                  <a:lnTo>
                    <a:pt x="275" y="675"/>
                  </a:lnTo>
                  <a:lnTo>
                    <a:pt x="279" y="675"/>
                  </a:lnTo>
                  <a:lnTo>
                    <a:pt x="282" y="675"/>
                  </a:lnTo>
                  <a:lnTo>
                    <a:pt x="283" y="679"/>
                  </a:lnTo>
                  <a:lnTo>
                    <a:pt x="282" y="681"/>
                  </a:lnTo>
                  <a:lnTo>
                    <a:pt x="282" y="685"/>
                  </a:lnTo>
                  <a:lnTo>
                    <a:pt x="279" y="685"/>
                  </a:lnTo>
                  <a:lnTo>
                    <a:pt x="273" y="680"/>
                  </a:lnTo>
                  <a:lnTo>
                    <a:pt x="266" y="679"/>
                  </a:lnTo>
                  <a:lnTo>
                    <a:pt x="266" y="677"/>
                  </a:lnTo>
                  <a:lnTo>
                    <a:pt x="267" y="675"/>
                  </a:lnTo>
                  <a:lnTo>
                    <a:pt x="268" y="671"/>
                  </a:lnTo>
                  <a:lnTo>
                    <a:pt x="266" y="671"/>
                  </a:lnTo>
                  <a:lnTo>
                    <a:pt x="264" y="670"/>
                  </a:lnTo>
                  <a:lnTo>
                    <a:pt x="263" y="668"/>
                  </a:lnTo>
                  <a:lnTo>
                    <a:pt x="263" y="665"/>
                  </a:lnTo>
                  <a:lnTo>
                    <a:pt x="265" y="663"/>
                  </a:lnTo>
                  <a:lnTo>
                    <a:pt x="268" y="662"/>
                  </a:lnTo>
                  <a:lnTo>
                    <a:pt x="269" y="662"/>
                  </a:lnTo>
                  <a:lnTo>
                    <a:pt x="269" y="660"/>
                  </a:lnTo>
                  <a:lnTo>
                    <a:pt x="266" y="657"/>
                  </a:lnTo>
                  <a:lnTo>
                    <a:pt x="264" y="656"/>
                  </a:lnTo>
                  <a:lnTo>
                    <a:pt x="262" y="657"/>
                  </a:lnTo>
                  <a:lnTo>
                    <a:pt x="258" y="659"/>
                  </a:lnTo>
                  <a:lnTo>
                    <a:pt x="258" y="655"/>
                  </a:lnTo>
                  <a:lnTo>
                    <a:pt x="258" y="653"/>
                  </a:lnTo>
                  <a:lnTo>
                    <a:pt x="258" y="652"/>
                  </a:lnTo>
                  <a:lnTo>
                    <a:pt x="258" y="651"/>
                  </a:lnTo>
                  <a:lnTo>
                    <a:pt x="257" y="648"/>
                  </a:lnTo>
                  <a:lnTo>
                    <a:pt x="254" y="647"/>
                  </a:lnTo>
                  <a:lnTo>
                    <a:pt x="253" y="646"/>
                  </a:lnTo>
                  <a:lnTo>
                    <a:pt x="252" y="646"/>
                  </a:lnTo>
                  <a:lnTo>
                    <a:pt x="252" y="644"/>
                  </a:lnTo>
                  <a:lnTo>
                    <a:pt x="251" y="644"/>
                  </a:lnTo>
                  <a:lnTo>
                    <a:pt x="249" y="646"/>
                  </a:lnTo>
                  <a:lnTo>
                    <a:pt x="250" y="651"/>
                  </a:lnTo>
                  <a:lnTo>
                    <a:pt x="250" y="652"/>
                  </a:lnTo>
                  <a:lnTo>
                    <a:pt x="251" y="652"/>
                  </a:lnTo>
                  <a:lnTo>
                    <a:pt x="249" y="656"/>
                  </a:lnTo>
                  <a:lnTo>
                    <a:pt x="247" y="657"/>
                  </a:lnTo>
                  <a:lnTo>
                    <a:pt x="246" y="658"/>
                  </a:lnTo>
                  <a:lnTo>
                    <a:pt x="244" y="658"/>
                  </a:lnTo>
                  <a:lnTo>
                    <a:pt x="244" y="657"/>
                  </a:lnTo>
                  <a:lnTo>
                    <a:pt x="243" y="655"/>
                  </a:lnTo>
                  <a:lnTo>
                    <a:pt x="243" y="651"/>
                  </a:lnTo>
                  <a:lnTo>
                    <a:pt x="242" y="650"/>
                  </a:lnTo>
                  <a:lnTo>
                    <a:pt x="242" y="648"/>
                  </a:lnTo>
                  <a:lnTo>
                    <a:pt x="242" y="647"/>
                  </a:lnTo>
                  <a:lnTo>
                    <a:pt x="243" y="646"/>
                  </a:lnTo>
                  <a:lnTo>
                    <a:pt x="241" y="643"/>
                  </a:lnTo>
                  <a:lnTo>
                    <a:pt x="239" y="643"/>
                  </a:lnTo>
                  <a:lnTo>
                    <a:pt x="238" y="643"/>
                  </a:lnTo>
                  <a:lnTo>
                    <a:pt x="237" y="643"/>
                  </a:lnTo>
                  <a:lnTo>
                    <a:pt x="235" y="643"/>
                  </a:lnTo>
                  <a:lnTo>
                    <a:pt x="233" y="643"/>
                  </a:lnTo>
                  <a:lnTo>
                    <a:pt x="233" y="643"/>
                  </a:lnTo>
                  <a:lnTo>
                    <a:pt x="233" y="642"/>
                  </a:lnTo>
                  <a:lnTo>
                    <a:pt x="232" y="642"/>
                  </a:lnTo>
                  <a:lnTo>
                    <a:pt x="231" y="643"/>
                  </a:lnTo>
                  <a:lnTo>
                    <a:pt x="231" y="645"/>
                  </a:lnTo>
                  <a:lnTo>
                    <a:pt x="233" y="646"/>
                  </a:lnTo>
                  <a:lnTo>
                    <a:pt x="233" y="647"/>
                  </a:lnTo>
                  <a:lnTo>
                    <a:pt x="233" y="649"/>
                  </a:lnTo>
                  <a:lnTo>
                    <a:pt x="233" y="650"/>
                  </a:lnTo>
                  <a:lnTo>
                    <a:pt x="233" y="650"/>
                  </a:lnTo>
                  <a:lnTo>
                    <a:pt x="232" y="650"/>
                  </a:lnTo>
                  <a:lnTo>
                    <a:pt x="231" y="650"/>
                  </a:lnTo>
                  <a:lnTo>
                    <a:pt x="230" y="649"/>
                  </a:lnTo>
                  <a:lnTo>
                    <a:pt x="228" y="648"/>
                  </a:lnTo>
                  <a:lnTo>
                    <a:pt x="223" y="650"/>
                  </a:lnTo>
                  <a:lnTo>
                    <a:pt x="221" y="653"/>
                  </a:lnTo>
                  <a:lnTo>
                    <a:pt x="219" y="651"/>
                  </a:lnTo>
                  <a:lnTo>
                    <a:pt x="216" y="652"/>
                  </a:lnTo>
                  <a:lnTo>
                    <a:pt x="214" y="652"/>
                  </a:lnTo>
                  <a:lnTo>
                    <a:pt x="211" y="656"/>
                  </a:lnTo>
                  <a:lnTo>
                    <a:pt x="210" y="658"/>
                  </a:lnTo>
                  <a:lnTo>
                    <a:pt x="208" y="659"/>
                  </a:lnTo>
                  <a:lnTo>
                    <a:pt x="207" y="660"/>
                  </a:lnTo>
                  <a:lnTo>
                    <a:pt x="206" y="664"/>
                  </a:lnTo>
                  <a:lnTo>
                    <a:pt x="206" y="666"/>
                  </a:lnTo>
                  <a:lnTo>
                    <a:pt x="207" y="667"/>
                  </a:lnTo>
                  <a:lnTo>
                    <a:pt x="207" y="669"/>
                  </a:lnTo>
                  <a:lnTo>
                    <a:pt x="205" y="669"/>
                  </a:lnTo>
                  <a:lnTo>
                    <a:pt x="204" y="669"/>
                  </a:lnTo>
                  <a:lnTo>
                    <a:pt x="200" y="672"/>
                  </a:lnTo>
                  <a:lnTo>
                    <a:pt x="198" y="672"/>
                  </a:lnTo>
                  <a:lnTo>
                    <a:pt x="195" y="676"/>
                  </a:lnTo>
                  <a:lnTo>
                    <a:pt x="197" y="678"/>
                  </a:lnTo>
                  <a:lnTo>
                    <a:pt x="198" y="678"/>
                  </a:lnTo>
                  <a:lnTo>
                    <a:pt x="199" y="681"/>
                  </a:lnTo>
                  <a:lnTo>
                    <a:pt x="198" y="681"/>
                  </a:lnTo>
                  <a:lnTo>
                    <a:pt x="196" y="683"/>
                  </a:lnTo>
                  <a:lnTo>
                    <a:pt x="197" y="686"/>
                  </a:lnTo>
                  <a:lnTo>
                    <a:pt x="199" y="686"/>
                  </a:lnTo>
                  <a:lnTo>
                    <a:pt x="201" y="688"/>
                  </a:lnTo>
                  <a:lnTo>
                    <a:pt x="203" y="691"/>
                  </a:lnTo>
                  <a:lnTo>
                    <a:pt x="204" y="691"/>
                  </a:lnTo>
                  <a:lnTo>
                    <a:pt x="205" y="691"/>
                  </a:lnTo>
                  <a:lnTo>
                    <a:pt x="207" y="692"/>
                  </a:lnTo>
                  <a:lnTo>
                    <a:pt x="208" y="691"/>
                  </a:lnTo>
                  <a:lnTo>
                    <a:pt x="208" y="694"/>
                  </a:lnTo>
                  <a:lnTo>
                    <a:pt x="208" y="694"/>
                  </a:lnTo>
                  <a:lnTo>
                    <a:pt x="210" y="696"/>
                  </a:lnTo>
                  <a:lnTo>
                    <a:pt x="210" y="695"/>
                  </a:lnTo>
                  <a:lnTo>
                    <a:pt x="211" y="694"/>
                  </a:lnTo>
                  <a:lnTo>
                    <a:pt x="210" y="693"/>
                  </a:lnTo>
                  <a:lnTo>
                    <a:pt x="211" y="693"/>
                  </a:lnTo>
                  <a:lnTo>
                    <a:pt x="213" y="694"/>
                  </a:lnTo>
                  <a:lnTo>
                    <a:pt x="214" y="694"/>
                  </a:lnTo>
                  <a:lnTo>
                    <a:pt x="215" y="694"/>
                  </a:lnTo>
                  <a:lnTo>
                    <a:pt x="215" y="694"/>
                  </a:lnTo>
                  <a:lnTo>
                    <a:pt x="220" y="694"/>
                  </a:lnTo>
                  <a:lnTo>
                    <a:pt x="223" y="694"/>
                  </a:lnTo>
                  <a:lnTo>
                    <a:pt x="223" y="693"/>
                  </a:lnTo>
                  <a:lnTo>
                    <a:pt x="223" y="691"/>
                  </a:lnTo>
                  <a:lnTo>
                    <a:pt x="222" y="689"/>
                  </a:lnTo>
                  <a:lnTo>
                    <a:pt x="223" y="688"/>
                  </a:lnTo>
                  <a:lnTo>
                    <a:pt x="224" y="689"/>
                  </a:lnTo>
                  <a:lnTo>
                    <a:pt x="225" y="691"/>
                  </a:lnTo>
                  <a:lnTo>
                    <a:pt x="225" y="688"/>
                  </a:lnTo>
                  <a:lnTo>
                    <a:pt x="227" y="687"/>
                  </a:lnTo>
                  <a:lnTo>
                    <a:pt x="230" y="686"/>
                  </a:lnTo>
                  <a:lnTo>
                    <a:pt x="231" y="686"/>
                  </a:lnTo>
                  <a:lnTo>
                    <a:pt x="231" y="687"/>
                  </a:lnTo>
                  <a:lnTo>
                    <a:pt x="233" y="688"/>
                  </a:lnTo>
                  <a:lnTo>
                    <a:pt x="236" y="687"/>
                  </a:lnTo>
                  <a:lnTo>
                    <a:pt x="236" y="686"/>
                  </a:lnTo>
                  <a:lnTo>
                    <a:pt x="237" y="685"/>
                  </a:lnTo>
                  <a:lnTo>
                    <a:pt x="239" y="685"/>
                  </a:lnTo>
                  <a:lnTo>
                    <a:pt x="239" y="686"/>
                  </a:lnTo>
                  <a:lnTo>
                    <a:pt x="240" y="688"/>
                  </a:lnTo>
                  <a:lnTo>
                    <a:pt x="240" y="689"/>
                  </a:lnTo>
                  <a:lnTo>
                    <a:pt x="241" y="689"/>
                  </a:lnTo>
                  <a:lnTo>
                    <a:pt x="243" y="692"/>
                  </a:lnTo>
                  <a:lnTo>
                    <a:pt x="244" y="694"/>
                  </a:lnTo>
                  <a:lnTo>
                    <a:pt x="242" y="696"/>
                  </a:lnTo>
                  <a:lnTo>
                    <a:pt x="241" y="696"/>
                  </a:lnTo>
                  <a:lnTo>
                    <a:pt x="239" y="696"/>
                  </a:lnTo>
                  <a:lnTo>
                    <a:pt x="240" y="695"/>
                  </a:lnTo>
                  <a:lnTo>
                    <a:pt x="240" y="694"/>
                  </a:lnTo>
                  <a:lnTo>
                    <a:pt x="239" y="693"/>
                  </a:lnTo>
                  <a:lnTo>
                    <a:pt x="236" y="695"/>
                  </a:lnTo>
                  <a:lnTo>
                    <a:pt x="237" y="699"/>
                  </a:lnTo>
                  <a:lnTo>
                    <a:pt x="237" y="700"/>
                  </a:lnTo>
                  <a:lnTo>
                    <a:pt x="237" y="702"/>
                  </a:lnTo>
                  <a:lnTo>
                    <a:pt x="238" y="704"/>
                  </a:lnTo>
                  <a:lnTo>
                    <a:pt x="238" y="705"/>
                  </a:lnTo>
                  <a:lnTo>
                    <a:pt x="236" y="707"/>
                  </a:lnTo>
                  <a:lnTo>
                    <a:pt x="233" y="710"/>
                  </a:lnTo>
                  <a:lnTo>
                    <a:pt x="230" y="709"/>
                  </a:lnTo>
                  <a:lnTo>
                    <a:pt x="232" y="705"/>
                  </a:lnTo>
                  <a:lnTo>
                    <a:pt x="229" y="702"/>
                  </a:lnTo>
                  <a:lnTo>
                    <a:pt x="229" y="701"/>
                  </a:lnTo>
                  <a:lnTo>
                    <a:pt x="226" y="700"/>
                  </a:lnTo>
                  <a:lnTo>
                    <a:pt x="225" y="698"/>
                  </a:lnTo>
                  <a:lnTo>
                    <a:pt x="220" y="697"/>
                  </a:lnTo>
                  <a:lnTo>
                    <a:pt x="220" y="698"/>
                  </a:lnTo>
                  <a:lnTo>
                    <a:pt x="219" y="700"/>
                  </a:lnTo>
                  <a:lnTo>
                    <a:pt x="217" y="703"/>
                  </a:lnTo>
                  <a:lnTo>
                    <a:pt x="214" y="703"/>
                  </a:lnTo>
                  <a:lnTo>
                    <a:pt x="213" y="704"/>
                  </a:lnTo>
                  <a:lnTo>
                    <a:pt x="211" y="704"/>
                  </a:lnTo>
                  <a:lnTo>
                    <a:pt x="211" y="705"/>
                  </a:lnTo>
                  <a:lnTo>
                    <a:pt x="208" y="707"/>
                  </a:lnTo>
                  <a:lnTo>
                    <a:pt x="206" y="708"/>
                  </a:lnTo>
                  <a:lnTo>
                    <a:pt x="207" y="711"/>
                  </a:lnTo>
                  <a:lnTo>
                    <a:pt x="207" y="712"/>
                  </a:lnTo>
                  <a:lnTo>
                    <a:pt x="208" y="713"/>
                  </a:lnTo>
                  <a:lnTo>
                    <a:pt x="208" y="713"/>
                  </a:lnTo>
                  <a:lnTo>
                    <a:pt x="213" y="713"/>
                  </a:lnTo>
                  <a:lnTo>
                    <a:pt x="215" y="715"/>
                  </a:lnTo>
                  <a:lnTo>
                    <a:pt x="213" y="716"/>
                  </a:lnTo>
                  <a:lnTo>
                    <a:pt x="212" y="716"/>
                  </a:lnTo>
                  <a:lnTo>
                    <a:pt x="210" y="716"/>
                  </a:lnTo>
                  <a:lnTo>
                    <a:pt x="208" y="717"/>
                  </a:lnTo>
                  <a:lnTo>
                    <a:pt x="199" y="718"/>
                  </a:lnTo>
                  <a:lnTo>
                    <a:pt x="197" y="718"/>
                  </a:lnTo>
                  <a:lnTo>
                    <a:pt x="193" y="716"/>
                  </a:lnTo>
                  <a:lnTo>
                    <a:pt x="192" y="716"/>
                  </a:lnTo>
                  <a:lnTo>
                    <a:pt x="191" y="718"/>
                  </a:lnTo>
                  <a:lnTo>
                    <a:pt x="190" y="718"/>
                  </a:lnTo>
                  <a:lnTo>
                    <a:pt x="187" y="718"/>
                  </a:lnTo>
                  <a:lnTo>
                    <a:pt x="185" y="718"/>
                  </a:lnTo>
                  <a:lnTo>
                    <a:pt x="184" y="718"/>
                  </a:lnTo>
                  <a:lnTo>
                    <a:pt x="183" y="718"/>
                  </a:lnTo>
                  <a:lnTo>
                    <a:pt x="180" y="717"/>
                  </a:lnTo>
                  <a:lnTo>
                    <a:pt x="178" y="717"/>
                  </a:lnTo>
                  <a:lnTo>
                    <a:pt x="176" y="715"/>
                  </a:lnTo>
                  <a:lnTo>
                    <a:pt x="171" y="711"/>
                  </a:lnTo>
                  <a:lnTo>
                    <a:pt x="171" y="710"/>
                  </a:lnTo>
                  <a:lnTo>
                    <a:pt x="170" y="709"/>
                  </a:lnTo>
                  <a:lnTo>
                    <a:pt x="170" y="708"/>
                  </a:lnTo>
                  <a:lnTo>
                    <a:pt x="171" y="706"/>
                  </a:lnTo>
                  <a:lnTo>
                    <a:pt x="169" y="704"/>
                  </a:lnTo>
                  <a:lnTo>
                    <a:pt x="164" y="704"/>
                  </a:lnTo>
                  <a:lnTo>
                    <a:pt x="163" y="703"/>
                  </a:lnTo>
                  <a:lnTo>
                    <a:pt x="161" y="702"/>
                  </a:lnTo>
                  <a:lnTo>
                    <a:pt x="159" y="703"/>
                  </a:lnTo>
                  <a:lnTo>
                    <a:pt x="158" y="704"/>
                  </a:lnTo>
                  <a:lnTo>
                    <a:pt x="157" y="705"/>
                  </a:lnTo>
                  <a:lnTo>
                    <a:pt x="156" y="705"/>
                  </a:lnTo>
                  <a:lnTo>
                    <a:pt x="155" y="703"/>
                  </a:lnTo>
                  <a:lnTo>
                    <a:pt x="155" y="702"/>
                  </a:lnTo>
                  <a:lnTo>
                    <a:pt x="152" y="700"/>
                  </a:lnTo>
                  <a:lnTo>
                    <a:pt x="150" y="701"/>
                  </a:lnTo>
                  <a:lnTo>
                    <a:pt x="148" y="703"/>
                  </a:lnTo>
                  <a:lnTo>
                    <a:pt x="147" y="704"/>
                  </a:lnTo>
                  <a:lnTo>
                    <a:pt x="147" y="705"/>
                  </a:lnTo>
                  <a:lnTo>
                    <a:pt x="146" y="706"/>
                  </a:lnTo>
                  <a:lnTo>
                    <a:pt x="145" y="706"/>
                  </a:lnTo>
                  <a:lnTo>
                    <a:pt x="143" y="708"/>
                  </a:lnTo>
                  <a:lnTo>
                    <a:pt x="143" y="709"/>
                  </a:lnTo>
                  <a:lnTo>
                    <a:pt x="142" y="709"/>
                  </a:lnTo>
                  <a:lnTo>
                    <a:pt x="141" y="709"/>
                  </a:lnTo>
                  <a:lnTo>
                    <a:pt x="138" y="708"/>
                  </a:lnTo>
                  <a:lnTo>
                    <a:pt x="137" y="709"/>
                  </a:lnTo>
                  <a:lnTo>
                    <a:pt x="136" y="710"/>
                  </a:lnTo>
                  <a:lnTo>
                    <a:pt x="135" y="710"/>
                  </a:lnTo>
                  <a:lnTo>
                    <a:pt x="135" y="712"/>
                  </a:lnTo>
                  <a:lnTo>
                    <a:pt x="134" y="712"/>
                  </a:lnTo>
                  <a:lnTo>
                    <a:pt x="132" y="712"/>
                  </a:lnTo>
                  <a:lnTo>
                    <a:pt x="130" y="712"/>
                  </a:lnTo>
                  <a:lnTo>
                    <a:pt x="129" y="714"/>
                  </a:lnTo>
                  <a:lnTo>
                    <a:pt x="128" y="716"/>
                  </a:lnTo>
                  <a:lnTo>
                    <a:pt x="127" y="718"/>
                  </a:lnTo>
                  <a:lnTo>
                    <a:pt x="124" y="719"/>
                  </a:lnTo>
                  <a:lnTo>
                    <a:pt x="122" y="718"/>
                  </a:lnTo>
                  <a:lnTo>
                    <a:pt x="120" y="718"/>
                  </a:lnTo>
                  <a:lnTo>
                    <a:pt x="118" y="718"/>
                  </a:lnTo>
                  <a:lnTo>
                    <a:pt x="116" y="720"/>
                  </a:lnTo>
                  <a:lnTo>
                    <a:pt x="114" y="721"/>
                  </a:lnTo>
                  <a:lnTo>
                    <a:pt x="110" y="721"/>
                  </a:lnTo>
                  <a:lnTo>
                    <a:pt x="109" y="720"/>
                  </a:lnTo>
                  <a:lnTo>
                    <a:pt x="108" y="720"/>
                  </a:lnTo>
                  <a:lnTo>
                    <a:pt x="106" y="719"/>
                  </a:lnTo>
                  <a:lnTo>
                    <a:pt x="101" y="719"/>
                  </a:lnTo>
                  <a:lnTo>
                    <a:pt x="98" y="719"/>
                  </a:lnTo>
                  <a:lnTo>
                    <a:pt x="96" y="719"/>
                  </a:lnTo>
                  <a:lnTo>
                    <a:pt x="94" y="721"/>
                  </a:lnTo>
                  <a:lnTo>
                    <a:pt x="94" y="722"/>
                  </a:lnTo>
                  <a:lnTo>
                    <a:pt x="93" y="723"/>
                  </a:lnTo>
                  <a:lnTo>
                    <a:pt x="92" y="723"/>
                  </a:lnTo>
                  <a:lnTo>
                    <a:pt x="91" y="723"/>
                  </a:lnTo>
                  <a:lnTo>
                    <a:pt x="87" y="721"/>
                  </a:lnTo>
                  <a:lnTo>
                    <a:pt x="85" y="719"/>
                  </a:lnTo>
                  <a:lnTo>
                    <a:pt x="85" y="717"/>
                  </a:lnTo>
                  <a:lnTo>
                    <a:pt x="86" y="716"/>
                  </a:lnTo>
                  <a:lnTo>
                    <a:pt x="85" y="713"/>
                  </a:lnTo>
                  <a:lnTo>
                    <a:pt x="84" y="710"/>
                  </a:lnTo>
                  <a:lnTo>
                    <a:pt x="83" y="710"/>
                  </a:lnTo>
                  <a:lnTo>
                    <a:pt x="78" y="709"/>
                  </a:lnTo>
                  <a:lnTo>
                    <a:pt x="71" y="711"/>
                  </a:lnTo>
                  <a:lnTo>
                    <a:pt x="69" y="709"/>
                  </a:lnTo>
                  <a:lnTo>
                    <a:pt x="65" y="709"/>
                  </a:lnTo>
                  <a:lnTo>
                    <a:pt x="63" y="715"/>
                  </a:lnTo>
                  <a:lnTo>
                    <a:pt x="60" y="718"/>
                  </a:lnTo>
                  <a:lnTo>
                    <a:pt x="51" y="721"/>
                  </a:lnTo>
                  <a:lnTo>
                    <a:pt x="45" y="722"/>
                  </a:lnTo>
                  <a:lnTo>
                    <a:pt x="43" y="723"/>
                  </a:lnTo>
                  <a:lnTo>
                    <a:pt x="39" y="725"/>
                  </a:lnTo>
                  <a:lnTo>
                    <a:pt x="36" y="725"/>
                  </a:lnTo>
                  <a:lnTo>
                    <a:pt x="35" y="725"/>
                  </a:lnTo>
                  <a:lnTo>
                    <a:pt x="30" y="721"/>
                  </a:lnTo>
                  <a:lnTo>
                    <a:pt x="28" y="718"/>
                  </a:lnTo>
                  <a:lnTo>
                    <a:pt x="25" y="716"/>
                  </a:lnTo>
                  <a:lnTo>
                    <a:pt x="26" y="716"/>
                  </a:lnTo>
                  <a:lnTo>
                    <a:pt x="27" y="716"/>
                  </a:lnTo>
                  <a:lnTo>
                    <a:pt x="28" y="717"/>
                  </a:lnTo>
                  <a:lnTo>
                    <a:pt x="30" y="716"/>
                  </a:lnTo>
                  <a:lnTo>
                    <a:pt x="32" y="715"/>
                  </a:lnTo>
                  <a:lnTo>
                    <a:pt x="34" y="715"/>
                  </a:lnTo>
                  <a:lnTo>
                    <a:pt x="35" y="716"/>
                  </a:lnTo>
                  <a:lnTo>
                    <a:pt x="36" y="714"/>
                  </a:lnTo>
                  <a:lnTo>
                    <a:pt x="37" y="715"/>
                  </a:lnTo>
                  <a:lnTo>
                    <a:pt x="38" y="713"/>
                  </a:lnTo>
                  <a:lnTo>
                    <a:pt x="36" y="712"/>
                  </a:lnTo>
                  <a:lnTo>
                    <a:pt x="36" y="710"/>
                  </a:lnTo>
                  <a:lnTo>
                    <a:pt x="35" y="708"/>
                  </a:lnTo>
                  <a:lnTo>
                    <a:pt x="36" y="706"/>
                  </a:lnTo>
                  <a:lnTo>
                    <a:pt x="39" y="704"/>
                  </a:lnTo>
                  <a:lnTo>
                    <a:pt x="36" y="706"/>
                  </a:lnTo>
                  <a:lnTo>
                    <a:pt x="35" y="706"/>
                  </a:lnTo>
                  <a:lnTo>
                    <a:pt x="32" y="706"/>
                  </a:lnTo>
                  <a:lnTo>
                    <a:pt x="29" y="705"/>
                  </a:lnTo>
                  <a:lnTo>
                    <a:pt x="28" y="705"/>
                  </a:lnTo>
                  <a:lnTo>
                    <a:pt x="27" y="706"/>
                  </a:lnTo>
                  <a:lnTo>
                    <a:pt x="25" y="708"/>
                  </a:lnTo>
                  <a:lnTo>
                    <a:pt x="23" y="710"/>
                  </a:lnTo>
                  <a:lnTo>
                    <a:pt x="19" y="710"/>
                  </a:lnTo>
                  <a:lnTo>
                    <a:pt x="19" y="709"/>
                  </a:lnTo>
                  <a:lnTo>
                    <a:pt x="18" y="708"/>
                  </a:lnTo>
                  <a:lnTo>
                    <a:pt x="15" y="706"/>
                  </a:lnTo>
                  <a:lnTo>
                    <a:pt x="16" y="705"/>
                  </a:lnTo>
                  <a:lnTo>
                    <a:pt x="16" y="704"/>
                  </a:lnTo>
                  <a:lnTo>
                    <a:pt x="16" y="701"/>
                  </a:lnTo>
                  <a:lnTo>
                    <a:pt x="14" y="700"/>
                  </a:lnTo>
                  <a:lnTo>
                    <a:pt x="12" y="698"/>
                  </a:lnTo>
                  <a:lnTo>
                    <a:pt x="12" y="696"/>
                  </a:lnTo>
                  <a:lnTo>
                    <a:pt x="11" y="694"/>
                  </a:lnTo>
                  <a:lnTo>
                    <a:pt x="11" y="693"/>
                  </a:lnTo>
                  <a:lnTo>
                    <a:pt x="11" y="693"/>
                  </a:lnTo>
                  <a:lnTo>
                    <a:pt x="11" y="692"/>
                  </a:lnTo>
                  <a:lnTo>
                    <a:pt x="8" y="689"/>
                  </a:lnTo>
                  <a:lnTo>
                    <a:pt x="8" y="688"/>
                  </a:lnTo>
                  <a:lnTo>
                    <a:pt x="7" y="688"/>
                  </a:lnTo>
                  <a:lnTo>
                    <a:pt x="6" y="687"/>
                  </a:lnTo>
                  <a:lnTo>
                    <a:pt x="4" y="685"/>
                  </a:lnTo>
                  <a:lnTo>
                    <a:pt x="3" y="683"/>
                  </a:lnTo>
                  <a:lnTo>
                    <a:pt x="2" y="681"/>
                  </a:lnTo>
                  <a:lnTo>
                    <a:pt x="2" y="679"/>
                  </a:lnTo>
                  <a:lnTo>
                    <a:pt x="2" y="675"/>
                  </a:lnTo>
                  <a:lnTo>
                    <a:pt x="2" y="674"/>
                  </a:lnTo>
                  <a:lnTo>
                    <a:pt x="0" y="671"/>
                  </a:lnTo>
                  <a:lnTo>
                    <a:pt x="1" y="669"/>
                  </a:lnTo>
                  <a:lnTo>
                    <a:pt x="4" y="668"/>
                  </a:lnTo>
                  <a:lnTo>
                    <a:pt x="4" y="667"/>
                  </a:lnTo>
                  <a:lnTo>
                    <a:pt x="5" y="667"/>
                  </a:lnTo>
                  <a:lnTo>
                    <a:pt x="6" y="666"/>
                  </a:lnTo>
                  <a:lnTo>
                    <a:pt x="7" y="665"/>
                  </a:lnTo>
                  <a:lnTo>
                    <a:pt x="8" y="664"/>
                  </a:lnTo>
                  <a:lnTo>
                    <a:pt x="8" y="663"/>
                  </a:lnTo>
                  <a:lnTo>
                    <a:pt x="9" y="661"/>
                  </a:lnTo>
                  <a:lnTo>
                    <a:pt x="9" y="660"/>
                  </a:lnTo>
                  <a:lnTo>
                    <a:pt x="9" y="658"/>
                  </a:lnTo>
                  <a:lnTo>
                    <a:pt x="8" y="657"/>
                  </a:lnTo>
                  <a:lnTo>
                    <a:pt x="7" y="652"/>
                  </a:lnTo>
                  <a:lnTo>
                    <a:pt x="7" y="651"/>
                  </a:lnTo>
                  <a:lnTo>
                    <a:pt x="6" y="650"/>
                  </a:lnTo>
                  <a:lnTo>
                    <a:pt x="6" y="648"/>
                  </a:lnTo>
                  <a:lnTo>
                    <a:pt x="5" y="643"/>
                  </a:lnTo>
                  <a:lnTo>
                    <a:pt x="8" y="637"/>
                  </a:lnTo>
                  <a:lnTo>
                    <a:pt x="9" y="634"/>
                  </a:lnTo>
                  <a:lnTo>
                    <a:pt x="10" y="633"/>
                  </a:lnTo>
                  <a:lnTo>
                    <a:pt x="11" y="629"/>
                  </a:lnTo>
                  <a:lnTo>
                    <a:pt x="12" y="625"/>
                  </a:lnTo>
                  <a:lnTo>
                    <a:pt x="12" y="621"/>
                  </a:lnTo>
                  <a:lnTo>
                    <a:pt x="12" y="619"/>
                  </a:lnTo>
                  <a:lnTo>
                    <a:pt x="11" y="615"/>
                  </a:lnTo>
                  <a:lnTo>
                    <a:pt x="12" y="611"/>
                  </a:lnTo>
                  <a:lnTo>
                    <a:pt x="14" y="610"/>
                  </a:lnTo>
                  <a:lnTo>
                    <a:pt x="16" y="608"/>
                  </a:lnTo>
                  <a:lnTo>
                    <a:pt x="17" y="606"/>
                  </a:lnTo>
                  <a:lnTo>
                    <a:pt x="17" y="604"/>
                  </a:lnTo>
                  <a:lnTo>
                    <a:pt x="17" y="602"/>
                  </a:lnTo>
                  <a:lnTo>
                    <a:pt x="17" y="599"/>
                  </a:lnTo>
                  <a:lnTo>
                    <a:pt x="17" y="598"/>
                  </a:lnTo>
                  <a:lnTo>
                    <a:pt x="17" y="597"/>
                  </a:lnTo>
                  <a:lnTo>
                    <a:pt x="17" y="596"/>
                  </a:lnTo>
                  <a:lnTo>
                    <a:pt x="18" y="595"/>
                  </a:lnTo>
                  <a:lnTo>
                    <a:pt x="18" y="594"/>
                  </a:lnTo>
                  <a:lnTo>
                    <a:pt x="19" y="594"/>
                  </a:lnTo>
                  <a:lnTo>
                    <a:pt x="20" y="594"/>
                  </a:lnTo>
                  <a:lnTo>
                    <a:pt x="22" y="591"/>
                  </a:lnTo>
                  <a:lnTo>
                    <a:pt x="23" y="590"/>
                  </a:lnTo>
                  <a:lnTo>
                    <a:pt x="24" y="589"/>
                  </a:lnTo>
                  <a:lnTo>
                    <a:pt x="24" y="588"/>
                  </a:lnTo>
                  <a:lnTo>
                    <a:pt x="26" y="584"/>
                  </a:lnTo>
                  <a:lnTo>
                    <a:pt x="27" y="583"/>
                  </a:lnTo>
                  <a:lnTo>
                    <a:pt x="27" y="582"/>
                  </a:lnTo>
                  <a:lnTo>
                    <a:pt x="26" y="578"/>
                  </a:lnTo>
                  <a:lnTo>
                    <a:pt x="26" y="576"/>
                  </a:lnTo>
                  <a:lnTo>
                    <a:pt x="25" y="575"/>
                  </a:lnTo>
                  <a:lnTo>
                    <a:pt x="24" y="573"/>
                  </a:lnTo>
                  <a:lnTo>
                    <a:pt x="24" y="572"/>
                  </a:lnTo>
                  <a:lnTo>
                    <a:pt x="23" y="571"/>
                  </a:lnTo>
                  <a:lnTo>
                    <a:pt x="21" y="570"/>
                  </a:lnTo>
                  <a:lnTo>
                    <a:pt x="20" y="569"/>
                  </a:lnTo>
                  <a:lnTo>
                    <a:pt x="19" y="567"/>
                  </a:lnTo>
                  <a:lnTo>
                    <a:pt x="18" y="567"/>
                  </a:lnTo>
                  <a:lnTo>
                    <a:pt x="18" y="566"/>
                  </a:lnTo>
                  <a:lnTo>
                    <a:pt x="16" y="562"/>
                  </a:lnTo>
                  <a:lnTo>
                    <a:pt x="17" y="555"/>
                  </a:lnTo>
                  <a:lnTo>
                    <a:pt x="17" y="554"/>
                  </a:lnTo>
                  <a:lnTo>
                    <a:pt x="16" y="549"/>
                  </a:lnTo>
                  <a:lnTo>
                    <a:pt x="16" y="548"/>
                  </a:lnTo>
                  <a:lnTo>
                    <a:pt x="16" y="546"/>
                  </a:lnTo>
                  <a:lnTo>
                    <a:pt x="17" y="544"/>
                  </a:lnTo>
                  <a:lnTo>
                    <a:pt x="17" y="544"/>
                  </a:lnTo>
                  <a:lnTo>
                    <a:pt x="18" y="543"/>
                  </a:lnTo>
                  <a:lnTo>
                    <a:pt x="18" y="541"/>
                  </a:lnTo>
                  <a:lnTo>
                    <a:pt x="19" y="539"/>
                  </a:lnTo>
                  <a:lnTo>
                    <a:pt x="18" y="536"/>
                  </a:lnTo>
                  <a:lnTo>
                    <a:pt x="18" y="535"/>
                  </a:lnTo>
                  <a:lnTo>
                    <a:pt x="20" y="533"/>
                  </a:lnTo>
                  <a:lnTo>
                    <a:pt x="21" y="531"/>
                  </a:lnTo>
                  <a:lnTo>
                    <a:pt x="23" y="530"/>
                  </a:lnTo>
                  <a:lnTo>
                    <a:pt x="24" y="528"/>
                  </a:lnTo>
                  <a:lnTo>
                    <a:pt x="24" y="526"/>
                  </a:lnTo>
                  <a:lnTo>
                    <a:pt x="24" y="523"/>
                  </a:lnTo>
                  <a:lnTo>
                    <a:pt x="26" y="520"/>
                  </a:lnTo>
                  <a:lnTo>
                    <a:pt x="27" y="519"/>
                  </a:lnTo>
                  <a:lnTo>
                    <a:pt x="28" y="519"/>
                  </a:lnTo>
                  <a:lnTo>
                    <a:pt x="30" y="515"/>
                  </a:lnTo>
                  <a:lnTo>
                    <a:pt x="31" y="513"/>
                  </a:lnTo>
                  <a:lnTo>
                    <a:pt x="32" y="511"/>
                  </a:lnTo>
                  <a:lnTo>
                    <a:pt x="34" y="507"/>
                  </a:lnTo>
                  <a:lnTo>
                    <a:pt x="37" y="503"/>
                  </a:lnTo>
                  <a:lnTo>
                    <a:pt x="39" y="502"/>
                  </a:lnTo>
                  <a:lnTo>
                    <a:pt x="40" y="498"/>
                  </a:lnTo>
                  <a:lnTo>
                    <a:pt x="42" y="492"/>
                  </a:lnTo>
                  <a:lnTo>
                    <a:pt x="42" y="491"/>
                  </a:lnTo>
                  <a:lnTo>
                    <a:pt x="46" y="477"/>
                  </a:lnTo>
                  <a:lnTo>
                    <a:pt x="48" y="474"/>
                  </a:lnTo>
                  <a:lnTo>
                    <a:pt x="50" y="474"/>
                  </a:lnTo>
                  <a:lnTo>
                    <a:pt x="55" y="470"/>
                  </a:lnTo>
                  <a:lnTo>
                    <a:pt x="56" y="470"/>
                  </a:lnTo>
                  <a:lnTo>
                    <a:pt x="57" y="469"/>
                  </a:lnTo>
                  <a:lnTo>
                    <a:pt x="57" y="468"/>
                  </a:lnTo>
                  <a:lnTo>
                    <a:pt x="57" y="467"/>
                  </a:lnTo>
                  <a:lnTo>
                    <a:pt x="57" y="466"/>
                  </a:lnTo>
                  <a:lnTo>
                    <a:pt x="57" y="464"/>
                  </a:lnTo>
                  <a:lnTo>
                    <a:pt x="56" y="460"/>
                  </a:lnTo>
                  <a:lnTo>
                    <a:pt x="56" y="457"/>
                  </a:lnTo>
                  <a:lnTo>
                    <a:pt x="55" y="450"/>
                  </a:lnTo>
                  <a:lnTo>
                    <a:pt x="55" y="446"/>
                  </a:lnTo>
                  <a:lnTo>
                    <a:pt x="58" y="439"/>
                  </a:lnTo>
                  <a:lnTo>
                    <a:pt x="60" y="434"/>
                  </a:lnTo>
                  <a:lnTo>
                    <a:pt x="60" y="432"/>
                  </a:lnTo>
                  <a:lnTo>
                    <a:pt x="61" y="429"/>
                  </a:lnTo>
                  <a:lnTo>
                    <a:pt x="61" y="428"/>
                  </a:lnTo>
                  <a:lnTo>
                    <a:pt x="62" y="426"/>
                  </a:lnTo>
                  <a:lnTo>
                    <a:pt x="62" y="425"/>
                  </a:lnTo>
                  <a:lnTo>
                    <a:pt x="62" y="424"/>
                  </a:lnTo>
                  <a:lnTo>
                    <a:pt x="62" y="421"/>
                  </a:lnTo>
                  <a:lnTo>
                    <a:pt x="63" y="418"/>
                  </a:lnTo>
                  <a:lnTo>
                    <a:pt x="64" y="416"/>
                  </a:lnTo>
                  <a:lnTo>
                    <a:pt x="65" y="415"/>
                  </a:lnTo>
                  <a:lnTo>
                    <a:pt x="66" y="414"/>
                  </a:lnTo>
                  <a:lnTo>
                    <a:pt x="69" y="413"/>
                  </a:lnTo>
                  <a:lnTo>
                    <a:pt x="70" y="413"/>
                  </a:lnTo>
                  <a:lnTo>
                    <a:pt x="70" y="412"/>
                  </a:lnTo>
                  <a:lnTo>
                    <a:pt x="71" y="411"/>
                  </a:lnTo>
                  <a:lnTo>
                    <a:pt x="72" y="410"/>
                  </a:lnTo>
                  <a:lnTo>
                    <a:pt x="72" y="408"/>
                  </a:lnTo>
                  <a:lnTo>
                    <a:pt x="73" y="407"/>
                  </a:lnTo>
                  <a:lnTo>
                    <a:pt x="73" y="406"/>
                  </a:lnTo>
                  <a:lnTo>
                    <a:pt x="72" y="403"/>
                  </a:lnTo>
                  <a:lnTo>
                    <a:pt x="72" y="400"/>
                  </a:lnTo>
                  <a:lnTo>
                    <a:pt x="72" y="397"/>
                  </a:lnTo>
                  <a:lnTo>
                    <a:pt x="73" y="396"/>
                  </a:lnTo>
                  <a:lnTo>
                    <a:pt x="73" y="396"/>
                  </a:lnTo>
                  <a:lnTo>
                    <a:pt x="73" y="394"/>
                  </a:lnTo>
                  <a:lnTo>
                    <a:pt x="73" y="393"/>
                  </a:lnTo>
                  <a:lnTo>
                    <a:pt x="72" y="389"/>
                  </a:lnTo>
                  <a:lnTo>
                    <a:pt x="72" y="388"/>
                  </a:lnTo>
                  <a:lnTo>
                    <a:pt x="72" y="386"/>
                  </a:lnTo>
                  <a:lnTo>
                    <a:pt x="72" y="384"/>
                  </a:lnTo>
                  <a:lnTo>
                    <a:pt x="73" y="383"/>
                  </a:lnTo>
                  <a:lnTo>
                    <a:pt x="74" y="382"/>
                  </a:lnTo>
                  <a:lnTo>
                    <a:pt x="74" y="381"/>
                  </a:lnTo>
                  <a:lnTo>
                    <a:pt x="77" y="376"/>
                  </a:lnTo>
                  <a:lnTo>
                    <a:pt x="79" y="374"/>
                  </a:lnTo>
                  <a:lnTo>
                    <a:pt x="79" y="373"/>
                  </a:lnTo>
                  <a:lnTo>
                    <a:pt x="80" y="371"/>
                  </a:lnTo>
                  <a:lnTo>
                    <a:pt x="81" y="369"/>
                  </a:lnTo>
                  <a:lnTo>
                    <a:pt x="81" y="368"/>
                  </a:lnTo>
                  <a:lnTo>
                    <a:pt x="81" y="367"/>
                  </a:lnTo>
                  <a:lnTo>
                    <a:pt x="82" y="367"/>
                  </a:lnTo>
                  <a:lnTo>
                    <a:pt x="83" y="366"/>
                  </a:lnTo>
                  <a:lnTo>
                    <a:pt x="85" y="366"/>
                  </a:lnTo>
                  <a:lnTo>
                    <a:pt x="85" y="364"/>
                  </a:lnTo>
                  <a:lnTo>
                    <a:pt x="89" y="362"/>
                  </a:lnTo>
                  <a:lnTo>
                    <a:pt x="91" y="361"/>
                  </a:lnTo>
                  <a:lnTo>
                    <a:pt x="92" y="359"/>
                  </a:lnTo>
                  <a:lnTo>
                    <a:pt x="99" y="352"/>
                  </a:lnTo>
                  <a:lnTo>
                    <a:pt x="102" y="347"/>
                  </a:lnTo>
                  <a:lnTo>
                    <a:pt x="105" y="347"/>
                  </a:lnTo>
                  <a:lnTo>
                    <a:pt x="108" y="344"/>
                  </a:lnTo>
                  <a:lnTo>
                    <a:pt x="110" y="340"/>
                  </a:lnTo>
                  <a:lnTo>
                    <a:pt x="110" y="336"/>
                  </a:lnTo>
                  <a:lnTo>
                    <a:pt x="110" y="332"/>
                  </a:lnTo>
                  <a:lnTo>
                    <a:pt x="110" y="331"/>
                  </a:lnTo>
                  <a:lnTo>
                    <a:pt x="112" y="330"/>
                  </a:lnTo>
                  <a:lnTo>
                    <a:pt x="115" y="330"/>
                  </a:lnTo>
                  <a:lnTo>
                    <a:pt x="117" y="331"/>
                  </a:lnTo>
                  <a:lnTo>
                    <a:pt x="120" y="328"/>
                  </a:lnTo>
                  <a:lnTo>
                    <a:pt x="121" y="326"/>
                  </a:lnTo>
                  <a:lnTo>
                    <a:pt x="121" y="324"/>
                  </a:lnTo>
                  <a:lnTo>
                    <a:pt x="122" y="322"/>
                  </a:lnTo>
                  <a:lnTo>
                    <a:pt x="123" y="321"/>
                  </a:lnTo>
                  <a:lnTo>
                    <a:pt x="125" y="321"/>
                  </a:lnTo>
                  <a:lnTo>
                    <a:pt x="126" y="321"/>
                  </a:lnTo>
                  <a:lnTo>
                    <a:pt x="130" y="321"/>
                  </a:lnTo>
                  <a:lnTo>
                    <a:pt x="134" y="318"/>
                  </a:lnTo>
                  <a:lnTo>
                    <a:pt x="134" y="317"/>
                  </a:lnTo>
                  <a:lnTo>
                    <a:pt x="137" y="313"/>
                  </a:lnTo>
                  <a:lnTo>
                    <a:pt x="138" y="309"/>
                  </a:lnTo>
                  <a:lnTo>
                    <a:pt x="138" y="308"/>
                  </a:lnTo>
                  <a:lnTo>
                    <a:pt x="141" y="303"/>
                  </a:lnTo>
                  <a:lnTo>
                    <a:pt x="142" y="301"/>
                  </a:lnTo>
                  <a:lnTo>
                    <a:pt x="143" y="298"/>
                  </a:lnTo>
                  <a:lnTo>
                    <a:pt x="143" y="298"/>
                  </a:lnTo>
                  <a:lnTo>
                    <a:pt x="148" y="286"/>
                  </a:lnTo>
                  <a:lnTo>
                    <a:pt x="153" y="279"/>
                  </a:lnTo>
                  <a:lnTo>
                    <a:pt x="153" y="278"/>
                  </a:lnTo>
                  <a:lnTo>
                    <a:pt x="154" y="277"/>
                  </a:lnTo>
                  <a:lnTo>
                    <a:pt x="158" y="272"/>
                  </a:lnTo>
                  <a:lnTo>
                    <a:pt x="158" y="271"/>
                  </a:lnTo>
                  <a:lnTo>
                    <a:pt x="159" y="269"/>
                  </a:lnTo>
                  <a:lnTo>
                    <a:pt x="159" y="268"/>
                  </a:lnTo>
                  <a:lnTo>
                    <a:pt x="160" y="267"/>
                  </a:lnTo>
                  <a:lnTo>
                    <a:pt x="166" y="265"/>
                  </a:lnTo>
                  <a:lnTo>
                    <a:pt x="167" y="265"/>
                  </a:lnTo>
                  <a:lnTo>
                    <a:pt x="173" y="260"/>
                  </a:lnTo>
                  <a:lnTo>
                    <a:pt x="176" y="259"/>
                  </a:lnTo>
                  <a:lnTo>
                    <a:pt x="177" y="258"/>
                  </a:lnTo>
                  <a:lnTo>
                    <a:pt x="178" y="256"/>
                  </a:lnTo>
                  <a:lnTo>
                    <a:pt x="179" y="255"/>
                  </a:lnTo>
                  <a:lnTo>
                    <a:pt x="180" y="254"/>
                  </a:lnTo>
                  <a:lnTo>
                    <a:pt x="181" y="252"/>
                  </a:lnTo>
                  <a:lnTo>
                    <a:pt x="181" y="251"/>
                  </a:lnTo>
                  <a:lnTo>
                    <a:pt x="182" y="250"/>
                  </a:lnTo>
                  <a:lnTo>
                    <a:pt x="182" y="249"/>
                  </a:lnTo>
                  <a:lnTo>
                    <a:pt x="183" y="248"/>
                  </a:lnTo>
                  <a:lnTo>
                    <a:pt x="183" y="247"/>
                  </a:lnTo>
                  <a:lnTo>
                    <a:pt x="183" y="247"/>
                  </a:lnTo>
                  <a:lnTo>
                    <a:pt x="183" y="246"/>
                  </a:lnTo>
                  <a:lnTo>
                    <a:pt x="183" y="245"/>
                  </a:lnTo>
                  <a:lnTo>
                    <a:pt x="183" y="244"/>
                  </a:lnTo>
                  <a:lnTo>
                    <a:pt x="184" y="243"/>
                  </a:lnTo>
                  <a:lnTo>
                    <a:pt x="184" y="241"/>
                  </a:lnTo>
                  <a:lnTo>
                    <a:pt x="184" y="239"/>
                  </a:lnTo>
                  <a:lnTo>
                    <a:pt x="184" y="238"/>
                  </a:lnTo>
                  <a:lnTo>
                    <a:pt x="185" y="236"/>
                  </a:lnTo>
                  <a:lnTo>
                    <a:pt x="185" y="235"/>
                  </a:lnTo>
                  <a:lnTo>
                    <a:pt x="186" y="234"/>
                  </a:lnTo>
                  <a:lnTo>
                    <a:pt x="187" y="233"/>
                  </a:lnTo>
                  <a:lnTo>
                    <a:pt x="187" y="232"/>
                  </a:lnTo>
                  <a:lnTo>
                    <a:pt x="188" y="231"/>
                  </a:lnTo>
                  <a:lnTo>
                    <a:pt x="189" y="230"/>
                  </a:lnTo>
                  <a:lnTo>
                    <a:pt x="191" y="228"/>
                  </a:lnTo>
                  <a:lnTo>
                    <a:pt x="193" y="225"/>
                  </a:lnTo>
                  <a:lnTo>
                    <a:pt x="194" y="224"/>
                  </a:lnTo>
                  <a:lnTo>
                    <a:pt x="195" y="223"/>
                  </a:lnTo>
                  <a:lnTo>
                    <a:pt x="195" y="222"/>
                  </a:lnTo>
                  <a:lnTo>
                    <a:pt x="196" y="222"/>
                  </a:lnTo>
                  <a:lnTo>
                    <a:pt x="196" y="219"/>
                  </a:lnTo>
                  <a:lnTo>
                    <a:pt x="196" y="216"/>
                  </a:lnTo>
                  <a:lnTo>
                    <a:pt x="197" y="212"/>
                  </a:lnTo>
                  <a:lnTo>
                    <a:pt x="197" y="211"/>
                  </a:lnTo>
                  <a:lnTo>
                    <a:pt x="198" y="207"/>
                  </a:lnTo>
                  <a:lnTo>
                    <a:pt x="198" y="203"/>
                  </a:lnTo>
                  <a:lnTo>
                    <a:pt x="198" y="201"/>
                  </a:lnTo>
                  <a:lnTo>
                    <a:pt x="198" y="200"/>
                  </a:lnTo>
                  <a:lnTo>
                    <a:pt x="200" y="196"/>
                  </a:lnTo>
                  <a:lnTo>
                    <a:pt x="200" y="195"/>
                  </a:lnTo>
                  <a:lnTo>
                    <a:pt x="201" y="195"/>
                  </a:lnTo>
                  <a:lnTo>
                    <a:pt x="202" y="191"/>
                  </a:lnTo>
                  <a:lnTo>
                    <a:pt x="204" y="188"/>
                  </a:lnTo>
                  <a:lnTo>
                    <a:pt x="206" y="183"/>
                  </a:lnTo>
                  <a:lnTo>
                    <a:pt x="206" y="181"/>
                  </a:lnTo>
                  <a:lnTo>
                    <a:pt x="205" y="181"/>
                  </a:lnTo>
                  <a:lnTo>
                    <a:pt x="204" y="181"/>
                  </a:lnTo>
                  <a:lnTo>
                    <a:pt x="202" y="182"/>
                  </a:lnTo>
                  <a:lnTo>
                    <a:pt x="203" y="178"/>
                  </a:lnTo>
                  <a:lnTo>
                    <a:pt x="204" y="175"/>
                  </a:lnTo>
                  <a:lnTo>
                    <a:pt x="205" y="175"/>
                  </a:lnTo>
                  <a:lnTo>
                    <a:pt x="207" y="174"/>
                  </a:lnTo>
                  <a:lnTo>
                    <a:pt x="208" y="173"/>
                  </a:lnTo>
                  <a:lnTo>
                    <a:pt x="215" y="168"/>
                  </a:lnTo>
                  <a:lnTo>
                    <a:pt x="216" y="167"/>
                  </a:lnTo>
                  <a:lnTo>
                    <a:pt x="216" y="166"/>
                  </a:lnTo>
                  <a:lnTo>
                    <a:pt x="217" y="165"/>
                  </a:lnTo>
                  <a:lnTo>
                    <a:pt x="218" y="164"/>
                  </a:lnTo>
                  <a:lnTo>
                    <a:pt x="219" y="164"/>
                  </a:lnTo>
                  <a:lnTo>
                    <a:pt x="219" y="163"/>
                  </a:lnTo>
                  <a:lnTo>
                    <a:pt x="220" y="163"/>
                  </a:lnTo>
                  <a:lnTo>
                    <a:pt x="224" y="161"/>
                  </a:lnTo>
                  <a:lnTo>
                    <a:pt x="224" y="158"/>
                  </a:lnTo>
                  <a:lnTo>
                    <a:pt x="223" y="156"/>
                  </a:lnTo>
                  <a:lnTo>
                    <a:pt x="222" y="155"/>
                  </a:lnTo>
                  <a:lnTo>
                    <a:pt x="218" y="153"/>
                  </a:lnTo>
                  <a:lnTo>
                    <a:pt x="217" y="152"/>
                  </a:lnTo>
                  <a:lnTo>
                    <a:pt x="217" y="150"/>
                  </a:lnTo>
                  <a:lnTo>
                    <a:pt x="218" y="147"/>
                  </a:lnTo>
                  <a:lnTo>
                    <a:pt x="218" y="146"/>
                  </a:lnTo>
                  <a:lnTo>
                    <a:pt x="219" y="145"/>
                  </a:lnTo>
                  <a:lnTo>
                    <a:pt x="220" y="145"/>
                  </a:lnTo>
                  <a:lnTo>
                    <a:pt x="221" y="144"/>
                  </a:lnTo>
                  <a:lnTo>
                    <a:pt x="222" y="143"/>
                  </a:lnTo>
                  <a:lnTo>
                    <a:pt x="223" y="142"/>
                  </a:lnTo>
                  <a:lnTo>
                    <a:pt x="224" y="142"/>
                  </a:lnTo>
                  <a:lnTo>
                    <a:pt x="224" y="141"/>
                  </a:lnTo>
                  <a:lnTo>
                    <a:pt x="225" y="140"/>
                  </a:lnTo>
                  <a:lnTo>
                    <a:pt x="226" y="139"/>
                  </a:lnTo>
                  <a:lnTo>
                    <a:pt x="228" y="133"/>
                  </a:lnTo>
                  <a:lnTo>
                    <a:pt x="228" y="128"/>
                  </a:lnTo>
                  <a:lnTo>
                    <a:pt x="223" y="132"/>
                  </a:lnTo>
                  <a:lnTo>
                    <a:pt x="222" y="133"/>
                  </a:lnTo>
                  <a:lnTo>
                    <a:pt x="221" y="133"/>
                  </a:lnTo>
                  <a:lnTo>
                    <a:pt x="220" y="132"/>
                  </a:lnTo>
                  <a:lnTo>
                    <a:pt x="220" y="129"/>
                  </a:lnTo>
                  <a:lnTo>
                    <a:pt x="222" y="128"/>
                  </a:lnTo>
                  <a:lnTo>
                    <a:pt x="227" y="124"/>
                  </a:lnTo>
                  <a:lnTo>
                    <a:pt x="227" y="124"/>
                  </a:lnTo>
                  <a:lnTo>
                    <a:pt x="227" y="123"/>
                  </a:lnTo>
                  <a:lnTo>
                    <a:pt x="227" y="122"/>
                  </a:lnTo>
                  <a:lnTo>
                    <a:pt x="229" y="116"/>
                  </a:lnTo>
                  <a:lnTo>
                    <a:pt x="229" y="112"/>
                  </a:lnTo>
                  <a:lnTo>
                    <a:pt x="227" y="111"/>
                  </a:lnTo>
                  <a:lnTo>
                    <a:pt x="222" y="110"/>
                  </a:lnTo>
                  <a:lnTo>
                    <a:pt x="218" y="110"/>
                  </a:lnTo>
                  <a:lnTo>
                    <a:pt x="216" y="108"/>
                  </a:lnTo>
                  <a:lnTo>
                    <a:pt x="216" y="105"/>
                  </a:lnTo>
                  <a:lnTo>
                    <a:pt x="220" y="103"/>
                  </a:lnTo>
                  <a:lnTo>
                    <a:pt x="220" y="101"/>
                  </a:lnTo>
                  <a:lnTo>
                    <a:pt x="216" y="95"/>
                  </a:lnTo>
                  <a:lnTo>
                    <a:pt x="212" y="79"/>
                  </a:lnTo>
                  <a:lnTo>
                    <a:pt x="210" y="74"/>
                  </a:lnTo>
                  <a:lnTo>
                    <a:pt x="212" y="68"/>
                  </a:lnTo>
                  <a:lnTo>
                    <a:pt x="212" y="65"/>
                  </a:lnTo>
                  <a:lnTo>
                    <a:pt x="215" y="65"/>
                  </a:lnTo>
                  <a:lnTo>
                    <a:pt x="217" y="63"/>
                  </a:lnTo>
                  <a:lnTo>
                    <a:pt x="221" y="63"/>
                  </a:lnTo>
                  <a:lnTo>
                    <a:pt x="223" y="65"/>
                  </a:lnTo>
                  <a:lnTo>
                    <a:pt x="225" y="68"/>
                  </a:lnTo>
                  <a:lnTo>
                    <a:pt x="228" y="69"/>
                  </a:lnTo>
                  <a:lnTo>
                    <a:pt x="233" y="76"/>
                  </a:lnTo>
                  <a:lnTo>
                    <a:pt x="235" y="82"/>
                  </a:lnTo>
                  <a:lnTo>
                    <a:pt x="239" y="87"/>
                  </a:lnTo>
                  <a:lnTo>
                    <a:pt x="246" y="87"/>
                  </a:lnTo>
                  <a:lnTo>
                    <a:pt x="248" y="86"/>
                  </a:lnTo>
                  <a:lnTo>
                    <a:pt x="250" y="83"/>
                  </a:lnTo>
                  <a:lnTo>
                    <a:pt x="251" y="84"/>
                  </a:lnTo>
                  <a:lnTo>
                    <a:pt x="252" y="82"/>
                  </a:lnTo>
                  <a:lnTo>
                    <a:pt x="253" y="80"/>
                  </a:lnTo>
                  <a:lnTo>
                    <a:pt x="254" y="78"/>
                  </a:lnTo>
                  <a:lnTo>
                    <a:pt x="252" y="72"/>
                  </a:lnTo>
                  <a:lnTo>
                    <a:pt x="251" y="63"/>
                  </a:lnTo>
                  <a:lnTo>
                    <a:pt x="250" y="63"/>
                  </a:lnTo>
                  <a:lnTo>
                    <a:pt x="249" y="63"/>
                  </a:lnTo>
                  <a:lnTo>
                    <a:pt x="248" y="59"/>
                  </a:lnTo>
                  <a:lnTo>
                    <a:pt x="249" y="58"/>
                  </a:lnTo>
                  <a:lnTo>
                    <a:pt x="249" y="57"/>
                  </a:lnTo>
                  <a:lnTo>
                    <a:pt x="250" y="57"/>
                  </a:lnTo>
                  <a:lnTo>
                    <a:pt x="266" y="53"/>
                  </a:lnTo>
                  <a:lnTo>
                    <a:pt x="269" y="53"/>
                  </a:lnTo>
                  <a:lnTo>
                    <a:pt x="269" y="54"/>
                  </a:lnTo>
                  <a:lnTo>
                    <a:pt x="269" y="55"/>
                  </a:lnTo>
                  <a:lnTo>
                    <a:pt x="268" y="57"/>
                  </a:lnTo>
                  <a:lnTo>
                    <a:pt x="267" y="56"/>
                  </a:lnTo>
                  <a:lnTo>
                    <a:pt x="265" y="57"/>
                  </a:lnTo>
                  <a:lnTo>
                    <a:pt x="265" y="58"/>
                  </a:lnTo>
                  <a:lnTo>
                    <a:pt x="267" y="58"/>
                  </a:lnTo>
                  <a:lnTo>
                    <a:pt x="267" y="60"/>
                  </a:lnTo>
                  <a:lnTo>
                    <a:pt x="268" y="59"/>
                  </a:lnTo>
                  <a:lnTo>
                    <a:pt x="269" y="59"/>
                  </a:lnTo>
                  <a:lnTo>
                    <a:pt x="270" y="61"/>
                  </a:lnTo>
                  <a:lnTo>
                    <a:pt x="270" y="63"/>
                  </a:lnTo>
                  <a:lnTo>
                    <a:pt x="269" y="64"/>
                  </a:lnTo>
                  <a:lnTo>
                    <a:pt x="267" y="64"/>
                  </a:lnTo>
                  <a:lnTo>
                    <a:pt x="267" y="65"/>
                  </a:lnTo>
                  <a:lnTo>
                    <a:pt x="267" y="69"/>
                  </a:lnTo>
                  <a:lnTo>
                    <a:pt x="267" y="70"/>
                  </a:lnTo>
                  <a:lnTo>
                    <a:pt x="269" y="73"/>
                  </a:lnTo>
                  <a:lnTo>
                    <a:pt x="269" y="75"/>
                  </a:lnTo>
                  <a:lnTo>
                    <a:pt x="270" y="76"/>
                  </a:lnTo>
                  <a:lnTo>
                    <a:pt x="270" y="78"/>
                  </a:lnTo>
                  <a:lnTo>
                    <a:pt x="272" y="78"/>
                  </a:lnTo>
                  <a:lnTo>
                    <a:pt x="271" y="80"/>
                  </a:lnTo>
                  <a:lnTo>
                    <a:pt x="271" y="82"/>
                  </a:lnTo>
                  <a:lnTo>
                    <a:pt x="274" y="83"/>
                  </a:lnTo>
                  <a:lnTo>
                    <a:pt x="278" y="87"/>
                  </a:lnTo>
                  <a:lnTo>
                    <a:pt x="281" y="87"/>
                  </a:lnTo>
                  <a:lnTo>
                    <a:pt x="284" y="89"/>
                  </a:lnTo>
                  <a:lnTo>
                    <a:pt x="285" y="89"/>
                  </a:lnTo>
                  <a:lnTo>
                    <a:pt x="286" y="88"/>
                  </a:lnTo>
                  <a:lnTo>
                    <a:pt x="288" y="89"/>
                  </a:lnTo>
                  <a:lnTo>
                    <a:pt x="290" y="90"/>
                  </a:lnTo>
                  <a:lnTo>
                    <a:pt x="291" y="89"/>
                  </a:lnTo>
                  <a:lnTo>
                    <a:pt x="292" y="87"/>
                  </a:lnTo>
                  <a:lnTo>
                    <a:pt x="294" y="86"/>
                  </a:lnTo>
                  <a:lnTo>
                    <a:pt x="296" y="86"/>
                  </a:lnTo>
                  <a:lnTo>
                    <a:pt x="296" y="90"/>
                  </a:lnTo>
                  <a:lnTo>
                    <a:pt x="296" y="91"/>
                  </a:lnTo>
                  <a:lnTo>
                    <a:pt x="295" y="92"/>
                  </a:lnTo>
                  <a:lnTo>
                    <a:pt x="296" y="94"/>
                  </a:lnTo>
                  <a:lnTo>
                    <a:pt x="299" y="97"/>
                  </a:lnTo>
                  <a:lnTo>
                    <a:pt x="300" y="96"/>
                  </a:lnTo>
                  <a:lnTo>
                    <a:pt x="301" y="94"/>
                  </a:lnTo>
                  <a:lnTo>
                    <a:pt x="304" y="94"/>
                  </a:lnTo>
                  <a:lnTo>
                    <a:pt x="305" y="93"/>
                  </a:lnTo>
                  <a:lnTo>
                    <a:pt x="306" y="93"/>
                  </a:lnTo>
                  <a:lnTo>
                    <a:pt x="307" y="93"/>
                  </a:lnTo>
                  <a:lnTo>
                    <a:pt x="307" y="93"/>
                  </a:lnTo>
                  <a:lnTo>
                    <a:pt x="308" y="92"/>
                  </a:lnTo>
                  <a:lnTo>
                    <a:pt x="309" y="93"/>
                  </a:lnTo>
                  <a:lnTo>
                    <a:pt x="310" y="94"/>
                  </a:lnTo>
                  <a:lnTo>
                    <a:pt x="311" y="94"/>
                  </a:lnTo>
                  <a:lnTo>
                    <a:pt x="312" y="93"/>
                  </a:lnTo>
                  <a:lnTo>
                    <a:pt x="311" y="95"/>
                  </a:lnTo>
                  <a:lnTo>
                    <a:pt x="312" y="99"/>
                  </a:lnTo>
                  <a:lnTo>
                    <a:pt x="307" y="104"/>
                  </a:lnTo>
                  <a:lnTo>
                    <a:pt x="306" y="105"/>
                  </a:lnTo>
                  <a:lnTo>
                    <a:pt x="305" y="104"/>
                  </a:lnTo>
                  <a:lnTo>
                    <a:pt x="305" y="102"/>
                  </a:lnTo>
                  <a:lnTo>
                    <a:pt x="305" y="101"/>
                  </a:lnTo>
                  <a:lnTo>
                    <a:pt x="302" y="99"/>
                  </a:lnTo>
                  <a:lnTo>
                    <a:pt x="297" y="103"/>
                  </a:lnTo>
                  <a:lnTo>
                    <a:pt x="296" y="105"/>
                  </a:lnTo>
                  <a:lnTo>
                    <a:pt x="297" y="106"/>
                  </a:lnTo>
                  <a:lnTo>
                    <a:pt x="298" y="107"/>
                  </a:lnTo>
                  <a:lnTo>
                    <a:pt x="298" y="108"/>
                  </a:lnTo>
                  <a:lnTo>
                    <a:pt x="299" y="118"/>
                  </a:lnTo>
                  <a:lnTo>
                    <a:pt x="297" y="120"/>
                  </a:lnTo>
                  <a:lnTo>
                    <a:pt x="294" y="120"/>
                  </a:lnTo>
                  <a:lnTo>
                    <a:pt x="293" y="120"/>
                  </a:lnTo>
                  <a:lnTo>
                    <a:pt x="293" y="121"/>
                  </a:lnTo>
                  <a:lnTo>
                    <a:pt x="292" y="123"/>
                  </a:lnTo>
                  <a:lnTo>
                    <a:pt x="291" y="123"/>
                  </a:lnTo>
                  <a:lnTo>
                    <a:pt x="292" y="125"/>
                  </a:lnTo>
                  <a:lnTo>
                    <a:pt x="294" y="127"/>
                  </a:lnTo>
                  <a:lnTo>
                    <a:pt x="296" y="127"/>
                  </a:lnTo>
                  <a:lnTo>
                    <a:pt x="297" y="125"/>
                  </a:lnTo>
                  <a:lnTo>
                    <a:pt x="298" y="124"/>
                  </a:lnTo>
                  <a:lnTo>
                    <a:pt x="300" y="126"/>
                  </a:lnTo>
                  <a:lnTo>
                    <a:pt x="302" y="127"/>
                  </a:lnTo>
                  <a:lnTo>
                    <a:pt x="303" y="127"/>
                  </a:lnTo>
                  <a:lnTo>
                    <a:pt x="307" y="123"/>
                  </a:lnTo>
                  <a:lnTo>
                    <a:pt x="308" y="122"/>
                  </a:lnTo>
                  <a:lnTo>
                    <a:pt x="310" y="119"/>
                  </a:lnTo>
                  <a:lnTo>
                    <a:pt x="311" y="115"/>
                  </a:lnTo>
                  <a:lnTo>
                    <a:pt x="312" y="112"/>
                  </a:lnTo>
                  <a:lnTo>
                    <a:pt x="313" y="114"/>
                  </a:lnTo>
                  <a:lnTo>
                    <a:pt x="314" y="115"/>
                  </a:lnTo>
                  <a:lnTo>
                    <a:pt x="318" y="112"/>
                  </a:lnTo>
                  <a:lnTo>
                    <a:pt x="319" y="110"/>
                  </a:lnTo>
                  <a:lnTo>
                    <a:pt x="321" y="110"/>
                  </a:lnTo>
                  <a:lnTo>
                    <a:pt x="323" y="108"/>
                  </a:lnTo>
                  <a:lnTo>
                    <a:pt x="319" y="103"/>
                  </a:lnTo>
                  <a:lnTo>
                    <a:pt x="322" y="99"/>
                  </a:lnTo>
                  <a:lnTo>
                    <a:pt x="323" y="99"/>
                  </a:lnTo>
                  <a:lnTo>
                    <a:pt x="324" y="99"/>
                  </a:lnTo>
                  <a:lnTo>
                    <a:pt x="324" y="99"/>
                  </a:lnTo>
                  <a:lnTo>
                    <a:pt x="324" y="98"/>
                  </a:lnTo>
                  <a:lnTo>
                    <a:pt x="324" y="97"/>
                  </a:lnTo>
                  <a:lnTo>
                    <a:pt x="325" y="96"/>
                  </a:lnTo>
                  <a:lnTo>
                    <a:pt x="325" y="95"/>
                  </a:lnTo>
                  <a:lnTo>
                    <a:pt x="324" y="93"/>
                  </a:lnTo>
                  <a:lnTo>
                    <a:pt x="326" y="93"/>
                  </a:lnTo>
                  <a:lnTo>
                    <a:pt x="328" y="94"/>
                  </a:lnTo>
                  <a:lnTo>
                    <a:pt x="329" y="94"/>
                  </a:lnTo>
                  <a:lnTo>
                    <a:pt x="330" y="93"/>
                  </a:lnTo>
                  <a:lnTo>
                    <a:pt x="330" y="92"/>
                  </a:lnTo>
                  <a:lnTo>
                    <a:pt x="331" y="92"/>
                  </a:lnTo>
                  <a:lnTo>
                    <a:pt x="332" y="93"/>
                  </a:lnTo>
                  <a:lnTo>
                    <a:pt x="334" y="93"/>
                  </a:lnTo>
                  <a:lnTo>
                    <a:pt x="337" y="95"/>
                  </a:lnTo>
                  <a:lnTo>
                    <a:pt x="341" y="95"/>
                  </a:lnTo>
                  <a:lnTo>
                    <a:pt x="343" y="91"/>
                  </a:lnTo>
                  <a:lnTo>
                    <a:pt x="344" y="89"/>
                  </a:lnTo>
                  <a:lnTo>
                    <a:pt x="347" y="86"/>
                  </a:lnTo>
                  <a:lnTo>
                    <a:pt x="352" y="86"/>
                  </a:lnTo>
                  <a:lnTo>
                    <a:pt x="355" y="87"/>
                  </a:lnTo>
                  <a:lnTo>
                    <a:pt x="357" y="92"/>
                  </a:lnTo>
                  <a:lnTo>
                    <a:pt x="359" y="91"/>
                  </a:lnTo>
                  <a:lnTo>
                    <a:pt x="360" y="90"/>
                  </a:lnTo>
                  <a:lnTo>
                    <a:pt x="360" y="88"/>
                  </a:lnTo>
                  <a:lnTo>
                    <a:pt x="358" y="84"/>
                  </a:lnTo>
                  <a:lnTo>
                    <a:pt x="353" y="81"/>
                  </a:lnTo>
                  <a:lnTo>
                    <a:pt x="353" y="79"/>
                  </a:lnTo>
                  <a:lnTo>
                    <a:pt x="349" y="74"/>
                  </a:lnTo>
                  <a:lnTo>
                    <a:pt x="349" y="71"/>
                  </a:lnTo>
                  <a:lnTo>
                    <a:pt x="351" y="71"/>
                  </a:lnTo>
                  <a:lnTo>
                    <a:pt x="352" y="74"/>
                  </a:lnTo>
                  <a:lnTo>
                    <a:pt x="356" y="74"/>
                  </a:lnTo>
                  <a:lnTo>
                    <a:pt x="357" y="70"/>
                  </a:lnTo>
                  <a:lnTo>
                    <a:pt x="357" y="69"/>
                  </a:lnTo>
                  <a:lnTo>
                    <a:pt x="357" y="70"/>
                  </a:lnTo>
                  <a:lnTo>
                    <a:pt x="359" y="71"/>
                  </a:lnTo>
                  <a:lnTo>
                    <a:pt x="367" y="69"/>
                  </a:lnTo>
                  <a:lnTo>
                    <a:pt x="369" y="70"/>
                  </a:lnTo>
                  <a:lnTo>
                    <a:pt x="375" y="71"/>
                  </a:lnTo>
                  <a:lnTo>
                    <a:pt x="381" y="69"/>
                  </a:lnTo>
                  <a:lnTo>
                    <a:pt x="382" y="69"/>
                  </a:lnTo>
                  <a:lnTo>
                    <a:pt x="384" y="69"/>
                  </a:lnTo>
                  <a:lnTo>
                    <a:pt x="387" y="67"/>
                  </a:lnTo>
                  <a:lnTo>
                    <a:pt x="387" y="66"/>
                  </a:lnTo>
                  <a:lnTo>
                    <a:pt x="387" y="65"/>
                  </a:lnTo>
                  <a:lnTo>
                    <a:pt x="388" y="65"/>
                  </a:lnTo>
                  <a:lnTo>
                    <a:pt x="389" y="65"/>
                  </a:lnTo>
                  <a:lnTo>
                    <a:pt x="390" y="62"/>
                  </a:lnTo>
                  <a:lnTo>
                    <a:pt x="390" y="60"/>
                  </a:lnTo>
                  <a:lnTo>
                    <a:pt x="393" y="59"/>
                  </a:lnTo>
                  <a:lnTo>
                    <a:pt x="394" y="58"/>
                  </a:lnTo>
                  <a:lnTo>
                    <a:pt x="393" y="56"/>
                  </a:lnTo>
                  <a:lnTo>
                    <a:pt x="392" y="54"/>
                  </a:lnTo>
                  <a:lnTo>
                    <a:pt x="392" y="53"/>
                  </a:lnTo>
                  <a:lnTo>
                    <a:pt x="392" y="51"/>
                  </a:lnTo>
                  <a:lnTo>
                    <a:pt x="393" y="51"/>
                  </a:lnTo>
                  <a:lnTo>
                    <a:pt x="395" y="50"/>
                  </a:lnTo>
                  <a:lnTo>
                    <a:pt x="395" y="50"/>
                  </a:lnTo>
                  <a:lnTo>
                    <a:pt x="396" y="50"/>
                  </a:lnTo>
                  <a:lnTo>
                    <a:pt x="398" y="48"/>
                  </a:lnTo>
                  <a:lnTo>
                    <a:pt x="399" y="47"/>
                  </a:lnTo>
                  <a:lnTo>
                    <a:pt x="399" y="46"/>
                  </a:lnTo>
                  <a:lnTo>
                    <a:pt x="400" y="46"/>
                  </a:lnTo>
                  <a:lnTo>
                    <a:pt x="405" y="48"/>
                  </a:lnTo>
                  <a:lnTo>
                    <a:pt x="406" y="49"/>
                  </a:lnTo>
                  <a:lnTo>
                    <a:pt x="408" y="47"/>
                  </a:lnTo>
                  <a:lnTo>
                    <a:pt x="411" y="45"/>
                  </a:lnTo>
                  <a:lnTo>
                    <a:pt x="412" y="47"/>
                  </a:lnTo>
                  <a:lnTo>
                    <a:pt x="415" y="50"/>
                  </a:lnTo>
                  <a:lnTo>
                    <a:pt x="420" y="48"/>
                  </a:lnTo>
                  <a:lnTo>
                    <a:pt x="423" y="45"/>
                  </a:lnTo>
                  <a:lnTo>
                    <a:pt x="422" y="43"/>
                  </a:lnTo>
                  <a:lnTo>
                    <a:pt x="418" y="41"/>
                  </a:lnTo>
                  <a:lnTo>
                    <a:pt x="419" y="39"/>
                  </a:lnTo>
                  <a:lnTo>
                    <a:pt x="420" y="38"/>
                  </a:lnTo>
                  <a:lnTo>
                    <a:pt x="420" y="37"/>
                  </a:lnTo>
                  <a:lnTo>
                    <a:pt x="422" y="35"/>
                  </a:lnTo>
                  <a:lnTo>
                    <a:pt x="423" y="33"/>
                  </a:lnTo>
                  <a:lnTo>
                    <a:pt x="424" y="31"/>
                  </a:lnTo>
                  <a:lnTo>
                    <a:pt x="423" y="29"/>
                  </a:lnTo>
                  <a:lnTo>
                    <a:pt x="424" y="28"/>
                  </a:lnTo>
                  <a:lnTo>
                    <a:pt x="420" y="24"/>
                  </a:lnTo>
                  <a:lnTo>
                    <a:pt x="419" y="24"/>
                  </a:lnTo>
                  <a:lnTo>
                    <a:pt x="418" y="22"/>
                  </a:lnTo>
                  <a:lnTo>
                    <a:pt x="416" y="21"/>
                  </a:lnTo>
                  <a:lnTo>
                    <a:pt x="415" y="22"/>
                  </a:lnTo>
                  <a:lnTo>
                    <a:pt x="414" y="23"/>
                  </a:lnTo>
                  <a:lnTo>
                    <a:pt x="414" y="26"/>
                  </a:lnTo>
                  <a:lnTo>
                    <a:pt x="414" y="28"/>
                  </a:lnTo>
                  <a:lnTo>
                    <a:pt x="412" y="29"/>
                  </a:lnTo>
                  <a:lnTo>
                    <a:pt x="409" y="29"/>
                  </a:lnTo>
                  <a:lnTo>
                    <a:pt x="408" y="25"/>
                  </a:lnTo>
                  <a:lnTo>
                    <a:pt x="409" y="24"/>
                  </a:lnTo>
                  <a:lnTo>
                    <a:pt x="411" y="22"/>
                  </a:lnTo>
                  <a:lnTo>
                    <a:pt x="408" y="20"/>
                  </a:lnTo>
                  <a:lnTo>
                    <a:pt x="406" y="20"/>
                  </a:lnTo>
                  <a:lnTo>
                    <a:pt x="403" y="21"/>
                  </a:lnTo>
                  <a:lnTo>
                    <a:pt x="397" y="18"/>
                  </a:lnTo>
                  <a:lnTo>
                    <a:pt x="401" y="18"/>
                  </a:lnTo>
                  <a:lnTo>
                    <a:pt x="403" y="17"/>
                  </a:lnTo>
                  <a:lnTo>
                    <a:pt x="403" y="15"/>
                  </a:lnTo>
                  <a:lnTo>
                    <a:pt x="402" y="12"/>
                  </a:lnTo>
                  <a:lnTo>
                    <a:pt x="401" y="11"/>
                  </a:lnTo>
                  <a:lnTo>
                    <a:pt x="402" y="9"/>
                  </a:lnTo>
                  <a:lnTo>
                    <a:pt x="406" y="8"/>
                  </a:lnTo>
                  <a:lnTo>
                    <a:pt x="407" y="8"/>
                  </a:lnTo>
                  <a:lnTo>
                    <a:pt x="410" y="7"/>
                  </a:lnTo>
                  <a:lnTo>
                    <a:pt x="411" y="6"/>
                  </a:lnTo>
                  <a:lnTo>
                    <a:pt x="412" y="5"/>
                  </a:lnTo>
                  <a:lnTo>
                    <a:pt x="414" y="5"/>
                  </a:lnTo>
                  <a:lnTo>
                    <a:pt x="415" y="7"/>
                  </a:lnTo>
                  <a:lnTo>
                    <a:pt x="416" y="8"/>
                  </a:lnTo>
                  <a:lnTo>
                    <a:pt x="420" y="5"/>
                  </a:lnTo>
                  <a:lnTo>
                    <a:pt x="422" y="3"/>
                  </a:lnTo>
                  <a:lnTo>
                    <a:pt x="424" y="1"/>
                  </a:lnTo>
                  <a:lnTo>
                    <a:pt x="427" y="1"/>
                  </a:lnTo>
                  <a:lnTo>
                    <a:pt x="428" y="6"/>
                  </a:lnTo>
                  <a:lnTo>
                    <a:pt x="429" y="7"/>
                  </a:lnTo>
                  <a:lnTo>
                    <a:pt x="431" y="8"/>
                  </a:lnTo>
                  <a:lnTo>
                    <a:pt x="433" y="7"/>
                  </a:lnTo>
                  <a:lnTo>
                    <a:pt x="434" y="5"/>
                  </a:lnTo>
                  <a:lnTo>
                    <a:pt x="435" y="2"/>
                  </a:lnTo>
                  <a:lnTo>
                    <a:pt x="436" y="1"/>
                  </a:lnTo>
                  <a:lnTo>
                    <a:pt x="441" y="2"/>
                  </a:lnTo>
                  <a:lnTo>
                    <a:pt x="442" y="3"/>
                  </a:lnTo>
                  <a:lnTo>
                    <a:pt x="442" y="6"/>
                  </a:lnTo>
                  <a:lnTo>
                    <a:pt x="442" y="8"/>
                  </a:lnTo>
                  <a:lnTo>
                    <a:pt x="443" y="10"/>
                  </a:lnTo>
                  <a:lnTo>
                    <a:pt x="445" y="11"/>
                  </a:lnTo>
                  <a:lnTo>
                    <a:pt x="447" y="10"/>
                  </a:lnTo>
                  <a:lnTo>
                    <a:pt x="448" y="9"/>
                  </a:lnTo>
                  <a:lnTo>
                    <a:pt x="449" y="9"/>
                  </a:lnTo>
                  <a:lnTo>
                    <a:pt x="451" y="11"/>
                  </a:lnTo>
                  <a:lnTo>
                    <a:pt x="451" y="13"/>
                  </a:lnTo>
                  <a:lnTo>
                    <a:pt x="452" y="16"/>
                  </a:lnTo>
                  <a:lnTo>
                    <a:pt x="453" y="17"/>
                  </a:lnTo>
                  <a:lnTo>
                    <a:pt x="454" y="15"/>
                  </a:lnTo>
                  <a:lnTo>
                    <a:pt x="453" y="12"/>
                  </a:lnTo>
                  <a:lnTo>
                    <a:pt x="452" y="10"/>
                  </a:lnTo>
                  <a:lnTo>
                    <a:pt x="452" y="5"/>
                  </a:lnTo>
                  <a:lnTo>
                    <a:pt x="455" y="3"/>
                  </a:lnTo>
                  <a:lnTo>
                    <a:pt x="455" y="5"/>
                  </a:lnTo>
                  <a:lnTo>
                    <a:pt x="457" y="6"/>
                  </a:lnTo>
                  <a:lnTo>
                    <a:pt x="465" y="3"/>
                  </a:lnTo>
                  <a:lnTo>
                    <a:pt x="471" y="0"/>
                  </a:lnTo>
                  <a:lnTo>
                    <a:pt x="472" y="5"/>
                  </a:lnTo>
                  <a:close/>
                  <a:moveTo>
                    <a:pt x="277" y="87"/>
                  </a:moveTo>
                  <a:lnTo>
                    <a:pt x="275" y="86"/>
                  </a:lnTo>
                  <a:lnTo>
                    <a:pt x="276" y="88"/>
                  </a:lnTo>
                  <a:lnTo>
                    <a:pt x="277" y="87"/>
                  </a:lnTo>
                  <a:close/>
                  <a:moveTo>
                    <a:pt x="268" y="54"/>
                  </a:moveTo>
                  <a:lnTo>
                    <a:pt x="266" y="54"/>
                  </a:lnTo>
                  <a:lnTo>
                    <a:pt x="264" y="55"/>
                  </a:lnTo>
                  <a:lnTo>
                    <a:pt x="267" y="55"/>
                  </a:lnTo>
                  <a:lnTo>
                    <a:pt x="268" y="54"/>
                  </a:lnTo>
                  <a:close/>
                  <a:moveTo>
                    <a:pt x="565" y="632"/>
                  </a:moveTo>
                  <a:lnTo>
                    <a:pt x="566" y="633"/>
                  </a:lnTo>
                  <a:lnTo>
                    <a:pt x="567" y="632"/>
                  </a:lnTo>
                  <a:lnTo>
                    <a:pt x="566" y="632"/>
                  </a:lnTo>
                  <a:lnTo>
                    <a:pt x="565" y="632"/>
                  </a:lnTo>
                  <a:close/>
                  <a:moveTo>
                    <a:pt x="261" y="673"/>
                  </a:moveTo>
                  <a:lnTo>
                    <a:pt x="262" y="676"/>
                  </a:lnTo>
                  <a:lnTo>
                    <a:pt x="262" y="678"/>
                  </a:lnTo>
                  <a:lnTo>
                    <a:pt x="263" y="678"/>
                  </a:lnTo>
                  <a:lnTo>
                    <a:pt x="264" y="678"/>
                  </a:lnTo>
                  <a:lnTo>
                    <a:pt x="264" y="680"/>
                  </a:lnTo>
                  <a:lnTo>
                    <a:pt x="260" y="679"/>
                  </a:lnTo>
                  <a:lnTo>
                    <a:pt x="258" y="678"/>
                  </a:lnTo>
                  <a:lnTo>
                    <a:pt x="254" y="681"/>
                  </a:lnTo>
                  <a:lnTo>
                    <a:pt x="253" y="681"/>
                  </a:lnTo>
                  <a:lnTo>
                    <a:pt x="252" y="679"/>
                  </a:lnTo>
                  <a:lnTo>
                    <a:pt x="253" y="679"/>
                  </a:lnTo>
                  <a:lnTo>
                    <a:pt x="254" y="679"/>
                  </a:lnTo>
                  <a:lnTo>
                    <a:pt x="255" y="677"/>
                  </a:lnTo>
                  <a:lnTo>
                    <a:pt x="254" y="674"/>
                  </a:lnTo>
                  <a:lnTo>
                    <a:pt x="253" y="672"/>
                  </a:lnTo>
                  <a:lnTo>
                    <a:pt x="256" y="672"/>
                  </a:lnTo>
                  <a:lnTo>
                    <a:pt x="257" y="673"/>
                  </a:lnTo>
                  <a:lnTo>
                    <a:pt x="258" y="674"/>
                  </a:lnTo>
                  <a:lnTo>
                    <a:pt x="258" y="673"/>
                  </a:lnTo>
                  <a:lnTo>
                    <a:pt x="259" y="672"/>
                  </a:lnTo>
                  <a:lnTo>
                    <a:pt x="261" y="67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7" name="Freeform 38">
              <a:extLst>
                <a:ext uri="{FF2B5EF4-FFF2-40B4-BE49-F238E27FC236}">
                  <a16:creationId xmlns:a16="http://schemas.microsoft.com/office/drawing/2014/main" id="{7951920F-991A-D70A-5684-9B8910E7A8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5700" y="1585913"/>
              <a:ext cx="1538288" cy="1343025"/>
            </a:xfrm>
            <a:custGeom>
              <a:avLst/>
              <a:gdLst>
                <a:gd name="T0" fmla="*/ 527 w 969"/>
                <a:gd name="T1" fmla="*/ 27 h 846"/>
                <a:gd name="T2" fmla="*/ 604 w 969"/>
                <a:gd name="T3" fmla="*/ 116 h 846"/>
                <a:gd name="T4" fmla="*/ 645 w 969"/>
                <a:gd name="T5" fmla="*/ 156 h 846"/>
                <a:gd name="T6" fmla="*/ 694 w 969"/>
                <a:gd name="T7" fmla="*/ 164 h 846"/>
                <a:gd name="T8" fmla="*/ 804 w 969"/>
                <a:gd name="T9" fmla="*/ 184 h 846"/>
                <a:gd name="T10" fmla="*/ 844 w 969"/>
                <a:gd name="T11" fmla="*/ 183 h 846"/>
                <a:gd name="T12" fmla="*/ 900 w 969"/>
                <a:gd name="T13" fmla="*/ 246 h 846"/>
                <a:gd name="T14" fmla="*/ 962 w 969"/>
                <a:gd name="T15" fmla="*/ 288 h 846"/>
                <a:gd name="T16" fmla="*/ 911 w 969"/>
                <a:gd name="T17" fmla="*/ 331 h 846"/>
                <a:gd name="T18" fmla="*/ 850 w 969"/>
                <a:gd name="T19" fmla="*/ 330 h 846"/>
                <a:gd name="T20" fmla="*/ 812 w 969"/>
                <a:gd name="T21" fmla="*/ 373 h 846"/>
                <a:gd name="T22" fmla="*/ 842 w 969"/>
                <a:gd name="T23" fmla="*/ 427 h 846"/>
                <a:gd name="T24" fmla="*/ 859 w 969"/>
                <a:gd name="T25" fmla="*/ 503 h 846"/>
                <a:gd name="T26" fmla="*/ 859 w 969"/>
                <a:gd name="T27" fmla="*/ 551 h 846"/>
                <a:gd name="T28" fmla="*/ 808 w 969"/>
                <a:gd name="T29" fmla="*/ 601 h 846"/>
                <a:gd name="T30" fmla="*/ 787 w 969"/>
                <a:gd name="T31" fmla="*/ 630 h 846"/>
                <a:gd name="T32" fmla="*/ 783 w 969"/>
                <a:gd name="T33" fmla="*/ 698 h 846"/>
                <a:gd name="T34" fmla="*/ 790 w 969"/>
                <a:gd name="T35" fmla="*/ 753 h 846"/>
                <a:gd name="T36" fmla="*/ 731 w 969"/>
                <a:gd name="T37" fmla="*/ 763 h 846"/>
                <a:gd name="T38" fmla="*/ 685 w 969"/>
                <a:gd name="T39" fmla="*/ 798 h 846"/>
                <a:gd name="T40" fmla="*/ 653 w 969"/>
                <a:gd name="T41" fmla="*/ 813 h 846"/>
                <a:gd name="T42" fmla="*/ 616 w 969"/>
                <a:gd name="T43" fmla="*/ 809 h 846"/>
                <a:gd name="T44" fmla="*/ 586 w 969"/>
                <a:gd name="T45" fmla="*/ 839 h 846"/>
                <a:gd name="T46" fmla="*/ 582 w 969"/>
                <a:gd name="T47" fmla="*/ 804 h 846"/>
                <a:gd name="T48" fmla="*/ 592 w 969"/>
                <a:gd name="T49" fmla="*/ 756 h 846"/>
                <a:gd name="T50" fmla="*/ 543 w 969"/>
                <a:gd name="T51" fmla="*/ 730 h 846"/>
                <a:gd name="T52" fmla="*/ 543 w 969"/>
                <a:gd name="T53" fmla="*/ 683 h 846"/>
                <a:gd name="T54" fmla="*/ 511 w 969"/>
                <a:gd name="T55" fmla="*/ 636 h 846"/>
                <a:gd name="T56" fmla="*/ 491 w 969"/>
                <a:gd name="T57" fmla="*/ 603 h 846"/>
                <a:gd name="T58" fmla="*/ 460 w 969"/>
                <a:gd name="T59" fmla="*/ 572 h 846"/>
                <a:gd name="T60" fmla="*/ 468 w 969"/>
                <a:gd name="T61" fmla="*/ 544 h 846"/>
                <a:gd name="T62" fmla="*/ 468 w 969"/>
                <a:gd name="T63" fmla="*/ 505 h 846"/>
                <a:gd name="T64" fmla="*/ 475 w 969"/>
                <a:gd name="T65" fmla="*/ 455 h 846"/>
                <a:gd name="T66" fmla="*/ 432 w 969"/>
                <a:gd name="T67" fmla="*/ 488 h 846"/>
                <a:gd name="T68" fmla="*/ 394 w 969"/>
                <a:gd name="T69" fmla="*/ 446 h 846"/>
                <a:gd name="T70" fmla="*/ 318 w 969"/>
                <a:gd name="T71" fmla="*/ 465 h 846"/>
                <a:gd name="T72" fmla="*/ 349 w 969"/>
                <a:gd name="T73" fmla="*/ 539 h 846"/>
                <a:gd name="T74" fmla="*/ 267 w 969"/>
                <a:gd name="T75" fmla="*/ 591 h 846"/>
                <a:gd name="T76" fmla="*/ 252 w 969"/>
                <a:gd name="T77" fmla="*/ 556 h 846"/>
                <a:gd name="T78" fmla="*/ 256 w 969"/>
                <a:gd name="T79" fmla="*/ 512 h 846"/>
                <a:gd name="T80" fmla="*/ 173 w 969"/>
                <a:gd name="T81" fmla="*/ 467 h 846"/>
                <a:gd name="T82" fmla="*/ 127 w 969"/>
                <a:gd name="T83" fmla="*/ 516 h 846"/>
                <a:gd name="T84" fmla="*/ 64 w 969"/>
                <a:gd name="T85" fmla="*/ 466 h 846"/>
                <a:gd name="T86" fmla="*/ 14 w 969"/>
                <a:gd name="T87" fmla="*/ 421 h 846"/>
                <a:gd name="T88" fmla="*/ 84 w 969"/>
                <a:gd name="T89" fmla="*/ 330 h 846"/>
                <a:gd name="T90" fmla="*/ 111 w 969"/>
                <a:gd name="T91" fmla="*/ 226 h 846"/>
                <a:gd name="T92" fmla="*/ 76 w 969"/>
                <a:gd name="T93" fmla="*/ 153 h 846"/>
                <a:gd name="T94" fmla="*/ 113 w 969"/>
                <a:gd name="T95" fmla="*/ 73 h 846"/>
                <a:gd name="T96" fmla="*/ 275 w 969"/>
                <a:gd name="T97" fmla="*/ 67 h 846"/>
                <a:gd name="T98" fmla="*/ 292 w 969"/>
                <a:gd name="T99" fmla="*/ 142 h 846"/>
                <a:gd name="T100" fmla="*/ 335 w 969"/>
                <a:gd name="T101" fmla="*/ 91 h 846"/>
                <a:gd name="T102" fmla="*/ 386 w 969"/>
                <a:gd name="T103" fmla="*/ 133 h 846"/>
                <a:gd name="T104" fmla="*/ 371 w 969"/>
                <a:gd name="T105" fmla="*/ 94 h 846"/>
                <a:gd name="T106" fmla="*/ 416 w 969"/>
                <a:gd name="T107" fmla="*/ 273 h 846"/>
                <a:gd name="T108" fmla="*/ 456 w 969"/>
                <a:gd name="T109" fmla="*/ 275 h 846"/>
                <a:gd name="T110" fmla="*/ 405 w 969"/>
                <a:gd name="T111" fmla="*/ 232 h 846"/>
                <a:gd name="T112" fmla="*/ 375 w 969"/>
                <a:gd name="T113" fmla="*/ 231 h 846"/>
                <a:gd name="T114" fmla="*/ 51 w 969"/>
                <a:gd name="T115" fmla="*/ 88 h 846"/>
                <a:gd name="T116" fmla="*/ 29 w 969"/>
                <a:gd name="T117" fmla="*/ 86 h 846"/>
                <a:gd name="T118" fmla="*/ 96 w 969"/>
                <a:gd name="T119" fmla="*/ 61 h 846"/>
                <a:gd name="T120" fmla="*/ 152 w 969"/>
                <a:gd name="T121" fmla="*/ 46 h 846"/>
                <a:gd name="T122" fmla="*/ 212 w 969"/>
                <a:gd name="T123" fmla="*/ 37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69" h="846">
                  <a:moveTo>
                    <a:pt x="404" y="3"/>
                  </a:moveTo>
                  <a:lnTo>
                    <a:pt x="405" y="6"/>
                  </a:lnTo>
                  <a:lnTo>
                    <a:pt x="406" y="6"/>
                  </a:lnTo>
                  <a:lnTo>
                    <a:pt x="407" y="6"/>
                  </a:lnTo>
                  <a:lnTo>
                    <a:pt x="410" y="10"/>
                  </a:lnTo>
                  <a:lnTo>
                    <a:pt x="412" y="13"/>
                  </a:lnTo>
                  <a:lnTo>
                    <a:pt x="420" y="19"/>
                  </a:lnTo>
                  <a:lnTo>
                    <a:pt x="421" y="20"/>
                  </a:lnTo>
                  <a:lnTo>
                    <a:pt x="425" y="21"/>
                  </a:lnTo>
                  <a:lnTo>
                    <a:pt x="432" y="21"/>
                  </a:lnTo>
                  <a:lnTo>
                    <a:pt x="445" y="21"/>
                  </a:lnTo>
                  <a:lnTo>
                    <a:pt x="452" y="21"/>
                  </a:lnTo>
                  <a:lnTo>
                    <a:pt x="454" y="20"/>
                  </a:lnTo>
                  <a:lnTo>
                    <a:pt x="462" y="19"/>
                  </a:lnTo>
                  <a:lnTo>
                    <a:pt x="468" y="21"/>
                  </a:lnTo>
                  <a:lnTo>
                    <a:pt x="468" y="21"/>
                  </a:lnTo>
                  <a:lnTo>
                    <a:pt x="469" y="21"/>
                  </a:lnTo>
                  <a:lnTo>
                    <a:pt x="469" y="22"/>
                  </a:lnTo>
                  <a:lnTo>
                    <a:pt x="469" y="23"/>
                  </a:lnTo>
                  <a:lnTo>
                    <a:pt x="470" y="21"/>
                  </a:lnTo>
                  <a:lnTo>
                    <a:pt x="469" y="20"/>
                  </a:lnTo>
                  <a:lnTo>
                    <a:pt x="468" y="18"/>
                  </a:lnTo>
                  <a:lnTo>
                    <a:pt x="480" y="13"/>
                  </a:lnTo>
                  <a:lnTo>
                    <a:pt x="498" y="11"/>
                  </a:lnTo>
                  <a:lnTo>
                    <a:pt x="500" y="11"/>
                  </a:lnTo>
                  <a:lnTo>
                    <a:pt x="513" y="13"/>
                  </a:lnTo>
                  <a:lnTo>
                    <a:pt x="517" y="14"/>
                  </a:lnTo>
                  <a:lnTo>
                    <a:pt x="518" y="15"/>
                  </a:lnTo>
                  <a:lnTo>
                    <a:pt x="518" y="16"/>
                  </a:lnTo>
                  <a:lnTo>
                    <a:pt x="525" y="22"/>
                  </a:lnTo>
                  <a:lnTo>
                    <a:pt x="526" y="23"/>
                  </a:lnTo>
                  <a:lnTo>
                    <a:pt x="526" y="24"/>
                  </a:lnTo>
                  <a:lnTo>
                    <a:pt x="527" y="27"/>
                  </a:lnTo>
                  <a:lnTo>
                    <a:pt x="533" y="36"/>
                  </a:lnTo>
                  <a:lnTo>
                    <a:pt x="541" y="50"/>
                  </a:lnTo>
                  <a:lnTo>
                    <a:pt x="543" y="57"/>
                  </a:lnTo>
                  <a:lnTo>
                    <a:pt x="551" y="64"/>
                  </a:lnTo>
                  <a:lnTo>
                    <a:pt x="555" y="68"/>
                  </a:lnTo>
                  <a:lnTo>
                    <a:pt x="557" y="70"/>
                  </a:lnTo>
                  <a:lnTo>
                    <a:pt x="557" y="71"/>
                  </a:lnTo>
                  <a:lnTo>
                    <a:pt x="560" y="79"/>
                  </a:lnTo>
                  <a:lnTo>
                    <a:pt x="562" y="80"/>
                  </a:lnTo>
                  <a:lnTo>
                    <a:pt x="562" y="84"/>
                  </a:lnTo>
                  <a:lnTo>
                    <a:pt x="563" y="85"/>
                  </a:lnTo>
                  <a:lnTo>
                    <a:pt x="565" y="88"/>
                  </a:lnTo>
                  <a:lnTo>
                    <a:pt x="566" y="94"/>
                  </a:lnTo>
                  <a:lnTo>
                    <a:pt x="570" y="95"/>
                  </a:lnTo>
                  <a:lnTo>
                    <a:pt x="571" y="95"/>
                  </a:lnTo>
                  <a:lnTo>
                    <a:pt x="573" y="99"/>
                  </a:lnTo>
                  <a:lnTo>
                    <a:pt x="575" y="100"/>
                  </a:lnTo>
                  <a:lnTo>
                    <a:pt x="576" y="101"/>
                  </a:lnTo>
                  <a:lnTo>
                    <a:pt x="580" y="103"/>
                  </a:lnTo>
                  <a:lnTo>
                    <a:pt x="582" y="104"/>
                  </a:lnTo>
                  <a:lnTo>
                    <a:pt x="585" y="107"/>
                  </a:lnTo>
                  <a:lnTo>
                    <a:pt x="587" y="107"/>
                  </a:lnTo>
                  <a:lnTo>
                    <a:pt x="588" y="108"/>
                  </a:lnTo>
                  <a:lnTo>
                    <a:pt x="591" y="111"/>
                  </a:lnTo>
                  <a:lnTo>
                    <a:pt x="594" y="115"/>
                  </a:lnTo>
                  <a:lnTo>
                    <a:pt x="595" y="115"/>
                  </a:lnTo>
                  <a:lnTo>
                    <a:pt x="596" y="115"/>
                  </a:lnTo>
                  <a:lnTo>
                    <a:pt x="597" y="116"/>
                  </a:lnTo>
                  <a:lnTo>
                    <a:pt x="599" y="116"/>
                  </a:lnTo>
                  <a:lnTo>
                    <a:pt x="600" y="116"/>
                  </a:lnTo>
                  <a:lnTo>
                    <a:pt x="601" y="114"/>
                  </a:lnTo>
                  <a:lnTo>
                    <a:pt x="603" y="115"/>
                  </a:lnTo>
                  <a:lnTo>
                    <a:pt x="604" y="116"/>
                  </a:lnTo>
                  <a:lnTo>
                    <a:pt x="605" y="116"/>
                  </a:lnTo>
                  <a:lnTo>
                    <a:pt x="607" y="115"/>
                  </a:lnTo>
                  <a:lnTo>
                    <a:pt x="611" y="116"/>
                  </a:lnTo>
                  <a:lnTo>
                    <a:pt x="612" y="117"/>
                  </a:lnTo>
                  <a:lnTo>
                    <a:pt x="612" y="118"/>
                  </a:lnTo>
                  <a:lnTo>
                    <a:pt x="613" y="123"/>
                  </a:lnTo>
                  <a:lnTo>
                    <a:pt x="612" y="124"/>
                  </a:lnTo>
                  <a:lnTo>
                    <a:pt x="611" y="126"/>
                  </a:lnTo>
                  <a:lnTo>
                    <a:pt x="612" y="128"/>
                  </a:lnTo>
                  <a:lnTo>
                    <a:pt x="614" y="130"/>
                  </a:lnTo>
                  <a:lnTo>
                    <a:pt x="615" y="131"/>
                  </a:lnTo>
                  <a:lnTo>
                    <a:pt x="615" y="133"/>
                  </a:lnTo>
                  <a:lnTo>
                    <a:pt x="616" y="133"/>
                  </a:lnTo>
                  <a:lnTo>
                    <a:pt x="617" y="133"/>
                  </a:lnTo>
                  <a:lnTo>
                    <a:pt x="617" y="135"/>
                  </a:lnTo>
                  <a:lnTo>
                    <a:pt x="617" y="139"/>
                  </a:lnTo>
                  <a:lnTo>
                    <a:pt x="617" y="141"/>
                  </a:lnTo>
                  <a:lnTo>
                    <a:pt x="619" y="142"/>
                  </a:lnTo>
                  <a:lnTo>
                    <a:pt x="620" y="143"/>
                  </a:lnTo>
                  <a:lnTo>
                    <a:pt x="624" y="145"/>
                  </a:lnTo>
                  <a:lnTo>
                    <a:pt x="628" y="151"/>
                  </a:lnTo>
                  <a:lnTo>
                    <a:pt x="629" y="153"/>
                  </a:lnTo>
                  <a:lnTo>
                    <a:pt x="629" y="151"/>
                  </a:lnTo>
                  <a:lnTo>
                    <a:pt x="629" y="150"/>
                  </a:lnTo>
                  <a:lnTo>
                    <a:pt x="635" y="144"/>
                  </a:lnTo>
                  <a:lnTo>
                    <a:pt x="637" y="144"/>
                  </a:lnTo>
                  <a:lnTo>
                    <a:pt x="640" y="147"/>
                  </a:lnTo>
                  <a:lnTo>
                    <a:pt x="641" y="151"/>
                  </a:lnTo>
                  <a:lnTo>
                    <a:pt x="641" y="153"/>
                  </a:lnTo>
                  <a:lnTo>
                    <a:pt x="639" y="158"/>
                  </a:lnTo>
                  <a:lnTo>
                    <a:pt x="641" y="158"/>
                  </a:lnTo>
                  <a:lnTo>
                    <a:pt x="642" y="157"/>
                  </a:lnTo>
                  <a:lnTo>
                    <a:pt x="645" y="156"/>
                  </a:lnTo>
                  <a:lnTo>
                    <a:pt x="646" y="155"/>
                  </a:lnTo>
                  <a:lnTo>
                    <a:pt x="647" y="153"/>
                  </a:lnTo>
                  <a:lnTo>
                    <a:pt x="650" y="156"/>
                  </a:lnTo>
                  <a:lnTo>
                    <a:pt x="651" y="156"/>
                  </a:lnTo>
                  <a:lnTo>
                    <a:pt x="652" y="158"/>
                  </a:lnTo>
                  <a:lnTo>
                    <a:pt x="654" y="156"/>
                  </a:lnTo>
                  <a:lnTo>
                    <a:pt x="656" y="155"/>
                  </a:lnTo>
                  <a:lnTo>
                    <a:pt x="657" y="154"/>
                  </a:lnTo>
                  <a:lnTo>
                    <a:pt x="660" y="153"/>
                  </a:lnTo>
                  <a:lnTo>
                    <a:pt x="661" y="152"/>
                  </a:lnTo>
                  <a:lnTo>
                    <a:pt x="661" y="151"/>
                  </a:lnTo>
                  <a:lnTo>
                    <a:pt x="660" y="150"/>
                  </a:lnTo>
                  <a:lnTo>
                    <a:pt x="659" y="149"/>
                  </a:lnTo>
                  <a:lnTo>
                    <a:pt x="660" y="148"/>
                  </a:lnTo>
                  <a:lnTo>
                    <a:pt x="661" y="148"/>
                  </a:lnTo>
                  <a:lnTo>
                    <a:pt x="662" y="148"/>
                  </a:lnTo>
                  <a:lnTo>
                    <a:pt x="665" y="147"/>
                  </a:lnTo>
                  <a:lnTo>
                    <a:pt x="665" y="147"/>
                  </a:lnTo>
                  <a:lnTo>
                    <a:pt x="664" y="145"/>
                  </a:lnTo>
                  <a:lnTo>
                    <a:pt x="665" y="144"/>
                  </a:lnTo>
                  <a:lnTo>
                    <a:pt x="665" y="144"/>
                  </a:lnTo>
                  <a:lnTo>
                    <a:pt x="665" y="142"/>
                  </a:lnTo>
                  <a:lnTo>
                    <a:pt x="672" y="147"/>
                  </a:lnTo>
                  <a:lnTo>
                    <a:pt x="675" y="150"/>
                  </a:lnTo>
                  <a:lnTo>
                    <a:pt x="677" y="154"/>
                  </a:lnTo>
                  <a:lnTo>
                    <a:pt x="680" y="155"/>
                  </a:lnTo>
                  <a:lnTo>
                    <a:pt x="682" y="156"/>
                  </a:lnTo>
                  <a:lnTo>
                    <a:pt x="685" y="158"/>
                  </a:lnTo>
                  <a:lnTo>
                    <a:pt x="686" y="159"/>
                  </a:lnTo>
                  <a:lnTo>
                    <a:pt x="686" y="161"/>
                  </a:lnTo>
                  <a:lnTo>
                    <a:pt x="690" y="164"/>
                  </a:lnTo>
                  <a:lnTo>
                    <a:pt x="692" y="164"/>
                  </a:lnTo>
                  <a:lnTo>
                    <a:pt x="694" y="164"/>
                  </a:lnTo>
                  <a:lnTo>
                    <a:pt x="695" y="164"/>
                  </a:lnTo>
                  <a:lnTo>
                    <a:pt x="700" y="164"/>
                  </a:lnTo>
                  <a:lnTo>
                    <a:pt x="703" y="163"/>
                  </a:lnTo>
                  <a:lnTo>
                    <a:pt x="705" y="159"/>
                  </a:lnTo>
                  <a:lnTo>
                    <a:pt x="706" y="157"/>
                  </a:lnTo>
                  <a:lnTo>
                    <a:pt x="716" y="152"/>
                  </a:lnTo>
                  <a:lnTo>
                    <a:pt x="720" y="155"/>
                  </a:lnTo>
                  <a:lnTo>
                    <a:pt x="725" y="154"/>
                  </a:lnTo>
                  <a:lnTo>
                    <a:pt x="729" y="155"/>
                  </a:lnTo>
                  <a:lnTo>
                    <a:pt x="733" y="159"/>
                  </a:lnTo>
                  <a:lnTo>
                    <a:pt x="739" y="163"/>
                  </a:lnTo>
                  <a:lnTo>
                    <a:pt x="747" y="167"/>
                  </a:lnTo>
                  <a:lnTo>
                    <a:pt x="753" y="170"/>
                  </a:lnTo>
                  <a:lnTo>
                    <a:pt x="757" y="171"/>
                  </a:lnTo>
                  <a:lnTo>
                    <a:pt x="758" y="171"/>
                  </a:lnTo>
                  <a:lnTo>
                    <a:pt x="759" y="171"/>
                  </a:lnTo>
                  <a:lnTo>
                    <a:pt x="761" y="172"/>
                  </a:lnTo>
                  <a:lnTo>
                    <a:pt x="762" y="172"/>
                  </a:lnTo>
                  <a:lnTo>
                    <a:pt x="764" y="172"/>
                  </a:lnTo>
                  <a:lnTo>
                    <a:pt x="767" y="175"/>
                  </a:lnTo>
                  <a:lnTo>
                    <a:pt x="770" y="174"/>
                  </a:lnTo>
                  <a:lnTo>
                    <a:pt x="771" y="173"/>
                  </a:lnTo>
                  <a:lnTo>
                    <a:pt x="775" y="171"/>
                  </a:lnTo>
                  <a:lnTo>
                    <a:pt x="783" y="172"/>
                  </a:lnTo>
                  <a:lnTo>
                    <a:pt x="792" y="171"/>
                  </a:lnTo>
                  <a:lnTo>
                    <a:pt x="797" y="175"/>
                  </a:lnTo>
                  <a:lnTo>
                    <a:pt x="798" y="177"/>
                  </a:lnTo>
                  <a:lnTo>
                    <a:pt x="799" y="180"/>
                  </a:lnTo>
                  <a:lnTo>
                    <a:pt x="800" y="181"/>
                  </a:lnTo>
                  <a:lnTo>
                    <a:pt x="802" y="181"/>
                  </a:lnTo>
                  <a:lnTo>
                    <a:pt x="803" y="181"/>
                  </a:lnTo>
                  <a:lnTo>
                    <a:pt x="804" y="181"/>
                  </a:lnTo>
                  <a:lnTo>
                    <a:pt x="804" y="184"/>
                  </a:lnTo>
                  <a:lnTo>
                    <a:pt x="804" y="185"/>
                  </a:lnTo>
                  <a:lnTo>
                    <a:pt x="805" y="185"/>
                  </a:lnTo>
                  <a:lnTo>
                    <a:pt x="806" y="186"/>
                  </a:lnTo>
                  <a:lnTo>
                    <a:pt x="808" y="188"/>
                  </a:lnTo>
                  <a:lnTo>
                    <a:pt x="812" y="190"/>
                  </a:lnTo>
                  <a:lnTo>
                    <a:pt x="813" y="191"/>
                  </a:lnTo>
                  <a:lnTo>
                    <a:pt x="817" y="191"/>
                  </a:lnTo>
                  <a:lnTo>
                    <a:pt x="818" y="192"/>
                  </a:lnTo>
                  <a:lnTo>
                    <a:pt x="819" y="193"/>
                  </a:lnTo>
                  <a:lnTo>
                    <a:pt x="820" y="193"/>
                  </a:lnTo>
                  <a:lnTo>
                    <a:pt x="821" y="192"/>
                  </a:lnTo>
                  <a:lnTo>
                    <a:pt x="822" y="190"/>
                  </a:lnTo>
                  <a:lnTo>
                    <a:pt x="825" y="189"/>
                  </a:lnTo>
                  <a:lnTo>
                    <a:pt x="825" y="188"/>
                  </a:lnTo>
                  <a:lnTo>
                    <a:pt x="825" y="187"/>
                  </a:lnTo>
                  <a:lnTo>
                    <a:pt x="825" y="186"/>
                  </a:lnTo>
                  <a:lnTo>
                    <a:pt x="826" y="187"/>
                  </a:lnTo>
                  <a:lnTo>
                    <a:pt x="828" y="188"/>
                  </a:lnTo>
                  <a:lnTo>
                    <a:pt x="829" y="186"/>
                  </a:lnTo>
                  <a:lnTo>
                    <a:pt x="828" y="185"/>
                  </a:lnTo>
                  <a:lnTo>
                    <a:pt x="827" y="183"/>
                  </a:lnTo>
                  <a:lnTo>
                    <a:pt x="830" y="183"/>
                  </a:lnTo>
                  <a:lnTo>
                    <a:pt x="831" y="183"/>
                  </a:lnTo>
                  <a:lnTo>
                    <a:pt x="833" y="181"/>
                  </a:lnTo>
                  <a:lnTo>
                    <a:pt x="834" y="179"/>
                  </a:lnTo>
                  <a:lnTo>
                    <a:pt x="835" y="178"/>
                  </a:lnTo>
                  <a:lnTo>
                    <a:pt x="836" y="178"/>
                  </a:lnTo>
                  <a:lnTo>
                    <a:pt x="837" y="179"/>
                  </a:lnTo>
                  <a:lnTo>
                    <a:pt x="838" y="181"/>
                  </a:lnTo>
                  <a:lnTo>
                    <a:pt x="839" y="183"/>
                  </a:lnTo>
                  <a:lnTo>
                    <a:pt x="840" y="183"/>
                  </a:lnTo>
                  <a:lnTo>
                    <a:pt x="842" y="181"/>
                  </a:lnTo>
                  <a:lnTo>
                    <a:pt x="844" y="183"/>
                  </a:lnTo>
                  <a:lnTo>
                    <a:pt x="847" y="184"/>
                  </a:lnTo>
                  <a:lnTo>
                    <a:pt x="847" y="185"/>
                  </a:lnTo>
                  <a:lnTo>
                    <a:pt x="847" y="186"/>
                  </a:lnTo>
                  <a:lnTo>
                    <a:pt x="850" y="187"/>
                  </a:lnTo>
                  <a:lnTo>
                    <a:pt x="851" y="188"/>
                  </a:lnTo>
                  <a:lnTo>
                    <a:pt x="851" y="192"/>
                  </a:lnTo>
                  <a:lnTo>
                    <a:pt x="852" y="193"/>
                  </a:lnTo>
                  <a:lnTo>
                    <a:pt x="853" y="194"/>
                  </a:lnTo>
                  <a:lnTo>
                    <a:pt x="852" y="194"/>
                  </a:lnTo>
                  <a:lnTo>
                    <a:pt x="852" y="195"/>
                  </a:lnTo>
                  <a:lnTo>
                    <a:pt x="853" y="199"/>
                  </a:lnTo>
                  <a:lnTo>
                    <a:pt x="855" y="200"/>
                  </a:lnTo>
                  <a:lnTo>
                    <a:pt x="857" y="201"/>
                  </a:lnTo>
                  <a:lnTo>
                    <a:pt x="862" y="211"/>
                  </a:lnTo>
                  <a:lnTo>
                    <a:pt x="863" y="212"/>
                  </a:lnTo>
                  <a:lnTo>
                    <a:pt x="863" y="215"/>
                  </a:lnTo>
                  <a:lnTo>
                    <a:pt x="867" y="220"/>
                  </a:lnTo>
                  <a:lnTo>
                    <a:pt x="873" y="224"/>
                  </a:lnTo>
                  <a:lnTo>
                    <a:pt x="877" y="225"/>
                  </a:lnTo>
                  <a:lnTo>
                    <a:pt x="878" y="225"/>
                  </a:lnTo>
                  <a:lnTo>
                    <a:pt x="878" y="226"/>
                  </a:lnTo>
                  <a:lnTo>
                    <a:pt x="878" y="227"/>
                  </a:lnTo>
                  <a:lnTo>
                    <a:pt x="879" y="229"/>
                  </a:lnTo>
                  <a:lnTo>
                    <a:pt x="887" y="230"/>
                  </a:lnTo>
                  <a:lnTo>
                    <a:pt x="889" y="232"/>
                  </a:lnTo>
                  <a:lnTo>
                    <a:pt x="888" y="237"/>
                  </a:lnTo>
                  <a:lnTo>
                    <a:pt x="888" y="238"/>
                  </a:lnTo>
                  <a:lnTo>
                    <a:pt x="886" y="240"/>
                  </a:lnTo>
                  <a:lnTo>
                    <a:pt x="888" y="246"/>
                  </a:lnTo>
                  <a:lnTo>
                    <a:pt x="890" y="246"/>
                  </a:lnTo>
                  <a:lnTo>
                    <a:pt x="892" y="243"/>
                  </a:lnTo>
                  <a:lnTo>
                    <a:pt x="896" y="244"/>
                  </a:lnTo>
                  <a:lnTo>
                    <a:pt x="900" y="246"/>
                  </a:lnTo>
                  <a:lnTo>
                    <a:pt x="903" y="250"/>
                  </a:lnTo>
                  <a:lnTo>
                    <a:pt x="904" y="257"/>
                  </a:lnTo>
                  <a:lnTo>
                    <a:pt x="905" y="259"/>
                  </a:lnTo>
                  <a:lnTo>
                    <a:pt x="908" y="263"/>
                  </a:lnTo>
                  <a:lnTo>
                    <a:pt x="910" y="264"/>
                  </a:lnTo>
                  <a:lnTo>
                    <a:pt x="912" y="266"/>
                  </a:lnTo>
                  <a:lnTo>
                    <a:pt x="913" y="268"/>
                  </a:lnTo>
                  <a:lnTo>
                    <a:pt x="915" y="270"/>
                  </a:lnTo>
                  <a:lnTo>
                    <a:pt x="917" y="272"/>
                  </a:lnTo>
                  <a:lnTo>
                    <a:pt x="921" y="272"/>
                  </a:lnTo>
                  <a:lnTo>
                    <a:pt x="927" y="269"/>
                  </a:lnTo>
                  <a:lnTo>
                    <a:pt x="930" y="267"/>
                  </a:lnTo>
                  <a:lnTo>
                    <a:pt x="934" y="266"/>
                  </a:lnTo>
                  <a:lnTo>
                    <a:pt x="939" y="265"/>
                  </a:lnTo>
                  <a:lnTo>
                    <a:pt x="942" y="266"/>
                  </a:lnTo>
                  <a:lnTo>
                    <a:pt x="945" y="268"/>
                  </a:lnTo>
                  <a:lnTo>
                    <a:pt x="946" y="269"/>
                  </a:lnTo>
                  <a:lnTo>
                    <a:pt x="947" y="270"/>
                  </a:lnTo>
                  <a:lnTo>
                    <a:pt x="948" y="271"/>
                  </a:lnTo>
                  <a:lnTo>
                    <a:pt x="949" y="272"/>
                  </a:lnTo>
                  <a:lnTo>
                    <a:pt x="950" y="273"/>
                  </a:lnTo>
                  <a:lnTo>
                    <a:pt x="952" y="273"/>
                  </a:lnTo>
                  <a:lnTo>
                    <a:pt x="954" y="274"/>
                  </a:lnTo>
                  <a:lnTo>
                    <a:pt x="957" y="273"/>
                  </a:lnTo>
                  <a:lnTo>
                    <a:pt x="959" y="272"/>
                  </a:lnTo>
                  <a:lnTo>
                    <a:pt x="960" y="272"/>
                  </a:lnTo>
                  <a:lnTo>
                    <a:pt x="961" y="273"/>
                  </a:lnTo>
                  <a:lnTo>
                    <a:pt x="962" y="275"/>
                  </a:lnTo>
                  <a:lnTo>
                    <a:pt x="964" y="277"/>
                  </a:lnTo>
                  <a:lnTo>
                    <a:pt x="969" y="277"/>
                  </a:lnTo>
                  <a:lnTo>
                    <a:pt x="962" y="285"/>
                  </a:lnTo>
                  <a:lnTo>
                    <a:pt x="961" y="287"/>
                  </a:lnTo>
                  <a:lnTo>
                    <a:pt x="962" y="288"/>
                  </a:lnTo>
                  <a:lnTo>
                    <a:pt x="962" y="290"/>
                  </a:lnTo>
                  <a:lnTo>
                    <a:pt x="959" y="289"/>
                  </a:lnTo>
                  <a:lnTo>
                    <a:pt x="958" y="289"/>
                  </a:lnTo>
                  <a:lnTo>
                    <a:pt x="956" y="287"/>
                  </a:lnTo>
                  <a:lnTo>
                    <a:pt x="952" y="287"/>
                  </a:lnTo>
                  <a:lnTo>
                    <a:pt x="951" y="290"/>
                  </a:lnTo>
                  <a:lnTo>
                    <a:pt x="949" y="297"/>
                  </a:lnTo>
                  <a:lnTo>
                    <a:pt x="949" y="301"/>
                  </a:lnTo>
                  <a:lnTo>
                    <a:pt x="948" y="303"/>
                  </a:lnTo>
                  <a:lnTo>
                    <a:pt x="951" y="309"/>
                  </a:lnTo>
                  <a:lnTo>
                    <a:pt x="950" y="309"/>
                  </a:lnTo>
                  <a:lnTo>
                    <a:pt x="948" y="309"/>
                  </a:lnTo>
                  <a:lnTo>
                    <a:pt x="946" y="309"/>
                  </a:lnTo>
                  <a:lnTo>
                    <a:pt x="944" y="310"/>
                  </a:lnTo>
                  <a:lnTo>
                    <a:pt x="943" y="310"/>
                  </a:lnTo>
                  <a:lnTo>
                    <a:pt x="943" y="311"/>
                  </a:lnTo>
                  <a:lnTo>
                    <a:pt x="942" y="311"/>
                  </a:lnTo>
                  <a:lnTo>
                    <a:pt x="941" y="311"/>
                  </a:lnTo>
                  <a:lnTo>
                    <a:pt x="939" y="313"/>
                  </a:lnTo>
                  <a:lnTo>
                    <a:pt x="938" y="315"/>
                  </a:lnTo>
                  <a:lnTo>
                    <a:pt x="936" y="316"/>
                  </a:lnTo>
                  <a:lnTo>
                    <a:pt x="936" y="317"/>
                  </a:lnTo>
                  <a:lnTo>
                    <a:pt x="934" y="318"/>
                  </a:lnTo>
                  <a:lnTo>
                    <a:pt x="933" y="320"/>
                  </a:lnTo>
                  <a:lnTo>
                    <a:pt x="931" y="320"/>
                  </a:lnTo>
                  <a:lnTo>
                    <a:pt x="926" y="322"/>
                  </a:lnTo>
                  <a:lnTo>
                    <a:pt x="923" y="324"/>
                  </a:lnTo>
                  <a:lnTo>
                    <a:pt x="922" y="325"/>
                  </a:lnTo>
                  <a:lnTo>
                    <a:pt x="921" y="325"/>
                  </a:lnTo>
                  <a:lnTo>
                    <a:pt x="918" y="326"/>
                  </a:lnTo>
                  <a:lnTo>
                    <a:pt x="916" y="328"/>
                  </a:lnTo>
                  <a:lnTo>
                    <a:pt x="913" y="330"/>
                  </a:lnTo>
                  <a:lnTo>
                    <a:pt x="911" y="331"/>
                  </a:lnTo>
                  <a:lnTo>
                    <a:pt x="911" y="329"/>
                  </a:lnTo>
                  <a:lnTo>
                    <a:pt x="910" y="328"/>
                  </a:lnTo>
                  <a:lnTo>
                    <a:pt x="909" y="326"/>
                  </a:lnTo>
                  <a:lnTo>
                    <a:pt x="907" y="326"/>
                  </a:lnTo>
                  <a:lnTo>
                    <a:pt x="906" y="328"/>
                  </a:lnTo>
                  <a:lnTo>
                    <a:pt x="905" y="330"/>
                  </a:lnTo>
                  <a:lnTo>
                    <a:pt x="900" y="330"/>
                  </a:lnTo>
                  <a:lnTo>
                    <a:pt x="899" y="328"/>
                  </a:lnTo>
                  <a:lnTo>
                    <a:pt x="898" y="325"/>
                  </a:lnTo>
                  <a:lnTo>
                    <a:pt x="897" y="325"/>
                  </a:lnTo>
                  <a:lnTo>
                    <a:pt x="896" y="325"/>
                  </a:lnTo>
                  <a:lnTo>
                    <a:pt x="896" y="324"/>
                  </a:lnTo>
                  <a:lnTo>
                    <a:pt x="895" y="323"/>
                  </a:lnTo>
                  <a:lnTo>
                    <a:pt x="894" y="323"/>
                  </a:lnTo>
                  <a:lnTo>
                    <a:pt x="883" y="321"/>
                  </a:lnTo>
                  <a:lnTo>
                    <a:pt x="882" y="321"/>
                  </a:lnTo>
                  <a:lnTo>
                    <a:pt x="882" y="322"/>
                  </a:lnTo>
                  <a:lnTo>
                    <a:pt x="880" y="323"/>
                  </a:lnTo>
                  <a:lnTo>
                    <a:pt x="873" y="324"/>
                  </a:lnTo>
                  <a:lnTo>
                    <a:pt x="871" y="323"/>
                  </a:lnTo>
                  <a:lnTo>
                    <a:pt x="871" y="320"/>
                  </a:lnTo>
                  <a:lnTo>
                    <a:pt x="871" y="319"/>
                  </a:lnTo>
                  <a:lnTo>
                    <a:pt x="870" y="318"/>
                  </a:lnTo>
                  <a:lnTo>
                    <a:pt x="865" y="320"/>
                  </a:lnTo>
                  <a:lnTo>
                    <a:pt x="863" y="319"/>
                  </a:lnTo>
                  <a:lnTo>
                    <a:pt x="861" y="319"/>
                  </a:lnTo>
                  <a:lnTo>
                    <a:pt x="855" y="320"/>
                  </a:lnTo>
                  <a:lnTo>
                    <a:pt x="853" y="319"/>
                  </a:lnTo>
                  <a:lnTo>
                    <a:pt x="851" y="321"/>
                  </a:lnTo>
                  <a:lnTo>
                    <a:pt x="851" y="324"/>
                  </a:lnTo>
                  <a:lnTo>
                    <a:pt x="851" y="326"/>
                  </a:lnTo>
                  <a:lnTo>
                    <a:pt x="851" y="328"/>
                  </a:lnTo>
                  <a:lnTo>
                    <a:pt x="850" y="330"/>
                  </a:lnTo>
                  <a:lnTo>
                    <a:pt x="848" y="331"/>
                  </a:lnTo>
                  <a:lnTo>
                    <a:pt x="847" y="331"/>
                  </a:lnTo>
                  <a:lnTo>
                    <a:pt x="846" y="331"/>
                  </a:lnTo>
                  <a:lnTo>
                    <a:pt x="842" y="336"/>
                  </a:lnTo>
                  <a:lnTo>
                    <a:pt x="841" y="338"/>
                  </a:lnTo>
                  <a:lnTo>
                    <a:pt x="840" y="339"/>
                  </a:lnTo>
                  <a:lnTo>
                    <a:pt x="838" y="339"/>
                  </a:lnTo>
                  <a:lnTo>
                    <a:pt x="834" y="339"/>
                  </a:lnTo>
                  <a:lnTo>
                    <a:pt x="832" y="339"/>
                  </a:lnTo>
                  <a:lnTo>
                    <a:pt x="832" y="341"/>
                  </a:lnTo>
                  <a:lnTo>
                    <a:pt x="831" y="342"/>
                  </a:lnTo>
                  <a:lnTo>
                    <a:pt x="829" y="342"/>
                  </a:lnTo>
                  <a:lnTo>
                    <a:pt x="828" y="341"/>
                  </a:lnTo>
                  <a:lnTo>
                    <a:pt x="827" y="339"/>
                  </a:lnTo>
                  <a:lnTo>
                    <a:pt x="825" y="340"/>
                  </a:lnTo>
                  <a:lnTo>
                    <a:pt x="822" y="340"/>
                  </a:lnTo>
                  <a:lnTo>
                    <a:pt x="820" y="342"/>
                  </a:lnTo>
                  <a:lnTo>
                    <a:pt x="817" y="341"/>
                  </a:lnTo>
                  <a:lnTo>
                    <a:pt x="813" y="341"/>
                  </a:lnTo>
                  <a:lnTo>
                    <a:pt x="812" y="342"/>
                  </a:lnTo>
                  <a:lnTo>
                    <a:pt x="807" y="343"/>
                  </a:lnTo>
                  <a:lnTo>
                    <a:pt x="807" y="345"/>
                  </a:lnTo>
                  <a:lnTo>
                    <a:pt x="807" y="346"/>
                  </a:lnTo>
                  <a:lnTo>
                    <a:pt x="805" y="350"/>
                  </a:lnTo>
                  <a:lnTo>
                    <a:pt x="806" y="354"/>
                  </a:lnTo>
                  <a:lnTo>
                    <a:pt x="805" y="356"/>
                  </a:lnTo>
                  <a:lnTo>
                    <a:pt x="805" y="358"/>
                  </a:lnTo>
                  <a:lnTo>
                    <a:pt x="805" y="360"/>
                  </a:lnTo>
                  <a:lnTo>
                    <a:pt x="805" y="362"/>
                  </a:lnTo>
                  <a:lnTo>
                    <a:pt x="808" y="368"/>
                  </a:lnTo>
                  <a:lnTo>
                    <a:pt x="809" y="371"/>
                  </a:lnTo>
                  <a:lnTo>
                    <a:pt x="811" y="372"/>
                  </a:lnTo>
                  <a:lnTo>
                    <a:pt x="812" y="373"/>
                  </a:lnTo>
                  <a:lnTo>
                    <a:pt x="812" y="375"/>
                  </a:lnTo>
                  <a:lnTo>
                    <a:pt x="812" y="378"/>
                  </a:lnTo>
                  <a:lnTo>
                    <a:pt x="813" y="384"/>
                  </a:lnTo>
                  <a:lnTo>
                    <a:pt x="816" y="384"/>
                  </a:lnTo>
                  <a:lnTo>
                    <a:pt x="819" y="383"/>
                  </a:lnTo>
                  <a:lnTo>
                    <a:pt x="821" y="386"/>
                  </a:lnTo>
                  <a:lnTo>
                    <a:pt x="821" y="387"/>
                  </a:lnTo>
                  <a:lnTo>
                    <a:pt x="821" y="388"/>
                  </a:lnTo>
                  <a:lnTo>
                    <a:pt x="822" y="390"/>
                  </a:lnTo>
                  <a:lnTo>
                    <a:pt x="826" y="396"/>
                  </a:lnTo>
                  <a:lnTo>
                    <a:pt x="828" y="398"/>
                  </a:lnTo>
                  <a:lnTo>
                    <a:pt x="829" y="401"/>
                  </a:lnTo>
                  <a:lnTo>
                    <a:pt x="830" y="403"/>
                  </a:lnTo>
                  <a:lnTo>
                    <a:pt x="831" y="405"/>
                  </a:lnTo>
                  <a:lnTo>
                    <a:pt x="832" y="406"/>
                  </a:lnTo>
                  <a:lnTo>
                    <a:pt x="833" y="408"/>
                  </a:lnTo>
                  <a:lnTo>
                    <a:pt x="835" y="411"/>
                  </a:lnTo>
                  <a:lnTo>
                    <a:pt x="835" y="413"/>
                  </a:lnTo>
                  <a:lnTo>
                    <a:pt x="836" y="414"/>
                  </a:lnTo>
                  <a:lnTo>
                    <a:pt x="837" y="414"/>
                  </a:lnTo>
                  <a:lnTo>
                    <a:pt x="838" y="417"/>
                  </a:lnTo>
                  <a:lnTo>
                    <a:pt x="838" y="418"/>
                  </a:lnTo>
                  <a:lnTo>
                    <a:pt x="842" y="417"/>
                  </a:lnTo>
                  <a:lnTo>
                    <a:pt x="842" y="415"/>
                  </a:lnTo>
                  <a:lnTo>
                    <a:pt x="843" y="415"/>
                  </a:lnTo>
                  <a:lnTo>
                    <a:pt x="847" y="413"/>
                  </a:lnTo>
                  <a:lnTo>
                    <a:pt x="848" y="414"/>
                  </a:lnTo>
                  <a:lnTo>
                    <a:pt x="848" y="419"/>
                  </a:lnTo>
                  <a:lnTo>
                    <a:pt x="845" y="421"/>
                  </a:lnTo>
                  <a:lnTo>
                    <a:pt x="841" y="424"/>
                  </a:lnTo>
                  <a:lnTo>
                    <a:pt x="842" y="426"/>
                  </a:lnTo>
                  <a:lnTo>
                    <a:pt x="843" y="426"/>
                  </a:lnTo>
                  <a:lnTo>
                    <a:pt x="842" y="427"/>
                  </a:lnTo>
                  <a:lnTo>
                    <a:pt x="842" y="428"/>
                  </a:lnTo>
                  <a:lnTo>
                    <a:pt x="841" y="432"/>
                  </a:lnTo>
                  <a:lnTo>
                    <a:pt x="842" y="437"/>
                  </a:lnTo>
                  <a:lnTo>
                    <a:pt x="844" y="440"/>
                  </a:lnTo>
                  <a:lnTo>
                    <a:pt x="845" y="442"/>
                  </a:lnTo>
                  <a:lnTo>
                    <a:pt x="846" y="443"/>
                  </a:lnTo>
                  <a:lnTo>
                    <a:pt x="856" y="454"/>
                  </a:lnTo>
                  <a:lnTo>
                    <a:pt x="851" y="454"/>
                  </a:lnTo>
                  <a:lnTo>
                    <a:pt x="848" y="453"/>
                  </a:lnTo>
                  <a:lnTo>
                    <a:pt x="845" y="454"/>
                  </a:lnTo>
                  <a:lnTo>
                    <a:pt x="844" y="455"/>
                  </a:lnTo>
                  <a:lnTo>
                    <a:pt x="843" y="456"/>
                  </a:lnTo>
                  <a:lnTo>
                    <a:pt x="842" y="460"/>
                  </a:lnTo>
                  <a:lnTo>
                    <a:pt x="842" y="461"/>
                  </a:lnTo>
                  <a:lnTo>
                    <a:pt x="841" y="461"/>
                  </a:lnTo>
                  <a:lnTo>
                    <a:pt x="841" y="463"/>
                  </a:lnTo>
                  <a:lnTo>
                    <a:pt x="841" y="466"/>
                  </a:lnTo>
                  <a:lnTo>
                    <a:pt x="843" y="468"/>
                  </a:lnTo>
                  <a:lnTo>
                    <a:pt x="847" y="475"/>
                  </a:lnTo>
                  <a:lnTo>
                    <a:pt x="848" y="476"/>
                  </a:lnTo>
                  <a:lnTo>
                    <a:pt x="851" y="478"/>
                  </a:lnTo>
                  <a:lnTo>
                    <a:pt x="853" y="480"/>
                  </a:lnTo>
                  <a:lnTo>
                    <a:pt x="855" y="483"/>
                  </a:lnTo>
                  <a:lnTo>
                    <a:pt x="858" y="486"/>
                  </a:lnTo>
                  <a:lnTo>
                    <a:pt x="859" y="489"/>
                  </a:lnTo>
                  <a:lnTo>
                    <a:pt x="863" y="490"/>
                  </a:lnTo>
                  <a:lnTo>
                    <a:pt x="864" y="491"/>
                  </a:lnTo>
                  <a:lnTo>
                    <a:pt x="868" y="494"/>
                  </a:lnTo>
                  <a:lnTo>
                    <a:pt x="868" y="498"/>
                  </a:lnTo>
                  <a:lnTo>
                    <a:pt x="866" y="501"/>
                  </a:lnTo>
                  <a:lnTo>
                    <a:pt x="863" y="503"/>
                  </a:lnTo>
                  <a:lnTo>
                    <a:pt x="862" y="503"/>
                  </a:lnTo>
                  <a:lnTo>
                    <a:pt x="859" y="503"/>
                  </a:lnTo>
                  <a:lnTo>
                    <a:pt x="852" y="504"/>
                  </a:lnTo>
                  <a:lnTo>
                    <a:pt x="853" y="506"/>
                  </a:lnTo>
                  <a:lnTo>
                    <a:pt x="853" y="508"/>
                  </a:lnTo>
                  <a:lnTo>
                    <a:pt x="855" y="506"/>
                  </a:lnTo>
                  <a:lnTo>
                    <a:pt x="856" y="506"/>
                  </a:lnTo>
                  <a:lnTo>
                    <a:pt x="856" y="509"/>
                  </a:lnTo>
                  <a:lnTo>
                    <a:pt x="856" y="510"/>
                  </a:lnTo>
                  <a:lnTo>
                    <a:pt x="857" y="510"/>
                  </a:lnTo>
                  <a:lnTo>
                    <a:pt x="858" y="511"/>
                  </a:lnTo>
                  <a:lnTo>
                    <a:pt x="863" y="516"/>
                  </a:lnTo>
                  <a:lnTo>
                    <a:pt x="863" y="518"/>
                  </a:lnTo>
                  <a:lnTo>
                    <a:pt x="861" y="519"/>
                  </a:lnTo>
                  <a:lnTo>
                    <a:pt x="858" y="521"/>
                  </a:lnTo>
                  <a:lnTo>
                    <a:pt x="862" y="528"/>
                  </a:lnTo>
                  <a:lnTo>
                    <a:pt x="863" y="528"/>
                  </a:lnTo>
                  <a:lnTo>
                    <a:pt x="864" y="527"/>
                  </a:lnTo>
                  <a:lnTo>
                    <a:pt x="865" y="529"/>
                  </a:lnTo>
                  <a:lnTo>
                    <a:pt x="866" y="532"/>
                  </a:lnTo>
                  <a:lnTo>
                    <a:pt x="866" y="533"/>
                  </a:lnTo>
                  <a:lnTo>
                    <a:pt x="867" y="537"/>
                  </a:lnTo>
                  <a:lnTo>
                    <a:pt x="868" y="537"/>
                  </a:lnTo>
                  <a:lnTo>
                    <a:pt x="870" y="537"/>
                  </a:lnTo>
                  <a:lnTo>
                    <a:pt x="872" y="540"/>
                  </a:lnTo>
                  <a:lnTo>
                    <a:pt x="871" y="542"/>
                  </a:lnTo>
                  <a:lnTo>
                    <a:pt x="870" y="545"/>
                  </a:lnTo>
                  <a:lnTo>
                    <a:pt x="866" y="546"/>
                  </a:lnTo>
                  <a:lnTo>
                    <a:pt x="864" y="546"/>
                  </a:lnTo>
                  <a:lnTo>
                    <a:pt x="863" y="547"/>
                  </a:lnTo>
                  <a:lnTo>
                    <a:pt x="861" y="548"/>
                  </a:lnTo>
                  <a:lnTo>
                    <a:pt x="861" y="549"/>
                  </a:lnTo>
                  <a:lnTo>
                    <a:pt x="861" y="551"/>
                  </a:lnTo>
                  <a:lnTo>
                    <a:pt x="860" y="551"/>
                  </a:lnTo>
                  <a:lnTo>
                    <a:pt x="859" y="551"/>
                  </a:lnTo>
                  <a:lnTo>
                    <a:pt x="859" y="556"/>
                  </a:lnTo>
                  <a:lnTo>
                    <a:pt x="860" y="558"/>
                  </a:lnTo>
                  <a:lnTo>
                    <a:pt x="863" y="560"/>
                  </a:lnTo>
                  <a:lnTo>
                    <a:pt x="865" y="560"/>
                  </a:lnTo>
                  <a:lnTo>
                    <a:pt x="867" y="560"/>
                  </a:lnTo>
                  <a:lnTo>
                    <a:pt x="867" y="562"/>
                  </a:lnTo>
                  <a:lnTo>
                    <a:pt x="866" y="564"/>
                  </a:lnTo>
                  <a:lnTo>
                    <a:pt x="867" y="565"/>
                  </a:lnTo>
                  <a:lnTo>
                    <a:pt x="866" y="567"/>
                  </a:lnTo>
                  <a:lnTo>
                    <a:pt x="865" y="568"/>
                  </a:lnTo>
                  <a:lnTo>
                    <a:pt x="864" y="571"/>
                  </a:lnTo>
                  <a:lnTo>
                    <a:pt x="862" y="573"/>
                  </a:lnTo>
                  <a:lnTo>
                    <a:pt x="860" y="574"/>
                  </a:lnTo>
                  <a:lnTo>
                    <a:pt x="859" y="575"/>
                  </a:lnTo>
                  <a:lnTo>
                    <a:pt x="858" y="576"/>
                  </a:lnTo>
                  <a:lnTo>
                    <a:pt x="852" y="582"/>
                  </a:lnTo>
                  <a:lnTo>
                    <a:pt x="848" y="582"/>
                  </a:lnTo>
                  <a:lnTo>
                    <a:pt x="844" y="583"/>
                  </a:lnTo>
                  <a:lnTo>
                    <a:pt x="844" y="585"/>
                  </a:lnTo>
                  <a:lnTo>
                    <a:pt x="844" y="586"/>
                  </a:lnTo>
                  <a:lnTo>
                    <a:pt x="850" y="588"/>
                  </a:lnTo>
                  <a:lnTo>
                    <a:pt x="851" y="589"/>
                  </a:lnTo>
                  <a:lnTo>
                    <a:pt x="851" y="592"/>
                  </a:lnTo>
                  <a:lnTo>
                    <a:pt x="848" y="597"/>
                  </a:lnTo>
                  <a:lnTo>
                    <a:pt x="845" y="597"/>
                  </a:lnTo>
                  <a:lnTo>
                    <a:pt x="831" y="597"/>
                  </a:lnTo>
                  <a:lnTo>
                    <a:pt x="828" y="599"/>
                  </a:lnTo>
                  <a:lnTo>
                    <a:pt x="825" y="600"/>
                  </a:lnTo>
                  <a:lnTo>
                    <a:pt x="822" y="600"/>
                  </a:lnTo>
                  <a:lnTo>
                    <a:pt x="816" y="600"/>
                  </a:lnTo>
                  <a:lnTo>
                    <a:pt x="811" y="600"/>
                  </a:lnTo>
                  <a:lnTo>
                    <a:pt x="809" y="601"/>
                  </a:lnTo>
                  <a:lnTo>
                    <a:pt x="808" y="601"/>
                  </a:lnTo>
                  <a:lnTo>
                    <a:pt x="807" y="601"/>
                  </a:lnTo>
                  <a:lnTo>
                    <a:pt x="805" y="600"/>
                  </a:lnTo>
                  <a:lnTo>
                    <a:pt x="800" y="600"/>
                  </a:lnTo>
                  <a:lnTo>
                    <a:pt x="796" y="600"/>
                  </a:lnTo>
                  <a:lnTo>
                    <a:pt x="790" y="602"/>
                  </a:lnTo>
                  <a:lnTo>
                    <a:pt x="789" y="602"/>
                  </a:lnTo>
                  <a:lnTo>
                    <a:pt x="788" y="602"/>
                  </a:lnTo>
                  <a:lnTo>
                    <a:pt x="786" y="603"/>
                  </a:lnTo>
                  <a:lnTo>
                    <a:pt x="787" y="605"/>
                  </a:lnTo>
                  <a:lnTo>
                    <a:pt x="788" y="608"/>
                  </a:lnTo>
                  <a:lnTo>
                    <a:pt x="786" y="609"/>
                  </a:lnTo>
                  <a:lnTo>
                    <a:pt x="785" y="609"/>
                  </a:lnTo>
                  <a:lnTo>
                    <a:pt x="785" y="610"/>
                  </a:lnTo>
                  <a:lnTo>
                    <a:pt x="784" y="612"/>
                  </a:lnTo>
                  <a:lnTo>
                    <a:pt x="776" y="614"/>
                  </a:lnTo>
                  <a:lnTo>
                    <a:pt x="776" y="613"/>
                  </a:lnTo>
                  <a:lnTo>
                    <a:pt x="775" y="612"/>
                  </a:lnTo>
                  <a:lnTo>
                    <a:pt x="774" y="613"/>
                  </a:lnTo>
                  <a:lnTo>
                    <a:pt x="771" y="613"/>
                  </a:lnTo>
                  <a:lnTo>
                    <a:pt x="770" y="614"/>
                  </a:lnTo>
                  <a:lnTo>
                    <a:pt x="768" y="614"/>
                  </a:lnTo>
                  <a:lnTo>
                    <a:pt x="773" y="622"/>
                  </a:lnTo>
                  <a:lnTo>
                    <a:pt x="773" y="624"/>
                  </a:lnTo>
                  <a:lnTo>
                    <a:pt x="774" y="624"/>
                  </a:lnTo>
                  <a:lnTo>
                    <a:pt x="777" y="624"/>
                  </a:lnTo>
                  <a:lnTo>
                    <a:pt x="777" y="626"/>
                  </a:lnTo>
                  <a:lnTo>
                    <a:pt x="777" y="627"/>
                  </a:lnTo>
                  <a:lnTo>
                    <a:pt x="778" y="627"/>
                  </a:lnTo>
                  <a:lnTo>
                    <a:pt x="781" y="628"/>
                  </a:lnTo>
                  <a:lnTo>
                    <a:pt x="781" y="630"/>
                  </a:lnTo>
                  <a:lnTo>
                    <a:pt x="783" y="630"/>
                  </a:lnTo>
                  <a:lnTo>
                    <a:pt x="785" y="629"/>
                  </a:lnTo>
                  <a:lnTo>
                    <a:pt x="787" y="630"/>
                  </a:lnTo>
                  <a:lnTo>
                    <a:pt x="786" y="632"/>
                  </a:lnTo>
                  <a:lnTo>
                    <a:pt x="783" y="633"/>
                  </a:lnTo>
                  <a:lnTo>
                    <a:pt x="782" y="634"/>
                  </a:lnTo>
                  <a:lnTo>
                    <a:pt x="780" y="637"/>
                  </a:lnTo>
                  <a:lnTo>
                    <a:pt x="780" y="639"/>
                  </a:lnTo>
                  <a:lnTo>
                    <a:pt x="781" y="639"/>
                  </a:lnTo>
                  <a:lnTo>
                    <a:pt x="780" y="641"/>
                  </a:lnTo>
                  <a:lnTo>
                    <a:pt x="783" y="642"/>
                  </a:lnTo>
                  <a:lnTo>
                    <a:pt x="785" y="643"/>
                  </a:lnTo>
                  <a:lnTo>
                    <a:pt x="787" y="645"/>
                  </a:lnTo>
                  <a:lnTo>
                    <a:pt x="787" y="648"/>
                  </a:lnTo>
                  <a:lnTo>
                    <a:pt x="787" y="653"/>
                  </a:lnTo>
                  <a:lnTo>
                    <a:pt x="784" y="657"/>
                  </a:lnTo>
                  <a:lnTo>
                    <a:pt x="781" y="660"/>
                  </a:lnTo>
                  <a:lnTo>
                    <a:pt x="776" y="664"/>
                  </a:lnTo>
                  <a:lnTo>
                    <a:pt x="775" y="664"/>
                  </a:lnTo>
                  <a:lnTo>
                    <a:pt x="773" y="664"/>
                  </a:lnTo>
                  <a:lnTo>
                    <a:pt x="772" y="667"/>
                  </a:lnTo>
                  <a:lnTo>
                    <a:pt x="773" y="668"/>
                  </a:lnTo>
                  <a:lnTo>
                    <a:pt x="774" y="670"/>
                  </a:lnTo>
                  <a:lnTo>
                    <a:pt x="772" y="672"/>
                  </a:lnTo>
                  <a:lnTo>
                    <a:pt x="771" y="678"/>
                  </a:lnTo>
                  <a:lnTo>
                    <a:pt x="772" y="680"/>
                  </a:lnTo>
                  <a:lnTo>
                    <a:pt x="773" y="682"/>
                  </a:lnTo>
                  <a:lnTo>
                    <a:pt x="773" y="685"/>
                  </a:lnTo>
                  <a:lnTo>
                    <a:pt x="773" y="686"/>
                  </a:lnTo>
                  <a:lnTo>
                    <a:pt x="773" y="689"/>
                  </a:lnTo>
                  <a:lnTo>
                    <a:pt x="776" y="692"/>
                  </a:lnTo>
                  <a:lnTo>
                    <a:pt x="777" y="693"/>
                  </a:lnTo>
                  <a:lnTo>
                    <a:pt x="778" y="694"/>
                  </a:lnTo>
                  <a:lnTo>
                    <a:pt x="781" y="694"/>
                  </a:lnTo>
                  <a:lnTo>
                    <a:pt x="783" y="695"/>
                  </a:lnTo>
                  <a:lnTo>
                    <a:pt x="783" y="698"/>
                  </a:lnTo>
                  <a:lnTo>
                    <a:pt x="784" y="702"/>
                  </a:lnTo>
                  <a:lnTo>
                    <a:pt x="786" y="704"/>
                  </a:lnTo>
                  <a:lnTo>
                    <a:pt x="786" y="706"/>
                  </a:lnTo>
                  <a:lnTo>
                    <a:pt x="788" y="708"/>
                  </a:lnTo>
                  <a:lnTo>
                    <a:pt x="789" y="708"/>
                  </a:lnTo>
                  <a:lnTo>
                    <a:pt x="790" y="710"/>
                  </a:lnTo>
                  <a:lnTo>
                    <a:pt x="791" y="713"/>
                  </a:lnTo>
                  <a:lnTo>
                    <a:pt x="791" y="714"/>
                  </a:lnTo>
                  <a:lnTo>
                    <a:pt x="790" y="715"/>
                  </a:lnTo>
                  <a:lnTo>
                    <a:pt x="790" y="716"/>
                  </a:lnTo>
                  <a:lnTo>
                    <a:pt x="790" y="718"/>
                  </a:lnTo>
                  <a:lnTo>
                    <a:pt x="791" y="725"/>
                  </a:lnTo>
                  <a:lnTo>
                    <a:pt x="793" y="727"/>
                  </a:lnTo>
                  <a:lnTo>
                    <a:pt x="794" y="729"/>
                  </a:lnTo>
                  <a:lnTo>
                    <a:pt x="796" y="732"/>
                  </a:lnTo>
                  <a:lnTo>
                    <a:pt x="797" y="733"/>
                  </a:lnTo>
                  <a:lnTo>
                    <a:pt x="797" y="734"/>
                  </a:lnTo>
                  <a:lnTo>
                    <a:pt x="793" y="734"/>
                  </a:lnTo>
                  <a:lnTo>
                    <a:pt x="792" y="735"/>
                  </a:lnTo>
                  <a:lnTo>
                    <a:pt x="793" y="737"/>
                  </a:lnTo>
                  <a:lnTo>
                    <a:pt x="790" y="738"/>
                  </a:lnTo>
                  <a:lnTo>
                    <a:pt x="786" y="739"/>
                  </a:lnTo>
                  <a:lnTo>
                    <a:pt x="786" y="740"/>
                  </a:lnTo>
                  <a:lnTo>
                    <a:pt x="786" y="741"/>
                  </a:lnTo>
                  <a:lnTo>
                    <a:pt x="787" y="742"/>
                  </a:lnTo>
                  <a:lnTo>
                    <a:pt x="787" y="743"/>
                  </a:lnTo>
                  <a:lnTo>
                    <a:pt x="786" y="743"/>
                  </a:lnTo>
                  <a:lnTo>
                    <a:pt x="785" y="744"/>
                  </a:lnTo>
                  <a:lnTo>
                    <a:pt x="785" y="745"/>
                  </a:lnTo>
                  <a:lnTo>
                    <a:pt x="786" y="751"/>
                  </a:lnTo>
                  <a:lnTo>
                    <a:pt x="787" y="751"/>
                  </a:lnTo>
                  <a:lnTo>
                    <a:pt x="789" y="752"/>
                  </a:lnTo>
                  <a:lnTo>
                    <a:pt x="790" y="753"/>
                  </a:lnTo>
                  <a:lnTo>
                    <a:pt x="789" y="757"/>
                  </a:lnTo>
                  <a:lnTo>
                    <a:pt x="789" y="760"/>
                  </a:lnTo>
                  <a:lnTo>
                    <a:pt x="789" y="760"/>
                  </a:lnTo>
                  <a:lnTo>
                    <a:pt x="786" y="758"/>
                  </a:lnTo>
                  <a:lnTo>
                    <a:pt x="783" y="756"/>
                  </a:lnTo>
                  <a:lnTo>
                    <a:pt x="783" y="755"/>
                  </a:lnTo>
                  <a:lnTo>
                    <a:pt x="783" y="754"/>
                  </a:lnTo>
                  <a:lnTo>
                    <a:pt x="778" y="753"/>
                  </a:lnTo>
                  <a:lnTo>
                    <a:pt x="775" y="755"/>
                  </a:lnTo>
                  <a:lnTo>
                    <a:pt x="775" y="756"/>
                  </a:lnTo>
                  <a:lnTo>
                    <a:pt x="768" y="761"/>
                  </a:lnTo>
                  <a:lnTo>
                    <a:pt x="766" y="762"/>
                  </a:lnTo>
                  <a:lnTo>
                    <a:pt x="765" y="761"/>
                  </a:lnTo>
                  <a:lnTo>
                    <a:pt x="764" y="761"/>
                  </a:lnTo>
                  <a:lnTo>
                    <a:pt x="763" y="762"/>
                  </a:lnTo>
                  <a:lnTo>
                    <a:pt x="761" y="762"/>
                  </a:lnTo>
                  <a:lnTo>
                    <a:pt x="760" y="761"/>
                  </a:lnTo>
                  <a:lnTo>
                    <a:pt x="759" y="758"/>
                  </a:lnTo>
                  <a:lnTo>
                    <a:pt x="757" y="755"/>
                  </a:lnTo>
                  <a:lnTo>
                    <a:pt x="755" y="754"/>
                  </a:lnTo>
                  <a:lnTo>
                    <a:pt x="743" y="749"/>
                  </a:lnTo>
                  <a:lnTo>
                    <a:pt x="741" y="749"/>
                  </a:lnTo>
                  <a:lnTo>
                    <a:pt x="738" y="751"/>
                  </a:lnTo>
                  <a:lnTo>
                    <a:pt x="734" y="750"/>
                  </a:lnTo>
                  <a:lnTo>
                    <a:pt x="732" y="750"/>
                  </a:lnTo>
                  <a:lnTo>
                    <a:pt x="731" y="751"/>
                  </a:lnTo>
                  <a:lnTo>
                    <a:pt x="732" y="753"/>
                  </a:lnTo>
                  <a:lnTo>
                    <a:pt x="733" y="754"/>
                  </a:lnTo>
                  <a:lnTo>
                    <a:pt x="733" y="758"/>
                  </a:lnTo>
                  <a:lnTo>
                    <a:pt x="731" y="761"/>
                  </a:lnTo>
                  <a:lnTo>
                    <a:pt x="730" y="762"/>
                  </a:lnTo>
                  <a:lnTo>
                    <a:pt x="731" y="762"/>
                  </a:lnTo>
                  <a:lnTo>
                    <a:pt x="731" y="763"/>
                  </a:lnTo>
                  <a:lnTo>
                    <a:pt x="730" y="765"/>
                  </a:lnTo>
                  <a:lnTo>
                    <a:pt x="729" y="766"/>
                  </a:lnTo>
                  <a:lnTo>
                    <a:pt x="726" y="769"/>
                  </a:lnTo>
                  <a:lnTo>
                    <a:pt x="726" y="771"/>
                  </a:lnTo>
                  <a:lnTo>
                    <a:pt x="725" y="773"/>
                  </a:lnTo>
                  <a:lnTo>
                    <a:pt x="723" y="773"/>
                  </a:lnTo>
                  <a:lnTo>
                    <a:pt x="719" y="774"/>
                  </a:lnTo>
                  <a:lnTo>
                    <a:pt x="717" y="777"/>
                  </a:lnTo>
                  <a:lnTo>
                    <a:pt x="717" y="778"/>
                  </a:lnTo>
                  <a:lnTo>
                    <a:pt x="717" y="780"/>
                  </a:lnTo>
                  <a:lnTo>
                    <a:pt x="716" y="781"/>
                  </a:lnTo>
                  <a:lnTo>
                    <a:pt x="715" y="781"/>
                  </a:lnTo>
                  <a:lnTo>
                    <a:pt x="714" y="781"/>
                  </a:lnTo>
                  <a:lnTo>
                    <a:pt x="712" y="783"/>
                  </a:lnTo>
                  <a:lnTo>
                    <a:pt x="706" y="785"/>
                  </a:lnTo>
                  <a:lnTo>
                    <a:pt x="704" y="787"/>
                  </a:lnTo>
                  <a:lnTo>
                    <a:pt x="703" y="788"/>
                  </a:lnTo>
                  <a:lnTo>
                    <a:pt x="700" y="788"/>
                  </a:lnTo>
                  <a:lnTo>
                    <a:pt x="699" y="787"/>
                  </a:lnTo>
                  <a:lnTo>
                    <a:pt x="699" y="786"/>
                  </a:lnTo>
                  <a:lnTo>
                    <a:pt x="697" y="784"/>
                  </a:lnTo>
                  <a:lnTo>
                    <a:pt x="694" y="786"/>
                  </a:lnTo>
                  <a:lnTo>
                    <a:pt x="692" y="789"/>
                  </a:lnTo>
                  <a:lnTo>
                    <a:pt x="692" y="790"/>
                  </a:lnTo>
                  <a:lnTo>
                    <a:pt x="693" y="790"/>
                  </a:lnTo>
                  <a:lnTo>
                    <a:pt x="692" y="792"/>
                  </a:lnTo>
                  <a:lnTo>
                    <a:pt x="691" y="794"/>
                  </a:lnTo>
                  <a:lnTo>
                    <a:pt x="691" y="796"/>
                  </a:lnTo>
                  <a:lnTo>
                    <a:pt x="691" y="797"/>
                  </a:lnTo>
                  <a:lnTo>
                    <a:pt x="690" y="798"/>
                  </a:lnTo>
                  <a:lnTo>
                    <a:pt x="688" y="797"/>
                  </a:lnTo>
                  <a:lnTo>
                    <a:pt x="687" y="797"/>
                  </a:lnTo>
                  <a:lnTo>
                    <a:pt x="685" y="798"/>
                  </a:lnTo>
                  <a:lnTo>
                    <a:pt x="685" y="800"/>
                  </a:lnTo>
                  <a:lnTo>
                    <a:pt x="686" y="800"/>
                  </a:lnTo>
                  <a:lnTo>
                    <a:pt x="688" y="802"/>
                  </a:lnTo>
                  <a:lnTo>
                    <a:pt x="687" y="802"/>
                  </a:lnTo>
                  <a:lnTo>
                    <a:pt x="685" y="802"/>
                  </a:lnTo>
                  <a:lnTo>
                    <a:pt x="684" y="801"/>
                  </a:lnTo>
                  <a:lnTo>
                    <a:pt x="683" y="801"/>
                  </a:lnTo>
                  <a:lnTo>
                    <a:pt x="682" y="801"/>
                  </a:lnTo>
                  <a:lnTo>
                    <a:pt x="680" y="802"/>
                  </a:lnTo>
                  <a:lnTo>
                    <a:pt x="675" y="801"/>
                  </a:lnTo>
                  <a:lnTo>
                    <a:pt x="672" y="801"/>
                  </a:lnTo>
                  <a:lnTo>
                    <a:pt x="671" y="801"/>
                  </a:lnTo>
                  <a:lnTo>
                    <a:pt x="671" y="803"/>
                  </a:lnTo>
                  <a:lnTo>
                    <a:pt x="671" y="804"/>
                  </a:lnTo>
                  <a:lnTo>
                    <a:pt x="671" y="806"/>
                  </a:lnTo>
                  <a:lnTo>
                    <a:pt x="669" y="806"/>
                  </a:lnTo>
                  <a:lnTo>
                    <a:pt x="668" y="804"/>
                  </a:lnTo>
                  <a:lnTo>
                    <a:pt x="667" y="801"/>
                  </a:lnTo>
                  <a:lnTo>
                    <a:pt x="666" y="800"/>
                  </a:lnTo>
                  <a:lnTo>
                    <a:pt x="665" y="801"/>
                  </a:lnTo>
                  <a:lnTo>
                    <a:pt x="666" y="802"/>
                  </a:lnTo>
                  <a:lnTo>
                    <a:pt x="665" y="803"/>
                  </a:lnTo>
                  <a:lnTo>
                    <a:pt x="665" y="805"/>
                  </a:lnTo>
                  <a:lnTo>
                    <a:pt x="662" y="806"/>
                  </a:lnTo>
                  <a:lnTo>
                    <a:pt x="659" y="806"/>
                  </a:lnTo>
                  <a:lnTo>
                    <a:pt x="658" y="806"/>
                  </a:lnTo>
                  <a:lnTo>
                    <a:pt x="658" y="807"/>
                  </a:lnTo>
                  <a:lnTo>
                    <a:pt x="657" y="809"/>
                  </a:lnTo>
                  <a:lnTo>
                    <a:pt x="655" y="811"/>
                  </a:lnTo>
                  <a:lnTo>
                    <a:pt x="654" y="811"/>
                  </a:lnTo>
                  <a:lnTo>
                    <a:pt x="654" y="812"/>
                  </a:lnTo>
                  <a:lnTo>
                    <a:pt x="654" y="813"/>
                  </a:lnTo>
                  <a:lnTo>
                    <a:pt x="653" y="813"/>
                  </a:lnTo>
                  <a:lnTo>
                    <a:pt x="649" y="813"/>
                  </a:lnTo>
                  <a:lnTo>
                    <a:pt x="647" y="815"/>
                  </a:lnTo>
                  <a:lnTo>
                    <a:pt x="646" y="817"/>
                  </a:lnTo>
                  <a:lnTo>
                    <a:pt x="645" y="817"/>
                  </a:lnTo>
                  <a:lnTo>
                    <a:pt x="645" y="818"/>
                  </a:lnTo>
                  <a:lnTo>
                    <a:pt x="644" y="818"/>
                  </a:lnTo>
                  <a:lnTo>
                    <a:pt x="641" y="819"/>
                  </a:lnTo>
                  <a:lnTo>
                    <a:pt x="642" y="814"/>
                  </a:lnTo>
                  <a:lnTo>
                    <a:pt x="641" y="813"/>
                  </a:lnTo>
                  <a:lnTo>
                    <a:pt x="641" y="812"/>
                  </a:lnTo>
                  <a:lnTo>
                    <a:pt x="637" y="810"/>
                  </a:lnTo>
                  <a:lnTo>
                    <a:pt x="639" y="809"/>
                  </a:lnTo>
                  <a:lnTo>
                    <a:pt x="637" y="806"/>
                  </a:lnTo>
                  <a:lnTo>
                    <a:pt x="632" y="807"/>
                  </a:lnTo>
                  <a:lnTo>
                    <a:pt x="632" y="809"/>
                  </a:lnTo>
                  <a:lnTo>
                    <a:pt x="631" y="810"/>
                  </a:lnTo>
                  <a:lnTo>
                    <a:pt x="630" y="809"/>
                  </a:lnTo>
                  <a:lnTo>
                    <a:pt x="629" y="808"/>
                  </a:lnTo>
                  <a:lnTo>
                    <a:pt x="626" y="807"/>
                  </a:lnTo>
                  <a:lnTo>
                    <a:pt x="626" y="812"/>
                  </a:lnTo>
                  <a:lnTo>
                    <a:pt x="626" y="813"/>
                  </a:lnTo>
                  <a:lnTo>
                    <a:pt x="627" y="813"/>
                  </a:lnTo>
                  <a:lnTo>
                    <a:pt x="627" y="816"/>
                  </a:lnTo>
                  <a:lnTo>
                    <a:pt x="627" y="818"/>
                  </a:lnTo>
                  <a:lnTo>
                    <a:pt x="629" y="820"/>
                  </a:lnTo>
                  <a:lnTo>
                    <a:pt x="628" y="820"/>
                  </a:lnTo>
                  <a:lnTo>
                    <a:pt x="626" y="820"/>
                  </a:lnTo>
                  <a:lnTo>
                    <a:pt x="623" y="817"/>
                  </a:lnTo>
                  <a:lnTo>
                    <a:pt x="623" y="815"/>
                  </a:lnTo>
                  <a:lnTo>
                    <a:pt x="623" y="812"/>
                  </a:lnTo>
                  <a:lnTo>
                    <a:pt x="620" y="809"/>
                  </a:lnTo>
                  <a:lnTo>
                    <a:pt x="617" y="809"/>
                  </a:lnTo>
                  <a:lnTo>
                    <a:pt x="616" y="809"/>
                  </a:lnTo>
                  <a:lnTo>
                    <a:pt x="615" y="810"/>
                  </a:lnTo>
                  <a:lnTo>
                    <a:pt x="615" y="811"/>
                  </a:lnTo>
                  <a:lnTo>
                    <a:pt x="616" y="813"/>
                  </a:lnTo>
                  <a:lnTo>
                    <a:pt x="616" y="815"/>
                  </a:lnTo>
                  <a:lnTo>
                    <a:pt x="615" y="815"/>
                  </a:lnTo>
                  <a:lnTo>
                    <a:pt x="613" y="815"/>
                  </a:lnTo>
                  <a:lnTo>
                    <a:pt x="609" y="816"/>
                  </a:lnTo>
                  <a:lnTo>
                    <a:pt x="606" y="819"/>
                  </a:lnTo>
                  <a:lnTo>
                    <a:pt x="604" y="821"/>
                  </a:lnTo>
                  <a:lnTo>
                    <a:pt x="600" y="821"/>
                  </a:lnTo>
                  <a:lnTo>
                    <a:pt x="595" y="822"/>
                  </a:lnTo>
                  <a:lnTo>
                    <a:pt x="595" y="824"/>
                  </a:lnTo>
                  <a:lnTo>
                    <a:pt x="596" y="825"/>
                  </a:lnTo>
                  <a:lnTo>
                    <a:pt x="599" y="828"/>
                  </a:lnTo>
                  <a:lnTo>
                    <a:pt x="599" y="830"/>
                  </a:lnTo>
                  <a:lnTo>
                    <a:pt x="604" y="838"/>
                  </a:lnTo>
                  <a:lnTo>
                    <a:pt x="605" y="838"/>
                  </a:lnTo>
                  <a:lnTo>
                    <a:pt x="606" y="837"/>
                  </a:lnTo>
                  <a:lnTo>
                    <a:pt x="608" y="835"/>
                  </a:lnTo>
                  <a:lnTo>
                    <a:pt x="609" y="833"/>
                  </a:lnTo>
                  <a:lnTo>
                    <a:pt x="610" y="833"/>
                  </a:lnTo>
                  <a:lnTo>
                    <a:pt x="609" y="836"/>
                  </a:lnTo>
                  <a:lnTo>
                    <a:pt x="610" y="837"/>
                  </a:lnTo>
                  <a:lnTo>
                    <a:pt x="610" y="838"/>
                  </a:lnTo>
                  <a:lnTo>
                    <a:pt x="609" y="842"/>
                  </a:lnTo>
                  <a:lnTo>
                    <a:pt x="601" y="846"/>
                  </a:lnTo>
                  <a:lnTo>
                    <a:pt x="600" y="845"/>
                  </a:lnTo>
                  <a:lnTo>
                    <a:pt x="595" y="842"/>
                  </a:lnTo>
                  <a:lnTo>
                    <a:pt x="591" y="840"/>
                  </a:lnTo>
                  <a:lnTo>
                    <a:pt x="589" y="838"/>
                  </a:lnTo>
                  <a:lnTo>
                    <a:pt x="588" y="839"/>
                  </a:lnTo>
                  <a:lnTo>
                    <a:pt x="587" y="840"/>
                  </a:lnTo>
                  <a:lnTo>
                    <a:pt x="586" y="839"/>
                  </a:lnTo>
                  <a:lnTo>
                    <a:pt x="585" y="839"/>
                  </a:lnTo>
                  <a:lnTo>
                    <a:pt x="583" y="839"/>
                  </a:lnTo>
                  <a:lnTo>
                    <a:pt x="582" y="839"/>
                  </a:lnTo>
                  <a:lnTo>
                    <a:pt x="581" y="840"/>
                  </a:lnTo>
                  <a:lnTo>
                    <a:pt x="581" y="838"/>
                  </a:lnTo>
                  <a:lnTo>
                    <a:pt x="581" y="836"/>
                  </a:lnTo>
                  <a:lnTo>
                    <a:pt x="579" y="836"/>
                  </a:lnTo>
                  <a:lnTo>
                    <a:pt x="576" y="836"/>
                  </a:lnTo>
                  <a:lnTo>
                    <a:pt x="573" y="834"/>
                  </a:lnTo>
                  <a:lnTo>
                    <a:pt x="571" y="830"/>
                  </a:lnTo>
                  <a:lnTo>
                    <a:pt x="568" y="831"/>
                  </a:lnTo>
                  <a:lnTo>
                    <a:pt x="566" y="827"/>
                  </a:lnTo>
                  <a:lnTo>
                    <a:pt x="564" y="824"/>
                  </a:lnTo>
                  <a:lnTo>
                    <a:pt x="565" y="823"/>
                  </a:lnTo>
                  <a:lnTo>
                    <a:pt x="566" y="824"/>
                  </a:lnTo>
                  <a:lnTo>
                    <a:pt x="568" y="824"/>
                  </a:lnTo>
                  <a:lnTo>
                    <a:pt x="570" y="821"/>
                  </a:lnTo>
                  <a:lnTo>
                    <a:pt x="570" y="820"/>
                  </a:lnTo>
                  <a:lnTo>
                    <a:pt x="568" y="820"/>
                  </a:lnTo>
                  <a:lnTo>
                    <a:pt x="566" y="819"/>
                  </a:lnTo>
                  <a:lnTo>
                    <a:pt x="566" y="818"/>
                  </a:lnTo>
                  <a:lnTo>
                    <a:pt x="566" y="816"/>
                  </a:lnTo>
                  <a:lnTo>
                    <a:pt x="569" y="814"/>
                  </a:lnTo>
                  <a:lnTo>
                    <a:pt x="570" y="813"/>
                  </a:lnTo>
                  <a:lnTo>
                    <a:pt x="571" y="812"/>
                  </a:lnTo>
                  <a:lnTo>
                    <a:pt x="572" y="811"/>
                  </a:lnTo>
                  <a:lnTo>
                    <a:pt x="573" y="812"/>
                  </a:lnTo>
                  <a:lnTo>
                    <a:pt x="574" y="812"/>
                  </a:lnTo>
                  <a:lnTo>
                    <a:pt x="576" y="811"/>
                  </a:lnTo>
                  <a:lnTo>
                    <a:pt x="577" y="810"/>
                  </a:lnTo>
                  <a:lnTo>
                    <a:pt x="581" y="810"/>
                  </a:lnTo>
                  <a:lnTo>
                    <a:pt x="584" y="806"/>
                  </a:lnTo>
                  <a:lnTo>
                    <a:pt x="582" y="804"/>
                  </a:lnTo>
                  <a:lnTo>
                    <a:pt x="582" y="803"/>
                  </a:lnTo>
                  <a:lnTo>
                    <a:pt x="581" y="797"/>
                  </a:lnTo>
                  <a:lnTo>
                    <a:pt x="581" y="792"/>
                  </a:lnTo>
                  <a:lnTo>
                    <a:pt x="582" y="791"/>
                  </a:lnTo>
                  <a:lnTo>
                    <a:pt x="583" y="790"/>
                  </a:lnTo>
                  <a:lnTo>
                    <a:pt x="584" y="789"/>
                  </a:lnTo>
                  <a:lnTo>
                    <a:pt x="584" y="788"/>
                  </a:lnTo>
                  <a:lnTo>
                    <a:pt x="582" y="788"/>
                  </a:lnTo>
                  <a:lnTo>
                    <a:pt x="579" y="785"/>
                  </a:lnTo>
                  <a:lnTo>
                    <a:pt x="572" y="773"/>
                  </a:lnTo>
                  <a:lnTo>
                    <a:pt x="573" y="772"/>
                  </a:lnTo>
                  <a:lnTo>
                    <a:pt x="575" y="772"/>
                  </a:lnTo>
                  <a:lnTo>
                    <a:pt x="577" y="772"/>
                  </a:lnTo>
                  <a:lnTo>
                    <a:pt x="579" y="770"/>
                  </a:lnTo>
                  <a:lnTo>
                    <a:pt x="580" y="766"/>
                  </a:lnTo>
                  <a:lnTo>
                    <a:pt x="578" y="764"/>
                  </a:lnTo>
                  <a:lnTo>
                    <a:pt x="578" y="763"/>
                  </a:lnTo>
                  <a:lnTo>
                    <a:pt x="577" y="763"/>
                  </a:lnTo>
                  <a:lnTo>
                    <a:pt x="578" y="761"/>
                  </a:lnTo>
                  <a:lnTo>
                    <a:pt x="580" y="763"/>
                  </a:lnTo>
                  <a:lnTo>
                    <a:pt x="585" y="763"/>
                  </a:lnTo>
                  <a:lnTo>
                    <a:pt x="584" y="761"/>
                  </a:lnTo>
                  <a:lnTo>
                    <a:pt x="583" y="761"/>
                  </a:lnTo>
                  <a:lnTo>
                    <a:pt x="581" y="757"/>
                  </a:lnTo>
                  <a:lnTo>
                    <a:pt x="580" y="755"/>
                  </a:lnTo>
                  <a:lnTo>
                    <a:pt x="581" y="752"/>
                  </a:lnTo>
                  <a:lnTo>
                    <a:pt x="582" y="752"/>
                  </a:lnTo>
                  <a:lnTo>
                    <a:pt x="584" y="752"/>
                  </a:lnTo>
                  <a:lnTo>
                    <a:pt x="590" y="757"/>
                  </a:lnTo>
                  <a:lnTo>
                    <a:pt x="591" y="757"/>
                  </a:lnTo>
                  <a:lnTo>
                    <a:pt x="591" y="757"/>
                  </a:lnTo>
                  <a:lnTo>
                    <a:pt x="592" y="757"/>
                  </a:lnTo>
                  <a:lnTo>
                    <a:pt x="592" y="756"/>
                  </a:lnTo>
                  <a:lnTo>
                    <a:pt x="592" y="755"/>
                  </a:lnTo>
                  <a:lnTo>
                    <a:pt x="593" y="754"/>
                  </a:lnTo>
                  <a:lnTo>
                    <a:pt x="592" y="753"/>
                  </a:lnTo>
                  <a:lnTo>
                    <a:pt x="592" y="752"/>
                  </a:lnTo>
                  <a:lnTo>
                    <a:pt x="591" y="751"/>
                  </a:lnTo>
                  <a:lnTo>
                    <a:pt x="590" y="750"/>
                  </a:lnTo>
                  <a:lnTo>
                    <a:pt x="588" y="748"/>
                  </a:lnTo>
                  <a:lnTo>
                    <a:pt x="586" y="746"/>
                  </a:lnTo>
                  <a:lnTo>
                    <a:pt x="585" y="744"/>
                  </a:lnTo>
                  <a:lnTo>
                    <a:pt x="583" y="743"/>
                  </a:lnTo>
                  <a:lnTo>
                    <a:pt x="583" y="741"/>
                  </a:lnTo>
                  <a:lnTo>
                    <a:pt x="583" y="739"/>
                  </a:lnTo>
                  <a:lnTo>
                    <a:pt x="581" y="738"/>
                  </a:lnTo>
                  <a:lnTo>
                    <a:pt x="581" y="736"/>
                  </a:lnTo>
                  <a:lnTo>
                    <a:pt x="580" y="735"/>
                  </a:lnTo>
                  <a:lnTo>
                    <a:pt x="579" y="737"/>
                  </a:lnTo>
                  <a:lnTo>
                    <a:pt x="578" y="737"/>
                  </a:lnTo>
                  <a:lnTo>
                    <a:pt x="574" y="738"/>
                  </a:lnTo>
                  <a:lnTo>
                    <a:pt x="569" y="738"/>
                  </a:lnTo>
                  <a:lnTo>
                    <a:pt x="566" y="737"/>
                  </a:lnTo>
                  <a:lnTo>
                    <a:pt x="566" y="735"/>
                  </a:lnTo>
                  <a:lnTo>
                    <a:pt x="564" y="734"/>
                  </a:lnTo>
                  <a:lnTo>
                    <a:pt x="562" y="736"/>
                  </a:lnTo>
                  <a:lnTo>
                    <a:pt x="560" y="738"/>
                  </a:lnTo>
                  <a:lnTo>
                    <a:pt x="554" y="737"/>
                  </a:lnTo>
                  <a:lnTo>
                    <a:pt x="553" y="735"/>
                  </a:lnTo>
                  <a:lnTo>
                    <a:pt x="554" y="733"/>
                  </a:lnTo>
                  <a:lnTo>
                    <a:pt x="554" y="730"/>
                  </a:lnTo>
                  <a:lnTo>
                    <a:pt x="554" y="729"/>
                  </a:lnTo>
                  <a:lnTo>
                    <a:pt x="551" y="729"/>
                  </a:lnTo>
                  <a:lnTo>
                    <a:pt x="548" y="730"/>
                  </a:lnTo>
                  <a:lnTo>
                    <a:pt x="545" y="732"/>
                  </a:lnTo>
                  <a:lnTo>
                    <a:pt x="543" y="730"/>
                  </a:lnTo>
                  <a:lnTo>
                    <a:pt x="539" y="731"/>
                  </a:lnTo>
                  <a:lnTo>
                    <a:pt x="531" y="732"/>
                  </a:lnTo>
                  <a:lnTo>
                    <a:pt x="529" y="730"/>
                  </a:lnTo>
                  <a:lnTo>
                    <a:pt x="531" y="725"/>
                  </a:lnTo>
                  <a:lnTo>
                    <a:pt x="531" y="724"/>
                  </a:lnTo>
                  <a:lnTo>
                    <a:pt x="533" y="724"/>
                  </a:lnTo>
                  <a:lnTo>
                    <a:pt x="534" y="722"/>
                  </a:lnTo>
                  <a:lnTo>
                    <a:pt x="534" y="720"/>
                  </a:lnTo>
                  <a:lnTo>
                    <a:pt x="534" y="718"/>
                  </a:lnTo>
                  <a:lnTo>
                    <a:pt x="533" y="717"/>
                  </a:lnTo>
                  <a:lnTo>
                    <a:pt x="534" y="716"/>
                  </a:lnTo>
                  <a:lnTo>
                    <a:pt x="536" y="713"/>
                  </a:lnTo>
                  <a:lnTo>
                    <a:pt x="536" y="713"/>
                  </a:lnTo>
                  <a:lnTo>
                    <a:pt x="535" y="711"/>
                  </a:lnTo>
                  <a:lnTo>
                    <a:pt x="534" y="709"/>
                  </a:lnTo>
                  <a:lnTo>
                    <a:pt x="533" y="708"/>
                  </a:lnTo>
                  <a:lnTo>
                    <a:pt x="534" y="705"/>
                  </a:lnTo>
                  <a:lnTo>
                    <a:pt x="535" y="704"/>
                  </a:lnTo>
                  <a:lnTo>
                    <a:pt x="531" y="702"/>
                  </a:lnTo>
                  <a:lnTo>
                    <a:pt x="530" y="702"/>
                  </a:lnTo>
                  <a:lnTo>
                    <a:pt x="530" y="700"/>
                  </a:lnTo>
                  <a:lnTo>
                    <a:pt x="531" y="698"/>
                  </a:lnTo>
                  <a:lnTo>
                    <a:pt x="531" y="697"/>
                  </a:lnTo>
                  <a:lnTo>
                    <a:pt x="533" y="696"/>
                  </a:lnTo>
                  <a:lnTo>
                    <a:pt x="533" y="695"/>
                  </a:lnTo>
                  <a:lnTo>
                    <a:pt x="534" y="695"/>
                  </a:lnTo>
                  <a:lnTo>
                    <a:pt x="536" y="695"/>
                  </a:lnTo>
                  <a:lnTo>
                    <a:pt x="537" y="693"/>
                  </a:lnTo>
                  <a:lnTo>
                    <a:pt x="537" y="692"/>
                  </a:lnTo>
                  <a:lnTo>
                    <a:pt x="539" y="690"/>
                  </a:lnTo>
                  <a:lnTo>
                    <a:pt x="541" y="688"/>
                  </a:lnTo>
                  <a:lnTo>
                    <a:pt x="544" y="683"/>
                  </a:lnTo>
                  <a:lnTo>
                    <a:pt x="543" y="683"/>
                  </a:lnTo>
                  <a:lnTo>
                    <a:pt x="543" y="682"/>
                  </a:lnTo>
                  <a:lnTo>
                    <a:pt x="543" y="681"/>
                  </a:lnTo>
                  <a:lnTo>
                    <a:pt x="543" y="680"/>
                  </a:lnTo>
                  <a:lnTo>
                    <a:pt x="542" y="680"/>
                  </a:lnTo>
                  <a:lnTo>
                    <a:pt x="542" y="680"/>
                  </a:lnTo>
                  <a:lnTo>
                    <a:pt x="542" y="677"/>
                  </a:lnTo>
                  <a:lnTo>
                    <a:pt x="542" y="675"/>
                  </a:lnTo>
                  <a:lnTo>
                    <a:pt x="543" y="673"/>
                  </a:lnTo>
                  <a:lnTo>
                    <a:pt x="543" y="671"/>
                  </a:lnTo>
                  <a:lnTo>
                    <a:pt x="542" y="669"/>
                  </a:lnTo>
                  <a:lnTo>
                    <a:pt x="542" y="668"/>
                  </a:lnTo>
                  <a:lnTo>
                    <a:pt x="546" y="665"/>
                  </a:lnTo>
                  <a:lnTo>
                    <a:pt x="547" y="664"/>
                  </a:lnTo>
                  <a:lnTo>
                    <a:pt x="547" y="662"/>
                  </a:lnTo>
                  <a:lnTo>
                    <a:pt x="545" y="663"/>
                  </a:lnTo>
                  <a:lnTo>
                    <a:pt x="543" y="664"/>
                  </a:lnTo>
                  <a:lnTo>
                    <a:pt x="538" y="664"/>
                  </a:lnTo>
                  <a:lnTo>
                    <a:pt x="536" y="663"/>
                  </a:lnTo>
                  <a:lnTo>
                    <a:pt x="533" y="662"/>
                  </a:lnTo>
                  <a:lnTo>
                    <a:pt x="529" y="661"/>
                  </a:lnTo>
                  <a:lnTo>
                    <a:pt x="527" y="661"/>
                  </a:lnTo>
                  <a:lnTo>
                    <a:pt x="523" y="664"/>
                  </a:lnTo>
                  <a:lnTo>
                    <a:pt x="522" y="664"/>
                  </a:lnTo>
                  <a:lnTo>
                    <a:pt x="519" y="664"/>
                  </a:lnTo>
                  <a:lnTo>
                    <a:pt x="522" y="664"/>
                  </a:lnTo>
                  <a:lnTo>
                    <a:pt x="523" y="657"/>
                  </a:lnTo>
                  <a:lnTo>
                    <a:pt x="524" y="653"/>
                  </a:lnTo>
                  <a:lnTo>
                    <a:pt x="523" y="646"/>
                  </a:lnTo>
                  <a:lnTo>
                    <a:pt x="522" y="643"/>
                  </a:lnTo>
                  <a:lnTo>
                    <a:pt x="517" y="641"/>
                  </a:lnTo>
                  <a:lnTo>
                    <a:pt x="515" y="642"/>
                  </a:lnTo>
                  <a:lnTo>
                    <a:pt x="511" y="639"/>
                  </a:lnTo>
                  <a:lnTo>
                    <a:pt x="511" y="636"/>
                  </a:lnTo>
                  <a:lnTo>
                    <a:pt x="511" y="635"/>
                  </a:lnTo>
                  <a:lnTo>
                    <a:pt x="510" y="634"/>
                  </a:lnTo>
                  <a:lnTo>
                    <a:pt x="510" y="631"/>
                  </a:lnTo>
                  <a:lnTo>
                    <a:pt x="511" y="631"/>
                  </a:lnTo>
                  <a:lnTo>
                    <a:pt x="513" y="630"/>
                  </a:lnTo>
                  <a:lnTo>
                    <a:pt x="512" y="629"/>
                  </a:lnTo>
                  <a:lnTo>
                    <a:pt x="511" y="628"/>
                  </a:lnTo>
                  <a:lnTo>
                    <a:pt x="511" y="625"/>
                  </a:lnTo>
                  <a:lnTo>
                    <a:pt x="510" y="626"/>
                  </a:lnTo>
                  <a:lnTo>
                    <a:pt x="510" y="625"/>
                  </a:lnTo>
                  <a:lnTo>
                    <a:pt x="508" y="624"/>
                  </a:lnTo>
                  <a:lnTo>
                    <a:pt x="503" y="624"/>
                  </a:lnTo>
                  <a:lnTo>
                    <a:pt x="499" y="625"/>
                  </a:lnTo>
                  <a:lnTo>
                    <a:pt x="498" y="627"/>
                  </a:lnTo>
                  <a:lnTo>
                    <a:pt x="498" y="628"/>
                  </a:lnTo>
                  <a:lnTo>
                    <a:pt x="498" y="629"/>
                  </a:lnTo>
                  <a:lnTo>
                    <a:pt x="494" y="628"/>
                  </a:lnTo>
                  <a:lnTo>
                    <a:pt x="492" y="627"/>
                  </a:lnTo>
                  <a:lnTo>
                    <a:pt x="492" y="626"/>
                  </a:lnTo>
                  <a:lnTo>
                    <a:pt x="492" y="625"/>
                  </a:lnTo>
                  <a:lnTo>
                    <a:pt x="492" y="624"/>
                  </a:lnTo>
                  <a:lnTo>
                    <a:pt x="491" y="622"/>
                  </a:lnTo>
                  <a:lnTo>
                    <a:pt x="492" y="621"/>
                  </a:lnTo>
                  <a:lnTo>
                    <a:pt x="492" y="619"/>
                  </a:lnTo>
                  <a:lnTo>
                    <a:pt x="494" y="617"/>
                  </a:lnTo>
                  <a:lnTo>
                    <a:pt x="492" y="616"/>
                  </a:lnTo>
                  <a:lnTo>
                    <a:pt x="492" y="614"/>
                  </a:lnTo>
                  <a:lnTo>
                    <a:pt x="492" y="614"/>
                  </a:lnTo>
                  <a:lnTo>
                    <a:pt x="494" y="612"/>
                  </a:lnTo>
                  <a:lnTo>
                    <a:pt x="493" y="608"/>
                  </a:lnTo>
                  <a:lnTo>
                    <a:pt x="492" y="607"/>
                  </a:lnTo>
                  <a:lnTo>
                    <a:pt x="491" y="604"/>
                  </a:lnTo>
                  <a:lnTo>
                    <a:pt x="491" y="603"/>
                  </a:lnTo>
                  <a:lnTo>
                    <a:pt x="491" y="602"/>
                  </a:lnTo>
                  <a:lnTo>
                    <a:pt x="491" y="600"/>
                  </a:lnTo>
                  <a:lnTo>
                    <a:pt x="491" y="597"/>
                  </a:lnTo>
                  <a:lnTo>
                    <a:pt x="492" y="595"/>
                  </a:lnTo>
                  <a:lnTo>
                    <a:pt x="493" y="593"/>
                  </a:lnTo>
                  <a:lnTo>
                    <a:pt x="491" y="589"/>
                  </a:lnTo>
                  <a:lnTo>
                    <a:pt x="489" y="588"/>
                  </a:lnTo>
                  <a:lnTo>
                    <a:pt x="487" y="587"/>
                  </a:lnTo>
                  <a:lnTo>
                    <a:pt x="487" y="585"/>
                  </a:lnTo>
                  <a:lnTo>
                    <a:pt x="485" y="584"/>
                  </a:lnTo>
                  <a:lnTo>
                    <a:pt x="484" y="585"/>
                  </a:lnTo>
                  <a:lnTo>
                    <a:pt x="483" y="585"/>
                  </a:lnTo>
                  <a:lnTo>
                    <a:pt x="484" y="582"/>
                  </a:lnTo>
                  <a:lnTo>
                    <a:pt x="485" y="581"/>
                  </a:lnTo>
                  <a:lnTo>
                    <a:pt x="486" y="580"/>
                  </a:lnTo>
                  <a:lnTo>
                    <a:pt x="487" y="578"/>
                  </a:lnTo>
                  <a:lnTo>
                    <a:pt x="488" y="577"/>
                  </a:lnTo>
                  <a:lnTo>
                    <a:pt x="487" y="574"/>
                  </a:lnTo>
                  <a:lnTo>
                    <a:pt x="485" y="572"/>
                  </a:lnTo>
                  <a:lnTo>
                    <a:pt x="480" y="571"/>
                  </a:lnTo>
                  <a:lnTo>
                    <a:pt x="479" y="572"/>
                  </a:lnTo>
                  <a:lnTo>
                    <a:pt x="478" y="572"/>
                  </a:lnTo>
                  <a:lnTo>
                    <a:pt x="476" y="572"/>
                  </a:lnTo>
                  <a:lnTo>
                    <a:pt x="472" y="570"/>
                  </a:lnTo>
                  <a:lnTo>
                    <a:pt x="471" y="570"/>
                  </a:lnTo>
                  <a:lnTo>
                    <a:pt x="471" y="569"/>
                  </a:lnTo>
                  <a:lnTo>
                    <a:pt x="470" y="568"/>
                  </a:lnTo>
                  <a:lnTo>
                    <a:pt x="470" y="567"/>
                  </a:lnTo>
                  <a:lnTo>
                    <a:pt x="468" y="567"/>
                  </a:lnTo>
                  <a:lnTo>
                    <a:pt x="467" y="569"/>
                  </a:lnTo>
                  <a:lnTo>
                    <a:pt x="465" y="570"/>
                  </a:lnTo>
                  <a:lnTo>
                    <a:pt x="464" y="570"/>
                  </a:lnTo>
                  <a:lnTo>
                    <a:pt x="460" y="572"/>
                  </a:lnTo>
                  <a:lnTo>
                    <a:pt x="458" y="571"/>
                  </a:lnTo>
                  <a:lnTo>
                    <a:pt x="459" y="567"/>
                  </a:lnTo>
                  <a:lnTo>
                    <a:pt x="460" y="566"/>
                  </a:lnTo>
                  <a:lnTo>
                    <a:pt x="459" y="566"/>
                  </a:lnTo>
                  <a:lnTo>
                    <a:pt x="459" y="563"/>
                  </a:lnTo>
                  <a:lnTo>
                    <a:pt x="459" y="562"/>
                  </a:lnTo>
                  <a:lnTo>
                    <a:pt x="460" y="560"/>
                  </a:lnTo>
                  <a:lnTo>
                    <a:pt x="459" y="560"/>
                  </a:lnTo>
                  <a:lnTo>
                    <a:pt x="458" y="559"/>
                  </a:lnTo>
                  <a:lnTo>
                    <a:pt x="456" y="555"/>
                  </a:lnTo>
                  <a:lnTo>
                    <a:pt x="455" y="555"/>
                  </a:lnTo>
                  <a:lnTo>
                    <a:pt x="455" y="554"/>
                  </a:lnTo>
                  <a:lnTo>
                    <a:pt x="453" y="553"/>
                  </a:lnTo>
                  <a:lnTo>
                    <a:pt x="455" y="552"/>
                  </a:lnTo>
                  <a:lnTo>
                    <a:pt x="456" y="553"/>
                  </a:lnTo>
                  <a:lnTo>
                    <a:pt x="457" y="554"/>
                  </a:lnTo>
                  <a:lnTo>
                    <a:pt x="458" y="554"/>
                  </a:lnTo>
                  <a:lnTo>
                    <a:pt x="459" y="553"/>
                  </a:lnTo>
                  <a:lnTo>
                    <a:pt x="460" y="553"/>
                  </a:lnTo>
                  <a:lnTo>
                    <a:pt x="460" y="554"/>
                  </a:lnTo>
                  <a:lnTo>
                    <a:pt x="460" y="555"/>
                  </a:lnTo>
                  <a:lnTo>
                    <a:pt x="460" y="556"/>
                  </a:lnTo>
                  <a:lnTo>
                    <a:pt x="466" y="556"/>
                  </a:lnTo>
                  <a:lnTo>
                    <a:pt x="466" y="554"/>
                  </a:lnTo>
                  <a:lnTo>
                    <a:pt x="467" y="553"/>
                  </a:lnTo>
                  <a:lnTo>
                    <a:pt x="466" y="550"/>
                  </a:lnTo>
                  <a:lnTo>
                    <a:pt x="466" y="548"/>
                  </a:lnTo>
                  <a:lnTo>
                    <a:pt x="466" y="547"/>
                  </a:lnTo>
                  <a:lnTo>
                    <a:pt x="464" y="545"/>
                  </a:lnTo>
                  <a:lnTo>
                    <a:pt x="465" y="542"/>
                  </a:lnTo>
                  <a:lnTo>
                    <a:pt x="466" y="542"/>
                  </a:lnTo>
                  <a:lnTo>
                    <a:pt x="467" y="544"/>
                  </a:lnTo>
                  <a:lnTo>
                    <a:pt x="468" y="544"/>
                  </a:lnTo>
                  <a:lnTo>
                    <a:pt x="469" y="544"/>
                  </a:lnTo>
                  <a:lnTo>
                    <a:pt x="471" y="540"/>
                  </a:lnTo>
                  <a:lnTo>
                    <a:pt x="472" y="540"/>
                  </a:lnTo>
                  <a:lnTo>
                    <a:pt x="468" y="539"/>
                  </a:lnTo>
                  <a:lnTo>
                    <a:pt x="464" y="535"/>
                  </a:lnTo>
                  <a:lnTo>
                    <a:pt x="459" y="534"/>
                  </a:lnTo>
                  <a:lnTo>
                    <a:pt x="458" y="534"/>
                  </a:lnTo>
                  <a:lnTo>
                    <a:pt x="458" y="533"/>
                  </a:lnTo>
                  <a:lnTo>
                    <a:pt x="457" y="532"/>
                  </a:lnTo>
                  <a:lnTo>
                    <a:pt x="456" y="532"/>
                  </a:lnTo>
                  <a:lnTo>
                    <a:pt x="452" y="531"/>
                  </a:lnTo>
                  <a:lnTo>
                    <a:pt x="451" y="529"/>
                  </a:lnTo>
                  <a:lnTo>
                    <a:pt x="452" y="528"/>
                  </a:lnTo>
                  <a:lnTo>
                    <a:pt x="452" y="527"/>
                  </a:lnTo>
                  <a:lnTo>
                    <a:pt x="451" y="527"/>
                  </a:lnTo>
                  <a:lnTo>
                    <a:pt x="451" y="526"/>
                  </a:lnTo>
                  <a:lnTo>
                    <a:pt x="450" y="525"/>
                  </a:lnTo>
                  <a:lnTo>
                    <a:pt x="452" y="524"/>
                  </a:lnTo>
                  <a:lnTo>
                    <a:pt x="454" y="522"/>
                  </a:lnTo>
                  <a:lnTo>
                    <a:pt x="454" y="520"/>
                  </a:lnTo>
                  <a:lnTo>
                    <a:pt x="454" y="516"/>
                  </a:lnTo>
                  <a:lnTo>
                    <a:pt x="455" y="515"/>
                  </a:lnTo>
                  <a:lnTo>
                    <a:pt x="456" y="514"/>
                  </a:lnTo>
                  <a:lnTo>
                    <a:pt x="456" y="513"/>
                  </a:lnTo>
                  <a:lnTo>
                    <a:pt x="456" y="511"/>
                  </a:lnTo>
                  <a:lnTo>
                    <a:pt x="458" y="511"/>
                  </a:lnTo>
                  <a:lnTo>
                    <a:pt x="459" y="509"/>
                  </a:lnTo>
                  <a:lnTo>
                    <a:pt x="460" y="509"/>
                  </a:lnTo>
                  <a:lnTo>
                    <a:pt x="462" y="509"/>
                  </a:lnTo>
                  <a:lnTo>
                    <a:pt x="463" y="506"/>
                  </a:lnTo>
                  <a:lnTo>
                    <a:pt x="464" y="503"/>
                  </a:lnTo>
                  <a:lnTo>
                    <a:pt x="467" y="504"/>
                  </a:lnTo>
                  <a:lnTo>
                    <a:pt x="468" y="505"/>
                  </a:lnTo>
                  <a:lnTo>
                    <a:pt x="469" y="503"/>
                  </a:lnTo>
                  <a:lnTo>
                    <a:pt x="470" y="503"/>
                  </a:lnTo>
                  <a:lnTo>
                    <a:pt x="472" y="502"/>
                  </a:lnTo>
                  <a:lnTo>
                    <a:pt x="474" y="500"/>
                  </a:lnTo>
                  <a:lnTo>
                    <a:pt x="474" y="499"/>
                  </a:lnTo>
                  <a:lnTo>
                    <a:pt x="475" y="497"/>
                  </a:lnTo>
                  <a:lnTo>
                    <a:pt x="477" y="495"/>
                  </a:lnTo>
                  <a:lnTo>
                    <a:pt x="477" y="492"/>
                  </a:lnTo>
                  <a:lnTo>
                    <a:pt x="477" y="491"/>
                  </a:lnTo>
                  <a:lnTo>
                    <a:pt x="479" y="488"/>
                  </a:lnTo>
                  <a:lnTo>
                    <a:pt x="481" y="487"/>
                  </a:lnTo>
                  <a:lnTo>
                    <a:pt x="482" y="483"/>
                  </a:lnTo>
                  <a:lnTo>
                    <a:pt x="482" y="480"/>
                  </a:lnTo>
                  <a:lnTo>
                    <a:pt x="481" y="480"/>
                  </a:lnTo>
                  <a:lnTo>
                    <a:pt x="480" y="480"/>
                  </a:lnTo>
                  <a:lnTo>
                    <a:pt x="479" y="478"/>
                  </a:lnTo>
                  <a:lnTo>
                    <a:pt x="480" y="477"/>
                  </a:lnTo>
                  <a:lnTo>
                    <a:pt x="479" y="475"/>
                  </a:lnTo>
                  <a:lnTo>
                    <a:pt x="478" y="474"/>
                  </a:lnTo>
                  <a:lnTo>
                    <a:pt x="477" y="472"/>
                  </a:lnTo>
                  <a:lnTo>
                    <a:pt x="478" y="467"/>
                  </a:lnTo>
                  <a:lnTo>
                    <a:pt x="480" y="466"/>
                  </a:lnTo>
                  <a:lnTo>
                    <a:pt x="482" y="464"/>
                  </a:lnTo>
                  <a:lnTo>
                    <a:pt x="482" y="462"/>
                  </a:lnTo>
                  <a:lnTo>
                    <a:pt x="483" y="462"/>
                  </a:lnTo>
                  <a:lnTo>
                    <a:pt x="485" y="461"/>
                  </a:lnTo>
                  <a:lnTo>
                    <a:pt x="484" y="459"/>
                  </a:lnTo>
                  <a:lnTo>
                    <a:pt x="482" y="459"/>
                  </a:lnTo>
                  <a:lnTo>
                    <a:pt x="480" y="458"/>
                  </a:lnTo>
                  <a:lnTo>
                    <a:pt x="478" y="456"/>
                  </a:lnTo>
                  <a:lnTo>
                    <a:pt x="477" y="454"/>
                  </a:lnTo>
                  <a:lnTo>
                    <a:pt x="476" y="455"/>
                  </a:lnTo>
                  <a:lnTo>
                    <a:pt x="475" y="455"/>
                  </a:lnTo>
                  <a:lnTo>
                    <a:pt x="471" y="454"/>
                  </a:lnTo>
                  <a:lnTo>
                    <a:pt x="468" y="454"/>
                  </a:lnTo>
                  <a:lnTo>
                    <a:pt x="467" y="458"/>
                  </a:lnTo>
                  <a:lnTo>
                    <a:pt x="467" y="459"/>
                  </a:lnTo>
                  <a:lnTo>
                    <a:pt x="466" y="460"/>
                  </a:lnTo>
                  <a:lnTo>
                    <a:pt x="463" y="461"/>
                  </a:lnTo>
                  <a:lnTo>
                    <a:pt x="462" y="465"/>
                  </a:lnTo>
                  <a:lnTo>
                    <a:pt x="462" y="466"/>
                  </a:lnTo>
                  <a:lnTo>
                    <a:pt x="459" y="466"/>
                  </a:lnTo>
                  <a:lnTo>
                    <a:pt x="458" y="466"/>
                  </a:lnTo>
                  <a:lnTo>
                    <a:pt x="457" y="466"/>
                  </a:lnTo>
                  <a:lnTo>
                    <a:pt x="454" y="469"/>
                  </a:lnTo>
                  <a:lnTo>
                    <a:pt x="454" y="470"/>
                  </a:lnTo>
                  <a:lnTo>
                    <a:pt x="454" y="473"/>
                  </a:lnTo>
                  <a:lnTo>
                    <a:pt x="453" y="474"/>
                  </a:lnTo>
                  <a:lnTo>
                    <a:pt x="454" y="474"/>
                  </a:lnTo>
                  <a:lnTo>
                    <a:pt x="454" y="475"/>
                  </a:lnTo>
                  <a:lnTo>
                    <a:pt x="454" y="476"/>
                  </a:lnTo>
                  <a:lnTo>
                    <a:pt x="452" y="477"/>
                  </a:lnTo>
                  <a:lnTo>
                    <a:pt x="450" y="478"/>
                  </a:lnTo>
                  <a:lnTo>
                    <a:pt x="449" y="480"/>
                  </a:lnTo>
                  <a:lnTo>
                    <a:pt x="448" y="481"/>
                  </a:lnTo>
                  <a:lnTo>
                    <a:pt x="446" y="481"/>
                  </a:lnTo>
                  <a:lnTo>
                    <a:pt x="446" y="483"/>
                  </a:lnTo>
                  <a:lnTo>
                    <a:pt x="444" y="485"/>
                  </a:lnTo>
                  <a:lnTo>
                    <a:pt x="442" y="485"/>
                  </a:lnTo>
                  <a:lnTo>
                    <a:pt x="439" y="485"/>
                  </a:lnTo>
                  <a:lnTo>
                    <a:pt x="438" y="485"/>
                  </a:lnTo>
                  <a:lnTo>
                    <a:pt x="437" y="485"/>
                  </a:lnTo>
                  <a:lnTo>
                    <a:pt x="437" y="484"/>
                  </a:lnTo>
                  <a:lnTo>
                    <a:pt x="436" y="485"/>
                  </a:lnTo>
                  <a:lnTo>
                    <a:pt x="436" y="487"/>
                  </a:lnTo>
                  <a:lnTo>
                    <a:pt x="432" y="488"/>
                  </a:lnTo>
                  <a:lnTo>
                    <a:pt x="431" y="487"/>
                  </a:lnTo>
                  <a:lnTo>
                    <a:pt x="431" y="488"/>
                  </a:lnTo>
                  <a:lnTo>
                    <a:pt x="429" y="489"/>
                  </a:lnTo>
                  <a:lnTo>
                    <a:pt x="427" y="489"/>
                  </a:lnTo>
                  <a:lnTo>
                    <a:pt x="416" y="486"/>
                  </a:lnTo>
                  <a:lnTo>
                    <a:pt x="413" y="487"/>
                  </a:lnTo>
                  <a:lnTo>
                    <a:pt x="411" y="488"/>
                  </a:lnTo>
                  <a:lnTo>
                    <a:pt x="407" y="489"/>
                  </a:lnTo>
                  <a:lnTo>
                    <a:pt x="405" y="487"/>
                  </a:lnTo>
                  <a:lnTo>
                    <a:pt x="403" y="485"/>
                  </a:lnTo>
                  <a:lnTo>
                    <a:pt x="401" y="487"/>
                  </a:lnTo>
                  <a:lnTo>
                    <a:pt x="401" y="488"/>
                  </a:lnTo>
                  <a:lnTo>
                    <a:pt x="399" y="487"/>
                  </a:lnTo>
                  <a:lnTo>
                    <a:pt x="400" y="483"/>
                  </a:lnTo>
                  <a:lnTo>
                    <a:pt x="399" y="479"/>
                  </a:lnTo>
                  <a:lnTo>
                    <a:pt x="400" y="478"/>
                  </a:lnTo>
                  <a:lnTo>
                    <a:pt x="402" y="476"/>
                  </a:lnTo>
                  <a:lnTo>
                    <a:pt x="400" y="473"/>
                  </a:lnTo>
                  <a:lnTo>
                    <a:pt x="399" y="470"/>
                  </a:lnTo>
                  <a:lnTo>
                    <a:pt x="399" y="466"/>
                  </a:lnTo>
                  <a:lnTo>
                    <a:pt x="400" y="466"/>
                  </a:lnTo>
                  <a:lnTo>
                    <a:pt x="400" y="464"/>
                  </a:lnTo>
                  <a:lnTo>
                    <a:pt x="400" y="460"/>
                  </a:lnTo>
                  <a:lnTo>
                    <a:pt x="399" y="459"/>
                  </a:lnTo>
                  <a:lnTo>
                    <a:pt x="398" y="457"/>
                  </a:lnTo>
                  <a:lnTo>
                    <a:pt x="399" y="452"/>
                  </a:lnTo>
                  <a:lnTo>
                    <a:pt x="398" y="450"/>
                  </a:lnTo>
                  <a:lnTo>
                    <a:pt x="397" y="449"/>
                  </a:lnTo>
                  <a:lnTo>
                    <a:pt x="396" y="448"/>
                  </a:lnTo>
                  <a:lnTo>
                    <a:pt x="396" y="447"/>
                  </a:lnTo>
                  <a:lnTo>
                    <a:pt x="396" y="446"/>
                  </a:lnTo>
                  <a:lnTo>
                    <a:pt x="395" y="446"/>
                  </a:lnTo>
                  <a:lnTo>
                    <a:pt x="394" y="446"/>
                  </a:lnTo>
                  <a:lnTo>
                    <a:pt x="392" y="444"/>
                  </a:lnTo>
                  <a:lnTo>
                    <a:pt x="389" y="442"/>
                  </a:lnTo>
                  <a:lnTo>
                    <a:pt x="380" y="447"/>
                  </a:lnTo>
                  <a:lnTo>
                    <a:pt x="370" y="452"/>
                  </a:lnTo>
                  <a:lnTo>
                    <a:pt x="364" y="449"/>
                  </a:lnTo>
                  <a:lnTo>
                    <a:pt x="363" y="449"/>
                  </a:lnTo>
                  <a:lnTo>
                    <a:pt x="361" y="447"/>
                  </a:lnTo>
                  <a:lnTo>
                    <a:pt x="360" y="448"/>
                  </a:lnTo>
                  <a:lnTo>
                    <a:pt x="355" y="452"/>
                  </a:lnTo>
                  <a:lnTo>
                    <a:pt x="353" y="452"/>
                  </a:lnTo>
                  <a:lnTo>
                    <a:pt x="350" y="454"/>
                  </a:lnTo>
                  <a:lnTo>
                    <a:pt x="350" y="458"/>
                  </a:lnTo>
                  <a:lnTo>
                    <a:pt x="350" y="460"/>
                  </a:lnTo>
                  <a:lnTo>
                    <a:pt x="349" y="464"/>
                  </a:lnTo>
                  <a:lnTo>
                    <a:pt x="344" y="467"/>
                  </a:lnTo>
                  <a:lnTo>
                    <a:pt x="344" y="466"/>
                  </a:lnTo>
                  <a:lnTo>
                    <a:pt x="343" y="467"/>
                  </a:lnTo>
                  <a:lnTo>
                    <a:pt x="342" y="468"/>
                  </a:lnTo>
                  <a:lnTo>
                    <a:pt x="341" y="468"/>
                  </a:lnTo>
                  <a:lnTo>
                    <a:pt x="339" y="467"/>
                  </a:lnTo>
                  <a:lnTo>
                    <a:pt x="338" y="467"/>
                  </a:lnTo>
                  <a:lnTo>
                    <a:pt x="337" y="467"/>
                  </a:lnTo>
                  <a:lnTo>
                    <a:pt x="336" y="467"/>
                  </a:lnTo>
                  <a:lnTo>
                    <a:pt x="336" y="468"/>
                  </a:lnTo>
                  <a:lnTo>
                    <a:pt x="335" y="468"/>
                  </a:lnTo>
                  <a:lnTo>
                    <a:pt x="334" y="468"/>
                  </a:lnTo>
                  <a:lnTo>
                    <a:pt x="333" y="468"/>
                  </a:lnTo>
                  <a:lnTo>
                    <a:pt x="331" y="468"/>
                  </a:lnTo>
                  <a:lnTo>
                    <a:pt x="330" y="468"/>
                  </a:lnTo>
                  <a:lnTo>
                    <a:pt x="327" y="466"/>
                  </a:lnTo>
                  <a:lnTo>
                    <a:pt x="324" y="466"/>
                  </a:lnTo>
                  <a:lnTo>
                    <a:pt x="321" y="465"/>
                  </a:lnTo>
                  <a:lnTo>
                    <a:pt x="318" y="465"/>
                  </a:lnTo>
                  <a:lnTo>
                    <a:pt x="319" y="468"/>
                  </a:lnTo>
                  <a:lnTo>
                    <a:pt x="319" y="472"/>
                  </a:lnTo>
                  <a:lnTo>
                    <a:pt x="321" y="472"/>
                  </a:lnTo>
                  <a:lnTo>
                    <a:pt x="322" y="473"/>
                  </a:lnTo>
                  <a:lnTo>
                    <a:pt x="323" y="475"/>
                  </a:lnTo>
                  <a:lnTo>
                    <a:pt x="322" y="477"/>
                  </a:lnTo>
                  <a:lnTo>
                    <a:pt x="322" y="479"/>
                  </a:lnTo>
                  <a:lnTo>
                    <a:pt x="323" y="480"/>
                  </a:lnTo>
                  <a:lnTo>
                    <a:pt x="323" y="481"/>
                  </a:lnTo>
                  <a:lnTo>
                    <a:pt x="322" y="481"/>
                  </a:lnTo>
                  <a:lnTo>
                    <a:pt x="322" y="482"/>
                  </a:lnTo>
                  <a:lnTo>
                    <a:pt x="323" y="484"/>
                  </a:lnTo>
                  <a:lnTo>
                    <a:pt x="325" y="484"/>
                  </a:lnTo>
                  <a:lnTo>
                    <a:pt x="327" y="484"/>
                  </a:lnTo>
                  <a:lnTo>
                    <a:pt x="331" y="487"/>
                  </a:lnTo>
                  <a:lnTo>
                    <a:pt x="337" y="489"/>
                  </a:lnTo>
                  <a:lnTo>
                    <a:pt x="345" y="496"/>
                  </a:lnTo>
                  <a:lnTo>
                    <a:pt x="346" y="497"/>
                  </a:lnTo>
                  <a:lnTo>
                    <a:pt x="346" y="500"/>
                  </a:lnTo>
                  <a:lnTo>
                    <a:pt x="349" y="511"/>
                  </a:lnTo>
                  <a:lnTo>
                    <a:pt x="350" y="512"/>
                  </a:lnTo>
                  <a:lnTo>
                    <a:pt x="351" y="512"/>
                  </a:lnTo>
                  <a:lnTo>
                    <a:pt x="350" y="516"/>
                  </a:lnTo>
                  <a:lnTo>
                    <a:pt x="349" y="516"/>
                  </a:lnTo>
                  <a:lnTo>
                    <a:pt x="349" y="521"/>
                  </a:lnTo>
                  <a:lnTo>
                    <a:pt x="349" y="524"/>
                  </a:lnTo>
                  <a:lnTo>
                    <a:pt x="350" y="524"/>
                  </a:lnTo>
                  <a:lnTo>
                    <a:pt x="350" y="527"/>
                  </a:lnTo>
                  <a:lnTo>
                    <a:pt x="349" y="530"/>
                  </a:lnTo>
                  <a:lnTo>
                    <a:pt x="349" y="531"/>
                  </a:lnTo>
                  <a:lnTo>
                    <a:pt x="350" y="533"/>
                  </a:lnTo>
                  <a:lnTo>
                    <a:pt x="348" y="536"/>
                  </a:lnTo>
                  <a:lnTo>
                    <a:pt x="349" y="539"/>
                  </a:lnTo>
                  <a:lnTo>
                    <a:pt x="347" y="541"/>
                  </a:lnTo>
                  <a:lnTo>
                    <a:pt x="345" y="545"/>
                  </a:lnTo>
                  <a:lnTo>
                    <a:pt x="348" y="550"/>
                  </a:lnTo>
                  <a:lnTo>
                    <a:pt x="351" y="551"/>
                  </a:lnTo>
                  <a:lnTo>
                    <a:pt x="361" y="554"/>
                  </a:lnTo>
                  <a:lnTo>
                    <a:pt x="352" y="563"/>
                  </a:lnTo>
                  <a:lnTo>
                    <a:pt x="348" y="564"/>
                  </a:lnTo>
                  <a:lnTo>
                    <a:pt x="346" y="564"/>
                  </a:lnTo>
                  <a:lnTo>
                    <a:pt x="339" y="569"/>
                  </a:lnTo>
                  <a:lnTo>
                    <a:pt x="337" y="572"/>
                  </a:lnTo>
                  <a:lnTo>
                    <a:pt x="339" y="576"/>
                  </a:lnTo>
                  <a:lnTo>
                    <a:pt x="334" y="578"/>
                  </a:lnTo>
                  <a:lnTo>
                    <a:pt x="331" y="577"/>
                  </a:lnTo>
                  <a:lnTo>
                    <a:pt x="330" y="576"/>
                  </a:lnTo>
                  <a:lnTo>
                    <a:pt x="325" y="573"/>
                  </a:lnTo>
                  <a:lnTo>
                    <a:pt x="321" y="572"/>
                  </a:lnTo>
                  <a:lnTo>
                    <a:pt x="318" y="574"/>
                  </a:lnTo>
                  <a:lnTo>
                    <a:pt x="314" y="572"/>
                  </a:lnTo>
                  <a:lnTo>
                    <a:pt x="313" y="569"/>
                  </a:lnTo>
                  <a:lnTo>
                    <a:pt x="310" y="569"/>
                  </a:lnTo>
                  <a:lnTo>
                    <a:pt x="309" y="573"/>
                  </a:lnTo>
                  <a:lnTo>
                    <a:pt x="305" y="573"/>
                  </a:lnTo>
                  <a:lnTo>
                    <a:pt x="301" y="577"/>
                  </a:lnTo>
                  <a:lnTo>
                    <a:pt x="296" y="585"/>
                  </a:lnTo>
                  <a:lnTo>
                    <a:pt x="295" y="589"/>
                  </a:lnTo>
                  <a:lnTo>
                    <a:pt x="292" y="589"/>
                  </a:lnTo>
                  <a:lnTo>
                    <a:pt x="289" y="589"/>
                  </a:lnTo>
                  <a:lnTo>
                    <a:pt x="288" y="588"/>
                  </a:lnTo>
                  <a:lnTo>
                    <a:pt x="282" y="590"/>
                  </a:lnTo>
                  <a:lnTo>
                    <a:pt x="275" y="593"/>
                  </a:lnTo>
                  <a:lnTo>
                    <a:pt x="273" y="591"/>
                  </a:lnTo>
                  <a:lnTo>
                    <a:pt x="268" y="590"/>
                  </a:lnTo>
                  <a:lnTo>
                    <a:pt x="267" y="591"/>
                  </a:lnTo>
                  <a:lnTo>
                    <a:pt x="265" y="591"/>
                  </a:lnTo>
                  <a:lnTo>
                    <a:pt x="264" y="591"/>
                  </a:lnTo>
                  <a:lnTo>
                    <a:pt x="262" y="590"/>
                  </a:lnTo>
                  <a:lnTo>
                    <a:pt x="260" y="592"/>
                  </a:lnTo>
                  <a:lnTo>
                    <a:pt x="259" y="593"/>
                  </a:lnTo>
                  <a:lnTo>
                    <a:pt x="258" y="593"/>
                  </a:lnTo>
                  <a:lnTo>
                    <a:pt x="255" y="595"/>
                  </a:lnTo>
                  <a:lnTo>
                    <a:pt x="252" y="600"/>
                  </a:lnTo>
                  <a:lnTo>
                    <a:pt x="239" y="594"/>
                  </a:lnTo>
                  <a:lnTo>
                    <a:pt x="240" y="593"/>
                  </a:lnTo>
                  <a:lnTo>
                    <a:pt x="240" y="592"/>
                  </a:lnTo>
                  <a:lnTo>
                    <a:pt x="234" y="585"/>
                  </a:lnTo>
                  <a:lnTo>
                    <a:pt x="233" y="584"/>
                  </a:lnTo>
                  <a:lnTo>
                    <a:pt x="237" y="582"/>
                  </a:lnTo>
                  <a:lnTo>
                    <a:pt x="241" y="580"/>
                  </a:lnTo>
                  <a:lnTo>
                    <a:pt x="246" y="577"/>
                  </a:lnTo>
                  <a:lnTo>
                    <a:pt x="249" y="574"/>
                  </a:lnTo>
                  <a:lnTo>
                    <a:pt x="251" y="573"/>
                  </a:lnTo>
                  <a:lnTo>
                    <a:pt x="253" y="573"/>
                  </a:lnTo>
                  <a:lnTo>
                    <a:pt x="258" y="574"/>
                  </a:lnTo>
                  <a:lnTo>
                    <a:pt x="258" y="567"/>
                  </a:lnTo>
                  <a:lnTo>
                    <a:pt x="257" y="564"/>
                  </a:lnTo>
                  <a:lnTo>
                    <a:pt x="257" y="563"/>
                  </a:lnTo>
                  <a:lnTo>
                    <a:pt x="258" y="560"/>
                  </a:lnTo>
                  <a:lnTo>
                    <a:pt x="260" y="560"/>
                  </a:lnTo>
                  <a:lnTo>
                    <a:pt x="262" y="560"/>
                  </a:lnTo>
                  <a:lnTo>
                    <a:pt x="262" y="559"/>
                  </a:lnTo>
                  <a:lnTo>
                    <a:pt x="260" y="557"/>
                  </a:lnTo>
                  <a:lnTo>
                    <a:pt x="261" y="556"/>
                  </a:lnTo>
                  <a:lnTo>
                    <a:pt x="258" y="555"/>
                  </a:lnTo>
                  <a:lnTo>
                    <a:pt x="255" y="555"/>
                  </a:lnTo>
                  <a:lnTo>
                    <a:pt x="253" y="556"/>
                  </a:lnTo>
                  <a:lnTo>
                    <a:pt x="252" y="556"/>
                  </a:lnTo>
                  <a:lnTo>
                    <a:pt x="248" y="554"/>
                  </a:lnTo>
                  <a:lnTo>
                    <a:pt x="246" y="554"/>
                  </a:lnTo>
                  <a:lnTo>
                    <a:pt x="244" y="554"/>
                  </a:lnTo>
                  <a:lnTo>
                    <a:pt x="243" y="553"/>
                  </a:lnTo>
                  <a:lnTo>
                    <a:pt x="239" y="550"/>
                  </a:lnTo>
                  <a:lnTo>
                    <a:pt x="239" y="548"/>
                  </a:lnTo>
                  <a:lnTo>
                    <a:pt x="238" y="547"/>
                  </a:lnTo>
                  <a:lnTo>
                    <a:pt x="238" y="546"/>
                  </a:lnTo>
                  <a:lnTo>
                    <a:pt x="238" y="545"/>
                  </a:lnTo>
                  <a:lnTo>
                    <a:pt x="238" y="544"/>
                  </a:lnTo>
                  <a:lnTo>
                    <a:pt x="238" y="542"/>
                  </a:lnTo>
                  <a:lnTo>
                    <a:pt x="239" y="541"/>
                  </a:lnTo>
                  <a:lnTo>
                    <a:pt x="240" y="539"/>
                  </a:lnTo>
                  <a:lnTo>
                    <a:pt x="241" y="539"/>
                  </a:lnTo>
                  <a:lnTo>
                    <a:pt x="242" y="539"/>
                  </a:lnTo>
                  <a:lnTo>
                    <a:pt x="243" y="537"/>
                  </a:lnTo>
                  <a:lnTo>
                    <a:pt x="243" y="536"/>
                  </a:lnTo>
                  <a:lnTo>
                    <a:pt x="243" y="535"/>
                  </a:lnTo>
                  <a:lnTo>
                    <a:pt x="243" y="533"/>
                  </a:lnTo>
                  <a:lnTo>
                    <a:pt x="243" y="532"/>
                  </a:lnTo>
                  <a:lnTo>
                    <a:pt x="242" y="529"/>
                  </a:lnTo>
                  <a:lnTo>
                    <a:pt x="243" y="526"/>
                  </a:lnTo>
                  <a:lnTo>
                    <a:pt x="245" y="525"/>
                  </a:lnTo>
                  <a:lnTo>
                    <a:pt x="246" y="525"/>
                  </a:lnTo>
                  <a:lnTo>
                    <a:pt x="248" y="523"/>
                  </a:lnTo>
                  <a:lnTo>
                    <a:pt x="244" y="518"/>
                  </a:lnTo>
                  <a:lnTo>
                    <a:pt x="244" y="516"/>
                  </a:lnTo>
                  <a:lnTo>
                    <a:pt x="245" y="514"/>
                  </a:lnTo>
                  <a:lnTo>
                    <a:pt x="247" y="513"/>
                  </a:lnTo>
                  <a:lnTo>
                    <a:pt x="251" y="513"/>
                  </a:lnTo>
                  <a:lnTo>
                    <a:pt x="254" y="513"/>
                  </a:lnTo>
                  <a:lnTo>
                    <a:pt x="256" y="513"/>
                  </a:lnTo>
                  <a:lnTo>
                    <a:pt x="256" y="512"/>
                  </a:lnTo>
                  <a:lnTo>
                    <a:pt x="254" y="511"/>
                  </a:lnTo>
                  <a:lnTo>
                    <a:pt x="251" y="506"/>
                  </a:lnTo>
                  <a:lnTo>
                    <a:pt x="247" y="502"/>
                  </a:lnTo>
                  <a:lnTo>
                    <a:pt x="248" y="500"/>
                  </a:lnTo>
                  <a:lnTo>
                    <a:pt x="248" y="498"/>
                  </a:lnTo>
                  <a:lnTo>
                    <a:pt x="247" y="498"/>
                  </a:lnTo>
                  <a:lnTo>
                    <a:pt x="246" y="498"/>
                  </a:lnTo>
                  <a:lnTo>
                    <a:pt x="246" y="496"/>
                  </a:lnTo>
                  <a:lnTo>
                    <a:pt x="246" y="495"/>
                  </a:lnTo>
                  <a:lnTo>
                    <a:pt x="246" y="494"/>
                  </a:lnTo>
                  <a:lnTo>
                    <a:pt x="245" y="492"/>
                  </a:lnTo>
                  <a:lnTo>
                    <a:pt x="245" y="492"/>
                  </a:lnTo>
                  <a:lnTo>
                    <a:pt x="243" y="492"/>
                  </a:lnTo>
                  <a:lnTo>
                    <a:pt x="239" y="489"/>
                  </a:lnTo>
                  <a:lnTo>
                    <a:pt x="237" y="488"/>
                  </a:lnTo>
                  <a:lnTo>
                    <a:pt x="233" y="489"/>
                  </a:lnTo>
                  <a:lnTo>
                    <a:pt x="227" y="491"/>
                  </a:lnTo>
                  <a:lnTo>
                    <a:pt x="221" y="491"/>
                  </a:lnTo>
                  <a:lnTo>
                    <a:pt x="216" y="488"/>
                  </a:lnTo>
                  <a:lnTo>
                    <a:pt x="211" y="485"/>
                  </a:lnTo>
                  <a:lnTo>
                    <a:pt x="209" y="483"/>
                  </a:lnTo>
                  <a:lnTo>
                    <a:pt x="205" y="482"/>
                  </a:lnTo>
                  <a:lnTo>
                    <a:pt x="202" y="480"/>
                  </a:lnTo>
                  <a:lnTo>
                    <a:pt x="201" y="475"/>
                  </a:lnTo>
                  <a:lnTo>
                    <a:pt x="200" y="468"/>
                  </a:lnTo>
                  <a:lnTo>
                    <a:pt x="196" y="462"/>
                  </a:lnTo>
                  <a:lnTo>
                    <a:pt x="196" y="462"/>
                  </a:lnTo>
                  <a:lnTo>
                    <a:pt x="194" y="462"/>
                  </a:lnTo>
                  <a:lnTo>
                    <a:pt x="182" y="455"/>
                  </a:lnTo>
                  <a:lnTo>
                    <a:pt x="181" y="455"/>
                  </a:lnTo>
                  <a:lnTo>
                    <a:pt x="178" y="458"/>
                  </a:lnTo>
                  <a:lnTo>
                    <a:pt x="175" y="463"/>
                  </a:lnTo>
                  <a:lnTo>
                    <a:pt x="173" y="467"/>
                  </a:lnTo>
                  <a:lnTo>
                    <a:pt x="172" y="468"/>
                  </a:lnTo>
                  <a:lnTo>
                    <a:pt x="175" y="470"/>
                  </a:lnTo>
                  <a:lnTo>
                    <a:pt x="180" y="472"/>
                  </a:lnTo>
                  <a:lnTo>
                    <a:pt x="180" y="474"/>
                  </a:lnTo>
                  <a:lnTo>
                    <a:pt x="178" y="476"/>
                  </a:lnTo>
                  <a:lnTo>
                    <a:pt x="176" y="479"/>
                  </a:lnTo>
                  <a:lnTo>
                    <a:pt x="175" y="481"/>
                  </a:lnTo>
                  <a:lnTo>
                    <a:pt x="173" y="485"/>
                  </a:lnTo>
                  <a:lnTo>
                    <a:pt x="174" y="487"/>
                  </a:lnTo>
                  <a:lnTo>
                    <a:pt x="173" y="487"/>
                  </a:lnTo>
                  <a:lnTo>
                    <a:pt x="171" y="489"/>
                  </a:lnTo>
                  <a:lnTo>
                    <a:pt x="168" y="490"/>
                  </a:lnTo>
                  <a:lnTo>
                    <a:pt x="166" y="489"/>
                  </a:lnTo>
                  <a:lnTo>
                    <a:pt x="160" y="491"/>
                  </a:lnTo>
                  <a:lnTo>
                    <a:pt x="159" y="492"/>
                  </a:lnTo>
                  <a:lnTo>
                    <a:pt x="158" y="492"/>
                  </a:lnTo>
                  <a:lnTo>
                    <a:pt x="152" y="497"/>
                  </a:lnTo>
                  <a:lnTo>
                    <a:pt x="149" y="498"/>
                  </a:lnTo>
                  <a:lnTo>
                    <a:pt x="147" y="499"/>
                  </a:lnTo>
                  <a:lnTo>
                    <a:pt x="146" y="503"/>
                  </a:lnTo>
                  <a:lnTo>
                    <a:pt x="145" y="506"/>
                  </a:lnTo>
                  <a:lnTo>
                    <a:pt x="142" y="506"/>
                  </a:lnTo>
                  <a:lnTo>
                    <a:pt x="139" y="506"/>
                  </a:lnTo>
                  <a:lnTo>
                    <a:pt x="139" y="508"/>
                  </a:lnTo>
                  <a:lnTo>
                    <a:pt x="138" y="509"/>
                  </a:lnTo>
                  <a:lnTo>
                    <a:pt x="137" y="509"/>
                  </a:lnTo>
                  <a:lnTo>
                    <a:pt x="136" y="508"/>
                  </a:lnTo>
                  <a:lnTo>
                    <a:pt x="133" y="511"/>
                  </a:lnTo>
                  <a:lnTo>
                    <a:pt x="132" y="512"/>
                  </a:lnTo>
                  <a:lnTo>
                    <a:pt x="131" y="513"/>
                  </a:lnTo>
                  <a:lnTo>
                    <a:pt x="131" y="515"/>
                  </a:lnTo>
                  <a:lnTo>
                    <a:pt x="128" y="516"/>
                  </a:lnTo>
                  <a:lnTo>
                    <a:pt x="127" y="516"/>
                  </a:lnTo>
                  <a:lnTo>
                    <a:pt x="126" y="516"/>
                  </a:lnTo>
                  <a:lnTo>
                    <a:pt x="124" y="516"/>
                  </a:lnTo>
                  <a:lnTo>
                    <a:pt x="122" y="516"/>
                  </a:lnTo>
                  <a:lnTo>
                    <a:pt x="118" y="521"/>
                  </a:lnTo>
                  <a:lnTo>
                    <a:pt x="108" y="521"/>
                  </a:lnTo>
                  <a:lnTo>
                    <a:pt x="101" y="521"/>
                  </a:lnTo>
                  <a:lnTo>
                    <a:pt x="100" y="520"/>
                  </a:lnTo>
                  <a:lnTo>
                    <a:pt x="99" y="520"/>
                  </a:lnTo>
                  <a:lnTo>
                    <a:pt x="89" y="519"/>
                  </a:lnTo>
                  <a:lnTo>
                    <a:pt x="84" y="521"/>
                  </a:lnTo>
                  <a:lnTo>
                    <a:pt x="81" y="523"/>
                  </a:lnTo>
                  <a:lnTo>
                    <a:pt x="80" y="525"/>
                  </a:lnTo>
                  <a:lnTo>
                    <a:pt x="80" y="526"/>
                  </a:lnTo>
                  <a:lnTo>
                    <a:pt x="78" y="527"/>
                  </a:lnTo>
                  <a:lnTo>
                    <a:pt x="71" y="527"/>
                  </a:lnTo>
                  <a:lnTo>
                    <a:pt x="67" y="521"/>
                  </a:lnTo>
                  <a:lnTo>
                    <a:pt x="64" y="516"/>
                  </a:lnTo>
                  <a:lnTo>
                    <a:pt x="64" y="512"/>
                  </a:lnTo>
                  <a:lnTo>
                    <a:pt x="67" y="504"/>
                  </a:lnTo>
                  <a:lnTo>
                    <a:pt x="68" y="502"/>
                  </a:lnTo>
                  <a:lnTo>
                    <a:pt x="69" y="502"/>
                  </a:lnTo>
                  <a:lnTo>
                    <a:pt x="69" y="499"/>
                  </a:lnTo>
                  <a:lnTo>
                    <a:pt x="71" y="495"/>
                  </a:lnTo>
                  <a:lnTo>
                    <a:pt x="72" y="492"/>
                  </a:lnTo>
                  <a:lnTo>
                    <a:pt x="74" y="491"/>
                  </a:lnTo>
                  <a:lnTo>
                    <a:pt x="74" y="489"/>
                  </a:lnTo>
                  <a:lnTo>
                    <a:pt x="75" y="485"/>
                  </a:lnTo>
                  <a:lnTo>
                    <a:pt x="72" y="476"/>
                  </a:lnTo>
                  <a:lnTo>
                    <a:pt x="69" y="475"/>
                  </a:lnTo>
                  <a:lnTo>
                    <a:pt x="68" y="474"/>
                  </a:lnTo>
                  <a:lnTo>
                    <a:pt x="67" y="472"/>
                  </a:lnTo>
                  <a:lnTo>
                    <a:pt x="65" y="467"/>
                  </a:lnTo>
                  <a:lnTo>
                    <a:pt x="64" y="466"/>
                  </a:lnTo>
                  <a:lnTo>
                    <a:pt x="63" y="466"/>
                  </a:lnTo>
                  <a:lnTo>
                    <a:pt x="62" y="462"/>
                  </a:lnTo>
                  <a:lnTo>
                    <a:pt x="61" y="457"/>
                  </a:lnTo>
                  <a:lnTo>
                    <a:pt x="59" y="453"/>
                  </a:lnTo>
                  <a:lnTo>
                    <a:pt x="57" y="454"/>
                  </a:lnTo>
                  <a:lnTo>
                    <a:pt x="55" y="457"/>
                  </a:lnTo>
                  <a:lnTo>
                    <a:pt x="54" y="460"/>
                  </a:lnTo>
                  <a:lnTo>
                    <a:pt x="50" y="463"/>
                  </a:lnTo>
                  <a:lnTo>
                    <a:pt x="48" y="463"/>
                  </a:lnTo>
                  <a:lnTo>
                    <a:pt x="34" y="457"/>
                  </a:lnTo>
                  <a:lnTo>
                    <a:pt x="32" y="457"/>
                  </a:lnTo>
                  <a:lnTo>
                    <a:pt x="32" y="455"/>
                  </a:lnTo>
                  <a:lnTo>
                    <a:pt x="32" y="454"/>
                  </a:lnTo>
                  <a:lnTo>
                    <a:pt x="28" y="454"/>
                  </a:lnTo>
                  <a:lnTo>
                    <a:pt x="17" y="454"/>
                  </a:lnTo>
                  <a:lnTo>
                    <a:pt x="11" y="451"/>
                  </a:lnTo>
                  <a:lnTo>
                    <a:pt x="9" y="449"/>
                  </a:lnTo>
                  <a:lnTo>
                    <a:pt x="7" y="448"/>
                  </a:lnTo>
                  <a:lnTo>
                    <a:pt x="6" y="447"/>
                  </a:lnTo>
                  <a:lnTo>
                    <a:pt x="4" y="446"/>
                  </a:lnTo>
                  <a:lnTo>
                    <a:pt x="1" y="444"/>
                  </a:lnTo>
                  <a:lnTo>
                    <a:pt x="1" y="443"/>
                  </a:lnTo>
                  <a:lnTo>
                    <a:pt x="1" y="442"/>
                  </a:lnTo>
                  <a:lnTo>
                    <a:pt x="1" y="442"/>
                  </a:lnTo>
                  <a:lnTo>
                    <a:pt x="2" y="438"/>
                  </a:lnTo>
                  <a:lnTo>
                    <a:pt x="4" y="433"/>
                  </a:lnTo>
                  <a:lnTo>
                    <a:pt x="1" y="429"/>
                  </a:lnTo>
                  <a:lnTo>
                    <a:pt x="0" y="423"/>
                  </a:lnTo>
                  <a:lnTo>
                    <a:pt x="2" y="423"/>
                  </a:lnTo>
                  <a:lnTo>
                    <a:pt x="6" y="424"/>
                  </a:lnTo>
                  <a:lnTo>
                    <a:pt x="9" y="420"/>
                  </a:lnTo>
                  <a:lnTo>
                    <a:pt x="10" y="420"/>
                  </a:lnTo>
                  <a:lnTo>
                    <a:pt x="14" y="421"/>
                  </a:lnTo>
                  <a:lnTo>
                    <a:pt x="17" y="420"/>
                  </a:lnTo>
                  <a:lnTo>
                    <a:pt x="11" y="415"/>
                  </a:lnTo>
                  <a:lnTo>
                    <a:pt x="8" y="412"/>
                  </a:lnTo>
                  <a:lnTo>
                    <a:pt x="9" y="407"/>
                  </a:lnTo>
                  <a:lnTo>
                    <a:pt x="10" y="403"/>
                  </a:lnTo>
                  <a:lnTo>
                    <a:pt x="6" y="398"/>
                  </a:lnTo>
                  <a:lnTo>
                    <a:pt x="10" y="396"/>
                  </a:lnTo>
                  <a:lnTo>
                    <a:pt x="13" y="393"/>
                  </a:lnTo>
                  <a:lnTo>
                    <a:pt x="15" y="392"/>
                  </a:lnTo>
                  <a:lnTo>
                    <a:pt x="18" y="392"/>
                  </a:lnTo>
                  <a:lnTo>
                    <a:pt x="22" y="391"/>
                  </a:lnTo>
                  <a:lnTo>
                    <a:pt x="27" y="392"/>
                  </a:lnTo>
                  <a:lnTo>
                    <a:pt x="31" y="392"/>
                  </a:lnTo>
                  <a:lnTo>
                    <a:pt x="36" y="392"/>
                  </a:lnTo>
                  <a:lnTo>
                    <a:pt x="39" y="392"/>
                  </a:lnTo>
                  <a:lnTo>
                    <a:pt x="44" y="392"/>
                  </a:lnTo>
                  <a:lnTo>
                    <a:pt x="47" y="394"/>
                  </a:lnTo>
                  <a:lnTo>
                    <a:pt x="48" y="396"/>
                  </a:lnTo>
                  <a:lnTo>
                    <a:pt x="54" y="396"/>
                  </a:lnTo>
                  <a:lnTo>
                    <a:pt x="59" y="394"/>
                  </a:lnTo>
                  <a:lnTo>
                    <a:pt x="65" y="397"/>
                  </a:lnTo>
                  <a:lnTo>
                    <a:pt x="72" y="400"/>
                  </a:lnTo>
                  <a:lnTo>
                    <a:pt x="75" y="396"/>
                  </a:lnTo>
                  <a:lnTo>
                    <a:pt x="78" y="360"/>
                  </a:lnTo>
                  <a:lnTo>
                    <a:pt x="79" y="356"/>
                  </a:lnTo>
                  <a:lnTo>
                    <a:pt x="79" y="350"/>
                  </a:lnTo>
                  <a:lnTo>
                    <a:pt x="80" y="347"/>
                  </a:lnTo>
                  <a:lnTo>
                    <a:pt x="80" y="345"/>
                  </a:lnTo>
                  <a:lnTo>
                    <a:pt x="80" y="342"/>
                  </a:lnTo>
                  <a:lnTo>
                    <a:pt x="82" y="340"/>
                  </a:lnTo>
                  <a:lnTo>
                    <a:pt x="85" y="334"/>
                  </a:lnTo>
                  <a:lnTo>
                    <a:pt x="84" y="331"/>
                  </a:lnTo>
                  <a:lnTo>
                    <a:pt x="84" y="330"/>
                  </a:lnTo>
                  <a:lnTo>
                    <a:pt x="85" y="328"/>
                  </a:lnTo>
                  <a:lnTo>
                    <a:pt x="87" y="325"/>
                  </a:lnTo>
                  <a:lnTo>
                    <a:pt x="88" y="324"/>
                  </a:lnTo>
                  <a:lnTo>
                    <a:pt x="89" y="322"/>
                  </a:lnTo>
                  <a:lnTo>
                    <a:pt x="90" y="321"/>
                  </a:lnTo>
                  <a:lnTo>
                    <a:pt x="91" y="320"/>
                  </a:lnTo>
                  <a:lnTo>
                    <a:pt x="93" y="317"/>
                  </a:lnTo>
                  <a:lnTo>
                    <a:pt x="94" y="316"/>
                  </a:lnTo>
                  <a:lnTo>
                    <a:pt x="97" y="310"/>
                  </a:lnTo>
                  <a:lnTo>
                    <a:pt x="97" y="309"/>
                  </a:lnTo>
                  <a:lnTo>
                    <a:pt x="103" y="301"/>
                  </a:lnTo>
                  <a:lnTo>
                    <a:pt x="104" y="296"/>
                  </a:lnTo>
                  <a:lnTo>
                    <a:pt x="107" y="287"/>
                  </a:lnTo>
                  <a:lnTo>
                    <a:pt x="110" y="282"/>
                  </a:lnTo>
                  <a:lnTo>
                    <a:pt x="111" y="281"/>
                  </a:lnTo>
                  <a:lnTo>
                    <a:pt x="112" y="279"/>
                  </a:lnTo>
                  <a:lnTo>
                    <a:pt x="111" y="278"/>
                  </a:lnTo>
                  <a:lnTo>
                    <a:pt x="111" y="277"/>
                  </a:lnTo>
                  <a:lnTo>
                    <a:pt x="110" y="274"/>
                  </a:lnTo>
                  <a:lnTo>
                    <a:pt x="110" y="267"/>
                  </a:lnTo>
                  <a:lnTo>
                    <a:pt x="110" y="265"/>
                  </a:lnTo>
                  <a:lnTo>
                    <a:pt x="108" y="259"/>
                  </a:lnTo>
                  <a:lnTo>
                    <a:pt x="108" y="256"/>
                  </a:lnTo>
                  <a:lnTo>
                    <a:pt x="108" y="251"/>
                  </a:lnTo>
                  <a:lnTo>
                    <a:pt x="110" y="247"/>
                  </a:lnTo>
                  <a:lnTo>
                    <a:pt x="110" y="245"/>
                  </a:lnTo>
                  <a:lnTo>
                    <a:pt x="106" y="243"/>
                  </a:lnTo>
                  <a:lnTo>
                    <a:pt x="105" y="240"/>
                  </a:lnTo>
                  <a:lnTo>
                    <a:pt x="105" y="237"/>
                  </a:lnTo>
                  <a:lnTo>
                    <a:pt x="107" y="234"/>
                  </a:lnTo>
                  <a:lnTo>
                    <a:pt x="107" y="232"/>
                  </a:lnTo>
                  <a:lnTo>
                    <a:pt x="108" y="229"/>
                  </a:lnTo>
                  <a:lnTo>
                    <a:pt x="111" y="226"/>
                  </a:lnTo>
                  <a:lnTo>
                    <a:pt x="115" y="224"/>
                  </a:lnTo>
                  <a:lnTo>
                    <a:pt x="113" y="221"/>
                  </a:lnTo>
                  <a:lnTo>
                    <a:pt x="114" y="216"/>
                  </a:lnTo>
                  <a:lnTo>
                    <a:pt x="113" y="203"/>
                  </a:lnTo>
                  <a:lnTo>
                    <a:pt x="115" y="201"/>
                  </a:lnTo>
                  <a:lnTo>
                    <a:pt x="116" y="200"/>
                  </a:lnTo>
                  <a:lnTo>
                    <a:pt x="117" y="199"/>
                  </a:lnTo>
                  <a:lnTo>
                    <a:pt x="119" y="194"/>
                  </a:lnTo>
                  <a:lnTo>
                    <a:pt x="119" y="189"/>
                  </a:lnTo>
                  <a:lnTo>
                    <a:pt x="119" y="188"/>
                  </a:lnTo>
                  <a:lnTo>
                    <a:pt x="118" y="187"/>
                  </a:lnTo>
                  <a:lnTo>
                    <a:pt x="120" y="185"/>
                  </a:lnTo>
                  <a:lnTo>
                    <a:pt x="120" y="184"/>
                  </a:lnTo>
                  <a:lnTo>
                    <a:pt x="121" y="183"/>
                  </a:lnTo>
                  <a:lnTo>
                    <a:pt x="122" y="178"/>
                  </a:lnTo>
                  <a:lnTo>
                    <a:pt x="124" y="178"/>
                  </a:lnTo>
                  <a:lnTo>
                    <a:pt x="129" y="179"/>
                  </a:lnTo>
                  <a:lnTo>
                    <a:pt x="132" y="179"/>
                  </a:lnTo>
                  <a:lnTo>
                    <a:pt x="131" y="177"/>
                  </a:lnTo>
                  <a:lnTo>
                    <a:pt x="125" y="176"/>
                  </a:lnTo>
                  <a:lnTo>
                    <a:pt x="120" y="174"/>
                  </a:lnTo>
                  <a:lnTo>
                    <a:pt x="117" y="174"/>
                  </a:lnTo>
                  <a:lnTo>
                    <a:pt x="105" y="172"/>
                  </a:lnTo>
                  <a:lnTo>
                    <a:pt x="85" y="172"/>
                  </a:lnTo>
                  <a:lnTo>
                    <a:pt x="83" y="171"/>
                  </a:lnTo>
                  <a:lnTo>
                    <a:pt x="78" y="171"/>
                  </a:lnTo>
                  <a:lnTo>
                    <a:pt x="76" y="169"/>
                  </a:lnTo>
                  <a:lnTo>
                    <a:pt x="72" y="164"/>
                  </a:lnTo>
                  <a:lnTo>
                    <a:pt x="72" y="160"/>
                  </a:lnTo>
                  <a:lnTo>
                    <a:pt x="74" y="159"/>
                  </a:lnTo>
                  <a:lnTo>
                    <a:pt x="75" y="158"/>
                  </a:lnTo>
                  <a:lnTo>
                    <a:pt x="76" y="156"/>
                  </a:lnTo>
                  <a:lnTo>
                    <a:pt x="76" y="153"/>
                  </a:lnTo>
                  <a:lnTo>
                    <a:pt x="77" y="148"/>
                  </a:lnTo>
                  <a:lnTo>
                    <a:pt x="77" y="145"/>
                  </a:lnTo>
                  <a:lnTo>
                    <a:pt x="77" y="142"/>
                  </a:lnTo>
                  <a:lnTo>
                    <a:pt x="79" y="128"/>
                  </a:lnTo>
                  <a:lnTo>
                    <a:pt x="80" y="126"/>
                  </a:lnTo>
                  <a:lnTo>
                    <a:pt x="80" y="124"/>
                  </a:lnTo>
                  <a:lnTo>
                    <a:pt x="82" y="121"/>
                  </a:lnTo>
                  <a:lnTo>
                    <a:pt x="84" y="119"/>
                  </a:lnTo>
                  <a:lnTo>
                    <a:pt x="85" y="117"/>
                  </a:lnTo>
                  <a:lnTo>
                    <a:pt x="84" y="114"/>
                  </a:lnTo>
                  <a:lnTo>
                    <a:pt x="82" y="109"/>
                  </a:lnTo>
                  <a:lnTo>
                    <a:pt x="82" y="107"/>
                  </a:lnTo>
                  <a:lnTo>
                    <a:pt x="83" y="106"/>
                  </a:lnTo>
                  <a:lnTo>
                    <a:pt x="89" y="111"/>
                  </a:lnTo>
                  <a:lnTo>
                    <a:pt x="91" y="108"/>
                  </a:lnTo>
                  <a:lnTo>
                    <a:pt x="93" y="111"/>
                  </a:lnTo>
                  <a:lnTo>
                    <a:pt x="93" y="112"/>
                  </a:lnTo>
                  <a:lnTo>
                    <a:pt x="93" y="113"/>
                  </a:lnTo>
                  <a:lnTo>
                    <a:pt x="100" y="109"/>
                  </a:lnTo>
                  <a:lnTo>
                    <a:pt x="101" y="107"/>
                  </a:lnTo>
                  <a:lnTo>
                    <a:pt x="97" y="101"/>
                  </a:lnTo>
                  <a:lnTo>
                    <a:pt x="94" y="96"/>
                  </a:lnTo>
                  <a:lnTo>
                    <a:pt x="94" y="94"/>
                  </a:lnTo>
                  <a:lnTo>
                    <a:pt x="98" y="89"/>
                  </a:lnTo>
                  <a:lnTo>
                    <a:pt x="99" y="88"/>
                  </a:lnTo>
                  <a:lnTo>
                    <a:pt x="103" y="85"/>
                  </a:lnTo>
                  <a:lnTo>
                    <a:pt x="106" y="80"/>
                  </a:lnTo>
                  <a:lnTo>
                    <a:pt x="107" y="78"/>
                  </a:lnTo>
                  <a:lnTo>
                    <a:pt x="108" y="78"/>
                  </a:lnTo>
                  <a:lnTo>
                    <a:pt x="110" y="78"/>
                  </a:lnTo>
                  <a:lnTo>
                    <a:pt x="111" y="77"/>
                  </a:lnTo>
                  <a:lnTo>
                    <a:pt x="112" y="75"/>
                  </a:lnTo>
                  <a:lnTo>
                    <a:pt x="113" y="73"/>
                  </a:lnTo>
                  <a:lnTo>
                    <a:pt x="121" y="68"/>
                  </a:lnTo>
                  <a:lnTo>
                    <a:pt x="124" y="66"/>
                  </a:lnTo>
                  <a:lnTo>
                    <a:pt x="127" y="65"/>
                  </a:lnTo>
                  <a:lnTo>
                    <a:pt x="131" y="64"/>
                  </a:lnTo>
                  <a:lnTo>
                    <a:pt x="132" y="63"/>
                  </a:lnTo>
                  <a:lnTo>
                    <a:pt x="134" y="63"/>
                  </a:lnTo>
                  <a:lnTo>
                    <a:pt x="139" y="61"/>
                  </a:lnTo>
                  <a:lnTo>
                    <a:pt x="147" y="61"/>
                  </a:lnTo>
                  <a:lnTo>
                    <a:pt x="151" y="62"/>
                  </a:lnTo>
                  <a:lnTo>
                    <a:pt x="170" y="63"/>
                  </a:lnTo>
                  <a:lnTo>
                    <a:pt x="174" y="65"/>
                  </a:lnTo>
                  <a:lnTo>
                    <a:pt x="177" y="66"/>
                  </a:lnTo>
                  <a:lnTo>
                    <a:pt x="184" y="66"/>
                  </a:lnTo>
                  <a:lnTo>
                    <a:pt x="192" y="64"/>
                  </a:lnTo>
                  <a:lnTo>
                    <a:pt x="194" y="63"/>
                  </a:lnTo>
                  <a:lnTo>
                    <a:pt x="195" y="62"/>
                  </a:lnTo>
                  <a:lnTo>
                    <a:pt x="213" y="57"/>
                  </a:lnTo>
                  <a:lnTo>
                    <a:pt x="214" y="58"/>
                  </a:lnTo>
                  <a:lnTo>
                    <a:pt x="217" y="59"/>
                  </a:lnTo>
                  <a:lnTo>
                    <a:pt x="221" y="59"/>
                  </a:lnTo>
                  <a:lnTo>
                    <a:pt x="225" y="58"/>
                  </a:lnTo>
                  <a:lnTo>
                    <a:pt x="228" y="57"/>
                  </a:lnTo>
                  <a:lnTo>
                    <a:pt x="230" y="56"/>
                  </a:lnTo>
                  <a:lnTo>
                    <a:pt x="233" y="56"/>
                  </a:lnTo>
                  <a:lnTo>
                    <a:pt x="234" y="56"/>
                  </a:lnTo>
                  <a:lnTo>
                    <a:pt x="235" y="55"/>
                  </a:lnTo>
                  <a:lnTo>
                    <a:pt x="244" y="55"/>
                  </a:lnTo>
                  <a:lnTo>
                    <a:pt x="254" y="54"/>
                  </a:lnTo>
                  <a:lnTo>
                    <a:pt x="273" y="56"/>
                  </a:lnTo>
                  <a:lnTo>
                    <a:pt x="276" y="59"/>
                  </a:lnTo>
                  <a:lnTo>
                    <a:pt x="275" y="62"/>
                  </a:lnTo>
                  <a:lnTo>
                    <a:pt x="274" y="65"/>
                  </a:lnTo>
                  <a:lnTo>
                    <a:pt x="275" y="67"/>
                  </a:lnTo>
                  <a:lnTo>
                    <a:pt x="275" y="69"/>
                  </a:lnTo>
                  <a:lnTo>
                    <a:pt x="276" y="73"/>
                  </a:lnTo>
                  <a:lnTo>
                    <a:pt x="278" y="79"/>
                  </a:lnTo>
                  <a:lnTo>
                    <a:pt x="280" y="80"/>
                  </a:lnTo>
                  <a:lnTo>
                    <a:pt x="281" y="79"/>
                  </a:lnTo>
                  <a:lnTo>
                    <a:pt x="284" y="78"/>
                  </a:lnTo>
                  <a:lnTo>
                    <a:pt x="287" y="79"/>
                  </a:lnTo>
                  <a:lnTo>
                    <a:pt x="288" y="81"/>
                  </a:lnTo>
                  <a:lnTo>
                    <a:pt x="293" y="88"/>
                  </a:lnTo>
                  <a:lnTo>
                    <a:pt x="294" y="91"/>
                  </a:lnTo>
                  <a:lnTo>
                    <a:pt x="294" y="94"/>
                  </a:lnTo>
                  <a:lnTo>
                    <a:pt x="295" y="94"/>
                  </a:lnTo>
                  <a:lnTo>
                    <a:pt x="298" y="94"/>
                  </a:lnTo>
                  <a:lnTo>
                    <a:pt x="299" y="98"/>
                  </a:lnTo>
                  <a:lnTo>
                    <a:pt x="298" y="99"/>
                  </a:lnTo>
                  <a:lnTo>
                    <a:pt x="297" y="100"/>
                  </a:lnTo>
                  <a:lnTo>
                    <a:pt x="299" y="104"/>
                  </a:lnTo>
                  <a:lnTo>
                    <a:pt x="299" y="105"/>
                  </a:lnTo>
                  <a:lnTo>
                    <a:pt x="300" y="106"/>
                  </a:lnTo>
                  <a:lnTo>
                    <a:pt x="302" y="112"/>
                  </a:lnTo>
                  <a:lnTo>
                    <a:pt x="301" y="114"/>
                  </a:lnTo>
                  <a:lnTo>
                    <a:pt x="299" y="116"/>
                  </a:lnTo>
                  <a:lnTo>
                    <a:pt x="300" y="117"/>
                  </a:lnTo>
                  <a:lnTo>
                    <a:pt x="301" y="118"/>
                  </a:lnTo>
                  <a:lnTo>
                    <a:pt x="298" y="121"/>
                  </a:lnTo>
                  <a:lnTo>
                    <a:pt x="289" y="124"/>
                  </a:lnTo>
                  <a:lnTo>
                    <a:pt x="284" y="125"/>
                  </a:lnTo>
                  <a:lnTo>
                    <a:pt x="280" y="123"/>
                  </a:lnTo>
                  <a:lnTo>
                    <a:pt x="280" y="127"/>
                  </a:lnTo>
                  <a:lnTo>
                    <a:pt x="281" y="134"/>
                  </a:lnTo>
                  <a:lnTo>
                    <a:pt x="282" y="136"/>
                  </a:lnTo>
                  <a:lnTo>
                    <a:pt x="288" y="143"/>
                  </a:lnTo>
                  <a:lnTo>
                    <a:pt x="292" y="142"/>
                  </a:lnTo>
                  <a:lnTo>
                    <a:pt x="294" y="141"/>
                  </a:lnTo>
                  <a:lnTo>
                    <a:pt x="298" y="143"/>
                  </a:lnTo>
                  <a:lnTo>
                    <a:pt x="305" y="153"/>
                  </a:lnTo>
                  <a:lnTo>
                    <a:pt x="306" y="154"/>
                  </a:lnTo>
                  <a:lnTo>
                    <a:pt x="305" y="155"/>
                  </a:lnTo>
                  <a:lnTo>
                    <a:pt x="306" y="156"/>
                  </a:lnTo>
                  <a:lnTo>
                    <a:pt x="307" y="157"/>
                  </a:lnTo>
                  <a:lnTo>
                    <a:pt x="309" y="158"/>
                  </a:lnTo>
                  <a:lnTo>
                    <a:pt x="315" y="159"/>
                  </a:lnTo>
                  <a:lnTo>
                    <a:pt x="318" y="159"/>
                  </a:lnTo>
                  <a:lnTo>
                    <a:pt x="321" y="157"/>
                  </a:lnTo>
                  <a:lnTo>
                    <a:pt x="323" y="154"/>
                  </a:lnTo>
                  <a:lnTo>
                    <a:pt x="325" y="151"/>
                  </a:lnTo>
                  <a:lnTo>
                    <a:pt x="326" y="149"/>
                  </a:lnTo>
                  <a:lnTo>
                    <a:pt x="326" y="147"/>
                  </a:lnTo>
                  <a:lnTo>
                    <a:pt x="326" y="144"/>
                  </a:lnTo>
                  <a:lnTo>
                    <a:pt x="327" y="144"/>
                  </a:lnTo>
                  <a:lnTo>
                    <a:pt x="329" y="141"/>
                  </a:lnTo>
                  <a:lnTo>
                    <a:pt x="330" y="136"/>
                  </a:lnTo>
                  <a:lnTo>
                    <a:pt x="330" y="126"/>
                  </a:lnTo>
                  <a:lnTo>
                    <a:pt x="330" y="121"/>
                  </a:lnTo>
                  <a:lnTo>
                    <a:pt x="328" y="119"/>
                  </a:lnTo>
                  <a:lnTo>
                    <a:pt x="323" y="120"/>
                  </a:lnTo>
                  <a:lnTo>
                    <a:pt x="321" y="120"/>
                  </a:lnTo>
                  <a:lnTo>
                    <a:pt x="319" y="120"/>
                  </a:lnTo>
                  <a:lnTo>
                    <a:pt x="314" y="120"/>
                  </a:lnTo>
                  <a:lnTo>
                    <a:pt x="315" y="106"/>
                  </a:lnTo>
                  <a:lnTo>
                    <a:pt x="317" y="99"/>
                  </a:lnTo>
                  <a:lnTo>
                    <a:pt x="319" y="94"/>
                  </a:lnTo>
                  <a:lnTo>
                    <a:pt x="324" y="92"/>
                  </a:lnTo>
                  <a:lnTo>
                    <a:pt x="326" y="90"/>
                  </a:lnTo>
                  <a:lnTo>
                    <a:pt x="330" y="89"/>
                  </a:lnTo>
                  <a:lnTo>
                    <a:pt x="335" y="91"/>
                  </a:lnTo>
                  <a:lnTo>
                    <a:pt x="336" y="92"/>
                  </a:lnTo>
                  <a:lnTo>
                    <a:pt x="338" y="93"/>
                  </a:lnTo>
                  <a:lnTo>
                    <a:pt x="342" y="99"/>
                  </a:lnTo>
                  <a:lnTo>
                    <a:pt x="344" y="102"/>
                  </a:lnTo>
                  <a:lnTo>
                    <a:pt x="359" y="109"/>
                  </a:lnTo>
                  <a:lnTo>
                    <a:pt x="362" y="109"/>
                  </a:lnTo>
                  <a:lnTo>
                    <a:pt x="364" y="111"/>
                  </a:lnTo>
                  <a:lnTo>
                    <a:pt x="367" y="111"/>
                  </a:lnTo>
                  <a:lnTo>
                    <a:pt x="368" y="111"/>
                  </a:lnTo>
                  <a:lnTo>
                    <a:pt x="369" y="109"/>
                  </a:lnTo>
                  <a:lnTo>
                    <a:pt x="369" y="112"/>
                  </a:lnTo>
                  <a:lnTo>
                    <a:pt x="370" y="113"/>
                  </a:lnTo>
                  <a:lnTo>
                    <a:pt x="373" y="115"/>
                  </a:lnTo>
                  <a:lnTo>
                    <a:pt x="375" y="116"/>
                  </a:lnTo>
                  <a:lnTo>
                    <a:pt x="376" y="120"/>
                  </a:lnTo>
                  <a:lnTo>
                    <a:pt x="375" y="120"/>
                  </a:lnTo>
                  <a:lnTo>
                    <a:pt x="375" y="121"/>
                  </a:lnTo>
                  <a:lnTo>
                    <a:pt x="376" y="122"/>
                  </a:lnTo>
                  <a:lnTo>
                    <a:pt x="373" y="124"/>
                  </a:lnTo>
                  <a:lnTo>
                    <a:pt x="372" y="124"/>
                  </a:lnTo>
                  <a:lnTo>
                    <a:pt x="370" y="125"/>
                  </a:lnTo>
                  <a:lnTo>
                    <a:pt x="369" y="127"/>
                  </a:lnTo>
                  <a:lnTo>
                    <a:pt x="367" y="130"/>
                  </a:lnTo>
                  <a:lnTo>
                    <a:pt x="365" y="135"/>
                  </a:lnTo>
                  <a:lnTo>
                    <a:pt x="365" y="136"/>
                  </a:lnTo>
                  <a:lnTo>
                    <a:pt x="367" y="136"/>
                  </a:lnTo>
                  <a:lnTo>
                    <a:pt x="368" y="135"/>
                  </a:lnTo>
                  <a:lnTo>
                    <a:pt x="369" y="135"/>
                  </a:lnTo>
                  <a:lnTo>
                    <a:pt x="370" y="134"/>
                  </a:lnTo>
                  <a:lnTo>
                    <a:pt x="374" y="133"/>
                  </a:lnTo>
                  <a:lnTo>
                    <a:pt x="379" y="131"/>
                  </a:lnTo>
                  <a:lnTo>
                    <a:pt x="381" y="132"/>
                  </a:lnTo>
                  <a:lnTo>
                    <a:pt x="386" y="133"/>
                  </a:lnTo>
                  <a:lnTo>
                    <a:pt x="388" y="131"/>
                  </a:lnTo>
                  <a:lnTo>
                    <a:pt x="393" y="127"/>
                  </a:lnTo>
                  <a:lnTo>
                    <a:pt x="393" y="126"/>
                  </a:lnTo>
                  <a:lnTo>
                    <a:pt x="394" y="124"/>
                  </a:lnTo>
                  <a:lnTo>
                    <a:pt x="395" y="122"/>
                  </a:lnTo>
                  <a:lnTo>
                    <a:pt x="394" y="121"/>
                  </a:lnTo>
                  <a:lnTo>
                    <a:pt x="394" y="119"/>
                  </a:lnTo>
                  <a:lnTo>
                    <a:pt x="394" y="117"/>
                  </a:lnTo>
                  <a:lnTo>
                    <a:pt x="394" y="115"/>
                  </a:lnTo>
                  <a:lnTo>
                    <a:pt x="394" y="111"/>
                  </a:lnTo>
                  <a:lnTo>
                    <a:pt x="394" y="111"/>
                  </a:lnTo>
                  <a:lnTo>
                    <a:pt x="392" y="109"/>
                  </a:lnTo>
                  <a:lnTo>
                    <a:pt x="389" y="103"/>
                  </a:lnTo>
                  <a:lnTo>
                    <a:pt x="390" y="101"/>
                  </a:lnTo>
                  <a:lnTo>
                    <a:pt x="394" y="98"/>
                  </a:lnTo>
                  <a:lnTo>
                    <a:pt x="394" y="96"/>
                  </a:lnTo>
                  <a:lnTo>
                    <a:pt x="395" y="95"/>
                  </a:lnTo>
                  <a:lnTo>
                    <a:pt x="395" y="95"/>
                  </a:lnTo>
                  <a:lnTo>
                    <a:pt x="395" y="94"/>
                  </a:lnTo>
                  <a:lnTo>
                    <a:pt x="396" y="94"/>
                  </a:lnTo>
                  <a:lnTo>
                    <a:pt x="396" y="95"/>
                  </a:lnTo>
                  <a:lnTo>
                    <a:pt x="396" y="94"/>
                  </a:lnTo>
                  <a:lnTo>
                    <a:pt x="397" y="94"/>
                  </a:lnTo>
                  <a:lnTo>
                    <a:pt x="396" y="93"/>
                  </a:lnTo>
                  <a:lnTo>
                    <a:pt x="394" y="93"/>
                  </a:lnTo>
                  <a:lnTo>
                    <a:pt x="394" y="95"/>
                  </a:lnTo>
                  <a:lnTo>
                    <a:pt x="390" y="94"/>
                  </a:lnTo>
                  <a:lnTo>
                    <a:pt x="385" y="96"/>
                  </a:lnTo>
                  <a:lnTo>
                    <a:pt x="384" y="97"/>
                  </a:lnTo>
                  <a:lnTo>
                    <a:pt x="382" y="96"/>
                  </a:lnTo>
                  <a:lnTo>
                    <a:pt x="377" y="94"/>
                  </a:lnTo>
                  <a:lnTo>
                    <a:pt x="373" y="93"/>
                  </a:lnTo>
                  <a:lnTo>
                    <a:pt x="371" y="94"/>
                  </a:lnTo>
                  <a:lnTo>
                    <a:pt x="370" y="93"/>
                  </a:lnTo>
                  <a:lnTo>
                    <a:pt x="369" y="88"/>
                  </a:lnTo>
                  <a:lnTo>
                    <a:pt x="365" y="78"/>
                  </a:lnTo>
                  <a:lnTo>
                    <a:pt x="364" y="77"/>
                  </a:lnTo>
                  <a:lnTo>
                    <a:pt x="364" y="70"/>
                  </a:lnTo>
                  <a:lnTo>
                    <a:pt x="364" y="64"/>
                  </a:lnTo>
                  <a:lnTo>
                    <a:pt x="365" y="62"/>
                  </a:lnTo>
                  <a:lnTo>
                    <a:pt x="367" y="58"/>
                  </a:lnTo>
                  <a:lnTo>
                    <a:pt x="369" y="50"/>
                  </a:lnTo>
                  <a:lnTo>
                    <a:pt x="370" y="48"/>
                  </a:lnTo>
                  <a:lnTo>
                    <a:pt x="371" y="47"/>
                  </a:lnTo>
                  <a:lnTo>
                    <a:pt x="371" y="46"/>
                  </a:lnTo>
                  <a:lnTo>
                    <a:pt x="372" y="43"/>
                  </a:lnTo>
                  <a:lnTo>
                    <a:pt x="375" y="34"/>
                  </a:lnTo>
                  <a:lnTo>
                    <a:pt x="376" y="34"/>
                  </a:lnTo>
                  <a:lnTo>
                    <a:pt x="375" y="31"/>
                  </a:lnTo>
                  <a:lnTo>
                    <a:pt x="377" y="22"/>
                  </a:lnTo>
                  <a:lnTo>
                    <a:pt x="380" y="16"/>
                  </a:lnTo>
                  <a:lnTo>
                    <a:pt x="382" y="16"/>
                  </a:lnTo>
                  <a:lnTo>
                    <a:pt x="387" y="10"/>
                  </a:lnTo>
                  <a:lnTo>
                    <a:pt x="388" y="8"/>
                  </a:lnTo>
                  <a:lnTo>
                    <a:pt x="388" y="6"/>
                  </a:lnTo>
                  <a:lnTo>
                    <a:pt x="390" y="5"/>
                  </a:lnTo>
                  <a:lnTo>
                    <a:pt x="402" y="0"/>
                  </a:lnTo>
                  <a:lnTo>
                    <a:pt x="404" y="0"/>
                  </a:lnTo>
                  <a:lnTo>
                    <a:pt x="404" y="3"/>
                  </a:lnTo>
                  <a:close/>
                  <a:moveTo>
                    <a:pt x="404" y="276"/>
                  </a:moveTo>
                  <a:lnTo>
                    <a:pt x="407" y="278"/>
                  </a:lnTo>
                  <a:lnTo>
                    <a:pt x="410" y="277"/>
                  </a:lnTo>
                  <a:lnTo>
                    <a:pt x="412" y="278"/>
                  </a:lnTo>
                  <a:lnTo>
                    <a:pt x="413" y="275"/>
                  </a:lnTo>
                  <a:lnTo>
                    <a:pt x="414" y="274"/>
                  </a:lnTo>
                  <a:lnTo>
                    <a:pt x="416" y="273"/>
                  </a:lnTo>
                  <a:lnTo>
                    <a:pt x="416" y="275"/>
                  </a:lnTo>
                  <a:lnTo>
                    <a:pt x="417" y="277"/>
                  </a:lnTo>
                  <a:lnTo>
                    <a:pt x="418" y="278"/>
                  </a:lnTo>
                  <a:lnTo>
                    <a:pt x="420" y="279"/>
                  </a:lnTo>
                  <a:lnTo>
                    <a:pt x="422" y="280"/>
                  </a:lnTo>
                  <a:lnTo>
                    <a:pt x="423" y="281"/>
                  </a:lnTo>
                  <a:lnTo>
                    <a:pt x="424" y="283"/>
                  </a:lnTo>
                  <a:lnTo>
                    <a:pt x="429" y="284"/>
                  </a:lnTo>
                  <a:lnTo>
                    <a:pt x="430" y="284"/>
                  </a:lnTo>
                  <a:lnTo>
                    <a:pt x="431" y="283"/>
                  </a:lnTo>
                  <a:lnTo>
                    <a:pt x="431" y="284"/>
                  </a:lnTo>
                  <a:lnTo>
                    <a:pt x="431" y="285"/>
                  </a:lnTo>
                  <a:lnTo>
                    <a:pt x="434" y="283"/>
                  </a:lnTo>
                  <a:lnTo>
                    <a:pt x="435" y="283"/>
                  </a:lnTo>
                  <a:lnTo>
                    <a:pt x="435" y="282"/>
                  </a:lnTo>
                  <a:lnTo>
                    <a:pt x="434" y="279"/>
                  </a:lnTo>
                  <a:lnTo>
                    <a:pt x="434" y="277"/>
                  </a:lnTo>
                  <a:lnTo>
                    <a:pt x="435" y="280"/>
                  </a:lnTo>
                  <a:lnTo>
                    <a:pt x="437" y="282"/>
                  </a:lnTo>
                  <a:lnTo>
                    <a:pt x="440" y="286"/>
                  </a:lnTo>
                  <a:lnTo>
                    <a:pt x="443" y="287"/>
                  </a:lnTo>
                  <a:lnTo>
                    <a:pt x="445" y="286"/>
                  </a:lnTo>
                  <a:lnTo>
                    <a:pt x="446" y="286"/>
                  </a:lnTo>
                  <a:lnTo>
                    <a:pt x="447" y="286"/>
                  </a:lnTo>
                  <a:lnTo>
                    <a:pt x="447" y="285"/>
                  </a:lnTo>
                  <a:lnTo>
                    <a:pt x="448" y="283"/>
                  </a:lnTo>
                  <a:lnTo>
                    <a:pt x="449" y="283"/>
                  </a:lnTo>
                  <a:lnTo>
                    <a:pt x="449" y="282"/>
                  </a:lnTo>
                  <a:lnTo>
                    <a:pt x="450" y="281"/>
                  </a:lnTo>
                  <a:lnTo>
                    <a:pt x="452" y="280"/>
                  </a:lnTo>
                  <a:lnTo>
                    <a:pt x="454" y="279"/>
                  </a:lnTo>
                  <a:lnTo>
                    <a:pt x="456" y="276"/>
                  </a:lnTo>
                  <a:lnTo>
                    <a:pt x="456" y="275"/>
                  </a:lnTo>
                  <a:lnTo>
                    <a:pt x="455" y="274"/>
                  </a:lnTo>
                  <a:lnTo>
                    <a:pt x="453" y="272"/>
                  </a:lnTo>
                  <a:lnTo>
                    <a:pt x="454" y="270"/>
                  </a:lnTo>
                  <a:lnTo>
                    <a:pt x="453" y="264"/>
                  </a:lnTo>
                  <a:lnTo>
                    <a:pt x="454" y="262"/>
                  </a:lnTo>
                  <a:lnTo>
                    <a:pt x="455" y="262"/>
                  </a:lnTo>
                  <a:lnTo>
                    <a:pt x="459" y="260"/>
                  </a:lnTo>
                  <a:lnTo>
                    <a:pt x="455" y="259"/>
                  </a:lnTo>
                  <a:lnTo>
                    <a:pt x="453" y="259"/>
                  </a:lnTo>
                  <a:lnTo>
                    <a:pt x="451" y="253"/>
                  </a:lnTo>
                  <a:lnTo>
                    <a:pt x="457" y="250"/>
                  </a:lnTo>
                  <a:lnTo>
                    <a:pt x="452" y="243"/>
                  </a:lnTo>
                  <a:lnTo>
                    <a:pt x="450" y="242"/>
                  </a:lnTo>
                  <a:lnTo>
                    <a:pt x="446" y="243"/>
                  </a:lnTo>
                  <a:lnTo>
                    <a:pt x="444" y="246"/>
                  </a:lnTo>
                  <a:lnTo>
                    <a:pt x="443" y="247"/>
                  </a:lnTo>
                  <a:lnTo>
                    <a:pt x="443" y="246"/>
                  </a:lnTo>
                  <a:lnTo>
                    <a:pt x="438" y="247"/>
                  </a:lnTo>
                  <a:lnTo>
                    <a:pt x="435" y="247"/>
                  </a:lnTo>
                  <a:lnTo>
                    <a:pt x="431" y="243"/>
                  </a:lnTo>
                  <a:lnTo>
                    <a:pt x="430" y="242"/>
                  </a:lnTo>
                  <a:lnTo>
                    <a:pt x="430" y="240"/>
                  </a:lnTo>
                  <a:lnTo>
                    <a:pt x="427" y="238"/>
                  </a:lnTo>
                  <a:lnTo>
                    <a:pt x="421" y="238"/>
                  </a:lnTo>
                  <a:lnTo>
                    <a:pt x="418" y="238"/>
                  </a:lnTo>
                  <a:lnTo>
                    <a:pt x="417" y="239"/>
                  </a:lnTo>
                  <a:lnTo>
                    <a:pt x="414" y="237"/>
                  </a:lnTo>
                  <a:lnTo>
                    <a:pt x="411" y="237"/>
                  </a:lnTo>
                  <a:lnTo>
                    <a:pt x="410" y="235"/>
                  </a:lnTo>
                  <a:lnTo>
                    <a:pt x="408" y="232"/>
                  </a:lnTo>
                  <a:lnTo>
                    <a:pt x="407" y="232"/>
                  </a:lnTo>
                  <a:lnTo>
                    <a:pt x="406" y="231"/>
                  </a:lnTo>
                  <a:lnTo>
                    <a:pt x="405" y="232"/>
                  </a:lnTo>
                  <a:lnTo>
                    <a:pt x="404" y="233"/>
                  </a:lnTo>
                  <a:lnTo>
                    <a:pt x="403" y="232"/>
                  </a:lnTo>
                  <a:lnTo>
                    <a:pt x="402" y="231"/>
                  </a:lnTo>
                  <a:lnTo>
                    <a:pt x="401" y="232"/>
                  </a:lnTo>
                  <a:lnTo>
                    <a:pt x="400" y="232"/>
                  </a:lnTo>
                  <a:lnTo>
                    <a:pt x="398" y="233"/>
                  </a:lnTo>
                  <a:lnTo>
                    <a:pt x="398" y="232"/>
                  </a:lnTo>
                  <a:lnTo>
                    <a:pt x="397" y="232"/>
                  </a:lnTo>
                  <a:lnTo>
                    <a:pt x="396" y="233"/>
                  </a:lnTo>
                  <a:lnTo>
                    <a:pt x="395" y="233"/>
                  </a:lnTo>
                  <a:lnTo>
                    <a:pt x="394" y="231"/>
                  </a:lnTo>
                  <a:lnTo>
                    <a:pt x="394" y="229"/>
                  </a:lnTo>
                  <a:lnTo>
                    <a:pt x="388" y="226"/>
                  </a:lnTo>
                  <a:lnTo>
                    <a:pt x="385" y="228"/>
                  </a:lnTo>
                  <a:lnTo>
                    <a:pt x="381" y="230"/>
                  </a:lnTo>
                  <a:lnTo>
                    <a:pt x="379" y="227"/>
                  </a:lnTo>
                  <a:lnTo>
                    <a:pt x="380" y="225"/>
                  </a:lnTo>
                  <a:lnTo>
                    <a:pt x="381" y="224"/>
                  </a:lnTo>
                  <a:lnTo>
                    <a:pt x="382" y="223"/>
                  </a:lnTo>
                  <a:lnTo>
                    <a:pt x="382" y="221"/>
                  </a:lnTo>
                  <a:lnTo>
                    <a:pt x="379" y="220"/>
                  </a:lnTo>
                  <a:lnTo>
                    <a:pt x="378" y="221"/>
                  </a:lnTo>
                  <a:lnTo>
                    <a:pt x="377" y="221"/>
                  </a:lnTo>
                  <a:lnTo>
                    <a:pt x="374" y="222"/>
                  </a:lnTo>
                  <a:lnTo>
                    <a:pt x="369" y="219"/>
                  </a:lnTo>
                  <a:lnTo>
                    <a:pt x="369" y="217"/>
                  </a:lnTo>
                  <a:lnTo>
                    <a:pt x="368" y="216"/>
                  </a:lnTo>
                  <a:lnTo>
                    <a:pt x="361" y="216"/>
                  </a:lnTo>
                  <a:lnTo>
                    <a:pt x="361" y="217"/>
                  </a:lnTo>
                  <a:lnTo>
                    <a:pt x="362" y="219"/>
                  </a:lnTo>
                  <a:lnTo>
                    <a:pt x="365" y="224"/>
                  </a:lnTo>
                  <a:lnTo>
                    <a:pt x="369" y="228"/>
                  </a:lnTo>
                  <a:lnTo>
                    <a:pt x="375" y="231"/>
                  </a:lnTo>
                  <a:lnTo>
                    <a:pt x="377" y="233"/>
                  </a:lnTo>
                  <a:lnTo>
                    <a:pt x="384" y="235"/>
                  </a:lnTo>
                  <a:lnTo>
                    <a:pt x="387" y="236"/>
                  </a:lnTo>
                  <a:lnTo>
                    <a:pt x="387" y="237"/>
                  </a:lnTo>
                  <a:lnTo>
                    <a:pt x="388" y="241"/>
                  </a:lnTo>
                  <a:lnTo>
                    <a:pt x="388" y="243"/>
                  </a:lnTo>
                  <a:lnTo>
                    <a:pt x="392" y="247"/>
                  </a:lnTo>
                  <a:lnTo>
                    <a:pt x="394" y="252"/>
                  </a:lnTo>
                  <a:lnTo>
                    <a:pt x="394" y="255"/>
                  </a:lnTo>
                  <a:lnTo>
                    <a:pt x="396" y="257"/>
                  </a:lnTo>
                  <a:lnTo>
                    <a:pt x="395" y="260"/>
                  </a:lnTo>
                  <a:lnTo>
                    <a:pt x="396" y="262"/>
                  </a:lnTo>
                  <a:lnTo>
                    <a:pt x="402" y="264"/>
                  </a:lnTo>
                  <a:lnTo>
                    <a:pt x="403" y="266"/>
                  </a:lnTo>
                  <a:lnTo>
                    <a:pt x="404" y="268"/>
                  </a:lnTo>
                  <a:lnTo>
                    <a:pt x="403" y="273"/>
                  </a:lnTo>
                  <a:lnTo>
                    <a:pt x="404" y="276"/>
                  </a:lnTo>
                  <a:close/>
                  <a:moveTo>
                    <a:pt x="609" y="113"/>
                  </a:moveTo>
                  <a:lnTo>
                    <a:pt x="609" y="114"/>
                  </a:lnTo>
                  <a:lnTo>
                    <a:pt x="608" y="113"/>
                  </a:lnTo>
                  <a:lnTo>
                    <a:pt x="609" y="113"/>
                  </a:lnTo>
                  <a:close/>
                  <a:moveTo>
                    <a:pt x="594" y="112"/>
                  </a:moveTo>
                  <a:lnTo>
                    <a:pt x="594" y="113"/>
                  </a:lnTo>
                  <a:lnTo>
                    <a:pt x="592" y="112"/>
                  </a:lnTo>
                  <a:lnTo>
                    <a:pt x="591" y="111"/>
                  </a:lnTo>
                  <a:lnTo>
                    <a:pt x="594" y="109"/>
                  </a:lnTo>
                  <a:lnTo>
                    <a:pt x="596" y="111"/>
                  </a:lnTo>
                  <a:lnTo>
                    <a:pt x="594" y="112"/>
                  </a:lnTo>
                  <a:close/>
                  <a:moveTo>
                    <a:pt x="51" y="88"/>
                  </a:moveTo>
                  <a:lnTo>
                    <a:pt x="50" y="89"/>
                  </a:lnTo>
                  <a:lnTo>
                    <a:pt x="49" y="88"/>
                  </a:lnTo>
                  <a:lnTo>
                    <a:pt x="50" y="87"/>
                  </a:lnTo>
                  <a:lnTo>
                    <a:pt x="51" y="88"/>
                  </a:lnTo>
                  <a:close/>
                  <a:moveTo>
                    <a:pt x="579" y="101"/>
                  </a:moveTo>
                  <a:lnTo>
                    <a:pt x="578" y="101"/>
                  </a:lnTo>
                  <a:lnTo>
                    <a:pt x="577" y="100"/>
                  </a:lnTo>
                  <a:lnTo>
                    <a:pt x="576" y="99"/>
                  </a:lnTo>
                  <a:lnTo>
                    <a:pt x="577" y="99"/>
                  </a:lnTo>
                  <a:lnTo>
                    <a:pt x="579" y="101"/>
                  </a:lnTo>
                  <a:close/>
                  <a:moveTo>
                    <a:pt x="26" y="93"/>
                  </a:moveTo>
                  <a:lnTo>
                    <a:pt x="28" y="95"/>
                  </a:lnTo>
                  <a:lnTo>
                    <a:pt x="28" y="95"/>
                  </a:lnTo>
                  <a:lnTo>
                    <a:pt x="27" y="96"/>
                  </a:lnTo>
                  <a:lnTo>
                    <a:pt x="24" y="95"/>
                  </a:lnTo>
                  <a:lnTo>
                    <a:pt x="23" y="94"/>
                  </a:lnTo>
                  <a:lnTo>
                    <a:pt x="22" y="95"/>
                  </a:lnTo>
                  <a:lnTo>
                    <a:pt x="22" y="95"/>
                  </a:lnTo>
                  <a:lnTo>
                    <a:pt x="21" y="96"/>
                  </a:lnTo>
                  <a:lnTo>
                    <a:pt x="20" y="95"/>
                  </a:lnTo>
                  <a:lnTo>
                    <a:pt x="19" y="95"/>
                  </a:lnTo>
                  <a:lnTo>
                    <a:pt x="15" y="92"/>
                  </a:lnTo>
                  <a:lnTo>
                    <a:pt x="13" y="91"/>
                  </a:lnTo>
                  <a:lnTo>
                    <a:pt x="12" y="90"/>
                  </a:lnTo>
                  <a:lnTo>
                    <a:pt x="10" y="85"/>
                  </a:lnTo>
                  <a:lnTo>
                    <a:pt x="8" y="84"/>
                  </a:lnTo>
                  <a:lnTo>
                    <a:pt x="8" y="83"/>
                  </a:lnTo>
                  <a:lnTo>
                    <a:pt x="9" y="82"/>
                  </a:lnTo>
                  <a:lnTo>
                    <a:pt x="11" y="81"/>
                  </a:lnTo>
                  <a:lnTo>
                    <a:pt x="12" y="81"/>
                  </a:lnTo>
                  <a:lnTo>
                    <a:pt x="25" y="79"/>
                  </a:lnTo>
                  <a:lnTo>
                    <a:pt x="28" y="79"/>
                  </a:lnTo>
                  <a:lnTo>
                    <a:pt x="34" y="80"/>
                  </a:lnTo>
                  <a:lnTo>
                    <a:pt x="37" y="83"/>
                  </a:lnTo>
                  <a:lnTo>
                    <a:pt x="35" y="85"/>
                  </a:lnTo>
                  <a:lnTo>
                    <a:pt x="31" y="86"/>
                  </a:lnTo>
                  <a:lnTo>
                    <a:pt x="29" y="86"/>
                  </a:lnTo>
                  <a:lnTo>
                    <a:pt x="24" y="89"/>
                  </a:lnTo>
                  <a:lnTo>
                    <a:pt x="24" y="91"/>
                  </a:lnTo>
                  <a:lnTo>
                    <a:pt x="26" y="93"/>
                  </a:lnTo>
                  <a:close/>
                  <a:moveTo>
                    <a:pt x="57" y="77"/>
                  </a:moveTo>
                  <a:lnTo>
                    <a:pt x="56" y="77"/>
                  </a:lnTo>
                  <a:lnTo>
                    <a:pt x="53" y="76"/>
                  </a:lnTo>
                  <a:lnTo>
                    <a:pt x="51" y="72"/>
                  </a:lnTo>
                  <a:lnTo>
                    <a:pt x="51" y="71"/>
                  </a:lnTo>
                  <a:lnTo>
                    <a:pt x="51" y="70"/>
                  </a:lnTo>
                  <a:lnTo>
                    <a:pt x="57" y="68"/>
                  </a:lnTo>
                  <a:lnTo>
                    <a:pt x="58" y="68"/>
                  </a:lnTo>
                  <a:lnTo>
                    <a:pt x="59" y="68"/>
                  </a:lnTo>
                  <a:lnTo>
                    <a:pt x="58" y="69"/>
                  </a:lnTo>
                  <a:lnTo>
                    <a:pt x="58" y="70"/>
                  </a:lnTo>
                  <a:lnTo>
                    <a:pt x="60" y="70"/>
                  </a:lnTo>
                  <a:lnTo>
                    <a:pt x="58" y="72"/>
                  </a:lnTo>
                  <a:lnTo>
                    <a:pt x="56" y="75"/>
                  </a:lnTo>
                  <a:lnTo>
                    <a:pt x="57" y="77"/>
                  </a:lnTo>
                  <a:close/>
                  <a:moveTo>
                    <a:pt x="564" y="75"/>
                  </a:moveTo>
                  <a:lnTo>
                    <a:pt x="565" y="77"/>
                  </a:lnTo>
                  <a:lnTo>
                    <a:pt x="564" y="76"/>
                  </a:lnTo>
                  <a:lnTo>
                    <a:pt x="564" y="73"/>
                  </a:lnTo>
                  <a:lnTo>
                    <a:pt x="564" y="75"/>
                  </a:lnTo>
                  <a:close/>
                  <a:moveTo>
                    <a:pt x="87" y="61"/>
                  </a:moveTo>
                  <a:lnTo>
                    <a:pt x="57" y="64"/>
                  </a:lnTo>
                  <a:lnTo>
                    <a:pt x="53" y="63"/>
                  </a:lnTo>
                  <a:lnTo>
                    <a:pt x="67" y="61"/>
                  </a:lnTo>
                  <a:lnTo>
                    <a:pt x="77" y="59"/>
                  </a:lnTo>
                  <a:lnTo>
                    <a:pt x="79" y="59"/>
                  </a:lnTo>
                  <a:lnTo>
                    <a:pt x="93" y="58"/>
                  </a:lnTo>
                  <a:lnTo>
                    <a:pt x="97" y="58"/>
                  </a:lnTo>
                  <a:lnTo>
                    <a:pt x="97" y="60"/>
                  </a:lnTo>
                  <a:lnTo>
                    <a:pt x="96" y="61"/>
                  </a:lnTo>
                  <a:lnTo>
                    <a:pt x="87" y="61"/>
                  </a:lnTo>
                  <a:close/>
                  <a:moveTo>
                    <a:pt x="554" y="65"/>
                  </a:moveTo>
                  <a:lnTo>
                    <a:pt x="553" y="65"/>
                  </a:lnTo>
                  <a:lnTo>
                    <a:pt x="551" y="62"/>
                  </a:lnTo>
                  <a:lnTo>
                    <a:pt x="550" y="61"/>
                  </a:lnTo>
                  <a:lnTo>
                    <a:pt x="554" y="61"/>
                  </a:lnTo>
                  <a:lnTo>
                    <a:pt x="556" y="65"/>
                  </a:lnTo>
                  <a:lnTo>
                    <a:pt x="554" y="65"/>
                  </a:lnTo>
                  <a:close/>
                  <a:moveTo>
                    <a:pt x="141" y="52"/>
                  </a:moveTo>
                  <a:lnTo>
                    <a:pt x="130" y="54"/>
                  </a:lnTo>
                  <a:lnTo>
                    <a:pt x="126" y="54"/>
                  </a:lnTo>
                  <a:lnTo>
                    <a:pt x="122" y="53"/>
                  </a:lnTo>
                  <a:lnTo>
                    <a:pt x="119" y="53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11" y="54"/>
                  </a:lnTo>
                  <a:lnTo>
                    <a:pt x="107" y="56"/>
                  </a:lnTo>
                  <a:lnTo>
                    <a:pt x="105" y="54"/>
                  </a:lnTo>
                  <a:lnTo>
                    <a:pt x="104" y="52"/>
                  </a:lnTo>
                  <a:lnTo>
                    <a:pt x="105" y="51"/>
                  </a:lnTo>
                  <a:lnTo>
                    <a:pt x="115" y="47"/>
                  </a:lnTo>
                  <a:lnTo>
                    <a:pt x="119" y="47"/>
                  </a:lnTo>
                  <a:lnTo>
                    <a:pt x="122" y="47"/>
                  </a:lnTo>
                  <a:lnTo>
                    <a:pt x="139" y="47"/>
                  </a:lnTo>
                  <a:lnTo>
                    <a:pt x="146" y="48"/>
                  </a:lnTo>
                  <a:lnTo>
                    <a:pt x="146" y="49"/>
                  </a:lnTo>
                  <a:lnTo>
                    <a:pt x="141" y="52"/>
                  </a:lnTo>
                  <a:close/>
                  <a:moveTo>
                    <a:pt x="160" y="50"/>
                  </a:moveTo>
                  <a:lnTo>
                    <a:pt x="158" y="50"/>
                  </a:lnTo>
                  <a:lnTo>
                    <a:pt x="155" y="50"/>
                  </a:lnTo>
                  <a:lnTo>
                    <a:pt x="151" y="50"/>
                  </a:lnTo>
                  <a:lnTo>
                    <a:pt x="148" y="48"/>
                  </a:lnTo>
                  <a:lnTo>
                    <a:pt x="152" y="46"/>
                  </a:lnTo>
                  <a:lnTo>
                    <a:pt x="155" y="45"/>
                  </a:lnTo>
                  <a:lnTo>
                    <a:pt x="158" y="46"/>
                  </a:lnTo>
                  <a:lnTo>
                    <a:pt x="161" y="46"/>
                  </a:lnTo>
                  <a:lnTo>
                    <a:pt x="162" y="48"/>
                  </a:lnTo>
                  <a:lnTo>
                    <a:pt x="161" y="50"/>
                  </a:lnTo>
                  <a:lnTo>
                    <a:pt x="160" y="50"/>
                  </a:lnTo>
                  <a:close/>
                  <a:moveTo>
                    <a:pt x="200" y="43"/>
                  </a:moveTo>
                  <a:lnTo>
                    <a:pt x="198" y="43"/>
                  </a:lnTo>
                  <a:lnTo>
                    <a:pt x="189" y="43"/>
                  </a:lnTo>
                  <a:lnTo>
                    <a:pt x="182" y="44"/>
                  </a:lnTo>
                  <a:lnTo>
                    <a:pt x="177" y="44"/>
                  </a:lnTo>
                  <a:lnTo>
                    <a:pt x="175" y="46"/>
                  </a:lnTo>
                  <a:lnTo>
                    <a:pt x="172" y="48"/>
                  </a:lnTo>
                  <a:lnTo>
                    <a:pt x="172" y="49"/>
                  </a:lnTo>
                  <a:lnTo>
                    <a:pt x="171" y="49"/>
                  </a:lnTo>
                  <a:lnTo>
                    <a:pt x="168" y="50"/>
                  </a:lnTo>
                  <a:lnTo>
                    <a:pt x="166" y="49"/>
                  </a:lnTo>
                  <a:lnTo>
                    <a:pt x="169" y="42"/>
                  </a:lnTo>
                  <a:lnTo>
                    <a:pt x="171" y="40"/>
                  </a:lnTo>
                  <a:lnTo>
                    <a:pt x="172" y="39"/>
                  </a:lnTo>
                  <a:lnTo>
                    <a:pt x="194" y="39"/>
                  </a:lnTo>
                  <a:lnTo>
                    <a:pt x="201" y="42"/>
                  </a:lnTo>
                  <a:lnTo>
                    <a:pt x="200" y="43"/>
                  </a:lnTo>
                  <a:close/>
                  <a:moveTo>
                    <a:pt x="268" y="35"/>
                  </a:moveTo>
                  <a:lnTo>
                    <a:pt x="267" y="35"/>
                  </a:lnTo>
                  <a:lnTo>
                    <a:pt x="267" y="34"/>
                  </a:lnTo>
                  <a:lnTo>
                    <a:pt x="268" y="33"/>
                  </a:lnTo>
                  <a:lnTo>
                    <a:pt x="268" y="35"/>
                  </a:lnTo>
                  <a:close/>
                  <a:moveTo>
                    <a:pt x="235" y="35"/>
                  </a:moveTo>
                  <a:lnTo>
                    <a:pt x="226" y="39"/>
                  </a:lnTo>
                  <a:lnTo>
                    <a:pt x="221" y="40"/>
                  </a:lnTo>
                  <a:lnTo>
                    <a:pt x="213" y="39"/>
                  </a:lnTo>
                  <a:lnTo>
                    <a:pt x="212" y="37"/>
                  </a:lnTo>
                  <a:lnTo>
                    <a:pt x="210" y="42"/>
                  </a:lnTo>
                  <a:lnTo>
                    <a:pt x="209" y="42"/>
                  </a:lnTo>
                  <a:lnTo>
                    <a:pt x="207" y="41"/>
                  </a:lnTo>
                  <a:lnTo>
                    <a:pt x="206" y="39"/>
                  </a:lnTo>
                  <a:lnTo>
                    <a:pt x="207" y="36"/>
                  </a:lnTo>
                  <a:lnTo>
                    <a:pt x="209" y="34"/>
                  </a:lnTo>
                  <a:lnTo>
                    <a:pt x="210" y="34"/>
                  </a:lnTo>
                  <a:lnTo>
                    <a:pt x="213" y="32"/>
                  </a:lnTo>
                  <a:lnTo>
                    <a:pt x="217" y="32"/>
                  </a:lnTo>
                  <a:lnTo>
                    <a:pt x="235" y="32"/>
                  </a:lnTo>
                  <a:lnTo>
                    <a:pt x="236" y="33"/>
                  </a:lnTo>
                  <a:lnTo>
                    <a:pt x="235" y="35"/>
                  </a:lnTo>
                  <a:close/>
                  <a:moveTo>
                    <a:pt x="253" y="29"/>
                  </a:moveTo>
                  <a:lnTo>
                    <a:pt x="263" y="31"/>
                  </a:lnTo>
                  <a:lnTo>
                    <a:pt x="266" y="33"/>
                  </a:lnTo>
                  <a:lnTo>
                    <a:pt x="266" y="35"/>
                  </a:lnTo>
                  <a:lnTo>
                    <a:pt x="262" y="33"/>
                  </a:lnTo>
                  <a:lnTo>
                    <a:pt x="256" y="33"/>
                  </a:lnTo>
                  <a:lnTo>
                    <a:pt x="248" y="31"/>
                  </a:lnTo>
                  <a:lnTo>
                    <a:pt x="247" y="30"/>
                  </a:lnTo>
                  <a:lnTo>
                    <a:pt x="246" y="32"/>
                  </a:lnTo>
                  <a:lnTo>
                    <a:pt x="245" y="34"/>
                  </a:lnTo>
                  <a:lnTo>
                    <a:pt x="244" y="33"/>
                  </a:lnTo>
                  <a:lnTo>
                    <a:pt x="243" y="31"/>
                  </a:lnTo>
                  <a:lnTo>
                    <a:pt x="242" y="31"/>
                  </a:lnTo>
                  <a:lnTo>
                    <a:pt x="243" y="30"/>
                  </a:lnTo>
                  <a:lnTo>
                    <a:pt x="244" y="29"/>
                  </a:lnTo>
                  <a:lnTo>
                    <a:pt x="246" y="29"/>
                  </a:lnTo>
                  <a:lnTo>
                    <a:pt x="252" y="29"/>
                  </a:lnTo>
                  <a:lnTo>
                    <a:pt x="253" y="2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8" name="Freeform 39">
              <a:extLst>
                <a:ext uri="{FF2B5EF4-FFF2-40B4-BE49-F238E27FC236}">
                  <a16:creationId xmlns:a16="http://schemas.microsoft.com/office/drawing/2014/main" id="{85D7B470-DB22-1B79-03C9-6E23D4DD9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4900" y="2022475"/>
              <a:ext cx="841375" cy="1079500"/>
            </a:xfrm>
            <a:custGeom>
              <a:avLst/>
              <a:gdLst>
                <a:gd name="T0" fmla="*/ 250 w 530"/>
                <a:gd name="T1" fmla="*/ 29 h 680"/>
                <a:gd name="T2" fmla="*/ 282 w 530"/>
                <a:gd name="T3" fmla="*/ 49 h 680"/>
                <a:gd name="T4" fmla="*/ 322 w 530"/>
                <a:gd name="T5" fmla="*/ 56 h 680"/>
                <a:gd name="T6" fmla="*/ 323 w 530"/>
                <a:gd name="T7" fmla="*/ 86 h 680"/>
                <a:gd name="T8" fmla="*/ 325 w 530"/>
                <a:gd name="T9" fmla="*/ 110 h 680"/>
                <a:gd name="T10" fmla="*/ 322 w 530"/>
                <a:gd name="T11" fmla="*/ 135 h 680"/>
                <a:gd name="T12" fmla="*/ 313 w 530"/>
                <a:gd name="T13" fmla="*/ 164 h 680"/>
                <a:gd name="T14" fmla="*/ 337 w 530"/>
                <a:gd name="T15" fmla="*/ 174 h 680"/>
                <a:gd name="T16" fmla="*/ 345 w 530"/>
                <a:gd name="T17" fmla="*/ 191 h 680"/>
                <a:gd name="T18" fmla="*/ 344 w 530"/>
                <a:gd name="T19" fmla="*/ 215 h 680"/>
                <a:gd name="T20" fmla="*/ 342 w 530"/>
                <a:gd name="T21" fmla="*/ 259 h 680"/>
                <a:gd name="T22" fmla="*/ 334 w 530"/>
                <a:gd name="T23" fmla="*/ 285 h 680"/>
                <a:gd name="T24" fmla="*/ 388 w 530"/>
                <a:gd name="T25" fmla="*/ 330 h 680"/>
                <a:gd name="T26" fmla="*/ 449 w 530"/>
                <a:gd name="T27" fmla="*/ 343 h 680"/>
                <a:gd name="T28" fmla="*/ 492 w 530"/>
                <a:gd name="T29" fmla="*/ 361 h 680"/>
                <a:gd name="T30" fmla="*/ 513 w 530"/>
                <a:gd name="T31" fmla="*/ 369 h 680"/>
                <a:gd name="T32" fmla="*/ 525 w 530"/>
                <a:gd name="T33" fmla="*/ 398 h 680"/>
                <a:gd name="T34" fmla="*/ 529 w 530"/>
                <a:gd name="T35" fmla="*/ 420 h 680"/>
                <a:gd name="T36" fmla="*/ 490 w 530"/>
                <a:gd name="T37" fmla="*/ 437 h 680"/>
                <a:gd name="T38" fmla="*/ 472 w 530"/>
                <a:gd name="T39" fmla="*/ 438 h 680"/>
                <a:gd name="T40" fmla="*/ 436 w 530"/>
                <a:gd name="T41" fmla="*/ 441 h 680"/>
                <a:gd name="T42" fmla="*/ 403 w 530"/>
                <a:gd name="T43" fmla="*/ 461 h 680"/>
                <a:gd name="T44" fmla="*/ 375 w 530"/>
                <a:gd name="T45" fmla="*/ 469 h 680"/>
                <a:gd name="T46" fmla="*/ 342 w 530"/>
                <a:gd name="T47" fmla="*/ 477 h 680"/>
                <a:gd name="T48" fmla="*/ 329 w 530"/>
                <a:gd name="T49" fmla="*/ 508 h 680"/>
                <a:gd name="T50" fmla="*/ 331 w 530"/>
                <a:gd name="T51" fmla="*/ 533 h 680"/>
                <a:gd name="T52" fmla="*/ 326 w 530"/>
                <a:gd name="T53" fmla="*/ 563 h 680"/>
                <a:gd name="T54" fmla="*/ 336 w 530"/>
                <a:gd name="T55" fmla="*/ 592 h 680"/>
                <a:gd name="T56" fmla="*/ 342 w 530"/>
                <a:gd name="T57" fmla="*/ 623 h 680"/>
                <a:gd name="T58" fmla="*/ 354 w 530"/>
                <a:gd name="T59" fmla="*/ 646 h 680"/>
                <a:gd name="T60" fmla="*/ 342 w 530"/>
                <a:gd name="T61" fmla="*/ 673 h 680"/>
                <a:gd name="T62" fmla="*/ 300 w 530"/>
                <a:gd name="T63" fmla="*/ 671 h 680"/>
                <a:gd name="T64" fmla="*/ 285 w 530"/>
                <a:gd name="T65" fmla="*/ 651 h 680"/>
                <a:gd name="T66" fmla="*/ 257 w 530"/>
                <a:gd name="T67" fmla="*/ 646 h 680"/>
                <a:gd name="T68" fmla="*/ 230 w 530"/>
                <a:gd name="T69" fmla="*/ 628 h 680"/>
                <a:gd name="T70" fmla="*/ 196 w 530"/>
                <a:gd name="T71" fmla="*/ 630 h 680"/>
                <a:gd name="T72" fmla="*/ 188 w 530"/>
                <a:gd name="T73" fmla="*/ 601 h 680"/>
                <a:gd name="T74" fmla="*/ 177 w 530"/>
                <a:gd name="T75" fmla="*/ 582 h 680"/>
                <a:gd name="T76" fmla="*/ 175 w 530"/>
                <a:gd name="T77" fmla="*/ 553 h 680"/>
                <a:gd name="T78" fmla="*/ 159 w 530"/>
                <a:gd name="T79" fmla="*/ 538 h 680"/>
                <a:gd name="T80" fmla="*/ 138 w 530"/>
                <a:gd name="T81" fmla="*/ 533 h 680"/>
                <a:gd name="T82" fmla="*/ 101 w 530"/>
                <a:gd name="T83" fmla="*/ 527 h 680"/>
                <a:gd name="T84" fmla="*/ 86 w 530"/>
                <a:gd name="T85" fmla="*/ 509 h 680"/>
                <a:gd name="T86" fmla="*/ 70 w 530"/>
                <a:gd name="T87" fmla="*/ 486 h 680"/>
                <a:gd name="T88" fmla="*/ 62 w 530"/>
                <a:gd name="T89" fmla="*/ 461 h 680"/>
                <a:gd name="T90" fmla="*/ 26 w 530"/>
                <a:gd name="T91" fmla="*/ 454 h 680"/>
                <a:gd name="T92" fmla="*/ 5 w 530"/>
                <a:gd name="T93" fmla="*/ 414 h 680"/>
                <a:gd name="T94" fmla="*/ 12 w 530"/>
                <a:gd name="T95" fmla="*/ 366 h 680"/>
                <a:gd name="T96" fmla="*/ 2 w 530"/>
                <a:gd name="T97" fmla="*/ 339 h 680"/>
                <a:gd name="T98" fmla="*/ 40 w 530"/>
                <a:gd name="T99" fmla="*/ 326 h 680"/>
                <a:gd name="T100" fmla="*/ 92 w 530"/>
                <a:gd name="T101" fmla="*/ 299 h 680"/>
                <a:gd name="T102" fmla="*/ 98 w 530"/>
                <a:gd name="T103" fmla="*/ 271 h 680"/>
                <a:gd name="T104" fmla="*/ 88 w 530"/>
                <a:gd name="T105" fmla="*/ 234 h 680"/>
                <a:gd name="T106" fmla="*/ 79 w 530"/>
                <a:gd name="T107" fmla="*/ 200 h 680"/>
                <a:gd name="T108" fmla="*/ 75 w 530"/>
                <a:gd name="T109" fmla="*/ 151 h 680"/>
                <a:gd name="T110" fmla="*/ 61 w 530"/>
                <a:gd name="T111" fmla="*/ 126 h 680"/>
                <a:gd name="T112" fmla="*/ 38 w 530"/>
                <a:gd name="T113" fmla="*/ 79 h 680"/>
                <a:gd name="T114" fmla="*/ 73 w 530"/>
                <a:gd name="T115" fmla="*/ 63 h 680"/>
                <a:gd name="T116" fmla="*/ 112 w 530"/>
                <a:gd name="T117" fmla="*/ 48 h 680"/>
                <a:gd name="T118" fmla="*/ 148 w 530"/>
                <a:gd name="T119" fmla="*/ 53 h 680"/>
                <a:gd name="T120" fmla="*/ 182 w 530"/>
                <a:gd name="T121" fmla="*/ 34 h 680"/>
                <a:gd name="T122" fmla="*/ 207 w 530"/>
                <a:gd name="T123" fmla="*/ 1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30" h="680">
                  <a:moveTo>
                    <a:pt x="207" y="10"/>
                  </a:moveTo>
                  <a:lnTo>
                    <a:pt x="210" y="12"/>
                  </a:lnTo>
                  <a:lnTo>
                    <a:pt x="214" y="11"/>
                  </a:lnTo>
                  <a:lnTo>
                    <a:pt x="216" y="11"/>
                  </a:lnTo>
                  <a:lnTo>
                    <a:pt x="218" y="13"/>
                  </a:lnTo>
                  <a:lnTo>
                    <a:pt x="218" y="15"/>
                  </a:lnTo>
                  <a:lnTo>
                    <a:pt x="218" y="18"/>
                  </a:lnTo>
                  <a:lnTo>
                    <a:pt x="218" y="19"/>
                  </a:lnTo>
                  <a:lnTo>
                    <a:pt x="219" y="21"/>
                  </a:lnTo>
                  <a:lnTo>
                    <a:pt x="221" y="21"/>
                  </a:lnTo>
                  <a:lnTo>
                    <a:pt x="224" y="19"/>
                  </a:lnTo>
                  <a:lnTo>
                    <a:pt x="227" y="18"/>
                  </a:lnTo>
                  <a:lnTo>
                    <a:pt x="230" y="18"/>
                  </a:lnTo>
                  <a:lnTo>
                    <a:pt x="234" y="19"/>
                  </a:lnTo>
                  <a:lnTo>
                    <a:pt x="237" y="24"/>
                  </a:lnTo>
                  <a:lnTo>
                    <a:pt x="239" y="26"/>
                  </a:lnTo>
                  <a:lnTo>
                    <a:pt x="241" y="26"/>
                  </a:lnTo>
                  <a:lnTo>
                    <a:pt x="244" y="27"/>
                  </a:lnTo>
                  <a:lnTo>
                    <a:pt x="246" y="27"/>
                  </a:lnTo>
                  <a:lnTo>
                    <a:pt x="250" y="29"/>
                  </a:lnTo>
                  <a:lnTo>
                    <a:pt x="250" y="32"/>
                  </a:lnTo>
                  <a:lnTo>
                    <a:pt x="247" y="35"/>
                  </a:lnTo>
                  <a:lnTo>
                    <a:pt x="246" y="37"/>
                  </a:lnTo>
                  <a:lnTo>
                    <a:pt x="245" y="40"/>
                  </a:lnTo>
                  <a:lnTo>
                    <a:pt x="246" y="41"/>
                  </a:lnTo>
                  <a:lnTo>
                    <a:pt x="248" y="42"/>
                  </a:lnTo>
                  <a:lnTo>
                    <a:pt x="250" y="42"/>
                  </a:lnTo>
                  <a:lnTo>
                    <a:pt x="255" y="42"/>
                  </a:lnTo>
                  <a:lnTo>
                    <a:pt x="260" y="46"/>
                  </a:lnTo>
                  <a:lnTo>
                    <a:pt x="261" y="46"/>
                  </a:lnTo>
                  <a:lnTo>
                    <a:pt x="262" y="46"/>
                  </a:lnTo>
                  <a:lnTo>
                    <a:pt x="266" y="47"/>
                  </a:lnTo>
                  <a:lnTo>
                    <a:pt x="270" y="48"/>
                  </a:lnTo>
                  <a:lnTo>
                    <a:pt x="272" y="50"/>
                  </a:lnTo>
                  <a:lnTo>
                    <a:pt x="273" y="51"/>
                  </a:lnTo>
                  <a:lnTo>
                    <a:pt x="278" y="53"/>
                  </a:lnTo>
                  <a:lnTo>
                    <a:pt x="279" y="50"/>
                  </a:lnTo>
                  <a:lnTo>
                    <a:pt x="280" y="50"/>
                  </a:lnTo>
                  <a:lnTo>
                    <a:pt x="281" y="50"/>
                  </a:lnTo>
                  <a:lnTo>
                    <a:pt x="282" y="49"/>
                  </a:lnTo>
                  <a:lnTo>
                    <a:pt x="285" y="47"/>
                  </a:lnTo>
                  <a:lnTo>
                    <a:pt x="290" y="48"/>
                  </a:lnTo>
                  <a:lnTo>
                    <a:pt x="292" y="47"/>
                  </a:lnTo>
                  <a:lnTo>
                    <a:pt x="294" y="49"/>
                  </a:lnTo>
                  <a:lnTo>
                    <a:pt x="296" y="48"/>
                  </a:lnTo>
                  <a:lnTo>
                    <a:pt x="297" y="50"/>
                  </a:lnTo>
                  <a:lnTo>
                    <a:pt x="297" y="51"/>
                  </a:lnTo>
                  <a:lnTo>
                    <a:pt x="303" y="51"/>
                  </a:lnTo>
                  <a:lnTo>
                    <a:pt x="304" y="48"/>
                  </a:lnTo>
                  <a:lnTo>
                    <a:pt x="305" y="46"/>
                  </a:lnTo>
                  <a:lnTo>
                    <a:pt x="306" y="45"/>
                  </a:lnTo>
                  <a:lnTo>
                    <a:pt x="306" y="46"/>
                  </a:lnTo>
                  <a:lnTo>
                    <a:pt x="305" y="50"/>
                  </a:lnTo>
                  <a:lnTo>
                    <a:pt x="307" y="55"/>
                  </a:lnTo>
                  <a:lnTo>
                    <a:pt x="307" y="59"/>
                  </a:lnTo>
                  <a:lnTo>
                    <a:pt x="315" y="56"/>
                  </a:lnTo>
                  <a:lnTo>
                    <a:pt x="317" y="54"/>
                  </a:lnTo>
                  <a:lnTo>
                    <a:pt x="318" y="51"/>
                  </a:lnTo>
                  <a:lnTo>
                    <a:pt x="322" y="55"/>
                  </a:lnTo>
                  <a:lnTo>
                    <a:pt x="322" y="56"/>
                  </a:lnTo>
                  <a:lnTo>
                    <a:pt x="323" y="57"/>
                  </a:lnTo>
                  <a:lnTo>
                    <a:pt x="324" y="56"/>
                  </a:lnTo>
                  <a:lnTo>
                    <a:pt x="324" y="55"/>
                  </a:lnTo>
                  <a:lnTo>
                    <a:pt x="325" y="56"/>
                  </a:lnTo>
                  <a:lnTo>
                    <a:pt x="327" y="62"/>
                  </a:lnTo>
                  <a:lnTo>
                    <a:pt x="329" y="67"/>
                  </a:lnTo>
                  <a:lnTo>
                    <a:pt x="330" y="68"/>
                  </a:lnTo>
                  <a:lnTo>
                    <a:pt x="330" y="69"/>
                  </a:lnTo>
                  <a:lnTo>
                    <a:pt x="331" y="70"/>
                  </a:lnTo>
                  <a:lnTo>
                    <a:pt x="332" y="73"/>
                  </a:lnTo>
                  <a:lnTo>
                    <a:pt x="332" y="75"/>
                  </a:lnTo>
                  <a:lnTo>
                    <a:pt x="331" y="78"/>
                  </a:lnTo>
                  <a:lnTo>
                    <a:pt x="330" y="80"/>
                  </a:lnTo>
                  <a:lnTo>
                    <a:pt x="327" y="79"/>
                  </a:lnTo>
                  <a:lnTo>
                    <a:pt x="325" y="79"/>
                  </a:lnTo>
                  <a:lnTo>
                    <a:pt x="325" y="81"/>
                  </a:lnTo>
                  <a:lnTo>
                    <a:pt x="325" y="83"/>
                  </a:lnTo>
                  <a:lnTo>
                    <a:pt x="324" y="84"/>
                  </a:lnTo>
                  <a:lnTo>
                    <a:pt x="323" y="84"/>
                  </a:lnTo>
                  <a:lnTo>
                    <a:pt x="323" y="86"/>
                  </a:lnTo>
                  <a:lnTo>
                    <a:pt x="323" y="87"/>
                  </a:lnTo>
                  <a:lnTo>
                    <a:pt x="322" y="89"/>
                  </a:lnTo>
                  <a:lnTo>
                    <a:pt x="323" y="92"/>
                  </a:lnTo>
                  <a:lnTo>
                    <a:pt x="324" y="92"/>
                  </a:lnTo>
                  <a:lnTo>
                    <a:pt x="324" y="93"/>
                  </a:lnTo>
                  <a:lnTo>
                    <a:pt x="325" y="95"/>
                  </a:lnTo>
                  <a:lnTo>
                    <a:pt x="324" y="97"/>
                  </a:lnTo>
                  <a:lnTo>
                    <a:pt x="321" y="99"/>
                  </a:lnTo>
                  <a:lnTo>
                    <a:pt x="322" y="100"/>
                  </a:lnTo>
                  <a:lnTo>
                    <a:pt x="321" y="101"/>
                  </a:lnTo>
                  <a:lnTo>
                    <a:pt x="321" y="102"/>
                  </a:lnTo>
                  <a:lnTo>
                    <a:pt x="322" y="102"/>
                  </a:lnTo>
                  <a:lnTo>
                    <a:pt x="323" y="102"/>
                  </a:lnTo>
                  <a:lnTo>
                    <a:pt x="323" y="103"/>
                  </a:lnTo>
                  <a:lnTo>
                    <a:pt x="322" y="104"/>
                  </a:lnTo>
                  <a:lnTo>
                    <a:pt x="323" y="105"/>
                  </a:lnTo>
                  <a:lnTo>
                    <a:pt x="326" y="107"/>
                  </a:lnTo>
                  <a:lnTo>
                    <a:pt x="325" y="108"/>
                  </a:lnTo>
                  <a:lnTo>
                    <a:pt x="325" y="109"/>
                  </a:lnTo>
                  <a:lnTo>
                    <a:pt x="325" y="110"/>
                  </a:lnTo>
                  <a:lnTo>
                    <a:pt x="326" y="112"/>
                  </a:lnTo>
                  <a:lnTo>
                    <a:pt x="327" y="112"/>
                  </a:lnTo>
                  <a:lnTo>
                    <a:pt x="329" y="112"/>
                  </a:lnTo>
                  <a:lnTo>
                    <a:pt x="327" y="113"/>
                  </a:lnTo>
                  <a:lnTo>
                    <a:pt x="327" y="114"/>
                  </a:lnTo>
                  <a:lnTo>
                    <a:pt x="329" y="115"/>
                  </a:lnTo>
                  <a:lnTo>
                    <a:pt x="330" y="118"/>
                  </a:lnTo>
                  <a:lnTo>
                    <a:pt x="330" y="119"/>
                  </a:lnTo>
                  <a:lnTo>
                    <a:pt x="330" y="121"/>
                  </a:lnTo>
                  <a:lnTo>
                    <a:pt x="329" y="123"/>
                  </a:lnTo>
                  <a:lnTo>
                    <a:pt x="330" y="123"/>
                  </a:lnTo>
                  <a:lnTo>
                    <a:pt x="330" y="127"/>
                  </a:lnTo>
                  <a:lnTo>
                    <a:pt x="330" y="128"/>
                  </a:lnTo>
                  <a:lnTo>
                    <a:pt x="329" y="129"/>
                  </a:lnTo>
                  <a:lnTo>
                    <a:pt x="329" y="131"/>
                  </a:lnTo>
                  <a:lnTo>
                    <a:pt x="330" y="131"/>
                  </a:lnTo>
                  <a:lnTo>
                    <a:pt x="325" y="133"/>
                  </a:lnTo>
                  <a:lnTo>
                    <a:pt x="324" y="133"/>
                  </a:lnTo>
                  <a:lnTo>
                    <a:pt x="324" y="134"/>
                  </a:lnTo>
                  <a:lnTo>
                    <a:pt x="322" y="135"/>
                  </a:lnTo>
                  <a:lnTo>
                    <a:pt x="321" y="134"/>
                  </a:lnTo>
                  <a:lnTo>
                    <a:pt x="317" y="133"/>
                  </a:lnTo>
                  <a:lnTo>
                    <a:pt x="317" y="135"/>
                  </a:lnTo>
                  <a:lnTo>
                    <a:pt x="317" y="136"/>
                  </a:lnTo>
                  <a:lnTo>
                    <a:pt x="317" y="139"/>
                  </a:lnTo>
                  <a:lnTo>
                    <a:pt x="317" y="139"/>
                  </a:lnTo>
                  <a:lnTo>
                    <a:pt x="317" y="140"/>
                  </a:lnTo>
                  <a:lnTo>
                    <a:pt x="317" y="141"/>
                  </a:lnTo>
                  <a:lnTo>
                    <a:pt x="317" y="142"/>
                  </a:lnTo>
                  <a:lnTo>
                    <a:pt x="317" y="144"/>
                  </a:lnTo>
                  <a:lnTo>
                    <a:pt x="317" y="146"/>
                  </a:lnTo>
                  <a:lnTo>
                    <a:pt x="317" y="147"/>
                  </a:lnTo>
                  <a:lnTo>
                    <a:pt x="318" y="148"/>
                  </a:lnTo>
                  <a:lnTo>
                    <a:pt x="319" y="149"/>
                  </a:lnTo>
                  <a:lnTo>
                    <a:pt x="318" y="150"/>
                  </a:lnTo>
                  <a:lnTo>
                    <a:pt x="317" y="150"/>
                  </a:lnTo>
                  <a:lnTo>
                    <a:pt x="316" y="152"/>
                  </a:lnTo>
                  <a:lnTo>
                    <a:pt x="314" y="161"/>
                  </a:lnTo>
                  <a:lnTo>
                    <a:pt x="313" y="162"/>
                  </a:lnTo>
                  <a:lnTo>
                    <a:pt x="313" y="164"/>
                  </a:lnTo>
                  <a:lnTo>
                    <a:pt x="315" y="165"/>
                  </a:lnTo>
                  <a:lnTo>
                    <a:pt x="316" y="163"/>
                  </a:lnTo>
                  <a:lnTo>
                    <a:pt x="317" y="162"/>
                  </a:lnTo>
                  <a:lnTo>
                    <a:pt x="320" y="164"/>
                  </a:lnTo>
                  <a:lnTo>
                    <a:pt x="320" y="165"/>
                  </a:lnTo>
                  <a:lnTo>
                    <a:pt x="319" y="167"/>
                  </a:lnTo>
                  <a:lnTo>
                    <a:pt x="317" y="168"/>
                  </a:lnTo>
                  <a:lnTo>
                    <a:pt x="317" y="171"/>
                  </a:lnTo>
                  <a:lnTo>
                    <a:pt x="320" y="174"/>
                  </a:lnTo>
                  <a:lnTo>
                    <a:pt x="327" y="173"/>
                  </a:lnTo>
                  <a:lnTo>
                    <a:pt x="329" y="171"/>
                  </a:lnTo>
                  <a:lnTo>
                    <a:pt x="329" y="169"/>
                  </a:lnTo>
                  <a:lnTo>
                    <a:pt x="330" y="168"/>
                  </a:lnTo>
                  <a:lnTo>
                    <a:pt x="331" y="167"/>
                  </a:lnTo>
                  <a:lnTo>
                    <a:pt x="332" y="166"/>
                  </a:lnTo>
                  <a:lnTo>
                    <a:pt x="335" y="167"/>
                  </a:lnTo>
                  <a:lnTo>
                    <a:pt x="336" y="171"/>
                  </a:lnTo>
                  <a:lnTo>
                    <a:pt x="337" y="172"/>
                  </a:lnTo>
                  <a:lnTo>
                    <a:pt x="337" y="173"/>
                  </a:lnTo>
                  <a:lnTo>
                    <a:pt x="337" y="174"/>
                  </a:lnTo>
                  <a:lnTo>
                    <a:pt x="339" y="176"/>
                  </a:lnTo>
                  <a:lnTo>
                    <a:pt x="342" y="175"/>
                  </a:lnTo>
                  <a:lnTo>
                    <a:pt x="343" y="174"/>
                  </a:lnTo>
                  <a:lnTo>
                    <a:pt x="345" y="175"/>
                  </a:lnTo>
                  <a:lnTo>
                    <a:pt x="349" y="174"/>
                  </a:lnTo>
                  <a:lnTo>
                    <a:pt x="348" y="175"/>
                  </a:lnTo>
                  <a:lnTo>
                    <a:pt x="346" y="176"/>
                  </a:lnTo>
                  <a:lnTo>
                    <a:pt x="346" y="177"/>
                  </a:lnTo>
                  <a:lnTo>
                    <a:pt x="345" y="178"/>
                  </a:lnTo>
                  <a:lnTo>
                    <a:pt x="346" y="179"/>
                  </a:lnTo>
                  <a:lnTo>
                    <a:pt x="346" y="180"/>
                  </a:lnTo>
                  <a:lnTo>
                    <a:pt x="348" y="180"/>
                  </a:lnTo>
                  <a:lnTo>
                    <a:pt x="349" y="180"/>
                  </a:lnTo>
                  <a:lnTo>
                    <a:pt x="349" y="184"/>
                  </a:lnTo>
                  <a:lnTo>
                    <a:pt x="348" y="185"/>
                  </a:lnTo>
                  <a:lnTo>
                    <a:pt x="347" y="186"/>
                  </a:lnTo>
                  <a:lnTo>
                    <a:pt x="347" y="187"/>
                  </a:lnTo>
                  <a:lnTo>
                    <a:pt x="345" y="189"/>
                  </a:lnTo>
                  <a:lnTo>
                    <a:pt x="345" y="190"/>
                  </a:lnTo>
                  <a:lnTo>
                    <a:pt x="345" y="191"/>
                  </a:lnTo>
                  <a:lnTo>
                    <a:pt x="345" y="191"/>
                  </a:lnTo>
                  <a:lnTo>
                    <a:pt x="344" y="193"/>
                  </a:lnTo>
                  <a:lnTo>
                    <a:pt x="343" y="194"/>
                  </a:lnTo>
                  <a:lnTo>
                    <a:pt x="342" y="194"/>
                  </a:lnTo>
                  <a:lnTo>
                    <a:pt x="342" y="195"/>
                  </a:lnTo>
                  <a:lnTo>
                    <a:pt x="343" y="197"/>
                  </a:lnTo>
                  <a:lnTo>
                    <a:pt x="341" y="200"/>
                  </a:lnTo>
                  <a:lnTo>
                    <a:pt x="340" y="201"/>
                  </a:lnTo>
                  <a:lnTo>
                    <a:pt x="341" y="202"/>
                  </a:lnTo>
                  <a:lnTo>
                    <a:pt x="342" y="202"/>
                  </a:lnTo>
                  <a:lnTo>
                    <a:pt x="342" y="203"/>
                  </a:lnTo>
                  <a:lnTo>
                    <a:pt x="344" y="203"/>
                  </a:lnTo>
                  <a:lnTo>
                    <a:pt x="345" y="207"/>
                  </a:lnTo>
                  <a:lnTo>
                    <a:pt x="344" y="207"/>
                  </a:lnTo>
                  <a:lnTo>
                    <a:pt x="343" y="208"/>
                  </a:lnTo>
                  <a:lnTo>
                    <a:pt x="343" y="211"/>
                  </a:lnTo>
                  <a:lnTo>
                    <a:pt x="345" y="212"/>
                  </a:lnTo>
                  <a:lnTo>
                    <a:pt x="346" y="212"/>
                  </a:lnTo>
                  <a:lnTo>
                    <a:pt x="345" y="215"/>
                  </a:lnTo>
                  <a:lnTo>
                    <a:pt x="344" y="215"/>
                  </a:lnTo>
                  <a:lnTo>
                    <a:pt x="342" y="215"/>
                  </a:lnTo>
                  <a:lnTo>
                    <a:pt x="342" y="216"/>
                  </a:lnTo>
                  <a:lnTo>
                    <a:pt x="343" y="218"/>
                  </a:lnTo>
                  <a:lnTo>
                    <a:pt x="346" y="223"/>
                  </a:lnTo>
                  <a:lnTo>
                    <a:pt x="343" y="229"/>
                  </a:lnTo>
                  <a:lnTo>
                    <a:pt x="342" y="230"/>
                  </a:lnTo>
                  <a:lnTo>
                    <a:pt x="342" y="231"/>
                  </a:lnTo>
                  <a:lnTo>
                    <a:pt x="341" y="236"/>
                  </a:lnTo>
                  <a:lnTo>
                    <a:pt x="341" y="237"/>
                  </a:lnTo>
                  <a:lnTo>
                    <a:pt x="340" y="238"/>
                  </a:lnTo>
                  <a:lnTo>
                    <a:pt x="339" y="240"/>
                  </a:lnTo>
                  <a:lnTo>
                    <a:pt x="337" y="245"/>
                  </a:lnTo>
                  <a:lnTo>
                    <a:pt x="337" y="249"/>
                  </a:lnTo>
                  <a:lnTo>
                    <a:pt x="337" y="250"/>
                  </a:lnTo>
                  <a:lnTo>
                    <a:pt x="337" y="251"/>
                  </a:lnTo>
                  <a:lnTo>
                    <a:pt x="336" y="253"/>
                  </a:lnTo>
                  <a:lnTo>
                    <a:pt x="338" y="256"/>
                  </a:lnTo>
                  <a:lnTo>
                    <a:pt x="341" y="257"/>
                  </a:lnTo>
                  <a:lnTo>
                    <a:pt x="342" y="259"/>
                  </a:lnTo>
                  <a:lnTo>
                    <a:pt x="342" y="259"/>
                  </a:lnTo>
                  <a:lnTo>
                    <a:pt x="344" y="260"/>
                  </a:lnTo>
                  <a:lnTo>
                    <a:pt x="345" y="261"/>
                  </a:lnTo>
                  <a:lnTo>
                    <a:pt x="342" y="264"/>
                  </a:lnTo>
                  <a:lnTo>
                    <a:pt x="341" y="265"/>
                  </a:lnTo>
                  <a:lnTo>
                    <a:pt x="339" y="265"/>
                  </a:lnTo>
                  <a:lnTo>
                    <a:pt x="337" y="266"/>
                  </a:lnTo>
                  <a:lnTo>
                    <a:pt x="337" y="267"/>
                  </a:lnTo>
                  <a:lnTo>
                    <a:pt x="338" y="269"/>
                  </a:lnTo>
                  <a:lnTo>
                    <a:pt x="337" y="270"/>
                  </a:lnTo>
                  <a:lnTo>
                    <a:pt x="336" y="272"/>
                  </a:lnTo>
                  <a:lnTo>
                    <a:pt x="336" y="273"/>
                  </a:lnTo>
                  <a:lnTo>
                    <a:pt x="336" y="274"/>
                  </a:lnTo>
                  <a:lnTo>
                    <a:pt x="337" y="276"/>
                  </a:lnTo>
                  <a:lnTo>
                    <a:pt x="336" y="276"/>
                  </a:lnTo>
                  <a:lnTo>
                    <a:pt x="333" y="275"/>
                  </a:lnTo>
                  <a:lnTo>
                    <a:pt x="331" y="280"/>
                  </a:lnTo>
                  <a:lnTo>
                    <a:pt x="333" y="282"/>
                  </a:lnTo>
                  <a:lnTo>
                    <a:pt x="334" y="283"/>
                  </a:lnTo>
                  <a:lnTo>
                    <a:pt x="334" y="284"/>
                  </a:lnTo>
                  <a:lnTo>
                    <a:pt x="334" y="285"/>
                  </a:lnTo>
                  <a:lnTo>
                    <a:pt x="336" y="289"/>
                  </a:lnTo>
                  <a:lnTo>
                    <a:pt x="339" y="291"/>
                  </a:lnTo>
                  <a:lnTo>
                    <a:pt x="340" y="291"/>
                  </a:lnTo>
                  <a:lnTo>
                    <a:pt x="341" y="292"/>
                  </a:lnTo>
                  <a:lnTo>
                    <a:pt x="343" y="301"/>
                  </a:lnTo>
                  <a:lnTo>
                    <a:pt x="346" y="301"/>
                  </a:lnTo>
                  <a:lnTo>
                    <a:pt x="351" y="305"/>
                  </a:lnTo>
                  <a:lnTo>
                    <a:pt x="354" y="313"/>
                  </a:lnTo>
                  <a:lnTo>
                    <a:pt x="357" y="315"/>
                  </a:lnTo>
                  <a:lnTo>
                    <a:pt x="360" y="319"/>
                  </a:lnTo>
                  <a:lnTo>
                    <a:pt x="363" y="319"/>
                  </a:lnTo>
                  <a:lnTo>
                    <a:pt x="367" y="320"/>
                  </a:lnTo>
                  <a:lnTo>
                    <a:pt x="370" y="324"/>
                  </a:lnTo>
                  <a:lnTo>
                    <a:pt x="376" y="328"/>
                  </a:lnTo>
                  <a:lnTo>
                    <a:pt x="379" y="328"/>
                  </a:lnTo>
                  <a:lnTo>
                    <a:pt x="379" y="325"/>
                  </a:lnTo>
                  <a:lnTo>
                    <a:pt x="381" y="322"/>
                  </a:lnTo>
                  <a:lnTo>
                    <a:pt x="384" y="322"/>
                  </a:lnTo>
                  <a:lnTo>
                    <a:pt x="386" y="327"/>
                  </a:lnTo>
                  <a:lnTo>
                    <a:pt x="388" y="330"/>
                  </a:lnTo>
                  <a:lnTo>
                    <a:pt x="395" y="333"/>
                  </a:lnTo>
                  <a:lnTo>
                    <a:pt x="397" y="338"/>
                  </a:lnTo>
                  <a:lnTo>
                    <a:pt x="410" y="339"/>
                  </a:lnTo>
                  <a:lnTo>
                    <a:pt x="412" y="338"/>
                  </a:lnTo>
                  <a:lnTo>
                    <a:pt x="412" y="335"/>
                  </a:lnTo>
                  <a:lnTo>
                    <a:pt x="414" y="335"/>
                  </a:lnTo>
                  <a:lnTo>
                    <a:pt x="417" y="334"/>
                  </a:lnTo>
                  <a:lnTo>
                    <a:pt x="418" y="330"/>
                  </a:lnTo>
                  <a:lnTo>
                    <a:pt x="420" y="328"/>
                  </a:lnTo>
                  <a:lnTo>
                    <a:pt x="423" y="328"/>
                  </a:lnTo>
                  <a:lnTo>
                    <a:pt x="425" y="331"/>
                  </a:lnTo>
                  <a:lnTo>
                    <a:pt x="429" y="331"/>
                  </a:lnTo>
                  <a:lnTo>
                    <a:pt x="431" y="332"/>
                  </a:lnTo>
                  <a:lnTo>
                    <a:pt x="436" y="335"/>
                  </a:lnTo>
                  <a:lnTo>
                    <a:pt x="440" y="336"/>
                  </a:lnTo>
                  <a:lnTo>
                    <a:pt x="443" y="338"/>
                  </a:lnTo>
                  <a:lnTo>
                    <a:pt x="444" y="339"/>
                  </a:lnTo>
                  <a:lnTo>
                    <a:pt x="444" y="339"/>
                  </a:lnTo>
                  <a:lnTo>
                    <a:pt x="444" y="343"/>
                  </a:lnTo>
                  <a:lnTo>
                    <a:pt x="449" y="343"/>
                  </a:lnTo>
                  <a:lnTo>
                    <a:pt x="451" y="343"/>
                  </a:lnTo>
                  <a:lnTo>
                    <a:pt x="455" y="343"/>
                  </a:lnTo>
                  <a:lnTo>
                    <a:pt x="458" y="342"/>
                  </a:lnTo>
                  <a:lnTo>
                    <a:pt x="460" y="345"/>
                  </a:lnTo>
                  <a:lnTo>
                    <a:pt x="460" y="348"/>
                  </a:lnTo>
                  <a:lnTo>
                    <a:pt x="460" y="352"/>
                  </a:lnTo>
                  <a:lnTo>
                    <a:pt x="466" y="352"/>
                  </a:lnTo>
                  <a:lnTo>
                    <a:pt x="468" y="354"/>
                  </a:lnTo>
                  <a:lnTo>
                    <a:pt x="473" y="352"/>
                  </a:lnTo>
                  <a:lnTo>
                    <a:pt x="474" y="350"/>
                  </a:lnTo>
                  <a:lnTo>
                    <a:pt x="482" y="351"/>
                  </a:lnTo>
                  <a:lnTo>
                    <a:pt x="482" y="353"/>
                  </a:lnTo>
                  <a:lnTo>
                    <a:pt x="482" y="355"/>
                  </a:lnTo>
                  <a:lnTo>
                    <a:pt x="483" y="356"/>
                  </a:lnTo>
                  <a:lnTo>
                    <a:pt x="485" y="356"/>
                  </a:lnTo>
                  <a:lnTo>
                    <a:pt x="485" y="360"/>
                  </a:lnTo>
                  <a:lnTo>
                    <a:pt x="485" y="362"/>
                  </a:lnTo>
                  <a:lnTo>
                    <a:pt x="487" y="362"/>
                  </a:lnTo>
                  <a:lnTo>
                    <a:pt x="488" y="361"/>
                  </a:lnTo>
                  <a:lnTo>
                    <a:pt x="492" y="361"/>
                  </a:lnTo>
                  <a:lnTo>
                    <a:pt x="493" y="362"/>
                  </a:lnTo>
                  <a:lnTo>
                    <a:pt x="494" y="363"/>
                  </a:lnTo>
                  <a:lnTo>
                    <a:pt x="494" y="362"/>
                  </a:lnTo>
                  <a:lnTo>
                    <a:pt x="495" y="361"/>
                  </a:lnTo>
                  <a:lnTo>
                    <a:pt x="499" y="362"/>
                  </a:lnTo>
                  <a:lnTo>
                    <a:pt x="499" y="364"/>
                  </a:lnTo>
                  <a:lnTo>
                    <a:pt x="498" y="364"/>
                  </a:lnTo>
                  <a:lnTo>
                    <a:pt x="498" y="365"/>
                  </a:lnTo>
                  <a:lnTo>
                    <a:pt x="498" y="367"/>
                  </a:lnTo>
                  <a:lnTo>
                    <a:pt x="497" y="367"/>
                  </a:lnTo>
                  <a:lnTo>
                    <a:pt x="496" y="368"/>
                  </a:lnTo>
                  <a:lnTo>
                    <a:pt x="497" y="369"/>
                  </a:lnTo>
                  <a:lnTo>
                    <a:pt x="499" y="371"/>
                  </a:lnTo>
                  <a:lnTo>
                    <a:pt x="507" y="371"/>
                  </a:lnTo>
                  <a:lnTo>
                    <a:pt x="508" y="370"/>
                  </a:lnTo>
                  <a:lnTo>
                    <a:pt x="508" y="369"/>
                  </a:lnTo>
                  <a:lnTo>
                    <a:pt x="510" y="369"/>
                  </a:lnTo>
                  <a:lnTo>
                    <a:pt x="511" y="369"/>
                  </a:lnTo>
                  <a:lnTo>
                    <a:pt x="512" y="369"/>
                  </a:lnTo>
                  <a:lnTo>
                    <a:pt x="513" y="369"/>
                  </a:lnTo>
                  <a:lnTo>
                    <a:pt x="514" y="369"/>
                  </a:lnTo>
                  <a:lnTo>
                    <a:pt x="515" y="367"/>
                  </a:lnTo>
                  <a:lnTo>
                    <a:pt x="515" y="366"/>
                  </a:lnTo>
                  <a:lnTo>
                    <a:pt x="516" y="366"/>
                  </a:lnTo>
                  <a:lnTo>
                    <a:pt x="518" y="368"/>
                  </a:lnTo>
                  <a:lnTo>
                    <a:pt x="519" y="368"/>
                  </a:lnTo>
                  <a:lnTo>
                    <a:pt x="519" y="369"/>
                  </a:lnTo>
                  <a:lnTo>
                    <a:pt x="520" y="369"/>
                  </a:lnTo>
                  <a:lnTo>
                    <a:pt x="521" y="370"/>
                  </a:lnTo>
                  <a:lnTo>
                    <a:pt x="521" y="372"/>
                  </a:lnTo>
                  <a:lnTo>
                    <a:pt x="521" y="373"/>
                  </a:lnTo>
                  <a:lnTo>
                    <a:pt x="515" y="375"/>
                  </a:lnTo>
                  <a:lnTo>
                    <a:pt x="516" y="379"/>
                  </a:lnTo>
                  <a:lnTo>
                    <a:pt x="519" y="385"/>
                  </a:lnTo>
                  <a:lnTo>
                    <a:pt x="519" y="387"/>
                  </a:lnTo>
                  <a:lnTo>
                    <a:pt x="521" y="387"/>
                  </a:lnTo>
                  <a:lnTo>
                    <a:pt x="524" y="392"/>
                  </a:lnTo>
                  <a:lnTo>
                    <a:pt x="524" y="397"/>
                  </a:lnTo>
                  <a:lnTo>
                    <a:pt x="526" y="397"/>
                  </a:lnTo>
                  <a:lnTo>
                    <a:pt x="525" y="398"/>
                  </a:lnTo>
                  <a:lnTo>
                    <a:pt x="524" y="398"/>
                  </a:lnTo>
                  <a:lnTo>
                    <a:pt x="524" y="401"/>
                  </a:lnTo>
                  <a:lnTo>
                    <a:pt x="523" y="403"/>
                  </a:lnTo>
                  <a:lnTo>
                    <a:pt x="522" y="404"/>
                  </a:lnTo>
                  <a:lnTo>
                    <a:pt x="523" y="405"/>
                  </a:lnTo>
                  <a:lnTo>
                    <a:pt x="522" y="405"/>
                  </a:lnTo>
                  <a:lnTo>
                    <a:pt x="522" y="406"/>
                  </a:lnTo>
                  <a:lnTo>
                    <a:pt x="523" y="407"/>
                  </a:lnTo>
                  <a:lnTo>
                    <a:pt x="524" y="407"/>
                  </a:lnTo>
                  <a:lnTo>
                    <a:pt x="524" y="408"/>
                  </a:lnTo>
                  <a:lnTo>
                    <a:pt x="525" y="408"/>
                  </a:lnTo>
                  <a:lnTo>
                    <a:pt x="524" y="409"/>
                  </a:lnTo>
                  <a:lnTo>
                    <a:pt x="523" y="410"/>
                  </a:lnTo>
                  <a:lnTo>
                    <a:pt x="524" y="413"/>
                  </a:lnTo>
                  <a:lnTo>
                    <a:pt x="526" y="413"/>
                  </a:lnTo>
                  <a:lnTo>
                    <a:pt x="526" y="414"/>
                  </a:lnTo>
                  <a:lnTo>
                    <a:pt x="527" y="414"/>
                  </a:lnTo>
                  <a:lnTo>
                    <a:pt x="528" y="415"/>
                  </a:lnTo>
                  <a:lnTo>
                    <a:pt x="530" y="420"/>
                  </a:lnTo>
                  <a:lnTo>
                    <a:pt x="529" y="420"/>
                  </a:lnTo>
                  <a:lnTo>
                    <a:pt x="526" y="420"/>
                  </a:lnTo>
                  <a:lnTo>
                    <a:pt x="527" y="421"/>
                  </a:lnTo>
                  <a:lnTo>
                    <a:pt x="527" y="423"/>
                  </a:lnTo>
                  <a:lnTo>
                    <a:pt x="526" y="422"/>
                  </a:lnTo>
                  <a:lnTo>
                    <a:pt x="525" y="422"/>
                  </a:lnTo>
                  <a:lnTo>
                    <a:pt x="524" y="422"/>
                  </a:lnTo>
                  <a:lnTo>
                    <a:pt x="524" y="424"/>
                  </a:lnTo>
                  <a:lnTo>
                    <a:pt x="525" y="428"/>
                  </a:lnTo>
                  <a:lnTo>
                    <a:pt x="523" y="431"/>
                  </a:lnTo>
                  <a:lnTo>
                    <a:pt x="504" y="443"/>
                  </a:lnTo>
                  <a:lnTo>
                    <a:pt x="498" y="446"/>
                  </a:lnTo>
                  <a:lnTo>
                    <a:pt x="497" y="444"/>
                  </a:lnTo>
                  <a:lnTo>
                    <a:pt x="497" y="442"/>
                  </a:lnTo>
                  <a:lnTo>
                    <a:pt x="497" y="441"/>
                  </a:lnTo>
                  <a:lnTo>
                    <a:pt x="496" y="438"/>
                  </a:lnTo>
                  <a:lnTo>
                    <a:pt x="495" y="438"/>
                  </a:lnTo>
                  <a:lnTo>
                    <a:pt x="494" y="438"/>
                  </a:lnTo>
                  <a:lnTo>
                    <a:pt x="493" y="438"/>
                  </a:lnTo>
                  <a:lnTo>
                    <a:pt x="492" y="437"/>
                  </a:lnTo>
                  <a:lnTo>
                    <a:pt x="490" y="437"/>
                  </a:lnTo>
                  <a:lnTo>
                    <a:pt x="489" y="438"/>
                  </a:lnTo>
                  <a:lnTo>
                    <a:pt x="489" y="438"/>
                  </a:lnTo>
                  <a:lnTo>
                    <a:pt x="488" y="438"/>
                  </a:lnTo>
                  <a:lnTo>
                    <a:pt x="487" y="438"/>
                  </a:lnTo>
                  <a:lnTo>
                    <a:pt x="488" y="440"/>
                  </a:lnTo>
                  <a:lnTo>
                    <a:pt x="488" y="442"/>
                  </a:lnTo>
                  <a:lnTo>
                    <a:pt x="487" y="443"/>
                  </a:lnTo>
                  <a:lnTo>
                    <a:pt x="484" y="443"/>
                  </a:lnTo>
                  <a:lnTo>
                    <a:pt x="484" y="444"/>
                  </a:lnTo>
                  <a:lnTo>
                    <a:pt x="484" y="445"/>
                  </a:lnTo>
                  <a:lnTo>
                    <a:pt x="482" y="447"/>
                  </a:lnTo>
                  <a:lnTo>
                    <a:pt x="481" y="446"/>
                  </a:lnTo>
                  <a:lnTo>
                    <a:pt x="480" y="443"/>
                  </a:lnTo>
                  <a:lnTo>
                    <a:pt x="477" y="443"/>
                  </a:lnTo>
                  <a:lnTo>
                    <a:pt x="476" y="445"/>
                  </a:lnTo>
                  <a:lnTo>
                    <a:pt x="474" y="445"/>
                  </a:lnTo>
                  <a:lnTo>
                    <a:pt x="472" y="442"/>
                  </a:lnTo>
                  <a:lnTo>
                    <a:pt x="472" y="440"/>
                  </a:lnTo>
                  <a:lnTo>
                    <a:pt x="472" y="439"/>
                  </a:lnTo>
                  <a:lnTo>
                    <a:pt x="472" y="438"/>
                  </a:lnTo>
                  <a:lnTo>
                    <a:pt x="471" y="438"/>
                  </a:lnTo>
                  <a:lnTo>
                    <a:pt x="470" y="440"/>
                  </a:lnTo>
                  <a:lnTo>
                    <a:pt x="468" y="440"/>
                  </a:lnTo>
                  <a:lnTo>
                    <a:pt x="466" y="441"/>
                  </a:lnTo>
                  <a:lnTo>
                    <a:pt x="465" y="438"/>
                  </a:lnTo>
                  <a:lnTo>
                    <a:pt x="464" y="435"/>
                  </a:lnTo>
                  <a:lnTo>
                    <a:pt x="462" y="434"/>
                  </a:lnTo>
                  <a:lnTo>
                    <a:pt x="459" y="434"/>
                  </a:lnTo>
                  <a:lnTo>
                    <a:pt x="459" y="436"/>
                  </a:lnTo>
                  <a:lnTo>
                    <a:pt x="455" y="438"/>
                  </a:lnTo>
                  <a:lnTo>
                    <a:pt x="454" y="438"/>
                  </a:lnTo>
                  <a:lnTo>
                    <a:pt x="453" y="439"/>
                  </a:lnTo>
                  <a:lnTo>
                    <a:pt x="451" y="439"/>
                  </a:lnTo>
                  <a:lnTo>
                    <a:pt x="450" y="443"/>
                  </a:lnTo>
                  <a:lnTo>
                    <a:pt x="449" y="443"/>
                  </a:lnTo>
                  <a:lnTo>
                    <a:pt x="447" y="445"/>
                  </a:lnTo>
                  <a:lnTo>
                    <a:pt x="443" y="444"/>
                  </a:lnTo>
                  <a:lnTo>
                    <a:pt x="442" y="444"/>
                  </a:lnTo>
                  <a:lnTo>
                    <a:pt x="441" y="443"/>
                  </a:lnTo>
                  <a:lnTo>
                    <a:pt x="436" y="441"/>
                  </a:lnTo>
                  <a:lnTo>
                    <a:pt x="430" y="441"/>
                  </a:lnTo>
                  <a:lnTo>
                    <a:pt x="426" y="447"/>
                  </a:lnTo>
                  <a:lnTo>
                    <a:pt x="426" y="451"/>
                  </a:lnTo>
                  <a:lnTo>
                    <a:pt x="426" y="452"/>
                  </a:lnTo>
                  <a:lnTo>
                    <a:pt x="425" y="453"/>
                  </a:lnTo>
                  <a:lnTo>
                    <a:pt x="423" y="454"/>
                  </a:lnTo>
                  <a:lnTo>
                    <a:pt x="423" y="455"/>
                  </a:lnTo>
                  <a:lnTo>
                    <a:pt x="422" y="456"/>
                  </a:lnTo>
                  <a:lnTo>
                    <a:pt x="416" y="459"/>
                  </a:lnTo>
                  <a:lnTo>
                    <a:pt x="417" y="457"/>
                  </a:lnTo>
                  <a:lnTo>
                    <a:pt x="418" y="455"/>
                  </a:lnTo>
                  <a:lnTo>
                    <a:pt x="417" y="454"/>
                  </a:lnTo>
                  <a:lnTo>
                    <a:pt x="415" y="454"/>
                  </a:lnTo>
                  <a:lnTo>
                    <a:pt x="414" y="455"/>
                  </a:lnTo>
                  <a:lnTo>
                    <a:pt x="412" y="457"/>
                  </a:lnTo>
                  <a:lnTo>
                    <a:pt x="410" y="455"/>
                  </a:lnTo>
                  <a:lnTo>
                    <a:pt x="409" y="458"/>
                  </a:lnTo>
                  <a:lnTo>
                    <a:pt x="406" y="459"/>
                  </a:lnTo>
                  <a:lnTo>
                    <a:pt x="405" y="460"/>
                  </a:lnTo>
                  <a:lnTo>
                    <a:pt x="403" y="461"/>
                  </a:lnTo>
                  <a:lnTo>
                    <a:pt x="402" y="462"/>
                  </a:lnTo>
                  <a:lnTo>
                    <a:pt x="400" y="462"/>
                  </a:lnTo>
                  <a:lnTo>
                    <a:pt x="397" y="461"/>
                  </a:lnTo>
                  <a:lnTo>
                    <a:pt x="394" y="461"/>
                  </a:lnTo>
                  <a:lnTo>
                    <a:pt x="392" y="462"/>
                  </a:lnTo>
                  <a:lnTo>
                    <a:pt x="392" y="463"/>
                  </a:lnTo>
                  <a:lnTo>
                    <a:pt x="392" y="464"/>
                  </a:lnTo>
                  <a:lnTo>
                    <a:pt x="390" y="465"/>
                  </a:lnTo>
                  <a:lnTo>
                    <a:pt x="389" y="464"/>
                  </a:lnTo>
                  <a:lnTo>
                    <a:pt x="390" y="463"/>
                  </a:lnTo>
                  <a:lnTo>
                    <a:pt x="391" y="463"/>
                  </a:lnTo>
                  <a:lnTo>
                    <a:pt x="390" y="463"/>
                  </a:lnTo>
                  <a:lnTo>
                    <a:pt x="386" y="463"/>
                  </a:lnTo>
                  <a:lnTo>
                    <a:pt x="382" y="461"/>
                  </a:lnTo>
                  <a:lnTo>
                    <a:pt x="381" y="463"/>
                  </a:lnTo>
                  <a:lnTo>
                    <a:pt x="380" y="464"/>
                  </a:lnTo>
                  <a:lnTo>
                    <a:pt x="379" y="464"/>
                  </a:lnTo>
                  <a:lnTo>
                    <a:pt x="378" y="467"/>
                  </a:lnTo>
                  <a:lnTo>
                    <a:pt x="378" y="469"/>
                  </a:lnTo>
                  <a:lnTo>
                    <a:pt x="375" y="469"/>
                  </a:lnTo>
                  <a:lnTo>
                    <a:pt x="372" y="467"/>
                  </a:lnTo>
                  <a:lnTo>
                    <a:pt x="367" y="468"/>
                  </a:lnTo>
                  <a:lnTo>
                    <a:pt x="367" y="469"/>
                  </a:lnTo>
                  <a:lnTo>
                    <a:pt x="366" y="469"/>
                  </a:lnTo>
                  <a:lnTo>
                    <a:pt x="365" y="469"/>
                  </a:lnTo>
                  <a:lnTo>
                    <a:pt x="363" y="468"/>
                  </a:lnTo>
                  <a:lnTo>
                    <a:pt x="363" y="469"/>
                  </a:lnTo>
                  <a:lnTo>
                    <a:pt x="361" y="469"/>
                  </a:lnTo>
                  <a:lnTo>
                    <a:pt x="361" y="468"/>
                  </a:lnTo>
                  <a:lnTo>
                    <a:pt x="361" y="470"/>
                  </a:lnTo>
                  <a:lnTo>
                    <a:pt x="360" y="470"/>
                  </a:lnTo>
                  <a:lnTo>
                    <a:pt x="357" y="471"/>
                  </a:lnTo>
                  <a:lnTo>
                    <a:pt x="356" y="473"/>
                  </a:lnTo>
                  <a:lnTo>
                    <a:pt x="356" y="474"/>
                  </a:lnTo>
                  <a:lnTo>
                    <a:pt x="353" y="475"/>
                  </a:lnTo>
                  <a:lnTo>
                    <a:pt x="352" y="475"/>
                  </a:lnTo>
                  <a:lnTo>
                    <a:pt x="352" y="476"/>
                  </a:lnTo>
                  <a:lnTo>
                    <a:pt x="351" y="477"/>
                  </a:lnTo>
                  <a:lnTo>
                    <a:pt x="343" y="478"/>
                  </a:lnTo>
                  <a:lnTo>
                    <a:pt x="342" y="477"/>
                  </a:lnTo>
                  <a:lnTo>
                    <a:pt x="342" y="476"/>
                  </a:lnTo>
                  <a:lnTo>
                    <a:pt x="342" y="476"/>
                  </a:lnTo>
                  <a:lnTo>
                    <a:pt x="340" y="477"/>
                  </a:lnTo>
                  <a:lnTo>
                    <a:pt x="341" y="478"/>
                  </a:lnTo>
                  <a:lnTo>
                    <a:pt x="341" y="480"/>
                  </a:lnTo>
                  <a:lnTo>
                    <a:pt x="340" y="480"/>
                  </a:lnTo>
                  <a:lnTo>
                    <a:pt x="340" y="482"/>
                  </a:lnTo>
                  <a:lnTo>
                    <a:pt x="337" y="483"/>
                  </a:lnTo>
                  <a:lnTo>
                    <a:pt x="336" y="485"/>
                  </a:lnTo>
                  <a:lnTo>
                    <a:pt x="334" y="488"/>
                  </a:lnTo>
                  <a:lnTo>
                    <a:pt x="333" y="488"/>
                  </a:lnTo>
                  <a:lnTo>
                    <a:pt x="332" y="490"/>
                  </a:lnTo>
                  <a:lnTo>
                    <a:pt x="333" y="495"/>
                  </a:lnTo>
                  <a:lnTo>
                    <a:pt x="333" y="496"/>
                  </a:lnTo>
                  <a:lnTo>
                    <a:pt x="336" y="497"/>
                  </a:lnTo>
                  <a:lnTo>
                    <a:pt x="335" y="502"/>
                  </a:lnTo>
                  <a:lnTo>
                    <a:pt x="333" y="503"/>
                  </a:lnTo>
                  <a:lnTo>
                    <a:pt x="330" y="504"/>
                  </a:lnTo>
                  <a:lnTo>
                    <a:pt x="329" y="506"/>
                  </a:lnTo>
                  <a:lnTo>
                    <a:pt x="329" y="508"/>
                  </a:lnTo>
                  <a:lnTo>
                    <a:pt x="326" y="509"/>
                  </a:lnTo>
                  <a:lnTo>
                    <a:pt x="323" y="510"/>
                  </a:lnTo>
                  <a:lnTo>
                    <a:pt x="323" y="511"/>
                  </a:lnTo>
                  <a:lnTo>
                    <a:pt x="324" y="513"/>
                  </a:lnTo>
                  <a:lnTo>
                    <a:pt x="325" y="513"/>
                  </a:lnTo>
                  <a:lnTo>
                    <a:pt x="325" y="515"/>
                  </a:lnTo>
                  <a:lnTo>
                    <a:pt x="325" y="519"/>
                  </a:lnTo>
                  <a:lnTo>
                    <a:pt x="327" y="519"/>
                  </a:lnTo>
                  <a:lnTo>
                    <a:pt x="329" y="518"/>
                  </a:lnTo>
                  <a:lnTo>
                    <a:pt x="331" y="519"/>
                  </a:lnTo>
                  <a:lnTo>
                    <a:pt x="332" y="523"/>
                  </a:lnTo>
                  <a:lnTo>
                    <a:pt x="333" y="524"/>
                  </a:lnTo>
                  <a:lnTo>
                    <a:pt x="332" y="526"/>
                  </a:lnTo>
                  <a:lnTo>
                    <a:pt x="331" y="526"/>
                  </a:lnTo>
                  <a:lnTo>
                    <a:pt x="332" y="527"/>
                  </a:lnTo>
                  <a:lnTo>
                    <a:pt x="331" y="527"/>
                  </a:lnTo>
                  <a:lnTo>
                    <a:pt x="330" y="527"/>
                  </a:lnTo>
                  <a:lnTo>
                    <a:pt x="330" y="528"/>
                  </a:lnTo>
                  <a:lnTo>
                    <a:pt x="330" y="529"/>
                  </a:lnTo>
                  <a:lnTo>
                    <a:pt x="331" y="533"/>
                  </a:lnTo>
                  <a:lnTo>
                    <a:pt x="331" y="534"/>
                  </a:lnTo>
                  <a:lnTo>
                    <a:pt x="330" y="535"/>
                  </a:lnTo>
                  <a:lnTo>
                    <a:pt x="330" y="536"/>
                  </a:lnTo>
                  <a:lnTo>
                    <a:pt x="331" y="538"/>
                  </a:lnTo>
                  <a:lnTo>
                    <a:pt x="332" y="538"/>
                  </a:lnTo>
                  <a:lnTo>
                    <a:pt x="332" y="539"/>
                  </a:lnTo>
                  <a:lnTo>
                    <a:pt x="333" y="540"/>
                  </a:lnTo>
                  <a:lnTo>
                    <a:pt x="333" y="541"/>
                  </a:lnTo>
                  <a:lnTo>
                    <a:pt x="334" y="542"/>
                  </a:lnTo>
                  <a:lnTo>
                    <a:pt x="334" y="543"/>
                  </a:lnTo>
                  <a:lnTo>
                    <a:pt x="334" y="545"/>
                  </a:lnTo>
                  <a:lnTo>
                    <a:pt x="334" y="546"/>
                  </a:lnTo>
                  <a:lnTo>
                    <a:pt x="334" y="552"/>
                  </a:lnTo>
                  <a:lnTo>
                    <a:pt x="332" y="553"/>
                  </a:lnTo>
                  <a:lnTo>
                    <a:pt x="329" y="554"/>
                  </a:lnTo>
                  <a:lnTo>
                    <a:pt x="327" y="555"/>
                  </a:lnTo>
                  <a:lnTo>
                    <a:pt x="327" y="556"/>
                  </a:lnTo>
                  <a:lnTo>
                    <a:pt x="324" y="556"/>
                  </a:lnTo>
                  <a:lnTo>
                    <a:pt x="326" y="562"/>
                  </a:lnTo>
                  <a:lnTo>
                    <a:pt x="326" y="563"/>
                  </a:lnTo>
                  <a:lnTo>
                    <a:pt x="327" y="565"/>
                  </a:lnTo>
                  <a:lnTo>
                    <a:pt x="329" y="565"/>
                  </a:lnTo>
                  <a:lnTo>
                    <a:pt x="330" y="565"/>
                  </a:lnTo>
                  <a:lnTo>
                    <a:pt x="330" y="568"/>
                  </a:lnTo>
                  <a:lnTo>
                    <a:pt x="330" y="570"/>
                  </a:lnTo>
                  <a:lnTo>
                    <a:pt x="330" y="573"/>
                  </a:lnTo>
                  <a:lnTo>
                    <a:pt x="330" y="574"/>
                  </a:lnTo>
                  <a:lnTo>
                    <a:pt x="331" y="574"/>
                  </a:lnTo>
                  <a:lnTo>
                    <a:pt x="331" y="575"/>
                  </a:lnTo>
                  <a:lnTo>
                    <a:pt x="331" y="576"/>
                  </a:lnTo>
                  <a:lnTo>
                    <a:pt x="332" y="576"/>
                  </a:lnTo>
                  <a:lnTo>
                    <a:pt x="334" y="576"/>
                  </a:lnTo>
                  <a:lnTo>
                    <a:pt x="335" y="582"/>
                  </a:lnTo>
                  <a:lnTo>
                    <a:pt x="337" y="582"/>
                  </a:lnTo>
                  <a:lnTo>
                    <a:pt x="336" y="583"/>
                  </a:lnTo>
                  <a:lnTo>
                    <a:pt x="335" y="583"/>
                  </a:lnTo>
                  <a:lnTo>
                    <a:pt x="336" y="588"/>
                  </a:lnTo>
                  <a:lnTo>
                    <a:pt x="337" y="588"/>
                  </a:lnTo>
                  <a:lnTo>
                    <a:pt x="338" y="589"/>
                  </a:lnTo>
                  <a:lnTo>
                    <a:pt x="336" y="592"/>
                  </a:lnTo>
                  <a:lnTo>
                    <a:pt x="335" y="594"/>
                  </a:lnTo>
                  <a:lnTo>
                    <a:pt x="335" y="596"/>
                  </a:lnTo>
                  <a:lnTo>
                    <a:pt x="333" y="599"/>
                  </a:lnTo>
                  <a:lnTo>
                    <a:pt x="332" y="599"/>
                  </a:lnTo>
                  <a:lnTo>
                    <a:pt x="332" y="601"/>
                  </a:lnTo>
                  <a:lnTo>
                    <a:pt x="334" y="600"/>
                  </a:lnTo>
                  <a:lnTo>
                    <a:pt x="336" y="600"/>
                  </a:lnTo>
                  <a:lnTo>
                    <a:pt x="340" y="601"/>
                  </a:lnTo>
                  <a:lnTo>
                    <a:pt x="340" y="604"/>
                  </a:lnTo>
                  <a:lnTo>
                    <a:pt x="339" y="604"/>
                  </a:lnTo>
                  <a:lnTo>
                    <a:pt x="338" y="605"/>
                  </a:lnTo>
                  <a:lnTo>
                    <a:pt x="338" y="607"/>
                  </a:lnTo>
                  <a:lnTo>
                    <a:pt x="337" y="609"/>
                  </a:lnTo>
                  <a:lnTo>
                    <a:pt x="337" y="613"/>
                  </a:lnTo>
                  <a:lnTo>
                    <a:pt x="341" y="614"/>
                  </a:lnTo>
                  <a:lnTo>
                    <a:pt x="343" y="615"/>
                  </a:lnTo>
                  <a:lnTo>
                    <a:pt x="345" y="617"/>
                  </a:lnTo>
                  <a:lnTo>
                    <a:pt x="343" y="619"/>
                  </a:lnTo>
                  <a:lnTo>
                    <a:pt x="342" y="620"/>
                  </a:lnTo>
                  <a:lnTo>
                    <a:pt x="342" y="623"/>
                  </a:lnTo>
                  <a:lnTo>
                    <a:pt x="343" y="625"/>
                  </a:lnTo>
                  <a:lnTo>
                    <a:pt x="348" y="627"/>
                  </a:lnTo>
                  <a:lnTo>
                    <a:pt x="350" y="627"/>
                  </a:lnTo>
                  <a:lnTo>
                    <a:pt x="353" y="627"/>
                  </a:lnTo>
                  <a:lnTo>
                    <a:pt x="354" y="630"/>
                  </a:lnTo>
                  <a:lnTo>
                    <a:pt x="355" y="632"/>
                  </a:lnTo>
                  <a:lnTo>
                    <a:pt x="354" y="633"/>
                  </a:lnTo>
                  <a:lnTo>
                    <a:pt x="353" y="635"/>
                  </a:lnTo>
                  <a:lnTo>
                    <a:pt x="352" y="635"/>
                  </a:lnTo>
                  <a:lnTo>
                    <a:pt x="351" y="635"/>
                  </a:lnTo>
                  <a:lnTo>
                    <a:pt x="351" y="637"/>
                  </a:lnTo>
                  <a:lnTo>
                    <a:pt x="350" y="638"/>
                  </a:lnTo>
                  <a:lnTo>
                    <a:pt x="350" y="641"/>
                  </a:lnTo>
                  <a:lnTo>
                    <a:pt x="350" y="643"/>
                  </a:lnTo>
                  <a:lnTo>
                    <a:pt x="349" y="644"/>
                  </a:lnTo>
                  <a:lnTo>
                    <a:pt x="348" y="645"/>
                  </a:lnTo>
                  <a:lnTo>
                    <a:pt x="348" y="646"/>
                  </a:lnTo>
                  <a:lnTo>
                    <a:pt x="349" y="647"/>
                  </a:lnTo>
                  <a:lnTo>
                    <a:pt x="352" y="646"/>
                  </a:lnTo>
                  <a:lnTo>
                    <a:pt x="354" y="646"/>
                  </a:lnTo>
                  <a:lnTo>
                    <a:pt x="356" y="647"/>
                  </a:lnTo>
                  <a:lnTo>
                    <a:pt x="357" y="649"/>
                  </a:lnTo>
                  <a:lnTo>
                    <a:pt x="357" y="652"/>
                  </a:lnTo>
                  <a:lnTo>
                    <a:pt x="356" y="654"/>
                  </a:lnTo>
                  <a:lnTo>
                    <a:pt x="355" y="655"/>
                  </a:lnTo>
                  <a:lnTo>
                    <a:pt x="355" y="657"/>
                  </a:lnTo>
                  <a:lnTo>
                    <a:pt x="354" y="657"/>
                  </a:lnTo>
                  <a:lnTo>
                    <a:pt x="351" y="661"/>
                  </a:lnTo>
                  <a:lnTo>
                    <a:pt x="348" y="664"/>
                  </a:lnTo>
                  <a:lnTo>
                    <a:pt x="348" y="666"/>
                  </a:lnTo>
                  <a:lnTo>
                    <a:pt x="346" y="668"/>
                  </a:lnTo>
                  <a:lnTo>
                    <a:pt x="345" y="672"/>
                  </a:lnTo>
                  <a:lnTo>
                    <a:pt x="347" y="672"/>
                  </a:lnTo>
                  <a:lnTo>
                    <a:pt x="347" y="675"/>
                  </a:lnTo>
                  <a:lnTo>
                    <a:pt x="344" y="678"/>
                  </a:lnTo>
                  <a:lnTo>
                    <a:pt x="342" y="680"/>
                  </a:lnTo>
                  <a:lnTo>
                    <a:pt x="342" y="677"/>
                  </a:lnTo>
                  <a:lnTo>
                    <a:pt x="342" y="676"/>
                  </a:lnTo>
                  <a:lnTo>
                    <a:pt x="342" y="675"/>
                  </a:lnTo>
                  <a:lnTo>
                    <a:pt x="342" y="673"/>
                  </a:lnTo>
                  <a:lnTo>
                    <a:pt x="341" y="674"/>
                  </a:lnTo>
                  <a:lnTo>
                    <a:pt x="339" y="674"/>
                  </a:lnTo>
                  <a:lnTo>
                    <a:pt x="337" y="670"/>
                  </a:lnTo>
                  <a:lnTo>
                    <a:pt x="336" y="668"/>
                  </a:lnTo>
                  <a:lnTo>
                    <a:pt x="333" y="669"/>
                  </a:lnTo>
                  <a:lnTo>
                    <a:pt x="332" y="671"/>
                  </a:lnTo>
                  <a:lnTo>
                    <a:pt x="332" y="674"/>
                  </a:lnTo>
                  <a:lnTo>
                    <a:pt x="330" y="672"/>
                  </a:lnTo>
                  <a:lnTo>
                    <a:pt x="327" y="672"/>
                  </a:lnTo>
                  <a:lnTo>
                    <a:pt x="325" y="673"/>
                  </a:lnTo>
                  <a:lnTo>
                    <a:pt x="325" y="672"/>
                  </a:lnTo>
                  <a:lnTo>
                    <a:pt x="321" y="670"/>
                  </a:lnTo>
                  <a:lnTo>
                    <a:pt x="317" y="668"/>
                  </a:lnTo>
                  <a:lnTo>
                    <a:pt x="314" y="669"/>
                  </a:lnTo>
                  <a:lnTo>
                    <a:pt x="313" y="669"/>
                  </a:lnTo>
                  <a:lnTo>
                    <a:pt x="309" y="671"/>
                  </a:lnTo>
                  <a:lnTo>
                    <a:pt x="307" y="670"/>
                  </a:lnTo>
                  <a:lnTo>
                    <a:pt x="306" y="670"/>
                  </a:lnTo>
                  <a:lnTo>
                    <a:pt x="302" y="671"/>
                  </a:lnTo>
                  <a:lnTo>
                    <a:pt x="300" y="671"/>
                  </a:lnTo>
                  <a:lnTo>
                    <a:pt x="300" y="669"/>
                  </a:lnTo>
                  <a:lnTo>
                    <a:pt x="301" y="668"/>
                  </a:lnTo>
                  <a:lnTo>
                    <a:pt x="299" y="663"/>
                  </a:lnTo>
                  <a:lnTo>
                    <a:pt x="298" y="663"/>
                  </a:lnTo>
                  <a:lnTo>
                    <a:pt x="297" y="663"/>
                  </a:lnTo>
                  <a:lnTo>
                    <a:pt x="297" y="662"/>
                  </a:lnTo>
                  <a:lnTo>
                    <a:pt x="295" y="663"/>
                  </a:lnTo>
                  <a:lnTo>
                    <a:pt x="292" y="663"/>
                  </a:lnTo>
                  <a:lnTo>
                    <a:pt x="291" y="661"/>
                  </a:lnTo>
                  <a:lnTo>
                    <a:pt x="292" y="661"/>
                  </a:lnTo>
                  <a:lnTo>
                    <a:pt x="292" y="660"/>
                  </a:lnTo>
                  <a:lnTo>
                    <a:pt x="292" y="658"/>
                  </a:lnTo>
                  <a:lnTo>
                    <a:pt x="292" y="657"/>
                  </a:lnTo>
                  <a:lnTo>
                    <a:pt x="292" y="656"/>
                  </a:lnTo>
                  <a:lnTo>
                    <a:pt x="292" y="655"/>
                  </a:lnTo>
                  <a:lnTo>
                    <a:pt x="291" y="655"/>
                  </a:lnTo>
                  <a:lnTo>
                    <a:pt x="289" y="654"/>
                  </a:lnTo>
                  <a:lnTo>
                    <a:pt x="287" y="653"/>
                  </a:lnTo>
                  <a:lnTo>
                    <a:pt x="286" y="652"/>
                  </a:lnTo>
                  <a:lnTo>
                    <a:pt x="285" y="651"/>
                  </a:lnTo>
                  <a:lnTo>
                    <a:pt x="284" y="652"/>
                  </a:lnTo>
                  <a:lnTo>
                    <a:pt x="282" y="652"/>
                  </a:lnTo>
                  <a:lnTo>
                    <a:pt x="281" y="653"/>
                  </a:lnTo>
                  <a:lnTo>
                    <a:pt x="279" y="652"/>
                  </a:lnTo>
                  <a:lnTo>
                    <a:pt x="280" y="651"/>
                  </a:lnTo>
                  <a:lnTo>
                    <a:pt x="280" y="650"/>
                  </a:lnTo>
                  <a:lnTo>
                    <a:pt x="280" y="649"/>
                  </a:lnTo>
                  <a:lnTo>
                    <a:pt x="279" y="647"/>
                  </a:lnTo>
                  <a:lnTo>
                    <a:pt x="277" y="647"/>
                  </a:lnTo>
                  <a:lnTo>
                    <a:pt x="276" y="647"/>
                  </a:lnTo>
                  <a:lnTo>
                    <a:pt x="275" y="645"/>
                  </a:lnTo>
                  <a:lnTo>
                    <a:pt x="274" y="644"/>
                  </a:lnTo>
                  <a:lnTo>
                    <a:pt x="272" y="643"/>
                  </a:lnTo>
                  <a:lnTo>
                    <a:pt x="270" y="644"/>
                  </a:lnTo>
                  <a:lnTo>
                    <a:pt x="269" y="645"/>
                  </a:lnTo>
                  <a:lnTo>
                    <a:pt x="269" y="644"/>
                  </a:lnTo>
                  <a:lnTo>
                    <a:pt x="268" y="644"/>
                  </a:lnTo>
                  <a:lnTo>
                    <a:pt x="267" y="644"/>
                  </a:lnTo>
                  <a:lnTo>
                    <a:pt x="266" y="645"/>
                  </a:lnTo>
                  <a:lnTo>
                    <a:pt x="257" y="646"/>
                  </a:lnTo>
                  <a:lnTo>
                    <a:pt x="255" y="646"/>
                  </a:lnTo>
                  <a:lnTo>
                    <a:pt x="251" y="645"/>
                  </a:lnTo>
                  <a:lnTo>
                    <a:pt x="250" y="646"/>
                  </a:lnTo>
                  <a:lnTo>
                    <a:pt x="250" y="647"/>
                  </a:lnTo>
                  <a:lnTo>
                    <a:pt x="249" y="648"/>
                  </a:lnTo>
                  <a:lnTo>
                    <a:pt x="248" y="648"/>
                  </a:lnTo>
                  <a:lnTo>
                    <a:pt x="247" y="647"/>
                  </a:lnTo>
                  <a:lnTo>
                    <a:pt x="246" y="646"/>
                  </a:lnTo>
                  <a:lnTo>
                    <a:pt x="245" y="645"/>
                  </a:lnTo>
                  <a:lnTo>
                    <a:pt x="245" y="644"/>
                  </a:lnTo>
                  <a:lnTo>
                    <a:pt x="246" y="644"/>
                  </a:lnTo>
                  <a:lnTo>
                    <a:pt x="245" y="643"/>
                  </a:lnTo>
                  <a:lnTo>
                    <a:pt x="240" y="639"/>
                  </a:lnTo>
                  <a:lnTo>
                    <a:pt x="238" y="640"/>
                  </a:lnTo>
                  <a:lnTo>
                    <a:pt x="236" y="640"/>
                  </a:lnTo>
                  <a:lnTo>
                    <a:pt x="236" y="637"/>
                  </a:lnTo>
                  <a:lnTo>
                    <a:pt x="235" y="635"/>
                  </a:lnTo>
                  <a:lnTo>
                    <a:pt x="234" y="631"/>
                  </a:lnTo>
                  <a:lnTo>
                    <a:pt x="230" y="630"/>
                  </a:lnTo>
                  <a:lnTo>
                    <a:pt x="230" y="628"/>
                  </a:lnTo>
                  <a:lnTo>
                    <a:pt x="228" y="626"/>
                  </a:lnTo>
                  <a:lnTo>
                    <a:pt x="226" y="627"/>
                  </a:lnTo>
                  <a:lnTo>
                    <a:pt x="225" y="627"/>
                  </a:lnTo>
                  <a:lnTo>
                    <a:pt x="225" y="628"/>
                  </a:lnTo>
                  <a:lnTo>
                    <a:pt x="223" y="627"/>
                  </a:lnTo>
                  <a:lnTo>
                    <a:pt x="219" y="630"/>
                  </a:lnTo>
                  <a:lnTo>
                    <a:pt x="218" y="631"/>
                  </a:lnTo>
                  <a:lnTo>
                    <a:pt x="218" y="630"/>
                  </a:lnTo>
                  <a:lnTo>
                    <a:pt x="218" y="628"/>
                  </a:lnTo>
                  <a:lnTo>
                    <a:pt x="215" y="626"/>
                  </a:lnTo>
                  <a:lnTo>
                    <a:pt x="209" y="624"/>
                  </a:lnTo>
                  <a:lnTo>
                    <a:pt x="207" y="627"/>
                  </a:lnTo>
                  <a:lnTo>
                    <a:pt x="206" y="627"/>
                  </a:lnTo>
                  <a:lnTo>
                    <a:pt x="204" y="627"/>
                  </a:lnTo>
                  <a:lnTo>
                    <a:pt x="204" y="628"/>
                  </a:lnTo>
                  <a:lnTo>
                    <a:pt x="203" y="630"/>
                  </a:lnTo>
                  <a:lnTo>
                    <a:pt x="201" y="630"/>
                  </a:lnTo>
                  <a:lnTo>
                    <a:pt x="197" y="628"/>
                  </a:lnTo>
                  <a:lnTo>
                    <a:pt x="197" y="630"/>
                  </a:lnTo>
                  <a:lnTo>
                    <a:pt x="196" y="630"/>
                  </a:lnTo>
                  <a:lnTo>
                    <a:pt x="195" y="631"/>
                  </a:lnTo>
                  <a:lnTo>
                    <a:pt x="193" y="631"/>
                  </a:lnTo>
                  <a:lnTo>
                    <a:pt x="192" y="630"/>
                  </a:lnTo>
                  <a:lnTo>
                    <a:pt x="188" y="627"/>
                  </a:lnTo>
                  <a:lnTo>
                    <a:pt x="188" y="624"/>
                  </a:lnTo>
                  <a:lnTo>
                    <a:pt x="186" y="621"/>
                  </a:lnTo>
                  <a:lnTo>
                    <a:pt x="185" y="618"/>
                  </a:lnTo>
                  <a:lnTo>
                    <a:pt x="185" y="616"/>
                  </a:lnTo>
                  <a:lnTo>
                    <a:pt x="188" y="615"/>
                  </a:lnTo>
                  <a:lnTo>
                    <a:pt x="189" y="615"/>
                  </a:lnTo>
                  <a:lnTo>
                    <a:pt x="191" y="612"/>
                  </a:lnTo>
                  <a:lnTo>
                    <a:pt x="190" y="610"/>
                  </a:lnTo>
                  <a:lnTo>
                    <a:pt x="192" y="609"/>
                  </a:lnTo>
                  <a:lnTo>
                    <a:pt x="189" y="609"/>
                  </a:lnTo>
                  <a:lnTo>
                    <a:pt x="189" y="608"/>
                  </a:lnTo>
                  <a:lnTo>
                    <a:pt x="189" y="607"/>
                  </a:lnTo>
                  <a:lnTo>
                    <a:pt x="189" y="606"/>
                  </a:lnTo>
                  <a:lnTo>
                    <a:pt x="189" y="605"/>
                  </a:lnTo>
                  <a:lnTo>
                    <a:pt x="188" y="603"/>
                  </a:lnTo>
                  <a:lnTo>
                    <a:pt x="188" y="601"/>
                  </a:lnTo>
                  <a:lnTo>
                    <a:pt x="185" y="601"/>
                  </a:lnTo>
                  <a:lnTo>
                    <a:pt x="184" y="601"/>
                  </a:lnTo>
                  <a:lnTo>
                    <a:pt x="182" y="598"/>
                  </a:lnTo>
                  <a:lnTo>
                    <a:pt x="182" y="596"/>
                  </a:lnTo>
                  <a:lnTo>
                    <a:pt x="179" y="595"/>
                  </a:lnTo>
                  <a:lnTo>
                    <a:pt x="174" y="597"/>
                  </a:lnTo>
                  <a:lnTo>
                    <a:pt x="174" y="598"/>
                  </a:lnTo>
                  <a:lnTo>
                    <a:pt x="173" y="597"/>
                  </a:lnTo>
                  <a:lnTo>
                    <a:pt x="172" y="598"/>
                  </a:lnTo>
                  <a:lnTo>
                    <a:pt x="171" y="597"/>
                  </a:lnTo>
                  <a:lnTo>
                    <a:pt x="171" y="596"/>
                  </a:lnTo>
                  <a:lnTo>
                    <a:pt x="171" y="594"/>
                  </a:lnTo>
                  <a:lnTo>
                    <a:pt x="169" y="592"/>
                  </a:lnTo>
                  <a:lnTo>
                    <a:pt x="167" y="591"/>
                  </a:lnTo>
                  <a:lnTo>
                    <a:pt x="167" y="589"/>
                  </a:lnTo>
                  <a:lnTo>
                    <a:pt x="170" y="584"/>
                  </a:lnTo>
                  <a:lnTo>
                    <a:pt x="173" y="585"/>
                  </a:lnTo>
                  <a:lnTo>
                    <a:pt x="173" y="587"/>
                  </a:lnTo>
                  <a:lnTo>
                    <a:pt x="175" y="586"/>
                  </a:lnTo>
                  <a:lnTo>
                    <a:pt x="177" y="582"/>
                  </a:lnTo>
                  <a:lnTo>
                    <a:pt x="178" y="581"/>
                  </a:lnTo>
                  <a:lnTo>
                    <a:pt x="180" y="579"/>
                  </a:lnTo>
                  <a:lnTo>
                    <a:pt x="181" y="577"/>
                  </a:lnTo>
                  <a:lnTo>
                    <a:pt x="181" y="575"/>
                  </a:lnTo>
                  <a:lnTo>
                    <a:pt x="182" y="575"/>
                  </a:lnTo>
                  <a:lnTo>
                    <a:pt x="184" y="574"/>
                  </a:lnTo>
                  <a:lnTo>
                    <a:pt x="184" y="573"/>
                  </a:lnTo>
                  <a:lnTo>
                    <a:pt x="184" y="572"/>
                  </a:lnTo>
                  <a:lnTo>
                    <a:pt x="185" y="568"/>
                  </a:lnTo>
                  <a:lnTo>
                    <a:pt x="186" y="569"/>
                  </a:lnTo>
                  <a:lnTo>
                    <a:pt x="186" y="570"/>
                  </a:lnTo>
                  <a:lnTo>
                    <a:pt x="188" y="567"/>
                  </a:lnTo>
                  <a:lnTo>
                    <a:pt x="189" y="566"/>
                  </a:lnTo>
                  <a:lnTo>
                    <a:pt x="186" y="565"/>
                  </a:lnTo>
                  <a:lnTo>
                    <a:pt x="178" y="558"/>
                  </a:lnTo>
                  <a:lnTo>
                    <a:pt x="175" y="555"/>
                  </a:lnTo>
                  <a:lnTo>
                    <a:pt x="178" y="553"/>
                  </a:lnTo>
                  <a:lnTo>
                    <a:pt x="178" y="552"/>
                  </a:lnTo>
                  <a:lnTo>
                    <a:pt x="175" y="552"/>
                  </a:lnTo>
                  <a:lnTo>
                    <a:pt x="175" y="553"/>
                  </a:lnTo>
                  <a:lnTo>
                    <a:pt x="174" y="553"/>
                  </a:lnTo>
                  <a:lnTo>
                    <a:pt x="173" y="553"/>
                  </a:lnTo>
                  <a:lnTo>
                    <a:pt x="173" y="552"/>
                  </a:lnTo>
                  <a:lnTo>
                    <a:pt x="172" y="552"/>
                  </a:lnTo>
                  <a:lnTo>
                    <a:pt x="172" y="550"/>
                  </a:lnTo>
                  <a:lnTo>
                    <a:pt x="171" y="548"/>
                  </a:lnTo>
                  <a:lnTo>
                    <a:pt x="171" y="547"/>
                  </a:lnTo>
                  <a:lnTo>
                    <a:pt x="170" y="544"/>
                  </a:lnTo>
                  <a:lnTo>
                    <a:pt x="170" y="543"/>
                  </a:lnTo>
                  <a:lnTo>
                    <a:pt x="171" y="541"/>
                  </a:lnTo>
                  <a:lnTo>
                    <a:pt x="170" y="539"/>
                  </a:lnTo>
                  <a:lnTo>
                    <a:pt x="166" y="538"/>
                  </a:lnTo>
                  <a:lnTo>
                    <a:pt x="165" y="539"/>
                  </a:lnTo>
                  <a:lnTo>
                    <a:pt x="165" y="538"/>
                  </a:lnTo>
                  <a:lnTo>
                    <a:pt x="164" y="538"/>
                  </a:lnTo>
                  <a:lnTo>
                    <a:pt x="163" y="538"/>
                  </a:lnTo>
                  <a:lnTo>
                    <a:pt x="162" y="539"/>
                  </a:lnTo>
                  <a:lnTo>
                    <a:pt x="161" y="538"/>
                  </a:lnTo>
                  <a:lnTo>
                    <a:pt x="161" y="537"/>
                  </a:lnTo>
                  <a:lnTo>
                    <a:pt x="159" y="538"/>
                  </a:lnTo>
                  <a:lnTo>
                    <a:pt x="158" y="535"/>
                  </a:lnTo>
                  <a:lnTo>
                    <a:pt x="158" y="534"/>
                  </a:lnTo>
                  <a:lnTo>
                    <a:pt x="157" y="531"/>
                  </a:lnTo>
                  <a:lnTo>
                    <a:pt x="154" y="532"/>
                  </a:lnTo>
                  <a:lnTo>
                    <a:pt x="153" y="533"/>
                  </a:lnTo>
                  <a:lnTo>
                    <a:pt x="151" y="533"/>
                  </a:lnTo>
                  <a:lnTo>
                    <a:pt x="148" y="534"/>
                  </a:lnTo>
                  <a:lnTo>
                    <a:pt x="147" y="534"/>
                  </a:lnTo>
                  <a:lnTo>
                    <a:pt x="146" y="533"/>
                  </a:lnTo>
                  <a:lnTo>
                    <a:pt x="146" y="534"/>
                  </a:lnTo>
                  <a:lnTo>
                    <a:pt x="146" y="535"/>
                  </a:lnTo>
                  <a:lnTo>
                    <a:pt x="143" y="535"/>
                  </a:lnTo>
                  <a:lnTo>
                    <a:pt x="142" y="537"/>
                  </a:lnTo>
                  <a:lnTo>
                    <a:pt x="141" y="536"/>
                  </a:lnTo>
                  <a:lnTo>
                    <a:pt x="141" y="535"/>
                  </a:lnTo>
                  <a:lnTo>
                    <a:pt x="142" y="534"/>
                  </a:lnTo>
                  <a:lnTo>
                    <a:pt x="142" y="533"/>
                  </a:lnTo>
                  <a:lnTo>
                    <a:pt x="141" y="533"/>
                  </a:lnTo>
                  <a:lnTo>
                    <a:pt x="140" y="533"/>
                  </a:lnTo>
                  <a:lnTo>
                    <a:pt x="138" y="533"/>
                  </a:lnTo>
                  <a:lnTo>
                    <a:pt x="138" y="532"/>
                  </a:lnTo>
                  <a:lnTo>
                    <a:pt x="137" y="532"/>
                  </a:lnTo>
                  <a:lnTo>
                    <a:pt x="137" y="531"/>
                  </a:lnTo>
                  <a:lnTo>
                    <a:pt x="134" y="531"/>
                  </a:lnTo>
                  <a:lnTo>
                    <a:pt x="134" y="532"/>
                  </a:lnTo>
                  <a:lnTo>
                    <a:pt x="133" y="533"/>
                  </a:lnTo>
                  <a:lnTo>
                    <a:pt x="132" y="533"/>
                  </a:lnTo>
                  <a:lnTo>
                    <a:pt x="131" y="533"/>
                  </a:lnTo>
                  <a:lnTo>
                    <a:pt x="129" y="534"/>
                  </a:lnTo>
                  <a:lnTo>
                    <a:pt x="126" y="533"/>
                  </a:lnTo>
                  <a:lnTo>
                    <a:pt x="124" y="534"/>
                  </a:lnTo>
                  <a:lnTo>
                    <a:pt x="122" y="535"/>
                  </a:lnTo>
                  <a:lnTo>
                    <a:pt x="120" y="534"/>
                  </a:lnTo>
                  <a:lnTo>
                    <a:pt x="119" y="534"/>
                  </a:lnTo>
                  <a:lnTo>
                    <a:pt x="118" y="532"/>
                  </a:lnTo>
                  <a:lnTo>
                    <a:pt x="118" y="531"/>
                  </a:lnTo>
                  <a:lnTo>
                    <a:pt x="116" y="531"/>
                  </a:lnTo>
                  <a:lnTo>
                    <a:pt x="104" y="526"/>
                  </a:lnTo>
                  <a:lnTo>
                    <a:pt x="101" y="526"/>
                  </a:lnTo>
                  <a:lnTo>
                    <a:pt x="101" y="527"/>
                  </a:lnTo>
                  <a:lnTo>
                    <a:pt x="100" y="528"/>
                  </a:lnTo>
                  <a:lnTo>
                    <a:pt x="99" y="528"/>
                  </a:lnTo>
                  <a:lnTo>
                    <a:pt x="95" y="530"/>
                  </a:lnTo>
                  <a:lnTo>
                    <a:pt x="93" y="530"/>
                  </a:lnTo>
                  <a:lnTo>
                    <a:pt x="91" y="530"/>
                  </a:lnTo>
                  <a:lnTo>
                    <a:pt x="91" y="529"/>
                  </a:lnTo>
                  <a:lnTo>
                    <a:pt x="92" y="528"/>
                  </a:lnTo>
                  <a:lnTo>
                    <a:pt x="93" y="528"/>
                  </a:lnTo>
                  <a:lnTo>
                    <a:pt x="93" y="526"/>
                  </a:lnTo>
                  <a:lnTo>
                    <a:pt x="87" y="527"/>
                  </a:lnTo>
                  <a:lnTo>
                    <a:pt x="87" y="525"/>
                  </a:lnTo>
                  <a:lnTo>
                    <a:pt x="85" y="525"/>
                  </a:lnTo>
                  <a:lnTo>
                    <a:pt x="85" y="522"/>
                  </a:lnTo>
                  <a:lnTo>
                    <a:pt x="85" y="519"/>
                  </a:lnTo>
                  <a:lnTo>
                    <a:pt x="86" y="518"/>
                  </a:lnTo>
                  <a:lnTo>
                    <a:pt x="85" y="516"/>
                  </a:lnTo>
                  <a:lnTo>
                    <a:pt x="84" y="515"/>
                  </a:lnTo>
                  <a:lnTo>
                    <a:pt x="83" y="512"/>
                  </a:lnTo>
                  <a:lnTo>
                    <a:pt x="85" y="511"/>
                  </a:lnTo>
                  <a:lnTo>
                    <a:pt x="86" y="509"/>
                  </a:lnTo>
                  <a:lnTo>
                    <a:pt x="80" y="504"/>
                  </a:lnTo>
                  <a:lnTo>
                    <a:pt x="82" y="504"/>
                  </a:lnTo>
                  <a:lnTo>
                    <a:pt x="80" y="503"/>
                  </a:lnTo>
                  <a:lnTo>
                    <a:pt x="79" y="503"/>
                  </a:lnTo>
                  <a:lnTo>
                    <a:pt x="78" y="503"/>
                  </a:lnTo>
                  <a:lnTo>
                    <a:pt x="78" y="502"/>
                  </a:lnTo>
                  <a:lnTo>
                    <a:pt x="79" y="501"/>
                  </a:lnTo>
                  <a:lnTo>
                    <a:pt x="78" y="500"/>
                  </a:lnTo>
                  <a:lnTo>
                    <a:pt x="77" y="498"/>
                  </a:lnTo>
                  <a:lnTo>
                    <a:pt x="77" y="493"/>
                  </a:lnTo>
                  <a:lnTo>
                    <a:pt x="78" y="492"/>
                  </a:lnTo>
                  <a:lnTo>
                    <a:pt x="79" y="492"/>
                  </a:lnTo>
                  <a:lnTo>
                    <a:pt x="79" y="491"/>
                  </a:lnTo>
                  <a:lnTo>
                    <a:pt x="78" y="489"/>
                  </a:lnTo>
                  <a:lnTo>
                    <a:pt x="74" y="488"/>
                  </a:lnTo>
                  <a:lnTo>
                    <a:pt x="73" y="488"/>
                  </a:lnTo>
                  <a:lnTo>
                    <a:pt x="72" y="486"/>
                  </a:lnTo>
                  <a:lnTo>
                    <a:pt x="71" y="487"/>
                  </a:lnTo>
                  <a:lnTo>
                    <a:pt x="70" y="488"/>
                  </a:lnTo>
                  <a:lnTo>
                    <a:pt x="70" y="486"/>
                  </a:lnTo>
                  <a:lnTo>
                    <a:pt x="70" y="485"/>
                  </a:lnTo>
                  <a:lnTo>
                    <a:pt x="70" y="481"/>
                  </a:lnTo>
                  <a:lnTo>
                    <a:pt x="69" y="478"/>
                  </a:lnTo>
                  <a:lnTo>
                    <a:pt x="68" y="477"/>
                  </a:lnTo>
                  <a:lnTo>
                    <a:pt x="67" y="476"/>
                  </a:lnTo>
                  <a:lnTo>
                    <a:pt x="68" y="472"/>
                  </a:lnTo>
                  <a:lnTo>
                    <a:pt x="69" y="471"/>
                  </a:lnTo>
                  <a:lnTo>
                    <a:pt x="70" y="472"/>
                  </a:lnTo>
                  <a:lnTo>
                    <a:pt x="75" y="473"/>
                  </a:lnTo>
                  <a:lnTo>
                    <a:pt x="77" y="470"/>
                  </a:lnTo>
                  <a:lnTo>
                    <a:pt x="76" y="469"/>
                  </a:lnTo>
                  <a:lnTo>
                    <a:pt x="74" y="467"/>
                  </a:lnTo>
                  <a:lnTo>
                    <a:pt x="73" y="467"/>
                  </a:lnTo>
                  <a:lnTo>
                    <a:pt x="73" y="466"/>
                  </a:lnTo>
                  <a:lnTo>
                    <a:pt x="73" y="465"/>
                  </a:lnTo>
                  <a:lnTo>
                    <a:pt x="72" y="465"/>
                  </a:lnTo>
                  <a:lnTo>
                    <a:pt x="69" y="466"/>
                  </a:lnTo>
                  <a:lnTo>
                    <a:pt x="68" y="466"/>
                  </a:lnTo>
                  <a:lnTo>
                    <a:pt x="65" y="463"/>
                  </a:lnTo>
                  <a:lnTo>
                    <a:pt x="62" y="461"/>
                  </a:lnTo>
                  <a:lnTo>
                    <a:pt x="58" y="461"/>
                  </a:lnTo>
                  <a:lnTo>
                    <a:pt x="57" y="461"/>
                  </a:lnTo>
                  <a:lnTo>
                    <a:pt x="56" y="462"/>
                  </a:lnTo>
                  <a:lnTo>
                    <a:pt x="54" y="463"/>
                  </a:lnTo>
                  <a:lnTo>
                    <a:pt x="54" y="462"/>
                  </a:lnTo>
                  <a:lnTo>
                    <a:pt x="54" y="461"/>
                  </a:lnTo>
                  <a:lnTo>
                    <a:pt x="53" y="459"/>
                  </a:lnTo>
                  <a:lnTo>
                    <a:pt x="51" y="458"/>
                  </a:lnTo>
                  <a:lnTo>
                    <a:pt x="47" y="458"/>
                  </a:lnTo>
                  <a:lnTo>
                    <a:pt x="44" y="457"/>
                  </a:lnTo>
                  <a:lnTo>
                    <a:pt x="42" y="456"/>
                  </a:lnTo>
                  <a:lnTo>
                    <a:pt x="41" y="457"/>
                  </a:lnTo>
                  <a:lnTo>
                    <a:pt x="41" y="458"/>
                  </a:lnTo>
                  <a:lnTo>
                    <a:pt x="39" y="458"/>
                  </a:lnTo>
                  <a:lnTo>
                    <a:pt x="36" y="457"/>
                  </a:lnTo>
                  <a:lnTo>
                    <a:pt x="35" y="457"/>
                  </a:lnTo>
                  <a:lnTo>
                    <a:pt x="31" y="458"/>
                  </a:lnTo>
                  <a:lnTo>
                    <a:pt x="29" y="458"/>
                  </a:lnTo>
                  <a:lnTo>
                    <a:pt x="28" y="457"/>
                  </a:lnTo>
                  <a:lnTo>
                    <a:pt x="26" y="454"/>
                  </a:lnTo>
                  <a:lnTo>
                    <a:pt x="25" y="452"/>
                  </a:lnTo>
                  <a:lnTo>
                    <a:pt x="23" y="450"/>
                  </a:lnTo>
                  <a:lnTo>
                    <a:pt x="22" y="443"/>
                  </a:lnTo>
                  <a:lnTo>
                    <a:pt x="22" y="441"/>
                  </a:lnTo>
                  <a:lnTo>
                    <a:pt x="22" y="440"/>
                  </a:lnTo>
                  <a:lnTo>
                    <a:pt x="23" y="439"/>
                  </a:lnTo>
                  <a:lnTo>
                    <a:pt x="23" y="438"/>
                  </a:lnTo>
                  <a:lnTo>
                    <a:pt x="22" y="435"/>
                  </a:lnTo>
                  <a:lnTo>
                    <a:pt x="21" y="433"/>
                  </a:lnTo>
                  <a:lnTo>
                    <a:pt x="20" y="433"/>
                  </a:lnTo>
                  <a:lnTo>
                    <a:pt x="18" y="431"/>
                  </a:lnTo>
                  <a:lnTo>
                    <a:pt x="18" y="429"/>
                  </a:lnTo>
                  <a:lnTo>
                    <a:pt x="16" y="427"/>
                  </a:lnTo>
                  <a:lnTo>
                    <a:pt x="15" y="423"/>
                  </a:lnTo>
                  <a:lnTo>
                    <a:pt x="15" y="420"/>
                  </a:lnTo>
                  <a:lnTo>
                    <a:pt x="13" y="419"/>
                  </a:lnTo>
                  <a:lnTo>
                    <a:pt x="10" y="419"/>
                  </a:lnTo>
                  <a:lnTo>
                    <a:pt x="9" y="418"/>
                  </a:lnTo>
                  <a:lnTo>
                    <a:pt x="8" y="417"/>
                  </a:lnTo>
                  <a:lnTo>
                    <a:pt x="5" y="414"/>
                  </a:lnTo>
                  <a:lnTo>
                    <a:pt x="5" y="411"/>
                  </a:lnTo>
                  <a:lnTo>
                    <a:pt x="5" y="410"/>
                  </a:lnTo>
                  <a:lnTo>
                    <a:pt x="5" y="407"/>
                  </a:lnTo>
                  <a:lnTo>
                    <a:pt x="4" y="405"/>
                  </a:lnTo>
                  <a:lnTo>
                    <a:pt x="3" y="403"/>
                  </a:lnTo>
                  <a:lnTo>
                    <a:pt x="4" y="397"/>
                  </a:lnTo>
                  <a:lnTo>
                    <a:pt x="6" y="395"/>
                  </a:lnTo>
                  <a:lnTo>
                    <a:pt x="5" y="393"/>
                  </a:lnTo>
                  <a:lnTo>
                    <a:pt x="4" y="392"/>
                  </a:lnTo>
                  <a:lnTo>
                    <a:pt x="5" y="389"/>
                  </a:lnTo>
                  <a:lnTo>
                    <a:pt x="7" y="389"/>
                  </a:lnTo>
                  <a:lnTo>
                    <a:pt x="8" y="389"/>
                  </a:lnTo>
                  <a:lnTo>
                    <a:pt x="13" y="385"/>
                  </a:lnTo>
                  <a:lnTo>
                    <a:pt x="16" y="382"/>
                  </a:lnTo>
                  <a:lnTo>
                    <a:pt x="19" y="378"/>
                  </a:lnTo>
                  <a:lnTo>
                    <a:pt x="19" y="373"/>
                  </a:lnTo>
                  <a:lnTo>
                    <a:pt x="19" y="370"/>
                  </a:lnTo>
                  <a:lnTo>
                    <a:pt x="17" y="368"/>
                  </a:lnTo>
                  <a:lnTo>
                    <a:pt x="15" y="367"/>
                  </a:lnTo>
                  <a:lnTo>
                    <a:pt x="12" y="366"/>
                  </a:lnTo>
                  <a:lnTo>
                    <a:pt x="13" y="364"/>
                  </a:lnTo>
                  <a:lnTo>
                    <a:pt x="12" y="364"/>
                  </a:lnTo>
                  <a:lnTo>
                    <a:pt x="12" y="362"/>
                  </a:lnTo>
                  <a:lnTo>
                    <a:pt x="14" y="359"/>
                  </a:lnTo>
                  <a:lnTo>
                    <a:pt x="15" y="358"/>
                  </a:lnTo>
                  <a:lnTo>
                    <a:pt x="18" y="357"/>
                  </a:lnTo>
                  <a:lnTo>
                    <a:pt x="19" y="355"/>
                  </a:lnTo>
                  <a:lnTo>
                    <a:pt x="17" y="354"/>
                  </a:lnTo>
                  <a:lnTo>
                    <a:pt x="15" y="355"/>
                  </a:lnTo>
                  <a:lnTo>
                    <a:pt x="13" y="355"/>
                  </a:lnTo>
                  <a:lnTo>
                    <a:pt x="13" y="353"/>
                  </a:lnTo>
                  <a:lnTo>
                    <a:pt x="10" y="352"/>
                  </a:lnTo>
                  <a:lnTo>
                    <a:pt x="9" y="352"/>
                  </a:lnTo>
                  <a:lnTo>
                    <a:pt x="9" y="351"/>
                  </a:lnTo>
                  <a:lnTo>
                    <a:pt x="9" y="349"/>
                  </a:lnTo>
                  <a:lnTo>
                    <a:pt x="6" y="349"/>
                  </a:lnTo>
                  <a:lnTo>
                    <a:pt x="5" y="349"/>
                  </a:lnTo>
                  <a:lnTo>
                    <a:pt x="5" y="347"/>
                  </a:lnTo>
                  <a:lnTo>
                    <a:pt x="0" y="339"/>
                  </a:lnTo>
                  <a:lnTo>
                    <a:pt x="2" y="339"/>
                  </a:lnTo>
                  <a:lnTo>
                    <a:pt x="3" y="338"/>
                  </a:lnTo>
                  <a:lnTo>
                    <a:pt x="6" y="338"/>
                  </a:lnTo>
                  <a:lnTo>
                    <a:pt x="7" y="337"/>
                  </a:lnTo>
                  <a:lnTo>
                    <a:pt x="8" y="338"/>
                  </a:lnTo>
                  <a:lnTo>
                    <a:pt x="8" y="339"/>
                  </a:lnTo>
                  <a:lnTo>
                    <a:pt x="16" y="337"/>
                  </a:lnTo>
                  <a:lnTo>
                    <a:pt x="17" y="335"/>
                  </a:lnTo>
                  <a:lnTo>
                    <a:pt x="17" y="334"/>
                  </a:lnTo>
                  <a:lnTo>
                    <a:pt x="18" y="334"/>
                  </a:lnTo>
                  <a:lnTo>
                    <a:pt x="20" y="333"/>
                  </a:lnTo>
                  <a:lnTo>
                    <a:pt x="19" y="330"/>
                  </a:lnTo>
                  <a:lnTo>
                    <a:pt x="18" y="328"/>
                  </a:lnTo>
                  <a:lnTo>
                    <a:pt x="20" y="327"/>
                  </a:lnTo>
                  <a:lnTo>
                    <a:pt x="21" y="327"/>
                  </a:lnTo>
                  <a:lnTo>
                    <a:pt x="22" y="327"/>
                  </a:lnTo>
                  <a:lnTo>
                    <a:pt x="28" y="325"/>
                  </a:lnTo>
                  <a:lnTo>
                    <a:pt x="32" y="325"/>
                  </a:lnTo>
                  <a:lnTo>
                    <a:pt x="37" y="325"/>
                  </a:lnTo>
                  <a:lnTo>
                    <a:pt x="39" y="326"/>
                  </a:lnTo>
                  <a:lnTo>
                    <a:pt x="40" y="326"/>
                  </a:lnTo>
                  <a:lnTo>
                    <a:pt x="41" y="326"/>
                  </a:lnTo>
                  <a:lnTo>
                    <a:pt x="43" y="325"/>
                  </a:lnTo>
                  <a:lnTo>
                    <a:pt x="48" y="325"/>
                  </a:lnTo>
                  <a:lnTo>
                    <a:pt x="54" y="325"/>
                  </a:lnTo>
                  <a:lnTo>
                    <a:pt x="57" y="325"/>
                  </a:lnTo>
                  <a:lnTo>
                    <a:pt x="60" y="324"/>
                  </a:lnTo>
                  <a:lnTo>
                    <a:pt x="63" y="322"/>
                  </a:lnTo>
                  <a:lnTo>
                    <a:pt x="77" y="322"/>
                  </a:lnTo>
                  <a:lnTo>
                    <a:pt x="80" y="322"/>
                  </a:lnTo>
                  <a:lnTo>
                    <a:pt x="83" y="317"/>
                  </a:lnTo>
                  <a:lnTo>
                    <a:pt x="83" y="314"/>
                  </a:lnTo>
                  <a:lnTo>
                    <a:pt x="82" y="313"/>
                  </a:lnTo>
                  <a:lnTo>
                    <a:pt x="76" y="311"/>
                  </a:lnTo>
                  <a:lnTo>
                    <a:pt x="76" y="310"/>
                  </a:lnTo>
                  <a:lnTo>
                    <a:pt x="76" y="308"/>
                  </a:lnTo>
                  <a:lnTo>
                    <a:pt x="80" y="307"/>
                  </a:lnTo>
                  <a:lnTo>
                    <a:pt x="84" y="307"/>
                  </a:lnTo>
                  <a:lnTo>
                    <a:pt x="90" y="301"/>
                  </a:lnTo>
                  <a:lnTo>
                    <a:pt x="91" y="300"/>
                  </a:lnTo>
                  <a:lnTo>
                    <a:pt x="92" y="299"/>
                  </a:lnTo>
                  <a:lnTo>
                    <a:pt x="94" y="298"/>
                  </a:lnTo>
                  <a:lnTo>
                    <a:pt x="96" y="296"/>
                  </a:lnTo>
                  <a:lnTo>
                    <a:pt x="97" y="293"/>
                  </a:lnTo>
                  <a:lnTo>
                    <a:pt x="98" y="292"/>
                  </a:lnTo>
                  <a:lnTo>
                    <a:pt x="99" y="290"/>
                  </a:lnTo>
                  <a:lnTo>
                    <a:pt x="98" y="289"/>
                  </a:lnTo>
                  <a:lnTo>
                    <a:pt x="99" y="287"/>
                  </a:lnTo>
                  <a:lnTo>
                    <a:pt x="99" y="285"/>
                  </a:lnTo>
                  <a:lnTo>
                    <a:pt x="97" y="285"/>
                  </a:lnTo>
                  <a:lnTo>
                    <a:pt x="95" y="285"/>
                  </a:lnTo>
                  <a:lnTo>
                    <a:pt x="92" y="283"/>
                  </a:lnTo>
                  <a:lnTo>
                    <a:pt x="91" y="281"/>
                  </a:lnTo>
                  <a:lnTo>
                    <a:pt x="91" y="276"/>
                  </a:lnTo>
                  <a:lnTo>
                    <a:pt x="92" y="276"/>
                  </a:lnTo>
                  <a:lnTo>
                    <a:pt x="93" y="276"/>
                  </a:lnTo>
                  <a:lnTo>
                    <a:pt x="93" y="274"/>
                  </a:lnTo>
                  <a:lnTo>
                    <a:pt x="93" y="273"/>
                  </a:lnTo>
                  <a:lnTo>
                    <a:pt x="95" y="272"/>
                  </a:lnTo>
                  <a:lnTo>
                    <a:pt x="96" y="271"/>
                  </a:lnTo>
                  <a:lnTo>
                    <a:pt x="98" y="271"/>
                  </a:lnTo>
                  <a:lnTo>
                    <a:pt x="102" y="270"/>
                  </a:lnTo>
                  <a:lnTo>
                    <a:pt x="103" y="267"/>
                  </a:lnTo>
                  <a:lnTo>
                    <a:pt x="104" y="265"/>
                  </a:lnTo>
                  <a:lnTo>
                    <a:pt x="102" y="262"/>
                  </a:lnTo>
                  <a:lnTo>
                    <a:pt x="100" y="262"/>
                  </a:lnTo>
                  <a:lnTo>
                    <a:pt x="99" y="262"/>
                  </a:lnTo>
                  <a:lnTo>
                    <a:pt x="98" y="258"/>
                  </a:lnTo>
                  <a:lnTo>
                    <a:pt x="98" y="257"/>
                  </a:lnTo>
                  <a:lnTo>
                    <a:pt x="97" y="254"/>
                  </a:lnTo>
                  <a:lnTo>
                    <a:pt x="96" y="252"/>
                  </a:lnTo>
                  <a:lnTo>
                    <a:pt x="95" y="253"/>
                  </a:lnTo>
                  <a:lnTo>
                    <a:pt x="94" y="253"/>
                  </a:lnTo>
                  <a:lnTo>
                    <a:pt x="90" y="246"/>
                  </a:lnTo>
                  <a:lnTo>
                    <a:pt x="93" y="244"/>
                  </a:lnTo>
                  <a:lnTo>
                    <a:pt x="95" y="243"/>
                  </a:lnTo>
                  <a:lnTo>
                    <a:pt x="95" y="241"/>
                  </a:lnTo>
                  <a:lnTo>
                    <a:pt x="90" y="236"/>
                  </a:lnTo>
                  <a:lnTo>
                    <a:pt x="89" y="235"/>
                  </a:lnTo>
                  <a:lnTo>
                    <a:pt x="88" y="235"/>
                  </a:lnTo>
                  <a:lnTo>
                    <a:pt x="88" y="234"/>
                  </a:lnTo>
                  <a:lnTo>
                    <a:pt x="88" y="231"/>
                  </a:lnTo>
                  <a:lnTo>
                    <a:pt x="87" y="231"/>
                  </a:lnTo>
                  <a:lnTo>
                    <a:pt x="85" y="233"/>
                  </a:lnTo>
                  <a:lnTo>
                    <a:pt x="85" y="231"/>
                  </a:lnTo>
                  <a:lnTo>
                    <a:pt x="84" y="229"/>
                  </a:lnTo>
                  <a:lnTo>
                    <a:pt x="91" y="228"/>
                  </a:lnTo>
                  <a:lnTo>
                    <a:pt x="94" y="228"/>
                  </a:lnTo>
                  <a:lnTo>
                    <a:pt x="95" y="228"/>
                  </a:lnTo>
                  <a:lnTo>
                    <a:pt x="98" y="226"/>
                  </a:lnTo>
                  <a:lnTo>
                    <a:pt x="100" y="223"/>
                  </a:lnTo>
                  <a:lnTo>
                    <a:pt x="100" y="219"/>
                  </a:lnTo>
                  <a:lnTo>
                    <a:pt x="96" y="216"/>
                  </a:lnTo>
                  <a:lnTo>
                    <a:pt x="95" y="215"/>
                  </a:lnTo>
                  <a:lnTo>
                    <a:pt x="91" y="214"/>
                  </a:lnTo>
                  <a:lnTo>
                    <a:pt x="90" y="211"/>
                  </a:lnTo>
                  <a:lnTo>
                    <a:pt x="87" y="208"/>
                  </a:lnTo>
                  <a:lnTo>
                    <a:pt x="85" y="205"/>
                  </a:lnTo>
                  <a:lnTo>
                    <a:pt x="83" y="203"/>
                  </a:lnTo>
                  <a:lnTo>
                    <a:pt x="80" y="201"/>
                  </a:lnTo>
                  <a:lnTo>
                    <a:pt x="79" y="200"/>
                  </a:lnTo>
                  <a:lnTo>
                    <a:pt x="75" y="193"/>
                  </a:lnTo>
                  <a:lnTo>
                    <a:pt x="73" y="191"/>
                  </a:lnTo>
                  <a:lnTo>
                    <a:pt x="73" y="188"/>
                  </a:lnTo>
                  <a:lnTo>
                    <a:pt x="73" y="186"/>
                  </a:lnTo>
                  <a:lnTo>
                    <a:pt x="74" y="186"/>
                  </a:lnTo>
                  <a:lnTo>
                    <a:pt x="74" y="185"/>
                  </a:lnTo>
                  <a:lnTo>
                    <a:pt x="75" y="181"/>
                  </a:lnTo>
                  <a:lnTo>
                    <a:pt x="76" y="180"/>
                  </a:lnTo>
                  <a:lnTo>
                    <a:pt x="77" y="179"/>
                  </a:lnTo>
                  <a:lnTo>
                    <a:pt x="80" y="178"/>
                  </a:lnTo>
                  <a:lnTo>
                    <a:pt x="83" y="179"/>
                  </a:lnTo>
                  <a:lnTo>
                    <a:pt x="88" y="179"/>
                  </a:lnTo>
                  <a:lnTo>
                    <a:pt x="78" y="168"/>
                  </a:lnTo>
                  <a:lnTo>
                    <a:pt x="77" y="167"/>
                  </a:lnTo>
                  <a:lnTo>
                    <a:pt x="76" y="165"/>
                  </a:lnTo>
                  <a:lnTo>
                    <a:pt x="74" y="162"/>
                  </a:lnTo>
                  <a:lnTo>
                    <a:pt x="73" y="157"/>
                  </a:lnTo>
                  <a:lnTo>
                    <a:pt x="74" y="153"/>
                  </a:lnTo>
                  <a:lnTo>
                    <a:pt x="74" y="152"/>
                  </a:lnTo>
                  <a:lnTo>
                    <a:pt x="75" y="151"/>
                  </a:lnTo>
                  <a:lnTo>
                    <a:pt x="74" y="151"/>
                  </a:lnTo>
                  <a:lnTo>
                    <a:pt x="73" y="149"/>
                  </a:lnTo>
                  <a:lnTo>
                    <a:pt x="77" y="146"/>
                  </a:lnTo>
                  <a:lnTo>
                    <a:pt x="80" y="144"/>
                  </a:lnTo>
                  <a:lnTo>
                    <a:pt x="80" y="139"/>
                  </a:lnTo>
                  <a:lnTo>
                    <a:pt x="79" y="138"/>
                  </a:lnTo>
                  <a:lnTo>
                    <a:pt x="75" y="140"/>
                  </a:lnTo>
                  <a:lnTo>
                    <a:pt x="74" y="140"/>
                  </a:lnTo>
                  <a:lnTo>
                    <a:pt x="74" y="142"/>
                  </a:lnTo>
                  <a:lnTo>
                    <a:pt x="70" y="143"/>
                  </a:lnTo>
                  <a:lnTo>
                    <a:pt x="70" y="142"/>
                  </a:lnTo>
                  <a:lnTo>
                    <a:pt x="69" y="139"/>
                  </a:lnTo>
                  <a:lnTo>
                    <a:pt x="68" y="139"/>
                  </a:lnTo>
                  <a:lnTo>
                    <a:pt x="67" y="138"/>
                  </a:lnTo>
                  <a:lnTo>
                    <a:pt x="67" y="136"/>
                  </a:lnTo>
                  <a:lnTo>
                    <a:pt x="65" y="133"/>
                  </a:lnTo>
                  <a:lnTo>
                    <a:pt x="64" y="131"/>
                  </a:lnTo>
                  <a:lnTo>
                    <a:pt x="63" y="130"/>
                  </a:lnTo>
                  <a:lnTo>
                    <a:pt x="62" y="128"/>
                  </a:lnTo>
                  <a:lnTo>
                    <a:pt x="61" y="126"/>
                  </a:lnTo>
                  <a:lnTo>
                    <a:pt x="60" y="123"/>
                  </a:lnTo>
                  <a:lnTo>
                    <a:pt x="58" y="121"/>
                  </a:lnTo>
                  <a:lnTo>
                    <a:pt x="54" y="115"/>
                  </a:lnTo>
                  <a:lnTo>
                    <a:pt x="53" y="113"/>
                  </a:lnTo>
                  <a:lnTo>
                    <a:pt x="53" y="112"/>
                  </a:lnTo>
                  <a:lnTo>
                    <a:pt x="53" y="111"/>
                  </a:lnTo>
                  <a:lnTo>
                    <a:pt x="51" y="108"/>
                  </a:lnTo>
                  <a:lnTo>
                    <a:pt x="48" y="109"/>
                  </a:lnTo>
                  <a:lnTo>
                    <a:pt x="45" y="109"/>
                  </a:lnTo>
                  <a:lnTo>
                    <a:pt x="44" y="103"/>
                  </a:lnTo>
                  <a:lnTo>
                    <a:pt x="44" y="100"/>
                  </a:lnTo>
                  <a:lnTo>
                    <a:pt x="44" y="98"/>
                  </a:lnTo>
                  <a:lnTo>
                    <a:pt x="43" y="97"/>
                  </a:lnTo>
                  <a:lnTo>
                    <a:pt x="41" y="96"/>
                  </a:lnTo>
                  <a:lnTo>
                    <a:pt x="40" y="93"/>
                  </a:lnTo>
                  <a:lnTo>
                    <a:pt x="37" y="87"/>
                  </a:lnTo>
                  <a:lnTo>
                    <a:pt x="37" y="85"/>
                  </a:lnTo>
                  <a:lnTo>
                    <a:pt x="37" y="83"/>
                  </a:lnTo>
                  <a:lnTo>
                    <a:pt x="37" y="81"/>
                  </a:lnTo>
                  <a:lnTo>
                    <a:pt x="38" y="79"/>
                  </a:lnTo>
                  <a:lnTo>
                    <a:pt x="37" y="75"/>
                  </a:lnTo>
                  <a:lnTo>
                    <a:pt x="39" y="71"/>
                  </a:lnTo>
                  <a:lnTo>
                    <a:pt x="39" y="70"/>
                  </a:lnTo>
                  <a:lnTo>
                    <a:pt x="39" y="68"/>
                  </a:lnTo>
                  <a:lnTo>
                    <a:pt x="44" y="67"/>
                  </a:lnTo>
                  <a:lnTo>
                    <a:pt x="45" y="66"/>
                  </a:lnTo>
                  <a:lnTo>
                    <a:pt x="49" y="66"/>
                  </a:lnTo>
                  <a:lnTo>
                    <a:pt x="52" y="67"/>
                  </a:lnTo>
                  <a:lnTo>
                    <a:pt x="54" y="65"/>
                  </a:lnTo>
                  <a:lnTo>
                    <a:pt x="57" y="65"/>
                  </a:lnTo>
                  <a:lnTo>
                    <a:pt x="59" y="64"/>
                  </a:lnTo>
                  <a:lnTo>
                    <a:pt x="60" y="66"/>
                  </a:lnTo>
                  <a:lnTo>
                    <a:pt x="61" y="67"/>
                  </a:lnTo>
                  <a:lnTo>
                    <a:pt x="63" y="67"/>
                  </a:lnTo>
                  <a:lnTo>
                    <a:pt x="64" y="66"/>
                  </a:lnTo>
                  <a:lnTo>
                    <a:pt x="64" y="64"/>
                  </a:lnTo>
                  <a:lnTo>
                    <a:pt x="66" y="64"/>
                  </a:lnTo>
                  <a:lnTo>
                    <a:pt x="70" y="64"/>
                  </a:lnTo>
                  <a:lnTo>
                    <a:pt x="72" y="64"/>
                  </a:lnTo>
                  <a:lnTo>
                    <a:pt x="73" y="63"/>
                  </a:lnTo>
                  <a:lnTo>
                    <a:pt x="74" y="61"/>
                  </a:lnTo>
                  <a:lnTo>
                    <a:pt x="78" y="56"/>
                  </a:lnTo>
                  <a:lnTo>
                    <a:pt x="79" y="56"/>
                  </a:lnTo>
                  <a:lnTo>
                    <a:pt x="80" y="56"/>
                  </a:lnTo>
                  <a:lnTo>
                    <a:pt x="82" y="55"/>
                  </a:lnTo>
                  <a:lnTo>
                    <a:pt x="83" y="53"/>
                  </a:lnTo>
                  <a:lnTo>
                    <a:pt x="83" y="51"/>
                  </a:lnTo>
                  <a:lnTo>
                    <a:pt x="83" y="49"/>
                  </a:lnTo>
                  <a:lnTo>
                    <a:pt x="83" y="46"/>
                  </a:lnTo>
                  <a:lnTo>
                    <a:pt x="85" y="44"/>
                  </a:lnTo>
                  <a:lnTo>
                    <a:pt x="87" y="45"/>
                  </a:lnTo>
                  <a:lnTo>
                    <a:pt x="93" y="44"/>
                  </a:lnTo>
                  <a:lnTo>
                    <a:pt x="95" y="44"/>
                  </a:lnTo>
                  <a:lnTo>
                    <a:pt x="97" y="45"/>
                  </a:lnTo>
                  <a:lnTo>
                    <a:pt x="102" y="43"/>
                  </a:lnTo>
                  <a:lnTo>
                    <a:pt x="103" y="44"/>
                  </a:lnTo>
                  <a:lnTo>
                    <a:pt x="103" y="45"/>
                  </a:lnTo>
                  <a:lnTo>
                    <a:pt x="103" y="48"/>
                  </a:lnTo>
                  <a:lnTo>
                    <a:pt x="105" y="49"/>
                  </a:lnTo>
                  <a:lnTo>
                    <a:pt x="112" y="48"/>
                  </a:lnTo>
                  <a:lnTo>
                    <a:pt x="114" y="47"/>
                  </a:lnTo>
                  <a:lnTo>
                    <a:pt x="114" y="46"/>
                  </a:lnTo>
                  <a:lnTo>
                    <a:pt x="115" y="46"/>
                  </a:lnTo>
                  <a:lnTo>
                    <a:pt x="126" y="48"/>
                  </a:lnTo>
                  <a:lnTo>
                    <a:pt x="127" y="48"/>
                  </a:lnTo>
                  <a:lnTo>
                    <a:pt x="128" y="49"/>
                  </a:lnTo>
                  <a:lnTo>
                    <a:pt x="128" y="50"/>
                  </a:lnTo>
                  <a:lnTo>
                    <a:pt x="129" y="50"/>
                  </a:lnTo>
                  <a:lnTo>
                    <a:pt x="130" y="50"/>
                  </a:lnTo>
                  <a:lnTo>
                    <a:pt x="131" y="53"/>
                  </a:lnTo>
                  <a:lnTo>
                    <a:pt x="132" y="55"/>
                  </a:lnTo>
                  <a:lnTo>
                    <a:pt x="137" y="55"/>
                  </a:lnTo>
                  <a:lnTo>
                    <a:pt x="138" y="53"/>
                  </a:lnTo>
                  <a:lnTo>
                    <a:pt x="139" y="51"/>
                  </a:lnTo>
                  <a:lnTo>
                    <a:pt x="141" y="51"/>
                  </a:lnTo>
                  <a:lnTo>
                    <a:pt x="142" y="53"/>
                  </a:lnTo>
                  <a:lnTo>
                    <a:pt x="143" y="54"/>
                  </a:lnTo>
                  <a:lnTo>
                    <a:pt x="143" y="56"/>
                  </a:lnTo>
                  <a:lnTo>
                    <a:pt x="145" y="55"/>
                  </a:lnTo>
                  <a:lnTo>
                    <a:pt x="148" y="53"/>
                  </a:lnTo>
                  <a:lnTo>
                    <a:pt x="150" y="51"/>
                  </a:lnTo>
                  <a:lnTo>
                    <a:pt x="153" y="50"/>
                  </a:lnTo>
                  <a:lnTo>
                    <a:pt x="154" y="50"/>
                  </a:lnTo>
                  <a:lnTo>
                    <a:pt x="155" y="49"/>
                  </a:lnTo>
                  <a:lnTo>
                    <a:pt x="158" y="47"/>
                  </a:lnTo>
                  <a:lnTo>
                    <a:pt x="163" y="45"/>
                  </a:lnTo>
                  <a:lnTo>
                    <a:pt x="165" y="45"/>
                  </a:lnTo>
                  <a:lnTo>
                    <a:pt x="166" y="43"/>
                  </a:lnTo>
                  <a:lnTo>
                    <a:pt x="168" y="42"/>
                  </a:lnTo>
                  <a:lnTo>
                    <a:pt x="168" y="41"/>
                  </a:lnTo>
                  <a:lnTo>
                    <a:pt x="170" y="40"/>
                  </a:lnTo>
                  <a:lnTo>
                    <a:pt x="171" y="38"/>
                  </a:lnTo>
                  <a:lnTo>
                    <a:pt x="173" y="36"/>
                  </a:lnTo>
                  <a:lnTo>
                    <a:pt x="174" y="36"/>
                  </a:lnTo>
                  <a:lnTo>
                    <a:pt x="175" y="36"/>
                  </a:lnTo>
                  <a:lnTo>
                    <a:pt x="175" y="35"/>
                  </a:lnTo>
                  <a:lnTo>
                    <a:pt x="176" y="35"/>
                  </a:lnTo>
                  <a:lnTo>
                    <a:pt x="178" y="34"/>
                  </a:lnTo>
                  <a:lnTo>
                    <a:pt x="180" y="34"/>
                  </a:lnTo>
                  <a:lnTo>
                    <a:pt x="182" y="34"/>
                  </a:lnTo>
                  <a:lnTo>
                    <a:pt x="183" y="34"/>
                  </a:lnTo>
                  <a:lnTo>
                    <a:pt x="180" y="28"/>
                  </a:lnTo>
                  <a:lnTo>
                    <a:pt x="181" y="26"/>
                  </a:lnTo>
                  <a:lnTo>
                    <a:pt x="181" y="22"/>
                  </a:lnTo>
                  <a:lnTo>
                    <a:pt x="183" y="15"/>
                  </a:lnTo>
                  <a:lnTo>
                    <a:pt x="184" y="12"/>
                  </a:lnTo>
                  <a:lnTo>
                    <a:pt x="188" y="12"/>
                  </a:lnTo>
                  <a:lnTo>
                    <a:pt x="190" y="14"/>
                  </a:lnTo>
                  <a:lnTo>
                    <a:pt x="191" y="14"/>
                  </a:lnTo>
                  <a:lnTo>
                    <a:pt x="194" y="15"/>
                  </a:lnTo>
                  <a:lnTo>
                    <a:pt x="194" y="13"/>
                  </a:lnTo>
                  <a:lnTo>
                    <a:pt x="193" y="12"/>
                  </a:lnTo>
                  <a:lnTo>
                    <a:pt x="194" y="10"/>
                  </a:lnTo>
                  <a:lnTo>
                    <a:pt x="201" y="2"/>
                  </a:lnTo>
                  <a:lnTo>
                    <a:pt x="207" y="0"/>
                  </a:lnTo>
                  <a:lnTo>
                    <a:pt x="208" y="1"/>
                  </a:lnTo>
                  <a:lnTo>
                    <a:pt x="209" y="2"/>
                  </a:lnTo>
                  <a:lnTo>
                    <a:pt x="206" y="8"/>
                  </a:lnTo>
                  <a:lnTo>
                    <a:pt x="206" y="9"/>
                  </a:lnTo>
                  <a:lnTo>
                    <a:pt x="207" y="10"/>
                  </a:lnTo>
                  <a:close/>
                  <a:moveTo>
                    <a:pt x="339" y="258"/>
                  </a:moveTo>
                  <a:lnTo>
                    <a:pt x="340" y="259"/>
                  </a:lnTo>
                  <a:lnTo>
                    <a:pt x="341" y="259"/>
                  </a:lnTo>
                  <a:lnTo>
                    <a:pt x="340" y="258"/>
                  </a:lnTo>
                  <a:lnTo>
                    <a:pt x="339" y="258"/>
                  </a:lnTo>
                  <a:close/>
                  <a:moveTo>
                    <a:pt x="341" y="260"/>
                  </a:moveTo>
                  <a:lnTo>
                    <a:pt x="342" y="261"/>
                  </a:lnTo>
                  <a:lnTo>
                    <a:pt x="342" y="260"/>
                  </a:lnTo>
                  <a:lnTo>
                    <a:pt x="341" y="260"/>
                  </a:lnTo>
                  <a:close/>
                  <a:moveTo>
                    <a:pt x="183" y="601"/>
                  </a:moveTo>
                  <a:lnTo>
                    <a:pt x="182" y="601"/>
                  </a:lnTo>
                  <a:lnTo>
                    <a:pt x="181" y="600"/>
                  </a:lnTo>
                  <a:lnTo>
                    <a:pt x="183" y="599"/>
                  </a:lnTo>
                  <a:lnTo>
                    <a:pt x="183" y="60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9" name="Freeform 40">
              <a:extLst>
                <a:ext uri="{FF2B5EF4-FFF2-40B4-BE49-F238E27FC236}">
                  <a16:creationId xmlns:a16="http://schemas.microsoft.com/office/drawing/2014/main" id="{234B5520-B6B7-59DA-676B-69EE5DA18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238" y="2193925"/>
              <a:ext cx="207963" cy="166688"/>
            </a:xfrm>
            <a:custGeom>
              <a:avLst/>
              <a:gdLst>
                <a:gd name="T0" fmla="*/ 131 w 131"/>
                <a:gd name="T1" fmla="*/ 70 h 105"/>
                <a:gd name="T2" fmla="*/ 128 w 131"/>
                <a:gd name="T3" fmla="*/ 83 h 105"/>
                <a:gd name="T4" fmla="*/ 122 w 131"/>
                <a:gd name="T5" fmla="*/ 93 h 105"/>
                <a:gd name="T6" fmla="*/ 111 w 131"/>
                <a:gd name="T7" fmla="*/ 103 h 105"/>
                <a:gd name="T8" fmla="*/ 110 w 131"/>
                <a:gd name="T9" fmla="*/ 94 h 105"/>
                <a:gd name="T10" fmla="*/ 100 w 131"/>
                <a:gd name="T11" fmla="*/ 90 h 105"/>
                <a:gd name="T12" fmla="*/ 88 w 131"/>
                <a:gd name="T13" fmla="*/ 86 h 105"/>
                <a:gd name="T14" fmla="*/ 73 w 131"/>
                <a:gd name="T15" fmla="*/ 82 h 105"/>
                <a:gd name="T16" fmla="*/ 66 w 131"/>
                <a:gd name="T17" fmla="*/ 96 h 105"/>
                <a:gd name="T18" fmla="*/ 60 w 131"/>
                <a:gd name="T19" fmla="*/ 93 h 105"/>
                <a:gd name="T20" fmla="*/ 56 w 131"/>
                <a:gd name="T21" fmla="*/ 91 h 105"/>
                <a:gd name="T22" fmla="*/ 50 w 131"/>
                <a:gd name="T23" fmla="*/ 85 h 105"/>
                <a:gd name="T24" fmla="*/ 41 w 131"/>
                <a:gd name="T25" fmla="*/ 84 h 105"/>
                <a:gd name="T26" fmla="*/ 27 w 131"/>
                <a:gd name="T27" fmla="*/ 83 h 105"/>
                <a:gd name="T28" fmla="*/ 15 w 131"/>
                <a:gd name="T29" fmla="*/ 93 h 105"/>
                <a:gd name="T30" fmla="*/ 10 w 131"/>
                <a:gd name="T31" fmla="*/ 91 h 105"/>
                <a:gd name="T32" fmla="*/ 5 w 131"/>
                <a:gd name="T33" fmla="*/ 89 h 105"/>
                <a:gd name="T34" fmla="*/ 1 w 131"/>
                <a:gd name="T35" fmla="*/ 87 h 105"/>
                <a:gd name="T36" fmla="*/ 1 w 131"/>
                <a:gd name="T37" fmla="*/ 83 h 105"/>
                <a:gd name="T38" fmla="*/ 7 w 131"/>
                <a:gd name="T39" fmla="*/ 78 h 105"/>
                <a:gd name="T40" fmla="*/ 3 w 131"/>
                <a:gd name="T41" fmla="*/ 70 h 105"/>
                <a:gd name="T42" fmla="*/ 7 w 131"/>
                <a:gd name="T43" fmla="*/ 64 h 105"/>
                <a:gd name="T44" fmla="*/ 12 w 131"/>
                <a:gd name="T45" fmla="*/ 55 h 105"/>
                <a:gd name="T46" fmla="*/ 10 w 131"/>
                <a:gd name="T47" fmla="*/ 36 h 105"/>
                <a:gd name="T48" fmla="*/ 13 w 131"/>
                <a:gd name="T49" fmla="*/ 27 h 105"/>
                <a:gd name="T50" fmla="*/ 20 w 131"/>
                <a:gd name="T51" fmla="*/ 23 h 105"/>
                <a:gd name="T52" fmla="*/ 31 w 131"/>
                <a:gd name="T53" fmla="*/ 15 h 105"/>
                <a:gd name="T54" fmla="*/ 38 w 131"/>
                <a:gd name="T55" fmla="*/ 7 h 105"/>
                <a:gd name="T56" fmla="*/ 46 w 131"/>
                <a:gd name="T57" fmla="*/ 17 h 105"/>
                <a:gd name="T58" fmla="*/ 58 w 131"/>
                <a:gd name="T59" fmla="*/ 8 h 105"/>
                <a:gd name="T60" fmla="*/ 69 w 131"/>
                <a:gd name="T61" fmla="*/ 6 h 105"/>
                <a:gd name="T62" fmla="*/ 73 w 131"/>
                <a:gd name="T63" fmla="*/ 0 h 105"/>
                <a:gd name="T64" fmla="*/ 82 w 131"/>
                <a:gd name="T65" fmla="*/ 9 h 105"/>
                <a:gd name="T66" fmla="*/ 80 w 131"/>
                <a:gd name="T67" fmla="*/ 24 h 105"/>
                <a:gd name="T68" fmla="*/ 94 w 131"/>
                <a:gd name="T69" fmla="*/ 32 h 105"/>
                <a:gd name="T70" fmla="*/ 101 w 131"/>
                <a:gd name="T71" fmla="*/ 39 h 105"/>
                <a:gd name="T72" fmla="*/ 106 w 131"/>
                <a:gd name="T73" fmla="*/ 51 h 105"/>
                <a:gd name="T74" fmla="*/ 114 w 131"/>
                <a:gd name="T75" fmla="*/ 6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1" h="105">
                  <a:moveTo>
                    <a:pt x="114" y="62"/>
                  </a:moveTo>
                  <a:lnTo>
                    <a:pt x="131" y="70"/>
                  </a:lnTo>
                  <a:lnTo>
                    <a:pt x="128" y="79"/>
                  </a:lnTo>
                  <a:lnTo>
                    <a:pt x="128" y="83"/>
                  </a:lnTo>
                  <a:lnTo>
                    <a:pt x="120" y="90"/>
                  </a:lnTo>
                  <a:lnTo>
                    <a:pt x="122" y="93"/>
                  </a:lnTo>
                  <a:lnTo>
                    <a:pt x="113" y="105"/>
                  </a:lnTo>
                  <a:lnTo>
                    <a:pt x="111" y="103"/>
                  </a:lnTo>
                  <a:lnTo>
                    <a:pt x="112" y="96"/>
                  </a:lnTo>
                  <a:lnTo>
                    <a:pt x="110" y="94"/>
                  </a:lnTo>
                  <a:lnTo>
                    <a:pt x="103" y="94"/>
                  </a:lnTo>
                  <a:lnTo>
                    <a:pt x="100" y="90"/>
                  </a:lnTo>
                  <a:lnTo>
                    <a:pt x="90" y="91"/>
                  </a:lnTo>
                  <a:lnTo>
                    <a:pt x="88" y="86"/>
                  </a:lnTo>
                  <a:lnTo>
                    <a:pt x="79" y="87"/>
                  </a:lnTo>
                  <a:lnTo>
                    <a:pt x="73" y="82"/>
                  </a:lnTo>
                  <a:lnTo>
                    <a:pt x="66" y="85"/>
                  </a:lnTo>
                  <a:lnTo>
                    <a:pt x="66" y="96"/>
                  </a:lnTo>
                  <a:lnTo>
                    <a:pt x="60" y="96"/>
                  </a:lnTo>
                  <a:lnTo>
                    <a:pt x="60" y="93"/>
                  </a:lnTo>
                  <a:lnTo>
                    <a:pt x="57" y="93"/>
                  </a:lnTo>
                  <a:lnTo>
                    <a:pt x="56" y="91"/>
                  </a:lnTo>
                  <a:lnTo>
                    <a:pt x="51" y="86"/>
                  </a:lnTo>
                  <a:lnTo>
                    <a:pt x="50" y="85"/>
                  </a:lnTo>
                  <a:lnTo>
                    <a:pt x="45" y="90"/>
                  </a:lnTo>
                  <a:lnTo>
                    <a:pt x="41" y="84"/>
                  </a:lnTo>
                  <a:lnTo>
                    <a:pt x="33" y="87"/>
                  </a:lnTo>
                  <a:lnTo>
                    <a:pt x="27" y="83"/>
                  </a:lnTo>
                  <a:lnTo>
                    <a:pt x="17" y="87"/>
                  </a:lnTo>
                  <a:lnTo>
                    <a:pt x="15" y="93"/>
                  </a:lnTo>
                  <a:lnTo>
                    <a:pt x="11" y="93"/>
                  </a:lnTo>
                  <a:lnTo>
                    <a:pt x="10" y="91"/>
                  </a:lnTo>
                  <a:lnTo>
                    <a:pt x="8" y="92"/>
                  </a:lnTo>
                  <a:lnTo>
                    <a:pt x="5" y="89"/>
                  </a:lnTo>
                  <a:lnTo>
                    <a:pt x="5" y="86"/>
                  </a:lnTo>
                  <a:lnTo>
                    <a:pt x="1" y="87"/>
                  </a:lnTo>
                  <a:lnTo>
                    <a:pt x="0" y="85"/>
                  </a:lnTo>
                  <a:lnTo>
                    <a:pt x="1" y="83"/>
                  </a:lnTo>
                  <a:lnTo>
                    <a:pt x="3" y="82"/>
                  </a:lnTo>
                  <a:lnTo>
                    <a:pt x="7" y="78"/>
                  </a:lnTo>
                  <a:lnTo>
                    <a:pt x="3" y="75"/>
                  </a:lnTo>
                  <a:lnTo>
                    <a:pt x="3" y="70"/>
                  </a:lnTo>
                  <a:lnTo>
                    <a:pt x="6" y="66"/>
                  </a:lnTo>
                  <a:lnTo>
                    <a:pt x="7" y="64"/>
                  </a:lnTo>
                  <a:lnTo>
                    <a:pt x="12" y="58"/>
                  </a:lnTo>
                  <a:lnTo>
                    <a:pt x="12" y="55"/>
                  </a:lnTo>
                  <a:lnTo>
                    <a:pt x="6" y="49"/>
                  </a:lnTo>
                  <a:lnTo>
                    <a:pt x="10" y="36"/>
                  </a:lnTo>
                  <a:lnTo>
                    <a:pt x="9" y="30"/>
                  </a:lnTo>
                  <a:lnTo>
                    <a:pt x="13" y="27"/>
                  </a:lnTo>
                  <a:lnTo>
                    <a:pt x="22" y="29"/>
                  </a:lnTo>
                  <a:lnTo>
                    <a:pt x="20" y="23"/>
                  </a:lnTo>
                  <a:lnTo>
                    <a:pt x="22" y="18"/>
                  </a:lnTo>
                  <a:lnTo>
                    <a:pt x="31" y="15"/>
                  </a:lnTo>
                  <a:lnTo>
                    <a:pt x="36" y="6"/>
                  </a:lnTo>
                  <a:lnTo>
                    <a:pt x="38" y="7"/>
                  </a:lnTo>
                  <a:lnTo>
                    <a:pt x="41" y="14"/>
                  </a:lnTo>
                  <a:lnTo>
                    <a:pt x="46" y="17"/>
                  </a:lnTo>
                  <a:lnTo>
                    <a:pt x="52" y="14"/>
                  </a:lnTo>
                  <a:lnTo>
                    <a:pt x="58" y="8"/>
                  </a:lnTo>
                  <a:lnTo>
                    <a:pt x="64" y="9"/>
                  </a:lnTo>
                  <a:lnTo>
                    <a:pt x="69" y="6"/>
                  </a:lnTo>
                  <a:lnTo>
                    <a:pt x="69" y="2"/>
                  </a:lnTo>
                  <a:lnTo>
                    <a:pt x="73" y="0"/>
                  </a:lnTo>
                  <a:lnTo>
                    <a:pt x="76" y="2"/>
                  </a:lnTo>
                  <a:lnTo>
                    <a:pt x="82" y="9"/>
                  </a:lnTo>
                  <a:lnTo>
                    <a:pt x="79" y="19"/>
                  </a:lnTo>
                  <a:lnTo>
                    <a:pt x="80" y="24"/>
                  </a:lnTo>
                  <a:lnTo>
                    <a:pt x="88" y="27"/>
                  </a:lnTo>
                  <a:lnTo>
                    <a:pt x="94" y="32"/>
                  </a:lnTo>
                  <a:lnTo>
                    <a:pt x="97" y="38"/>
                  </a:lnTo>
                  <a:lnTo>
                    <a:pt x="101" y="39"/>
                  </a:lnTo>
                  <a:lnTo>
                    <a:pt x="111" y="44"/>
                  </a:lnTo>
                  <a:lnTo>
                    <a:pt x="106" y="51"/>
                  </a:lnTo>
                  <a:lnTo>
                    <a:pt x="103" y="63"/>
                  </a:lnTo>
                  <a:lnTo>
                    <a:pt x="114" y="6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0" name="Freeform 41">
              <a:extLst>
                <a:ext uri="{FF2B5EF4-FFF2-40B4-BE49-F238E27FC236}">
                  <a16:creationId xmlns:a16="http://schemas.microsoft.com/office/drawing/2014/main" id="{ED35C49B-74E2-55E0-7C79-1508F9A42A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9213" y="1733550"/>
              <a:ext cx="1133475" cy="1130300"/>
            </a:xfrm>
            <a:custGeom>
              <a:avLst/>
              <a:gdLst>
                <a:gd name="T0" fmla="*/ 553 w 714"/>
                <a:gd name="T1" fmla="*/ 34 h 712"/>
                <a:gd name="T2" fmla="*/ 562 w 714"/>
                <a:gd name="T3" fmla="*/ 90 h 712"/>
                <a:gd name="T4" fmla="*/ 612 w 714"/>
                <a:gd name="T5" fmla="*/ 81 h 712"/>
                <a:gd name="T6" fmla="*/ 602 w 714"/>
                <a:gd name="T7" fmla="*/ 157 h 712"/>
                <a:gd name="T8" fmla="*/ 569 w 714"/>
                <a:gd name="T9" fmla="*/ 187 h 712"/>
                <a:gd name="T10" fmla="*/ 582 w 714"/>
                <a:gd name="T11" fmla="*/ 236 h 712"/>
                <a:gd name="T12" fmla="*/ 641 w 714"/>
                <a:gd name="T13" fmla="*/ 287 h 712"/>
                <a:gd name="T14" fmla="*/ 655 w 714"/>
                <a:gd name="T15" fmla="*/ 355 h 712"/>
                <a:gd name="T16" fmla="*/ 692 w 714"/>
                <a:gd name="T17" fmla="*/ 417 h 712"/>
                <a:gd name="T18" fmla="*/ 703 w 714"/>
                <a:gd name="T19" fmla="*/ 471 h 712"/>
                <a:gd name="T20" fmla="*/ 678 w 714"/>
                <a:gd name="T21" fmla="*/ 557 h 712"/>
                <a:gd name="T22" fmla="*/ 701 w 714"/>
                <a:gd name="T23" fmla="*/ 624 h 712"/>
                <a:gd name="T24" fmla="*/ 683 w 714"/>
                <a:gd name="T25" fmla="*/ 637 h 712"/>
                <a:gd name="T26" fmla="*/ 666 w 714"/>
                <a:gd name="T27" fmla="*/ 641 h 712"/>
                <a:gd name="T28" fmla="*/ 640 w 714"/>
                <a:gd name="T29" fmla="*/ 646 h 712"/>
                <a:gd name="T30" fmla="*/ 627 w 714"/>
                <a:gd name="T31" fmla="*/ 654 h 712"/>
                <a:gd name="T32" fmla="*/ 585 w 714"/>
                <a:gd name="T33" fmla="*/ 657 h 712"/>
                <a:gd name="T34" fmla="*/ 565 w 714"/>
                <a:gd name="T35" fmla="*/ 705 h 712"/>
                <a:gd name="T36" fmla="*/ 517 w 714"/>
                <a:gd name="T37" fmla="*/ 709 h 712"/>
                <a:gd name="T38" fmla="*/ 456 w 714"/>
                <a:gd name="T39" fmla="*/ 697 h 712"/>
                <a:gd name="T40" fmla="*/ 407 w 714"/>
                <a:gd name="T41" fmla="*/ 706 h 712"/>
                <a:gd name="T42" fmla="*/ 390 w 714"/>
                <a:gd name="T43" fmla="*/ 650 h 712"/>
                <a:gd name="T44" fmla="*/ 387 w 714"/>
                <a:gd name="T45" fmla="*/ 587 h 712"/>
                <a:gd name="T46" fmla="*/ 362 w 714"/>
                <a:gd name="T47" fmla="*/ 550 h 712"/>
                <a:gd name="T48" fmla="*/ 305 w 714"/>
                <a:gd name="T49" fmla="*/ 518 h 712"/>
                <a:gd name="T50" fmla="*/ 282 w 714"/>
                <a:gd name="T51" fmla="*/ 516 h 712"/>
                <a:gd name="T52" fmla="*/ 251 w 714"/>
                <a:gd name="T53" fmla="*/ 509 h 712"/>
                <a:gd name="T54" fmla="*/ 228 w 714"/>
                <a:gd name="T55" fmla="*/ 501 h 712"/>
                <a:gd name="T56" fmla="*/ 206 w 714"/>
                <a:gd name="T57" fmla="*/ 474 h 712"/>
                <a:gd name="T58" fmla="*/ 207 w 714"/>
                <a:gd name="T59" fmla="*/ 398 h 712"/>
                <a:gd name="T60" fmla="*/ 199 w 714"/>
                <a:gd name="T61" fmla="*/ 349 h 712"/>
                <a:gd name="T62" fmla="*/ 182 w 714"/>
                <a:gd name="T63" fmla="*/ 316 h 712"/>
                <a:gd name="T64" fmla="*/ 191 w 714"/>
                <a:gd name="T65" fmla="*/ 262 h 712"/>
                <a:gd name="T66" fmla="*/ 151 w 714"/>
                <a:gd name="T67" fmla="*/ 229 h 712"/>
                <a:gd name="T68" fmla="*/ 104 w 714"/>
                <a:gd name="T69" fmla="*/ 208 h 712"/>
                <a:gd name="T70" fmla="*/ 72 w 714"/>
                <a:gd name="T71" fmla="*/ 182 h 712"/>
                <a:gd name="T72" fmla="*/ 0 w 714"/>
                <a:gd name="T73" fmla="*/ 157 h 712"/>
                <a:gd name="T74" fmla="*/ 54 w 714"/>
                <a:gd name="T75" fmla="*/ 154 h 712"/>
                <a:gd name="T76" fmla="*/ 108 w 714"/>
                <a:gd name="T77" fmla="*/ 120 h 712"/>
                <a:gd name="T78" fmla="*/ 151 w 714"/>
                <a:gd name="T79" fmla="*/ 80 h 712"/>
                <a:gd name="T80" fmla="*/ 185 w 714"/>
                <a:gd name="T81" fmla="*/ 77 h 712"/>
                <a:gd name="T82" fmla="*/ 230 w 714"/>
                <a:gd name="T83" fmla="*/ 109 h 712"/>
                <a:gd name="T84" fmla="*/ 293 w 714"/>
                <a:gd name="T85" fmla="*/ 128 h 712"/>
                <a:gd name="T86" fmla="*/ 359 w 714"/>
                <a:gd name="T87" fmla="*/ 109 h 712"/>
                <a:gd name="T88" fmla="*/ 412 w 714"/>
                <a:gd name="T89" fmla="*/ 103 h 712"/>
                <a:gd name="T90" fmla="*/ 456 w 714"/>
                <a:gd name="T91" fmla="*/ 48 h 712"/>
                <a:gd name="T92" fmla="*/ 484 w 714"/>
                <a:gd name="T93" fmla="*/ 11 h 712"/>
                <a:gd name="T94" fmla="*/ 430 w 714"/>
                <a:gd name="T95" fmla="*/ 299 h 712"/>
                <a:gd name="T96" fmla="*/ 388 w 714"/>
                <a:gd name="T97" fmla="*/ 308 h 712"/>
                <a:gd name="T98" fmla="*/ 378 w 714"/>
                <a:gd name="T99" fmla="*/ 348 h 712"/>
                <a:gd name="T100" fmla="*/ 366 w 714"/>
                <a:gd name="T101" fmla="*/ 375 h 712"/>
                <a:gd name="T102" fmla="*/ 383 w 714"/>
                <a:gd name="T103" fmla="*/ 377 h 712"/>
                <a:gd name="T104" fmla="*/ 423 w 714"/>
                <a:gd name="T105" fmla="*/ 383 h 712"/>
                <a:gd name="T106" fmla="*/ 456 w 714"/>
                <a:gd name="T107" fmla="*/ 381 h 712"/>
                <a:gd name="T108" fmla="*/ 486 w 714"/>
                <a:gd name="T109" fmla="*/ 380 h 712"/>
                <a:gd name="T110" fmla="*/ 467 w 714"/>
                <a:gd name="T111" fmla="*/ 329 h 712"/>
                <a:gd name="T112" fmla="*/ 439 w 714"/>
                <a:gd name="T113" fmla="*/ 290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14" h="712">
                  <a:moveTo>
                    <a:pt x="503" y="16"/>
                  </a:moveTo>
                  <a:lnTo>
                    <a:pt x="504" y="27"/>
                  </a:lnTo>
                  <a:lnTo>
                    <a:pt x="512" y="31"/>
                  </a:lnTo>
                  <a:lnTo>
                    <a:pt x="509" y="39"/>
                  </a:lnTo>
                  <a:lnTo>
                    <a:pt x="512" y="41"/>
                  </a:lnTo>
                  <a:lnTo>
                    <a:pt x="532" y="38"/>
                  </a:lnTo>
                  <a:lnTo>
                    <a:pt x="544" y="43"/>
                  </a:lnTo>
                  <a:lnTo>
                    <a:pt x="553" y="34"/>
                  </a:lnTo>
                  <a:lnTo>
                    <a:pt x="564" y="39"/>
                  </a:lnTo>
                  <a:lnTo>
                    <a:pt x="572" y="35"/>
                  </a:lnTo>
                  <a:lnTo>
                    <a:pt x="575" y="38"/>
                  </a:lnTo>
                  <a:lnTo>
                    <a:pt x="576" y="49"/>
                  </a:lnTo>
                  <a:lnTo>
                    <a:pt x="573" y="59"/>
                  </a:lnTo>
                  <a:lnTo>
                    <a:pt x="553" y="85"/>
                  </a:lnTo>
                  <a:lnTo>
                    <a:pt x="553" y="93"/>
                  </a:lnTo>
                  <a:lnTo>
                    <a:pt x="562" y="90"/>
                  </a:lnTo>
                  <a:lnTo>
                    <a:pt x="573" y="93"/>
                  </a:lnTo>
                  <a:lnTo>
                    <a:pt x="582" y="92"/>
                  </a:lnTo>
                  <a:lnTo>
                    <a:pt x="583" y="85"/>
                  </a:lnTo>
                  <a:lnTo>
                    <a:pt x="589" y="81"/>
                  </a:lnTo>
                  <a:lnTo>
                    <a:pt x="593" y="74"/>
                  </a:lnTo>
                  <a:lnTo>
                    <a:pt x="610" y="67"/>
                  </a:lnTo>
                  <a:lnTo>
                    <a:pt x="610" y="74"/>
                  </a:lnTo>
                  <a:lnTo>
                    <a:pt x="612" y="81"/>
                  </a:lnTo>
                  <a:lnTo>
                    <a:pt x="618" y="84"/>
                  </a:lnTo>
                  <a:lnTo>
                    <a:pt x="619" y="88"/>
                  </a:lnTo>
                  <a:lnTo>
                    <a:pt x="610" y="105"/>
                  </a:lnTo>
                  <a:lnTo>
                    <a:pt x="605" y="110"/>
                  </a:lnTo>
                  <a:lnTo>
                    <a:pt x="604" y="119"/>
                  </a:lnTo>
                  <a:lnTo>
                    <a:pt x="608" y="129"/>
                  </a:lnTo>
                  <a:lnTo>
                    <a:pt x="605" y="150"/>
                  </a:lnTo>
                  <a:lnTo>
                    <a:pt x="602" y="157"/>
                  </a:lnTo>
                  <a:lnTo>
                    <a:pt x="594" y="167"/>
                  </a:lnTo>
                  <a:lnTo>
                    <a:pt x="593" y="169"/>
                  </a:lnTo>
                  <a:lnTo>
                    <a:pt x="583" y="177"/>
                  </a:lnTo>
                  <a:lnTo>
                    <a:pt x="580" y="178"/>
                  </a:lnTo>
                  <a:lnTo>
                    <a:pt x="578" y="179"/>
                  </a:lnTo>
                  <a:lnTo>
                    <a:pt x="577" y="179"/>
                  </a:lnTo>
                  <a:lnTo>
                    <a:pt x="571" y="184"/>
                  </a:lnTo>
                  <a:lnTo>
                    <a:pt x="569" y="187"/>
                  </a:lnTo>
                  <a:lnTo>
                    <a:pt x="565" y="189"/>
                  </a:lnTo>
                  <a:lnTo>
                    <a:pt x="565" y="196"/>
                  </a:lnTo>
                  <a:lnTo>
                    <a:pt x="567" y="205"/>
                  </a:lnTo>
                  <a:lnTo>
                    <a:pt x="569" y="210"/>
                  </a:lnTo>
                  <a:lnTo>
                    <a:pt x="569" y="217"/>
                  </a:lnTo>
                  <a:lnTo>
                    <a:pt x="564" y="226"/>
                  </a:lnTo>
                  <a:lnTo>
                    <a:pt x="565" y="230"/>
                  </a:lnTo>
                  <a:lnTo>
                    <a:pt x="582" y="236"/>
                  </a:lnTo>
                  <a:lnTo>
                    <a:pt x="588" y="242"/>
                  </a:lnTo>
                  <a:lnTo>
                    <a:pt x="595" y="248"/>
                  </a:lnTo>
                  <a:lnTo>
                    <a:pt x="608" y="254"/>
                  </a:lnTo>
                  <a:lnTo>
                    <a:pt x="628" y="277"/>
                  </a:lnTo>
                  <a:lnTo>
                    <a:pt x="631" y="278"/>
                  </a:lnTo>
                  <a:lnTo>
                    <a:pt x="633" y="281"/>
                  </a:lnTo>
                  <a:lnTo>
                    <a:pt x="634" y="283"/>
                  </a:lnTo>
                  <a:lnTo>
                    <a:pt x="641" y="287"/>
                  </a:lnTo>
                  <a:lnTo>
                    <a:pt x="654" y="293"/>
                  </a:lnTo>
                  <a:lnTo>
                    <a:pt x="661" y="298"/>
                  </a:lnTo>
                  <a:lnTo>
                    <a:pt x="669" y="309"/>
                  </a:lnTo>
                  <a:lnTo>
                    <a:pt x="665" y="323"/>
                  </a:lnTo>
                  <a:lnTo>
                    <a:pt x="666" y="328"/>
                  </a:lnTo>
                  <a:lnTo>
                    <a:pt x="671" y="334"/>
                  </a:lnTo>
                  <a:lnTo>
                    <a:pt x="665" y="347"/>
                  </a:lnTo>
                  <a:lnTo>
                    <a:pt x="655" y="355"/>
                  </a:lnTo>
                  <a:lnTo>
                    <a:pt x="653" y="368"/>
                  </a:lnTo>
                  <a:lnTo>
                    <a:pt x="656" y="373"/>
                  </a:lnTo>
                  <a:lnTo>
                    <a:pt x="660" y="389"/>
                  </a:lnTo>
                  <a:lnTo>
                    <a:pt x="664" y="395"/>
                  </a:lnTo>
                  <a:lnTo>
                    <a:pt x="664" y="401"/>
                  </a:lnTo>
                  <a:lnTo>
                    <a:pt x="669" y="406"/>
                  </a:lnTo>
                  <a:lnTo>
                    <a:pt x="686" y="411"/>
                  </a:lnTo>
                  <a:lnTo>
                    <a:pt x="692" y="417"/>
                  </a:lnTo>
                  <a:lnTo>
                    <a:pt x="692" y="423"/>
                  </a:lnTo>
                  <a:lnTo>
                    <a:pt x="688" y="431"/>
                  </a:lnTo>
                  <a:lnTo>
                    <a:pt x="692" y="438"/>
                  </a:lnTo>
                  <a:lnTo>
                    <a:pt x="688" y="447"/>
                  </a:lnTo>
                  <a:lnTo>
                    <a:pt x="689" y="456"/>
                  </a:lnTo>
                  <a:lnTo>
                    <a:pt x="692" y="462"/>
                  </a:lnTo>
                  <a:lnTo>
                    <a:pt x="701" y="467"/>
                  </a:lnTo>
                  <a:lnTo>
                    <a:pt x="703" y="471"/>
                  </a:lnTo>
                  <a:lnTo>
                    <a:pt x="702" y="482"/>
                  </a:lnTo>
                  <a:lnTo>
                    <a:pt x="698" y="494"/>
                  </a:lnTo>
                  <a:lnTo>
                    <a:pt x="697" y="502"/>
                  </a:lnTo>
                  <a:lnTo>
                    <a:pt x="699" y="511"/>
                  </a:lnTo>
                  <a:lnTo>
                    <a:pt x="695" y="525"/>
                  </a:lnTo>
                  <a:lnTo>
                    <a:pt x="679" y="542"/>
                  </a:lnTo>
                  <a:lnTo>
                    <a:pt x="676" y="551"/>
                  </a:lnTo>
                  <a:lnTo>
                    <a:pt x="678" y="557"/>
                  </a:lnTo>
                  <a:lnTo>
                    <a:pt x="688" y="562"/>
                  </a:lnTo>
                  <a:lnTo>
                    <a:pt x="694" y="582"/>
                  </a:lnTo>
                  <a:lnTo>
                    <a:pt x="707" y="596"/>
                  </a:lnTo>
                  <a:lnTo>
                    <a:pt x="711" y="601"/>
                  </a:lnTo>
                  <a:lnTo>
                    <a:pt x="714" y="620"/>
                  </a:lnTo>
                  <a:lnTo>
                    <a:pt x="708" y="628"/>
                  </a:lnTo>
                  <a:lnTo>
                    <a:pt x="704" y="624"/>
                  </a:lnTo>
                  <a:lnTo>
                    <a:pt x="701" y="624"/>
                  </a:lnTo>
                  <a:lnTo>
                    <a:pt x="704" y="631"/>
                  </a:lnTo>
                  <a:lnTo>
                    <a:pt x="702" y="632"/>
                  </a:lnTo>
                  <a:lnTo>
                    <a:pt x="701" y="637"/>
                  </a:lnTo>
                  <a:lnTo>
                    <a:pt x="699" y="640"/>
                  </a:lnTo>
                  <a:lnTo>
                    <a:pt x="692" y="639"/>
                  </a:lnTo>
                  <a:lnTo>
                    <a:pt x="689" y="641"/>
                  </a:lnTo>
                  <a:lnTo>
                    <a:pt x="685" y="641"/>
                  </a:lnTo>
                  <a:lnTo>
                    <a:pt x="683" y="637"/>
                  </a:lnTo>
                  <a:lnTo>
                    <a:pt x="682" y="634"/>
                  </a:lnTo>
                  <a:lnTo>
                    <a:pt x="679" y="633"/>
                  </a:lnTo>
                  <a:lnTo>
                    <a:pt x="678" y="632"/>
                  </a:lnTo>
                  <a:lnTo>
                    <a:pt x="676" y="631"/>
                  </a:lnTo>
                  <a:lnTo>
                    <a:pt x="675" y="634"/>
                  </a:lnTo>
                  <a:lnTo>
                    <a:pt x="672" y="634"/>
                  </a:lnTo>
                  <a:lnTo>
                    <a:pt x="673" y="637"/>
                  </a:lnTo>
                  <a:lnTo>
                    <a:pt x="666" y="641"/>
                  </a:lnTo>
                  <a:lnTo>
                    <a:pt x="663" y="640"/>
                  </a:lnTo>
                  <a:lnTo>
                    <a:pt x="653" y="641"/>
                  </a:lnTo>
                  <a:lnTo>
                    <a:pt x="651" y="643"/>
                  </a:lnTo>
                  <a:lnTo>
                    <a:pt x="653" y="645"/>
                  </a:lnTo>
                  <a:lnTo>
                    <a:pt x="651" y="645"/>
                  </a:lnTo>
                  <a:lnTo>
                    <a:pt x="645" y="647"/>
                  </a:lnTo>
                  <a:lnTo>
                    <a:pt x="643" y="646"/>
                  </a:lnTo>
                  <a:lnTo>
                    <a:pt x="640" y="646"/>
                  </a:lnTo>
                  <a:lnTo>
                    <a:pt x="640" y="648"/>
                  </a:lnTo>
                  <a:lnTo>
                    <a:pt x="638" y="649"/>
                  </a:lnTo>
                  <a:lnTo>
                    <a:pt x="634" y="653"/>
                  </a:lnTo>
                  <a:lnTo>
                    <a:pt x="631" y="653"/>
                  </a:lnTo>
                  <a:lnTo>
                    <a:pt x="632" y="655"/>
                  </a:lnTo>
                  <a:lnTo>
                    <a:pt x="631" y="658"/>
                  </a:lnTo>
                  <a:lnTo>
                    <a:pt x="629" y="658"/>
                  </a:lnTo>
                  <a:lnTo>
                    <a:pt x="627" y="654"/>
                  </a:lnTo>
                  <a:lnTo>
                    <a:pt x="619" y="650"/>
                  </a:lnTo>
                  <a:lnTo>
                    <a:pt x="614" y="650"/>
                  </a:lnTo>
                  <a:lnTo>
                    <a:pt x="612" y="652"/>
                  </a:lnTo>
                  <a:lnTo>
                    <a:pt x="605" y="648"/>
                  </a:lnTo>
                  <a:lnTo>
                    <a:pt x="596" y="649"/>
                  </a:lnTo>
                  <a:lnTo>
                    <a:pt x="591" y="649"/>
                  </a:lnTo>
                  <a:lnTo>
                    <a:pt x="590" y="655"/>
                  </a:lnTo>
                  <a:lnTo>
                    <a:pt x="585" y="657"/>
                  </a:lnTo>
                  <a:lnTo>
                    <a:pt x="578" y="667"/>
                  </a:lnTo>
                  <a:lnTo>
                    <a:pt x="579" y="671"/>
                  </a:lnTo>
                  <a:lnTo>
                    <a:pt x="572" y="671"/>
                  </a:lnTo>
                  <a:lnTo>
                    <a:pt x="575" y="681"/>
                  </a:lnTo>
                  <a:lnTo>
                    <a:pt x="572" y="685"/>
                  </a:lnTo>
                  <a:lnTo>
                    <a:pt x="573" y="690"/>
                  </a:lnTo>
                  <a:lnTo>
                    <a:pt x="566" y="698"/>
                  </a:lnTo>
                  <a:lnTo>
                    <a:pt x="565" y="705"/>
                  </a:lnTo>
                  <a:lnTo>
                    <a:pt x="560" y="705"/>
                  </a:lnTo>
                  <a:lnTo>
                    <a:pt x="558" y="699"/>
                  </a:lnTo>
                  <a:lnTo>
                    <a:pt x="556" y="698"/>
                  </a:lnTo>
                  <a:lnTo>
                    <a:pt x="543" y="705"/>
                  </a:lnTo>
                  <a:lnTo>
                    <a:pt x="533" y="704"/>
                  </a:lnTo>
                  <a:lnTo>
                    <a:pt x="531" y="706"/>
                  </a:lnTo>
                  <a:lnTo>
                    <a:pt x="519" y="712"/>
                  </a:lnTo>
                  <a:lnTo>
                    <a:pt x="517" y="709"/>
                  </a:lnTo>
                  <a:lnTo>
                    <a:pt x="507" y="712"/>
                  </a:lnTo>
                  <a:lnTo>
                    <a:pt x="503" y="709"/>
                  </a:lnTo>
                  <a:lnTo>
                    <a:pt x="484" y="711"/>
                  </a:lnTo>
                  <a:lnTo>
                    <a:pt x="479" y="706"/>
                  </a:lnTo>
                  <a:lnTo>
                    <a:pt x="472" y="710"/>
                  </a:lnTo>
                  <a:lnTo>
                    <a:pt x="469" y="707"/>
                  </a:lnTo>
                  <a:lnTo>
                    <a:pt x="467" y="701"/>
                  </a:lnTo>
                  <a:lnTo>
                    <a:pt x="456" y="697"/>
                  </a:lnTo>
                  <a:lnTo>
                    <a:pt x="453" y="694"/>
                  </a:lnTo>
                  <a:lnTo>
                    <a:pt x="449" y="694"/>
                  </a:lnTo>
                  <a:lnTo>
                    <a:pt x="443" y="686"/>
                  </a:lnTo>
                  <a:lnTo>
                    <a:pt x="437" y="694"/>
                  </a:lnTo>
                  <a:lnTo>
                    <a:pt x="428" y="692"/>
                  </a:lnTo>
                  <a:lnTo>
                    <a:pt x="419" y="704"/>
                  </a:lnTo>
                  <a:lnTo>
                    <a:pt x="414" y="707"/>
                  </a:lnTo>
                  <a:lnTo>
                    <a:pt x="407" y="706"/>
                  </a:lnTo>
                  <a:lnTo>
                    <a:pt x="404" y="703"/>
                  </a:lnTo>
                  <a:lnTo>
                    <a:pt x="399" y="693"/>
                  </a:lnTo>
                  <a:lnTo>
                    <a:pt x="401" y="687"/>
                  </a:lnTo>
                  <a:lnTo>
                    <a:pt x="399" y="680"/>
                  </a:lnTo>
                  <a:lnTo>
                    <a:pt x="402" y="670"/>
                  </a:lnTo>
                  <a:lnTo>
                    <a:pt x="401" y="662"/>
                  </a:lnTo>
                  <a:lnTo>
                    <a:pt x="396" y="654"/>
                  </a:lnTo>
                  <a:lnTo>
                    <a:pt x="390" y="650"/>
                  </a:lnTo>
                  <a:lnTo>
                    <a:pt x="390" y="641"/>
                  </a:lnTo>
                  <a:lnTo>
                    <a:pt x="383" y="636"/>
                  </a:lnTo>
                  <a:lnTo>
                    <a:pt x="377" y="637"/>
                  </a:lnTo>
                  <a:lnTo>
                    <a:pt x="369" y="625"/>
                  </a:lnTo>
                  <a:lnTo>
                    <a:pt x="389" y="612"/>
                  </a:lnTo>
                  <a:lnTo>
                    <a:pt x="390" y="605"/>
                  </a:lnTo>
                  <a:lnTo>
                    <a:pt x="394" y="601"/>
                  </a:lnTo>
                  <a:lnTo>
                    <a:pt x="387" y="587"/>
                  </a:lnTo>
                  <a:lnTo>
                    <a:pt x="389" y="574"/>
                  </a:lnTo>
                  <a:lnTo>
                    <a:pt x="381" y="559"/>
                  </a:lnTo>
                  <a:lnTo>
                    <a:pt x="386" y="555"/>
                  </a:lnTo>
                  <a:lnTo>
                    <a:pt x="385" y="551"/>
                  </a:lnTo>
                  <a:lnTo>
                    <a:pt x="381" y="548"/>
                  </a:lnTo>
                  <a:lnTo>
                    <a:pt x="371" y="553"/>
                  </a:lnTo>
                  <a:lnTo>
                    <a:pt x="364" y="552"/>
                  </a:lnTo>
                  <a:lnTo>
                    <a:pt x="362" y="550"/>
                  </a:lnTo>
                  <a:lnTo>
                    <a:pt x="363" y="545"/>
                  </a:lnTo>
                  <a:lnTo>
                    <a:pt x="351" y="543"/>
                  </a:lnTo>
                  <a:lnTo>
                    <a:pt x="346" y="533"/>
                  </a:lnTo>
                  <a:lnTo>
                    <a:pt x="327" y="534"/>
                  </a:lnTo>
                  <a:lnTo>
                    <a:pt x="323" y="524"/>
                  </a:lnTo>
                  <a:lnTo>
                    <a:pt x="311" y="525"/>
                  </a:lnTo>
                  <a:lnTo>
                    <a:pt x="308" y="520"/>
                  </a:lnTo>
                  <a:lnTo>
                    <a:pt x="305" y="518"/>
                  </a:lnTo>
                  <a:lnTo>
                    <a:pt x="301" y="517"/>
                  </a:lnTo>
                  <a:lnTo>
                    <a:pt x="296" y="514"/>
                  </a:lnTo>
                  <a:lnTo>
                    <a:pt x="294" y="513"/>
                  </a:lnTo>
                  <a:lnTo>
                    <a:pt x="290" y="513"/>
                  </a:lnTo>
                  <a:lnTo>
                    <a:pt x="288" y="510"/>
                  </a:lnTo>
                  <a:lnTo>
                    <a:pt x="285" y="510"/>
                  </a:lnTo>
                  <a:lnTo>
                    <a:pt x="283" y="512"/>
                  </a:lnTo>
                  <a:lnTo>
                    <a:pt x="282" y="516"/>
                  </a:lnTo>
                  <a:lnTo>
                    <a:pt x="279" y="517"/>
                  </a:lnTo>
                  <a:lnTo>
                    <a:pt x="277" y="517"/>
                  </a:lnTo>
                  <a:lnTo>
                    <a:pt x="277" y="520"/>
                  </a:lnTo>
                  <a:lnTo>
                    <a:pt x="275" y="521"/>
                  </a:lnTo>
                  <a:lnTo>
                    <a:pt x="262" y="520"/>
                  </a:lnTo>
                  <a:lnTo>
                    <a:pt x="260" y="515"/>
                  </a:lnTo>
                  <a:lnTo>
                    <a:pt x="253" y="512"/>
                  </a:lnTo>
                  <a:lnTo>
                    <a:pt x="251" y="509"/>
                  </a:lnTo>
                  <a:lnTo>
                    <a:pt x="249" y="504"/>
                  </a:lnTo>
                  <a:lnTo>
                    <a:pt x="246" y="504"/>
                  </a:lnTo>
                  <a:lnTo>
                    <a:pt x="244" y="507"/>
                  </a:lnTo>
                  <a:lnTo>
                    <a:pt x="244" y="510"/>
                  </a:lnTo>
                  <a:lnTo>
                    <a:pt x="241" y="510"/>
                  </a:lnTo>
                  <a:lnTo>
                    <a:pt x="235" y="506"/>
                  </a:lnTo>
                  <a:lnTo>
                    <a:pt x="232" y="502"/>
                  </a:lnTo>
                  <a:lnTo>
                    <a:pt x="228" y="501"/>
                  </a:lnTo>
                  <a:lnTo>
                    <a:pt x="225" y="501"/>
                  </a:lnTo>
                  <a:lnTo>
                    <a:pt x="222" y="497"/>
                  </a:lnTo>
                  <a:lnTo>
                    <a:pt x="219" y="495"/>
                  </a:lnTo>
                  <a:lnTo>
                    <a:pt x="217" y="491"/>
                  </a:lnTo>
                  <a:lnTo>
                    <a:pt x="216" y="487"/>
                  </a:lnTo>
                  <a:lnTo>
                    <a:pt x="211" y="483"/>
                  </a:lnTo>
                  <a:lnTo>
                    <a:pt x="208" y="483"/>
                  </a:lnTo>
                  <a:lnTo>
                    <a:pt x="206" y="474"/>
                  </a:lnTo>
                  <a:lnTo>
                    <a:pt x="197" y="462"/>
                  </a:lnTo>
                  <a:lnTo>
                    <a:pt x="201" y="457"/>
                  </a:lnTo>
                  <a:lnTo>
                    <a:pt x="203" y="448"/>
                  </a:lnTo>
                  <a:lnTo>
                    <a:pt x="210" y="443"/>
                  </a:lnTo>
                  <a:lnTo>
                    <a:pt x="202" y="435"/>
                  </a:lnTo>
                  <a:lnTo>
                    <a:pt x="204" y="423"/>
                  </a:lnTo>
                  <a:lnTo>
                    <a:pt x="211" y="405"/>
                  </a:lnTo>
                  <a:lnTo>
                    <a:pt x="207" y="398"/>
                  </a:lnTo>
                  <a:lnTo>
                    <a:pt x="210" y="395"/>
                  </a:lnTo>
                  <a:lnTo>
                    <a:pt x="209" y="387"/>
                  </a:lnTo>
                  <a:lnTo>
                    <a:pt x="206" y="382"/>
                  </a:lnTo>
                  <a:lnTo>
                    <a:pt x="212" y="369"/>
                  </a:lnTo>
                  <a:lnTo>
                    <a:pt x="214" y="362"/>
                  </a:lnTo>
                  <a:lnTo>
                    <a:pt x="209" y="357"/>
                  </a:lnTo>
                  <a:lnTo>
                    <a:pt x="203" y="357"/>
                  </a:lnTo>
                  <a:lnTo>
                    <a:pt x="199" y="349"/>
                  </a:lnTo>
                  <a:lnTo>
                    <a:pt x="196" y="349"/>
                  </a:lnTo>
                  <a:lnTo>
                    <a:pt x="191" y="355"/>
                  </a:lnTo>
                  <a:lnTo>
                    <a:pt x="186" y="356"/>
                  </a:lnTo>
                  <a:lnTo>
                    <a:pt x="182" y="353"/>
                  </a:lnTo>
                  <a:lnTo>
                    <a:pt x="185" y="345"/>
                  </a:lnTo>
                  <a:lnTo>
                    <a:pt x="178" y="345"/>
                  </a:lnTo>
                  <a:lnTo>
                    <a:pt x="183" y="330"/>
                  </a:lnTo>
                  <a:lnTo>
                    <a:pt x="182" y="316"/>
                  </a:lnTo>
                  <a:lnTo>
                    <a:pt x="187" y="317"/>
                  </a:lnTo>
                  <a:lnTo>
                    <a:pt x="195" y="313"/>
                  </a:lnTo>
                  <a:lnTo>
                    <a:pt x="194" y="301"/>
                  </a:lnTo>
                  <a:lnTo>
                    <a:pt x="194" y="297"/>
                  </a:lnTo>
                  <a:lnTo>
                    <a:pt x="186" y="283"/>
                  </a:lnTo>
                  <a:lnTo>
                    <a:pt x="190" y="277"/>
                  </a:lnTo>
                  <a:lnTo>
                    <a:pt x="188" y="269"/>
                  </a:lnTo>
                  <a:lnTo>
                    <a:pt x="191" y="262"/>
                  </a:lnTo>
                  <a:lnTo>
                    <a:pt x="196" y="260"/>
                  </a:lnTo>
                  <a:lnTo>
                    <a:pt x="196" y="253"/>
                  </a:lnTo>
                  <a:lnTo>
                    <a:pt x="190" y="239"/>
                  </a:lnTo>
                  <a:lnTo>
                    <a:pt x="183" y="235"/>
                  </a:lnTo>
                  <a:lnTo>
                    <a:pt x="173" y="239"/>
                  </a:lnTo>
                  <a:lnTo>
                    <a:pt x="171" y="228"/>
                  </a:lnTo>
                  <a:lnTo>
                    <a:pt x="166" y="233"/>
                  </a:lnTo>
                  <a:lnTo>
                    <a:pt x="151" y="229"/>
                  </a:lnTo>
                  <a:lnTo>
                    <a:pt x="141" y="233"/>
                  </a:lnTo>
                  <a:lnTo>
                    <a:pt x="126" y="228"/>
                  </a:lnTo>
                  <a:lnTo>
                    <a:pt x="113" y="223"/>
                  </a:lnTo>
                  <a:lnTo>
                    <a:pt x="111" y="223"/>
                  </a:lnTo>
                  <a:lnTo>
                    <a:pt x="111" y="219"/>
                  </a:lnTo>
                  <a:lnTo>
                    <a:pt x="115" y="214"/>
                  </a:lnTo>
                  <a:lnTo>
                    <a:pt x="113" y="211"/>
                  </a:lnTo>
                  <a:lnTo>
                    <a:pt x="104" y="208"/>
                  </a:lnTo>
                  <a:lnTo>
                    <a:pt x="95" y="200"/>
                  </a:lnTo>
                  <a:lnTo>
                    <a:pt x="84" y="202"/>
                  </a:lnTo>
                  <a:lnTo>
                    <a:pt x="81" y="193"/>
                  </a:lnTo>
                  <a:lnTo>
                    <a:pt x="73" y="192"/>
                  </a:lnTo>
                  <a:lnTo>
                    <a:pt x="72" y="188"/>
                  </a:lnTo>
                  <a:lnTo>
                    <a:pt x="74" y="184"/>
                  </a:lnTo>
                  <a:lnTo>
                    <a:pt x="73" y="183"/>
                  </a:lnTo>
                  <a:lnTo>
                    <a:pt x="72" y="182"/>
                  </a:lnTo>
                  <a:lnTo>
                    <a:pt x="66" y="184"/>
                  </a:lnTo>
                  <a:lnTo>
                    <a:pt x="56" y="179"/>
                  </a:lnTo>
                  <a:lnTo>
                    <a:pt x="47" y="180"/>
                  </a:lnTo>
                  <a:lnTo>
                    <a:pt x="41" y="175"/>
                  </a:lnTo>
                  <a:lnTo>
                    <a:pt x="36" y="172"/>
                  </a:lnTo>
                  <a:lnTo>
                    <a:pt x="14" y="179"/>
                  </a:lnTo>
                  <a:lnTo>
                    <a:pt x="3" y="167"/>
                  </a:lnTo>
                  <a:lnTo>
                    <a:pt x="0" y="157"/>
                  </a:lnTo>
                  <a:lnTo>
                    <a:pt x="25" y="160"/>
                  </a:lnTo>
                  <a:lnTo>
                    <a:pt x="26" y="158"/>
                  </a:lnTo>
                  <a:lnTo>
                    <a:pt x="26" y="152"/>
                  </a:lnTo>
                  <a:lnTo>
                    <a:pt x="31" y="151"/>
                  </a:lnTo>
                  <a:lnTo>
                    <a:pt x="37" y="151"/>
                  </a:lnTo>
                  <a:lnTo>
                    <a:pt x="41" y="153"/>
                  </a:lnTo>
                  <a:lnTo>
                    <a:pt x="47" y="156"/>
                  </a:lnTo>
                  <a:lnTo>
                    <a:pt x="54" y="154"/>
                  </a:lnTo>
                  <a:lnTo>
                    <a:pt x="57" y="151"/>
                  </a:lnTo>
                  <a:lnTo>
                    <a:pt x="59" y="143"/>
                  </a:lnTo>
                  <a:lnTo>
                    <a:pt x="57" y="131"/>
                  </a:lnTo>
                  <a:lnTo>
                    <a:pt x="59" y="128"/>
                  </a:lnTo>
                  <a:lnTo>
                    <a:pt x="71" y="118"/>
                  </a:lnTo>
                  <a:lnTo>
                    <a:pt x="83" y="117"/>
                  </a:lnTo>
                  <a:lnTo>
                    <a:pt x="91" y="124"/>
                  </a:lnTo>
                  <a:lnTo>
                    <a:pt x="108" y="120"/>
                  </a:lnTo>
                  <a:lnTo>
                    <a:pt x="106" y="113"/>
                  </a:lnTo>
                  <a:lnTo>
                    <a:pt x="114" y="113"/>
                  </a:lnTo>
                  <a:lnTo>
                    <a:pt x="122" y="105"/>
                  </a:lnTo>
                  <a:lnTo>
                    <a:pt x="133" y="106"/>
                  </a:lnTo>
                  <a:lnTo>
                    <a:pt x="137" y="99"/>
                  </a:lnTo>
                  <a:lnTo>
                    <a:pt x="145" y="97"/>
                  </a:lnTo>
                  <a:lnTo>
                    <a:pt x="145" y="85"/>
                  </a:lnTo>
                  <a:lnTo>
                    <a:pt x="151" y="80"/>
                  </a:lnTo>
                  <a:lnTo>
                    <a:pt x="152" y="74"/>
                  </a:lnTo>
                  <a:lnTo>
                    <a:pt x="156" y="75"/>
                  </a:lnTo>
                  <a:lnTo>
                    <a:pt x="157" y="80"/>
                  </a:lnTo>
                  <a:lnTo>
                    <a:pt x="161" y="81"/>
                  </a:lnTo>
                  <a:lnTo>
                    <a:pt x="167" y="79"/>
                  </a:lnTo>
                  <a:lnTo>
                    <a:pt x="170" y="76"/>
                  </a:lnTo>
                  <a:lnTo>
                    <a:pt x="175" y="82"/>
                  </a:lnTo>
                  <a:lnTo>
                    <a:pt x="185" y="77"/>
                  </a:lnTo>
                  <a:lnTo>
                    <a:pt x="191" y="86"/>
                  </a:lnTo>
                  <a:lnTo>
                    <a:pt x="206" y="88"/>
                  </a:lnTo>
                  <a:lnTo>
                    <a:pt x="207" y="90"/>
                  </a:lnTo>
                  <a:lnTo>
                    <a:pt x="208" y="91"/>
                  </a:lnTo>
                  <a:lnTo>
                    <a:pt x="218" y="95"/>
                  </a:lnTo>
                  <a:lnTo>
                    <a:pt x="219" y="101"/>
                  </a:lnTo>
                  <a:lnTo>
                    <a:pt x="225" y="103"/>
                  </a:lnTo>
                  <a:lnTo>
                    <a:pt x="230" y="109"/>
                  </a:lnTo>
                  <a:lnTo>
                    <a:pt x="245" y="105"/>
                  </a:lnTo>
                  <a:lnTo>
                    <a:pt x="259" y="110"/>
                  </a:lnTo>
                  <a:lnTo>
                    <a:pt x="271" y="107"/>
                  </a:lnTo>
                  <a:lnTo>
                    <a:pt x="273" y="109"/>
                  </a:lnTo>
                  <a:lnTo>
                    <a:pt x="274" y="115"/>
                  </a:lnTo>
                  <a:lnTo>
                    <a:pt x="289" y="117"/>
                  </a:lnTo>
                  <a:lnTo>
                    <a:pt x="287" y="126"/>
                  </a:lnTo>
                  <a:lnTo>
                    <a:pt x="293" y="128"/>
                  </a:lnTo>
                  <a:lnTo>
                    <a:pt x="307" y="124"/>
                  </a:lnTo>
                  <a:lnTo>
                    <a:pt x="315" y="129"/>
                  </a:lnTo>
                  <a:lnTo>
                    <a:pt x="331" y="123"/>
                  </a:lnTo>
                  <a:lnTo>
                    <a:pt x="332" y="126"/>
                  </a:lnTo>
                  <a:lnTo>
                    <a:pt x="330" y="131"/>
                  </a:lnTo>
                  <a:lnTo>
                    <a:pt x="335" y="134"/>
                  </a:lnTo>
                  <a:lnTo>
                    <a:pt x="357" y="116"/>
                  </a:lnTo>
                  <a:lnTo>
                    <a:pt x="359" y="109"/>
                  </a:lnTo>
                  <a:lnTo>
                    <a:pt x="372" y="105"/>
                  </a:lnTo>
                  <a:lnTo>
                    <a:pt x="378" y="113"/>
                  </a:lnTo>
                  <a:lnTo>
                    <a:pt x="380" y="115"/>
                  </a:lnTo>
                  <a:lnTo>
                    <a:pt x="384" y="110"/>
                  </a:lnTo>
                  <a:lnTo>
                    <a:pt x="386" y="101"/>
                  </a:lnTo>
                  <a:lnTo>
                    <a:pt x="395" y="95"/>
                  </a:lnTo>
                  <a:lnTo>
                    <a:pt x="406" y="96"/>
                  </a:lnTo>
                  <a:lnTo>
                    <a:pt x="412" y="103"/>
                  </a:lnTo>
                  <a:lnTo>
                    <a:pt x="415" y="103"/>
                  </a:lnTo>
                  <a:lnTo>
                    <a:pt x="423" y="87"/>
                  </a:lnTo>
                  <a:lnTo>
                    <a:pt x="429" y="88"/>
                  </a:lnTo>
                  <a:lnTo>
                    <a:pt x="436" y="77"/>
                  </a:lnTo>
                  <a:lnTo>
                    <a:pt x="436" y="67"/>
                  </a:lnTo>
                  <a:lnTo>
                    <a:pt x="443" y="62"/>
                  </a:lnTo>
                  <a:lnTo>
                    <a:pt x="443" y="52"/>
                  </a:lnTo>
                  <a:lnTo>
                    <a:pt x="456" y="48"/>
                  </a:lnTo>
                  <a:lnTo>
                    <a:pt x="458" y="38"/>
                  </a:lnTo>
                  <a:lnTo>
                    <a:pt x="471" y="26"/>
                  </a:lnTo>
                  <a:lnTo>
                    <a:pt x="478" y="25"/>
                  </a:lnTo>
                  <a:lnTo>
                    <a:pt x="486" y="27"/>
                  </a:lnTo>
                  <a:lnTo>
                    <a:pt x="491" y="23"/>
                  </a:lnTo>
                  <a:lnTo>
                    <a:pt x="492" y="19"/>
                  </a:lnTo>
                  <a:lnTo>
                    <a:pt x="489" y="18"/>
                  </a:lnTo>
                  <a:lnTo>
                    <a:pt x="484" y="11"/>
                  </a:lnTo>
                  <a:lnTo>
                    <a:pt x="484" y="2"/>
                  </a:lnTo>
                  <a:lnTo>
                    <a:pt x="487" y="0"/>
                  </a:lnTo>
                  <a:lnTo>
                    <a:pt x="493" y="11"/>
                  </a:lnTo>
                  <a:lnTo>
                    <a:pt x="498" y="13"/>
                  </a:lnTo>
                  <a:lnTo>
                    <a:pt x="503" y="16"/>
                  </a:lnTo>
                  <a:close/>
                  <a:moveTo>
                    <a:pt x="435" y="292"/>
                  </a:moveTo>
                  <a:lnTo>
                    <a:pt x="435" y="296"/>
                  </a:lnTo>
                  <a:lnTo>
                    <a:pt x="430" y="299"/>
                  </a:lnTo>
                  <a:lnTo>
                    <a:pt x="424" y="298"/>
                  </a:lnTo>
                  <a:lnTo>
                    <a:pt x="418" y="304"/>
                  </a:lnTo>
                  <a:lnTo>
                    <a:pt x="412" y="307"/>
                  </a:lnTo>
                  <a:lnTo>
                    <a:pt x="407" y="304"/>
                  </a:lnTo>
                  <a:lnTo>
                    <a:pt x="404" y="297"/>
                  </a:lnTo>
                  <a:lnTo>
                    <a:pt x="402" y="296"/>
                  </a:lnTo>
                  <a:lnTo>
                    <a:pt x="397" y="305"/>
                  </a:lnTo>
                  <a:lnTo>
                    <a:pt x="388" y="308"/>
                  </a:lnTo>
                  <a:lnTo>
                    <a:pt x="386" y="313"/>
                  </a:lnTo>
                  <a:lnTo>
                    <a:pt x="388" y="319"/>
                  </a:lnTo>
                  <a:lnTo>
                    <a:pt x="379" y="317"/>
                  </a:lnTo>
                  <a:lnTo>
                    <a:pt x="375" y="320"/>
                  </a:lnTo>
                  <a:lnTo>
                    <a:pt x="376" y="326"/>
                  </a:lnTo>
                  <a:lnTo>
                    <a:pt x="372" y="339"/>
                  </a:lnTo>
                  <a:lnTo>
                    <a:pt x="378" y="345"/>
                  </a:lnTo>
                  <a:lnTo>
                    <a:pt x="378" y="348"/>
                  </a:lnTo>
                  <a:lnTo>
                    <a:pt x="373" y="354"/>
                  </a:lnTo>
                  <a:lnTo>
                    <a:pt x="372" y="356"/>
                  </a:lnTo>
                  <a:lnTo>
                    <a:pt x="369" y="360"/>
                  </a:lnTo>
                  <a:lnTo>
                    <a:pt x="369" y="365"/>
                  </a:lnTo>
                  <a:lnTo>
                    <a:pt x="373" y="368"/>
                  </a:lnTo>
                  <a:lnTo>
                    <a:pt x="369" y="372"/>
                  </a:lnTo>
                  <a:lnTo>
                    <a:pt x="367" y="373"/>
                  </a:lnTo>
                  <a:lnTo>
                    <a:pt x="366" y="375"/>
                  </a:lnTo>
                  <a:lnTo>
                    <a:pt x="367" y="377"/>
                  </a:lnTo>
                  <a:lnTo>
                    <a:pt x="371" y="376"/>
                  </a:lnTo>
                  <a:lnTo>
                    <a:pt x="371" y="379"/>
                  </a:lnTo>
                  <a:lnTo>
                    <a:pt x="374" y="382"/>
                  </a:lnTo>
                  <a:lnTo>
                    <a:pt x="376" y="381"/>
                  </a:lnTo>
                  <a:lnTo>
                    <a:pt x="377" y="383"/>
                  </a:lnTo>
                  <a:lnTo>
                    <a:pt x="381" y="383"/>
                  </a:lnTo>
                  <a:lnTo>
                    <a:pt x="383" y="377"/>
                  </a:lnTo>
                  <a:lnTo>
                    <a:pt x="393" y="373"/>
                  </a:lnTo>
                  <a:lnTo>
                    <a:pt x="399" y="377"/>
                  </a:lnTo>
                  <a:lnTo>
                    <a:pt x="407" y="374"/>
                  </a:lnTo>
                  <a:lnTo>
                    <a:pt x="411" y="380"/>
                  </a:lnTo>
                  <a:lnTo>
                    <a:pt x="416" y="375"/>
                  </a:lnTo>
                  <a:lnTo>
                    <a:pt x="417" y="376"/>
                  </a:lnTo>
                  <a:lnTo>
                    <a:pt x="422" y="381"/>
                  </a:lnTo>
                  <a:lnTo>
                    <a:pt x="423" y="383"/>
                  </a:lnTo>
                  <a:lnTo>
                    <a:pt x="426" y="383"/>
                  </a:lnTo>
                  <a:lnTo>
                    <a:pt x="426" y="386"/>
                  </a:lnTo>
                  <a:lnTo>
                    <a:pt x="432" y="386"/>
                  </a:lnTo>
                  <a:lnTo>
                    <a:pt x="432" y="375"/>
                  </a:lnTo>
                  <a:lnTo>
                    <a:pt x="439" y="372"/>
                  </a:lnTo>
                  <a:lnTo>
                    <a:pt x="445" y="377"/>
                  </a:lnTo>
                  <a:lnTo>
                    <a:pt x="454" y="376"/>
                  </a:lnTo>
                  <a:lnTo>
                    <a:pt x="456" y="381"/>
                  </a:lnTo>
                  <a:lnTo>
                    <a:pt x="466" y="380"/>
                  </a:lnTo>
                  <a:lnTo>
                    <a:pt x="469" y="384"/>
                  </a:lnTo>
                  <a:lnTo>
                    <a:pt x="476" y="384"/>
                  </a:lnTo>
                  <a:lnTo>
                    <a:pt x="478" y="386"/>
                  </a:lnTo>
                  <a:lnTo>
                    <a:pt x="477" y="393"/>
                  </a:lnTo>
                  <a:lnTo>
                    <a:pt x="479" y="395"/>
                  </a:lnTo>
                  <a:lnTo>
                    <a:pt x="488" y="383"/>
                  </a:lnTo>
                  <a:lnTo>
                    <a:pt x="486" y="380"/>
                  </a:lnTo>
                  <a:lnTo>
                    <a:pt x="494" y="373"/>
                  </a:lnTo>
                  <a:lnTo>
                    <a:pt x="494" y="369"/>
                  </a:lnTo>
                  <a:lnTo>
                    <a:pt x="497" y="360"/>
                  </a:lnTo>
                  <a:lnTo>
                    <a:pt x="480" y="352"/>
                  </a:lnTo>
                  <a:lnTo>
                    <a:pt x="469" y="353"/>
                  </a:lnTo>
                  <a:lnTo>
                    <a:pt x="472" y="341"/>
                  </a:lnTo>
                  <a:lnTo>
                    <a:pt x="477" y="334"/>
                  </a:lnTo>
                  <a:lnTo>
                    <a:pt x="467" y="329"/>
                  </a:lnTo>
                  <a:lnTo>
                    <a:pt x="463" y="328"/>
                  </a:lnTo>
                  <a:lnTo>
                    <a:pt x="460" y="322"/>
                  </a:lnTo>
                  <a:lnTo>
                    <a:pt x="454" y="317"/>
                  </a:lnTo>
                  <a:lnTo>
                    <a:pt x="446" y="314"/>
                  </a:lnTo>
                  <a:lnTo>
                    <a:pt x="445" y="309"/>
                  </a:lnTo>
                  <a:lnTo>
                    <a:pt x="448" y="299"/>
                  </a:lnTo>
                  <a:lnTo>
                    <a:pt x="442" y="292"/>
                  </a:lnTo>
                  <a:lnTo>
                    <a:pt x="439" y="290"/>
                  </a:lnTo>
                  <a:lnTo>
                    <a:pt x="435" y="29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1" name="Freeform 42">
              <a:extLst>
                <a:ext uri="{FF2B5EF4-FFF2-40B4-BE49-F238E27FC236}">
                  <a16:creationId xmlns:a16="http://schemas.microsoft.com/office/drawing/2014/main" id="{F288A962-365E-E21A-1990-20C53CC864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98788" y="1730375"/>
              <a:ext cx="152400" cy="311150"/>
            </a:xfrm>
            <a:custGeom>
              <a:avLst/>
              <a:gdLst>
                <a:gd name="T0" fmla="*/ 13 w 96"/>
                <a:gd name="T1" fmla="*/ 130 h 196"/>
                <a:gd name="T2" fmla="*/ 21 w 96"/>
                <a:gd name="T3" fmla="*/ 131 h 196"/>
                <a:gd name="T4" fmla="*/ 20 w 96"/>
                <a:gd name="T5" fmla="*/ 138 h 196"/>
                <a:gd name="T6" fmla="*/ 35 w 96"/>
                <a:gd name="T7" fmla="*/ 142 h 196"/>
                <a:gd name="T8" fmla="*/ 51 w 96"/>
                <a:gd name="T9" fmla="*/ 146 h 196"/>
                <a:gd name="T10" fmla="*/ 75 w 96"/>
                <a:gd name="T11" fmla="*/ 156 h 196"/>
                <a:gd name="T12" fmla="*/ 89 w 96"/>
                <a:gd name="T13" fmla="*/ 152 h 196"/>
                <a:gd name="T14" fmla="*/ 90 w 96"/>
                <a:gd name="T15" fmla="*/ 162 h 196"/>
                <a:gd name="T16" fmla="*/ 92 w 96"/>
                <a:gd name="T17" fmla="*/ 174 h 196"/>
                <a:gd name="T18" fmla="*/ 88 w 96"/>
                <a:gd name="T19" fmla="*/ 192 h 196"/>
                <a:gd name="T20" fmla="*/ 82 w 96"/>
                <a:gd name="T21" fmla="*/ 196 h 196"/>
                <a:gd name="T22" fmla="*/ 70 w 96"/>
                <a:gd name="T23" fmla="*/ 193 h 196"/>
                <a:gd name="T24" fmla="*/ 54 w 96"/>
                <a:gd name="T25" fmla="*/ 184 h 196"/>
                <a:gd name="T26" fmla="*/ 43 w 96"/>
                <a:gd name="T27" fmla="*/ 185 h 196"/>
                <a:gd name="T28" fmla="*/ 43 w 96"/>
                <a:gd name="T29" fmla="*/ 177 h 196"/>
                <a:gd name="T30" fmla="*/ 41 w 96"/>
                <a:gd name="T31" fmla="*/ 173 h 196"/>
                <a:gd name="T32" fmla="*/ 34 w 96"/>
                <a:gd name="T33" fmla="*/ 169 h 196"/>
                <a:gd name="T34" fmla="*/ 33 w 96"/>
                <a:gd name="T35" fmla="*/ 164 h 196"/>
                <a:gd name="T36" fmla="*/ 7 w 96"/>
                <a:gd name="T37" fmla="*/ 135 h 196"/>
                <a:gd name="T38" fmla="*/ 6 w 96"/>
                <a:gd name="T39" fmla="*/ 125 h 196"/>
                <a:gd name="T40" fmla="*/ 23 w 96"/>
                <a:gd name="T41" fmla="*/ 5 h 196"/>
                <a:gd name="T42" fmla="*/ 33 w 96"/>
                <a:gd name="T43" fmla="*/ 7 h 196"/>
                <a:gd name="T44" fmla="*/ 28 w 96"/>
                <a:gd name="T45" fmla="*/ 12 h 196"/>
                <a:gd name="T46" fmla="*/ 33 w 96"/>
                <a:gd name="T47" fmla="*/ 32 h 196"/>
                <a:gd name="T48" fmla="*/ 18 w 96"/>
                <a:gd name="T49" fmla="*/ 41 h 196"/>
                <a:gd name="T50" fmla="*/ 7 w 96"/>
                <a:gd name="T51" fmla="*/ 37 h 196"/>
                <a:gd name="T52" fmla="*/ 16 w 96"/>
                <a:gd name="T53" fmla="*/ 33 h 196"/>
                <a:gd name="T54" fmla="*/ 17 w 96"/>
                <a:gd name="T55" fmla="*/ 21 h 196"/>
                <a:gd name="T56" fmla="*/ 9 w 96"/>
                <a:gd name="T57" fmla="*/ 6 h 196"/>
                <a:gd name="T58" fmla="*/ 9 w 96"/>
                <a:gd name="T59" fmla="*/ 2 h 196"/>
                <a:gd name="T60" fmla="*/ 34 w 96"/>
                <a:gd name="T61" fmla="*/ 4 h 196"/>
                <a:gd name="T62" fmla="*/ 33 w 96"/>
                <a:gd name="T6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6" h="196">
                  <a:moveTo>
                    <a:pt x="6" y="125"/>
                  </a:moveTo>
                  <a:lnTo>
                    <a:pt x="13" y="130"/>
                  </a:lnTo>
                  <a:lnTo>
                    <a:pt x="20" y="129"/>
                  </a:lnTo>
                  <a:lnTo>
                    <a:pt x="21" y="131"/>
                  </a:lnTo>
                  <a:lnTo>
                    <a:pt x="19" y="136"/>
                  </a:lnTo>
                  <a:lnTo>
                    <a:pt x="20" y="138"/>
                  </a:lnTo>
                  <a:lnTo>
                    <a:pt x="28" y="136"/>
                  </a:lnTo>
                  <a:lnTo>
                    <a:pt x="35" y="142"/>
                  </a:lnTo>
                  <a:lnTo>
                    <a:pt x="46" y="141"/>
                  </a:lnTo>
                  <a:lnTo>
                    <a:pt x="51" y="146"/>
                  </a:lnTo>
                  <a:lnTo>
                    <a:pt x="66" y="147"/>
                  </a:lnTo>
                  <a:lnTo>
                    <a:pt x="75" y="156"/>
                  </a:lnTo>
                  <a:lnTo>
                    <a:pt x="82" y="155"/>
                  </a:lnTo>
                  <a:lnTo>
                    <a:pt x="89" y="152"/>
                  </a:lnTo>
                  <a:lnTo>
                    <a:pt x="96" y="159"/>
                  </a:lnTo>
                  <a:lnTo>
                    <a:pt x="90" y="162"/>
                  </a:lnTo>
                  <a:lnTo>
                    <a:pt x="95" y="169"/>
                  </a:lnTo>
                  <a:lnTo>
                    <a:pt x="92" y="174"/>
                  </a:lnTo>
                  <a:lnTo>
                    <a:pt x="94" y="185"/>
                  </a:lnTo>
                  <a:lnTo>
                    <a:pt x="88" y="192"/>
                  </a:lnTo>
                  <a:lnTo>
                    <a:pt x="86" y="195"/>
                  </a:lnTo>
                  <a:lnTo>
                    <a:pt x="82" y="196"/>
                  </a:lnTo>
                  <a:lnTo>
                    <a:pt x="74" y="190"/>
                  </a:lnTo>
                  <a:lnTo>
                    <a:pt x="70" y="193"/>
                  </a:lnTo>
                  <a:lnTo>
                    <a:pt x="63" y="192"/>
                  </a:lnTo>
                  <a:lnTo>
                    <a:pt x="54" y="184"/>
                  </a:lnTo>
                  <a:lnTo>
                    <a:pt x="47" y="186"/>
                  </a:lnTo>
                  <a:lnTo>
                    <a:pt x="43" y="185"/>
                  </a:lnTo>
                  <a:lnTo>
                    <a:pt x="42" y="182"/>
                  </a:lnTo>
                  <a:lnTo>
                    <a:pt x="43" y="177"/>
                  </a:lnTo>
                  <a:lnTo>
                    <a:pt x="42" y="175"/>
                  </a:lnTo>
                  <a:lnTo>
                    <a:pt x="41" y="173"/>
                  </a:lnTo>
                  <a:lnTo>
                    <a:pt x="35" y="171"/>
                  </a:lnTo>
                  <a:lnTo>
                    <a:pt x="34" y="169"/>
                  </a:lnTo>
                  <a:lnTo>
                    <a:pt x="35" y="166"/>
                  </a:lnTo>
                  <a:lnTo>
                    <a:pt x="33" y="164"/>
                  </a:lnTo>
                  <a:lnTo>
                    <a:pt x="25" y="145"/>
                  </a:lnTo>
                  <a:lnTo>
                    <a:pt x="7" y="135"/>
                  </a:lnTo>
                  <a:lnTo>
                    <a:pt x="0" y="125"/>
                  </a:lnTo>
                  <a:lnTo>
                    <a:pt x="6" y="125"/>
                  </a:lnTo>
                  <a:close/>
                  <a:moveTo>
                    <a:pt x="9" y="2"/>
                  </a:moveTo>
                  <a:lnTo>
                    <a:pt x="23" y="5"/>
                  </a:lnTo>
                  <a:lnTo>
                    <a:pt x="33" y="4"/>
                  </a:lnTo>
                  <a:lnTo>
                    <a:pt x="33" y="7"/>
                  </a:lnTo>
                  <a:lnTo>
                    <a:pt x="31" y="9"/>
                  </a:lnTo>
                  <a:lnTo>
                    <a:pt x="28" y="12"/>
                  </a:lnTo>
                  <a:lnTo>
                    <a:pt x="33" y="21"/>
                  </a:lnTo>
                  <a:lnTo>
                    <a:pt x="33" y="32"/>
                  </a:lnTo>
                  <a:lnTo>
                    <a:pt x="26" y="41"/>
                  </a:lnTo>
                  <a:lnTo>
                    <a:pt x="18" y="41"/>
                  </a:lnTo>
                  <a:lnTo>
                    <a:pt x="4" y="45"/>
                  </a:lnTo>
                  <a:lnTo>
                    <a:pt x="7" y="37"/>
                  </a:lnTo>
                  <a:lnTo>
                    <a:pt x="15" y="31"/>
                  </a:lnTo>
                  <a:lnTo>
                    <a:pt x="16" y="33"/>
                  </a:lnTo>
                  <a:lnTo>
                    <a:pt x="19" y="25"/>
                  </a:lnTo>
                  <a:lnTo>
                    <a:pt x="17" y="21"/>
                  </a:lnTo>
                  <a:lnTo>
                    <a:pt x="11" y="9"/>
                  </a:lnTo>
                  <a:lnTo>
                    <a:pt x="9" y="6"/>
                  </a:lnTo>
                  <a:lnTo>
                    <a:pt x="8" y="3"/>
                  </a:lnTo>
                  <a:lnTo>
                    <a:pt x="9" y="2"/>
                  </a:lnTo>
                  <a:close/>
                  <a:moveTo>
                    <a:pt x="36" y="2"/>
                  </a:moveTo>
                  <a:lnTo>
                    <a:pt x="34" y="4"/>
                  </a:lnTo>
                  <a:lnTo>
                    <a:pt x="33" y="3"/>
                  </a:lnTo>
                  <a:lnTo>
                    <a:pt x="33" y="0"/>
                  </a:lnTo>
                  <a:lnTo>
                    <a:pt x="36" y="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2" name="Freeform 43">
              <a:extLst>
                <a:ext uri="{FF2B5EF4-FFF2-40B4-BE49-F238E27FC236}">
                  <a16:creationId xmlns:a16="http://schemas.microsoft.com/office/drawing/2014/main" id="{5CD4F08A-BA4A-1926-F89D-52970E4736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84500" y="1547813"/>
              <a:ext cx="577850" cy="298450"/>
            </a:xfrm>
            <a:custGeom>
              <a:avLst/>
              <a:gdLst>
                <a:gd name="T0" fmla="*/ 333 w 364"/>
                <a:gd name="T1" fmla="*/ 95 h 188"/>
                <a:gd name="T2" fmla="*/ 342 w 364"/>
                <a:gd name="T3" fmla="*/ 109 h 188"/>
                <a:gd name="T4" fmla="*/ 341 w 364"/>
                <a:gd name="T5" fmla="*/ 118 h 188"/>
                <a:gd name="T6" fmla="*/ 340 w 364"/>
                <a:gd name="T7" fmla="*/ 127 h 188"/>
                <a:gd name="T8" fmla="*/ 334 w 364"/>
                <a:gd name="T9" fmla="*/ 141 h 188"/>
                <a:gd name="T10" fmla="*/ 344 w 364"/>
                <a:gd name="T11" fmla="*/ 148 h 188"/>
                <a:gd name="T12" fmla="*/ 350 w 364"/>
                <a:gd name="T13" fmla="*/ 155 h 188"/>
                <a:gd name="T14" fmla="*/ 364 w 364"/>
                <a:gd name="T15" fmla="*/ 172 h 188"/>
                <a:gd name="T16" fmla="*/ 355 w 364"/>
                <a:gd name="T17" fmla="*/ 181 h 188"/>
                <a:gd name="T18" fmla="*/ 338 w 364"/>
                <a:gd name="T19" fmla="*/ 188 h 188"/>
                <a:gd name="T20" fmla="*/ 308 w 364"/>
                <a:gd name="T21" fmla="*/ 173 h 188"/>
                <a:gd name="T22" fmla="*/ 301 w 364"/>
                <a:gd name="T23" fmla="*/ 181 h 188"/>
                <a:gd name="T24" fmla="*/ 288 w 364"/>
                <a:gd name="T25" fmla="*/ 182 h 188"/>
                <a:gd name="T26" fmla="*/ 287 w 364"/>
                <a:gd name="T27" fmla="*/ 169 h 188"/>
                <a:gd name="T28" fmla="*/ 276 w 364"/>
                <a:gd name="T29" fmla="*/ 176 h 188"/>
                <a:gd name="T30" fmla="*/ 265 w 364"/>
                <a:gd name="T31" fmla="*/ 157 h 188"/>
                <a:gd name="T32" fmla="*/ 259 w 364"/>
                <a:gd name="T33" fmla="*/ 150 h 188"/>
                <a:gd name="T34" fmla="*/ 261 w 364"/>
                <a:gd name="T35" fmla="*/ 147 h 188"/>
                <a:gd name="T36" fmla="*/ 260 w 364"/>
                <a:gd name="T37" fmla="*/ 141 h 188"/>
                <a:gd name="T38" fmla="*/ 268 w 364"/>
                <a:gd name="T39" fmla="*/ 144 h 188"/>
                <a:gd name="T40" fmla="*/ 267 w 364"/>
                <a:gd name="T41" fmla="*/ 141 h 188"/>
                <a:gd name="T42" fmla="*/ 261 w 364"/>
                <a:gd name="T43" fmla="*/ 135 h 188"/>
                <a:gd name="T44" fmla="*/ 255 w 364"/>
                <a:gd name="T45" fmla="*/ 127 h 188"/>
                <a:gd name="T46" fmla="*/ 270 w 364"/>
                <a:gd name="T47" fmla="*/ 126 h 188"/>
                <a:gd name="T48" fmla="*/ 287 w 364"/>
                <a:gd name="T49" fmla="*/ 106 h 188"/>
                <a:gd name="T50" fmla="*/ 301 w 364"/>
                <a:gd name="T51" fmla="*/ 106 h 188"/>
                <a:gd name="T52" fmla="*/ 315 w 364"/>
                <a:gd name="T53" fmla="*/ 95 h 188"/>
                <a:gd name="T54" fmla="*/ 319 w 364"/>
                <a:gd name="T55" fmla="*/ 83 h 188"/>
                <a:gd name="T56" fmla="*/ 337 w 364"/>
                <a:gd name="T57" fmla="*/ 77 h 188"/>
                <a:gd name="T58" fmla="*/ 19 w 364"/>
                <a:gd name="T59" fmla="*/ 16 h 188"/>
                <a:gd name="T60" fmla="*/ 14 w 364"/>
                <a:gd name="T61" fmla="*/ 17 h 188"/>
                <a:gd name="T62" fmla="*/ 16 w 364"/>
                <a:gd name="T63" fmla="*/ 11 h 188"/>
                <a:gd name="T64" fmla="*/ 19 w 364"/>
                <a:gd name="T65" fmla="*/ 16 h 188"/>
                <a:gd name="T66" fmla="*/ 1 w 364"/>
                <a:gd name="T67" fmla="*/ 7 h 188"/>
                <a:gd name="T68" fmla="*/ 3 w 364"/>
                <a:gd name="T69" fmla="*/ 3 h 188"/>
                <a:gd name="T70" fmla="*/ 8 w 364"/>
                <a:gd name="T71" fmla="*/ 2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64" h="188">
                  <a:moveTo>
                    <a:pt x="340" y="80"/>
                  </a:moveTo>
                  <a:lnTo>
                    <a:pt x="333" y="95"/>
                  </a:lnTo>
                  <a:lnTo>
                    <a:pt x="340" y="103"/>
                  </a:lnTo>
                  <a:lnTo>
                    <a:pt x="342" y="109"/>
                  </a:lnTo>
                  <a:lnTo>
                    <a:pt x="345" y="113"/>
                  </a:lnTo>
                  <a:lnTo>
                    <a:pt x="341" y="118"/>
                  </a:lnTo>
                  <a:lnTo>
                    <a:pt x="341" y="126"/>
                  </a:lnTo>
                  <a:lnTo>
                    <a:pt x="340" y="127"/>
                  </a:lnTo>
                  <a:lnTo>
                    <a:pt x="334" y="130"/>
                  </a:lnTo>
                  <a:lnTo>
                    <a:pt x="334" y="141"/>
                  </a:lnTo>
                  <a:lnTo>
                    <a:pt x="337" y="148"/>
                  </a:lnTo>
                  <a:lnTo>
                    <a:pt x="344" y="148"/>
                  </a:lnTo>
                  <a:lnTo>
                    <a:pt x="347" y="154"/>
                  </a:lnTo>
                  <a:lnTo>
                    <a:pt x="350" y="155"/>
                  </a:lnTo>
                  <a:lnTo>
                    <a:pt x="352" y="161"/>
                  </a:lnTo>
                  <a:lnTo>
                    <a:pt x="364" y="172"/>
                  </a:lnTo>
                  <a:lnTo>
                    <a:pt x="364" y="176"/>
                  </a:lnTo>
                  <a:lnTo>
                    <a:pt x="355" y="181"/>
                  </a:lnTo>
                  <a:lnTo>
                    <a:pt x="349" y="188"/>
                  </a:lnTo>
                  <a:lnTo>
                    <a:pt x="338" y="188"/>
                  </a:lnTo>
                  <a:lnTo>
                    <a:pt x="313" y="167"/>
                  </a:lnTo>
                  <a:lnTo>
                    <a:pt x="308" y="173"/>
                  </a:lnTo>
                  <a:lnTo>
                    <a:pt x="309" y="176"/>
                  </a:lnTo>
                  <a:lnTo>
                    <a:pt x="301" y="181"/>
                  </a:lnTo>
                  <a:lnTo>
                    <a:pt x="295" y="178"/>
                  </a:lnTo>
                  <a:lnTo>
                    <a:pt x="288" y="182"/>
                  </a:lnTo>
                  <a:lnTo>
                    <a:pt x="289" y="174"/>
                  </a:lnTo>
                  <a:lnTo>
                    <a:pt x="287" y="169"/>
                  </a:lnTo>
                  <a:lnTo>
                    <a:pt x="283" y="168"/>
                  </a:lnTo>
                  <a:lnTo>
                    <a:pt x="276" y="176"/>
                  </a:lnTo>
                  <a:lnTo>
                    <a:pt x="267" y="166"/>
                  </a:lnTo>
                  <a:lnTo>
                    <a:pt x="265" y="157"/>
                  </a:lnTo>
                  <a:lnTo>
                    <a:pt x="260" y="152"/>
                  </a:lnTo>
                  <a:lnTo>
                    <a:pt x="259" y="150"/>
                  </a:lnTo>
                  <a:lnTo>
                    <a:pt x="260" y="148"/>
                  </a:lnTo>
                  <a:lnTo>
                    <a:pt x="261" y="147"/>
                  </a:lnTo>
                  <a:lnTo>
                    <a:pt x="260" y="142"/>
                  </a:lnTo>
                  <a:lnTo>
                    <a:pt x="260" y="141"/>
                  </a:lnTo>
                  <a:lnTo>
                    <a:pt x="265" y="144"/>
                  </a:lnTo>
                  <a:lnTo>
                    <a:pt x="268" y="144"/>
                  </a:lnTo>
                  <a:lnTo>
                    <a:pt x="269" y="144"/>
                  </a:lnTo>
                  <a:lnTo>
                    <a:pt x="267" y="141"/>
                  </a:lnTo>
                  <a:lnTo>
                    <a:pt x="269" y="138"/>
                  </a:lnTo>
                  <a:lnTo>
                    <a:pt x="261" y="135"/>
                  </a:lnTo>
                  <a:lnTo>
                    <a:pt x="253" y="133"/>
                  </a:lnTo>
                  <a:lnTo>
                    <a:pt x="255" y="127"/>
                  </a:lnTo>
                  <a:lnTo>
                    <a:pt x="259" y="114"/>
                  </a:lnTo>
                  <a:lnTo>
                    <a:pt x="270" y="126"/>
                  </a:lnTo>
                  <a:lnTo>
                    <a:pt x="276" y="121"/>
                  </a:lnTo>
                  <a:lnTo>
                    <a:pt x="287" y="106"/>
                  </a:lnTo>
                  <a:lnTo>
                    <a:pt x="293" y="105"/>
                  </a:lnTo>
                  <a:lnTo>
                    <a:pt x="301" y="106"/>
                  </a:lnTo>
                  <a:lnTo>
                    <a:pt x="304" y="95"/>
                  </a:lnTo>
                  <a:lnTo>
                    <a:pt x="315" y="95"/>
                  </a:lnTo>
                  <a:lnTo>
                    <a:pt x="317" y="90"/>
                  </a:lnTo>
                  <a:lnTo>
                    <a:pt x="319" y="83"/>
                  </a:lnTo>
                  <a:lnTo>
                    <a:pt x="327" y="84"/>
                  </a:lnTo>
                  <a:lnTo>
                    <a:pt x="337" y="77"/>
                  </a:lnTo>
                  <a:lnTo>
                    <a:pt x="340" y="80"/>
                  </a:lnTo>
                  <a:close/>
                  <a:moveTo>
                    <a:pt x="19" y="16"/>
                  </a:moveTo>
                  <a:lnTo>
                    <a:pt x="17" y="17"/>
                  </a:lnTo>
                  <a:lnTo>
                    <a:pt x="14" y="17"/>
                  </a:lnTo>
                  <a:lnTo>
                    <a:pt x="15" y="13"/>
                  </a:lnTo>
                  <a:lnTo>
                    <a:pt x="16" y="11"/>
                  </a:lnTo>
                  <a:lnTo>
                    <a:pt x="19" y="15"/>
                  </a:lnTo>
                  <a:lnTo>
                    <a:pt x="19" y="16"/>
                  </a:lnTo>
                  <a:close/>
                  <a:moveTo>
                    <a:pt x="3" y="7"/>
                  </a:moveTo>
                  <a:lnTo>
                    <a:pt x="1" y="7"/>
                  </a:lnTo>
                  <a:lnTo>
                    <a:pt x="0" y="6"/>
                  </a:lnTo>
                  <a:lnTo>
                    <a:pt x="3" y="3"/>
                  </a:lnTo>
                  <a:lnTo>
                    <a:pt x="6" y="0"/>
                  </a:lnTo>
                  <a:lnTo>
                    <a:pt x="8" y="2"/>
                  </a:lnTo>
                  <a:lnTo>
                    <a:pt x="3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3" name="Freeform 44">
              <a:extLst>
                <a:ext uri="{FF2B5EF4-FFF2-40B4-BE49-F238E27FC236}">
                  <a16:creationId xmlns:a16="http://schemas.microsoft.com/office/drawing/2014/main" id="{C841A065-91A4-904E-F65D-C0685A7FD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500" y="2743200"/>
              <a:ext cx="811213" cy="1157288"/>
            </a:xfrm>
            <a:custGeom>
              <a:avLst/>
              <a:gdLst>
                <a:gd name="T0" fmla="*/ 392 w 511"/>
                <a:gd name="T1" fmla="*/ 14 h 729"/>
                <a:gd name="T2" fmla="*/ 389 w 511"/>
                <a:gd name="T3" fmla="*/ 23 h 729"/>
                <a:gd name="T4" fmla="*/ 386 w 511"/>
                <a:gd name="T5" fmla="*/ 34 h 729"/>
                <a:gd name="T6" fmla="*/ 378 w 511"/>
                <a:gd name="T7" fmla="*/ 84 h 729"/>
                <a:gd name="T8" fmla="*/ 388 w 511"/>
                <a:gd name="T9" fmla="*/ 108 h 729"/>
                <a:gd name="T10" fmla="*/ 412 w 511"/>
                <a:gd name="T11" fmla="*/ 109 h 729"/>
                <a:gd name="T12" fmla="*/ 435 w 511"/>
                <a:gd name="T13" fmla="*/ 90 h 729"/>
                <a:gd name="T14" fmla="*/ 449 w 511"/>
                <a:gd name="T15" fmla="*/ 97 h 729"/>
                <a:gd name="T16" fmla="*/ 477 w 511"/>
                <a:gd name="T17" fmla="*/ 133 h 729"/>
                <a:gd name="T18" fmla="*/ 507 w 511"/>
                <a:gd name="T19" fmla="*/ 165 h 729"/>
                <a:gd name="T20" fmla="*/ 505 w 511"/>
                <a:gd name="T21" fmla="*/ 202 h 729"/>
                <a:gd name="T22" fmla="*/ 473 w 511"/>
                <a:gd name="T23" fmla="*/ 232 h 729"/>
                <a:gd name="T24" fmla="*/ 468 w 511"/>
                <a:gd name="T25" fmla="*/ 239 h 729"/>
                <a:gd name="T26" fmla="*/ 470 w 511"/>
                <a:gd name="T27" fmla="*/ 265 h 729"/>
                <a:gd name="T28" fmla="*/ 451 w 511"/>
                <a:gd name="T29" fmla="*/ 298 h 729"/>
                <a:gd name="T30" fmla="*/ 457 w 511"/>
                <a:gd name="T31" fmla="*/ 330 h 729"/>
                <a:gd name="T32" fmla="*/ 473 w 511"/>
                <a:gd name="T33" fmla="*/ 337 h 729"/>
                <a:gd name="T34" fmla="*/ 455 w 511"/>
                <a:gd name="T35" fmla="*/ 399 h 729"/>
                <a:gd name="T36" fmla="*/ 416 w 511"/>
                <a:gd name="T37" fmla="*/ 400 h 729"/>
                <a:gd name="T38" fmla="*/ 401 w 511"/>
                <a:gd name="T39" fmla="*/ 445 h 729"/>
                <a:gd name="T40" fmla="*/ 360 w 511"/>
                <a:gd name="T41" fmla="*/ 458 h 729"/>
                <a:gd name="T42" fmla="*/ 363 w 511"/>
                <a:gd name="T43" fmla="*/ 504 h 729"/>
                <a:gd name="T44" fmla="*/ 288 w 511"/>
                <a:gd name="T45" fmla="*/ 503 h 729"/>
                <a:gd name="T46" fmla="*/ 251 w 511"/>
                <a:gd name="T47" fmla="*/ 520 h 729"/>
                <a:gd name="T48" fmla="*/ 264 w 511"/>
                <a:gd name="T49" fmla="*/ 579 h 729"/>
                <a:gd name="T50" fmla="*/ 274 w 511"/>
                <a:gd name="T51" fmla="*/ 602 h 729"/>
                <a:gd name="T52" fmla="*/ 273 w 511"/>
                <a:gd name="T53" fmla="*/ 635 h 729"/>
                <a:gd name="T54" fmla="*/ 271 w 511"/>
                <a:gd name="T55" fmla="*/ 677 h 729"/>
                <a:gd name="T56" fmla="*/ 277 w 511"/>
                <a:gd name="T57" fmla="*/ 687 h 729"/>
                <a:gd name="T58" fmla="*/ 271 w 511"/>
                <a:gd name="T59" fmla="*/ 689 h 729"/>
                <a:gd name="T60" fmla="*/ 238 w 511"/>
                <a:gd name="T61" fmla="*/ 706 h 729"/>
                <a:gd name="T62" fmla="*/ 217 w 511"/>
                <a:gd name="T63" fmla="*/ 720 h 729"/>
                <a:gd name="T64" fmla="*/ 231 w 511"/>
                <a:gd name="T65" fmla="*/ 696 h 729"/>
                <a:gd name="T66" fmla="*/ 191 w 511"/>
                <a:gd name="T67" fmla="*/ 685 h 729"/>
                <a:gd name="T68" fmla="*/ 168 w 511"/>
                <a:gd name="T69" fmla="*/ 661 h 729"/>
                <a:gd name="T70" fmla="*/ 147 w 511"/>
                <a:gd name="T71" fmla="*/ 672 h 729"/>
                <a:gd name="T72" fmla="*/ 131 w 511"/>
                <a:gd name="T73" fmla="*/ 668 h 729"/>
                <a:gd name="T74" fmla="*/ 118 w 511"/>
                <a:gd name="T75" fmla="*/ 637 h 729"/>
                <a:gd name="T76" fmla="*/ 137 w 511"/>
                <a:gd name="T77" fmla="*/ 621 h 729"/>
                <a:gd name="T78" fmla="*/ 124 w 511"/>
                <a:gd name="T79" fmla="*/ 590 h 729"/>
                <a:gd name="T80" fmla="*/ 114 w 511"/>
                <a:gd name="T81" fmla="*/ 544 h 729"/>
                <a:gd name="T82" fmla="*/ 39 w 511"/>
                <a:gd name="T83" fmla="*/ 538 h 729"/>
                <a:gd name="T84" fmla="*/ 11 w 511"/>
                <a:gd name="T85" fmla="*/ 503 h 729"/>
                <a:gd name="T86" fmla="*/ 45 w 511"/>
                <a:gd name="T87" fmla="*/ 455 h 729"/>
                <a:gd name="T88" fmla="*/ 69 w 511"/>
                <a:gd name="T89" fmla="*/ 447 h 729"/>
                <a:gd name="T90" fmla="*/ 53 w 511"/>
                <a:gd name="T91" fmla="*/ 402 h 729"/>
                <a:gd name="T92" fmla="*/ 59 w 511"/>
                <a:gd name="T93" fmla="*/ 351 h 729"/>
                <a:gd name="T94" fmla="*/ 79 w 511"/>
                <a:gd name="T95" fmla="*/ 328 h 729"/>
                <a:gd name="T96" fmla="*/ 80 w 511"/>
                <a:gd name="T97" fmla="*/ 276 h 729"/>
                <a:gd name="T98" fmla="*/ 147 w 511"/>
                <a:gd name="T99" fmla="*/ 234 h 729"/>
                <a:gd name="T100" fmla="*/ 162 w 511"/>
                <a:gd name="T101" fmla="*/ 189 h 729"/>
                <a:gd name="T102" fmla="*/ 209 w 511"/>
                <a:gd name="T103" fmla="*/ 155 h 729"/>
                <a:gd name="T104" fmla="*/ 198 w 511"/>
                <a:gd name="T105" fmla="*/ 121 h 729"/>
                <a:gd name="T106" fmla="*/ 207 w 511"/>
                <a:gd name="T107" fmla="*/ 89 h 729"/>
                <a:gd name="T108" fmla="*/ 246 w 511"/>
                <a:gd name="T109" fmla="*/ 71 h 729"/>
                <a:gd name="T110" fmla="*/ 277 w 511"/>
                <a:gd name="T111" fmla="*/ 49 h 729"/>
                <a:gd name="T112" fmla="*/ 304 w 511"/>
                <a:gd name="T113" fmla="*/ 61 h 729"/>
                <a:gd name="T114" fmla="*/ 330 w 511"/>
                <a:gd name="T115" fmla="*/ 13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11" h="729">
                  <a:moveTo>
                    <a:pt x="362" y="7"/>
                  </a:moveTo>
                  <a:lnTo>
                    <a:pt x="366" y="9"/>
                  </a:lnTo>
                  <a:lnTo>
                    <a:pt x="372" y="6"/>
                  </a:lnTo>
                  <a:lnTo>
                    <a:pt x="377" y="9"/>
                  </a:lnTo>
                  <a:lnTo>
                    <a:pt x="388" y="7"/>
                  </a:lnTo>
                  <a:lnTo>
                    <a:pt x="392" y="14"/>
                  </a:lnTo>
                  <a:lnTo>
                    <a:pt x="400" y="23"/>
                  </a:lnTo>
                  <a:lnTo>
                    <a:pt x="400" y="27"/>
                  </a:lnTo>
                  <a:lnTo>
                    <a:pt x="398" y="28"/>
                  </a:lnTo>
                  <a:lnTo>
                    <a:pt x="392" y="23"/>
                  </a:lnTo>
                  <a:lnTo>
                    <a:pt x="390" y="23"/>
                  </a:lnTo>
                  <a:lnTo>
                    <a:pt x="389" y="23"/>
                  </a:lnTo>
                  <a:lnTo>
                    <a:pt x="388" y="26"/>
                  </a:lnTo>
                  <a:lnTo>
                    <a:pt x="389" y="28"/>
                  </a:lnTo>
                  <a:lnTo>
                    <a:pt x="391" y="32"/>
                  </a:lnTo>
                  <a:lnTo>
                    <a:pt x="392" y="32"/>
                  </a:lnTo>
                  <a:lnTo>
                    <a:pt x="393" y="34"/>
                  </a:lnTo>
                  <a:lnTo>
                    <a:pt x="386" y="34"/>
                  </a:lnTo>
                  <a:lnTo>
                    <a:pt x="386" y="41"/>
                  </a:lnTo>
                  <a:lnTo>
                    <a:pt x="381" y="44"/>
                  </a:lnTo>
                  <a:lnTo>
                    <a:pt x="391" y="59"/>
                  </a:lnTo>
                  <a:lnTo>
                    <a:pt x="389" y="68"/>
                  </a:lnTo>
                  <a:lnTo>
                    <a:pt x="391" y="78"/>
                  </a:lnTo>
                  <a:lnTo>
                    <a:pt x="378" y="84"/>
                  </a:lnTo>
                  <a:lnTo>
                    <a:pt x="374" y="88"/>
                  </a:lnTo>
                  <a:lnTo>
                    <a:pt x="377" y="93"/>
                  </a:lnTo>
                  <a:lnTo>
                    <a:pt x="374" y="95"/>
                  </a:lnTo>
                  <a:lnTo>
                    <a:pt x="374" y="98"/>
                  </a:lnTo>
                  <a:lnTo>
                    <a:pt x="376" y="102"/>
                  </a:lnTo>
                  <a:lnTo>
                    <a:pt x="388" y="108"/>
                  </a:lnTo>
                  <a:lnTo>
                    <a:pt x="390" y="110"/>
                  </a:lnTo>
                  <a:lnTo>
                    <a:pt x="398" y="110"/>
                  </a:lnTo>
                  <a:lnTo>
                    <a:pt x="409" y="117"/>
                  </a:lnTo>
                  <a:lnTo>
                    <a:pt x="417" y="113"/>
                  </a:lnTo>
                  <a:lnTo>
                    <a:pt x="418" y="108"/>
                  </a:lnTo>
                  <a:lnTo>
                    <a:pt x="412" y="109"/>
                  </a:lnTo>
                  <a:lnTo>
                    <a:pt x="404" y="94"/>
                  </a:lnTo>
                  <a:lnTo>
                    <a:pt x="423" y="86"/>
                  </a:lnTo>
                  <a:lnTo>
                    <a:pt x="424" y="80"/>
                  </a:lnTo>
                  <a:lnTo>
                    <a:pt x="430" y="82"/>
                  </a:lnTo>
                  <a:lnTo>
                    <a:pt x="432" y="89"/>
                  </a:lnTo>
                  <a:lnTo>
                    <a:pt x="435" y="90"/>
                  </a:lnTo>
                  <a:lnTo>
                    <a:pt x="434" y="79"/>
                  </a:lnTo>
                  <a:lnTo>
                    <a:pt x="439" y="80"/>
                  </a:lnTo>
                  <a:lnTo>
                    <a:pt x="444" y="77"/>
                  </a:lnTo>
                  <a:lnTo>
                    <a:pt x="449" y="85"/>
                  </a:lnTo>
                  <a:lnTo>
                    <a:pt x="449" y="90"/>
                  </a:lnTo>
                  <a:lnTo>
                    <a:pt x="449" y="97"/>
                  </a:lnTo>
                  <a:lnTo>
                    <a:pt x="452" y="107"/>
                  </a:lnTo>
                  <a:lnTo>
                    <a:pt x="453" y="113"/>
                  </a:lnTo>
                  <a:lnTo>
                    <a:pt x="461" y="120"/>
                  </a:lnTo>
                  <a:lnTo>
                    <a:pt x="474" y="123"/>
                  </a:lnTo>
                  <a:lnTo>
                    <a:pt x="473" y="129"/>
                  </a:lnTo>
                  <a:lnTo>
                    <a:pt x="477" y="133"/>
                  </a:lnTo>
                  <a:lnTo>
                    <a:pt x="479" y="138"/>
                  </a:lnTo>
                  <a:lnTo>
                    <a:pt x="498" y="145"/>
                  </a:lnTo>
                  <a:lnTo>
                    <a:pt x="506" y="151"/>
                  </a:lnTo>
                  <a:lnTo>
                    <a:pt x="511" y="154"/>
                  </a:lnTo>
                  <a:lnTo>
                    <a:pt x="506" y="160"/>
                  </a:lnTo>
                  <a:lnTo>
                    <a:pt x="507" y="165"/>
                  </a:lnTo>
                  <a:lnTo>
                    <a:pt x="504" y="173"/>
                  </a:lnTo>
                  <a:lnTo>
                    <a:pt x="498" y="165"/>
                  </a:lnTo>
                  <a:lnTo>
                    <a:pt x="493" y="167"/>
                  </a:lnTo>
                  <a:lnTo>
                    <a:pt x="498" y="176"/>
                  </a:lnTo>
                  <a:lnTo>
                    <a:pt x="495" y="192"/>
                  </a:lnTo>
                  <a:lnTo>
                    <a:pt x="505" y="202"/>
                  </a:lnTo>
                  <a:lnTo>
                    <a:pt x="503" y="209"/>
                  </a:lnTo>
                  <a:lnTo>
                    <a:pt x="496" y="213"/>
                  </a:lnTo>
                  <a:lnTo>
                    <a:pt x="488" y="209"/>
                  </a:lnTo>
                  <a:lnTo>
                    <a:pt x="474" y="208"/>
                  </a:lnTo>
                  <a:lnTo>
                    <a:pt x="469" y="215"/>
                  </a:lnTo>
                  <a:lnTo>
                    <a:pt x="473" y="232"/>
                  </a:lnTo>
                  <a:lnTo>
                    <a:pt x="456" y="232"/>
                  </a:lnTo>
                  <a:lnTo>
                    <a:pt x="454" y="235"/>
                  </a:lnTo>
                  <a:lnTo>
                    <a:pt x="461" y="234"/>
                  </a:lnTo>
                  <a:lnTo>
                    <a:pt x="459" y="240"/>
                  </a:lnTo>
                  <a:lnTo>
                    <a:pt x="460" y="242"/>
                  </a:lnTo>
                  <a:lnTo>
                    <a:pt x="468" y="239"/>
                  </a:lnTo>
                  <a:lnTo>
                    <a:pt x="473" y="244"/>
                  </a:lnTo>
                  <a:lnTo>
                    <a:pt x="475" y="251"/>
                  </a:lnTo>
                  <a:lnTo>
                    <a:pt x="469" y="257"/>
                  </a:lnTo>
                  <a:lnTo>
                    <a:pt x="469" y="260"/>
                  </a:lnTo>
                  <a:lnTo>
                    <a:pt x="471" y="261"/>
                  </a:lnTo>
                  <a:lnTo>
                    <a:pt x="470" y="265"/>
                  </a:lnTo>
                  <a:lnTo>
                    <a:pt x="455" y="270"/>
                  </a:lnTo>
                  <a:lnTo>
                    <a:pt x="453" y="278"/>
                  </a:lnTo>
                  <a:lnTo>
                    <a:pt x="454" y="284"/>
                  </a:lnTo>
                  <a:lnTo>
                    <a:pt x="449" y="288"/>
                  </a:lnTo>
                  <a:lnTo>
                    <a:pt x="451" y="293"/>
                  </a:lnTo>
                  <a:lnTo>
                    <a:pt x="451" y="298"/>
                  </a:lnTo>
                  <a:lnTo>
                    <a:pt x="447" y="307"/>
                  </a:lnTo>
                  <a:lnTo>
                    <a:pt x="447" y="312"/>
                  </a:lnTo>
                  <a:lnTo>
                    <a:pt x="440" y="318"/>
                  </a:lnTo>
                  <a:lnTo>
                    <a:pt x="440" y="330"/>
                  </a:lnTo>
                  <a:lnTo>
                    <a:pt x="455" y="332"/>
                  </a:lnTo>
                  <a:lnTo>
                    <a:pt x="457" y="330"/>
                  </a:lnTo>
                  <a:lnTo>
                    <a:pt x="454" y="322"/>
                  </a:lnTo>
                  <a:lnTo>
                    <a:pt x="464" y="317"/>
                  </a:lnTo>
                  <a:lnTo>
                    <a:pt x="473" y="318"/>
                  </a:lnTo>
                  <a:lnTo>
                    <a:pt x="477" y="324"/>
                  </a:lnTo>
                  <a:lnTo>
                    <a:pt x="480" y="333"/>
                  </a:lnTo>
                  <a:lnTo>
                    <a:pt x="473" y="337"/>
                  </a:lnTo>
                  <a:lnTo>
                    <a:pt x="475" y="356"/>
                  </a:lnTo>
                  <a:lnTo>
                    <a:pt x="473" y="364"/>
                  </a:lnTo>
                  <a:lnTo>
                    <a:pt x="473" y="369"/>
                  </a:lnTo>
                  <a:lnTo>
                    <a:pt x="472" y="377"/>
                  </a:lnTo>
                  <a:lnTo>
                    <a:pt x="468" y="384"/>
                  </a:lnTo>
                  <a:lnTo>
                    <a:pt x="455" y="399"/>
                  </a:lnTo>
                  <a:lnTo>
                    <a:pt x="451" y="401"/>
                  </a:lnTo>
                  <a:lnTo>
                    <a:pt x="442" y="406"/>
                  </a:lnTo>
                  <a:lnTo>
                    <a:pt x="434" y="407"/>
                  </a:lnTo>
                  <a:lnTo>
                    <a:pt x="426" y="405"/>
                  </a:lnTo>
                  <a:lnTo>
                    <a:pt x="423" y="400"/>
                  </a:lnTo>
                  <a:lnTo>
                    <a:pt x="416" y="400"/>
                  </a:lnTo>
                  <a:lnTo>
                    <a:pt x="414" y="403"/>
                  </a:lnTo>
                  <a:lnTo>
                    <a:pt x="413" y="411"/>
                  </a:lnTo>
                  <a:lnTo>
                    <a:pt x="408" y="421"/>
                  </a:lnTo>
                  <a:lnTo>
                    <a:pt x="411" y="429"/>
                  </a:lnTo>
                  <a:lnTo>
                    <a:pt x="409" y="437"/>
                  </a:lnTo>
                  <a:lnTo>
                    <a:pt x="401" y="445"/>
                  </a:lnTo>
                  <a:lnTo>
                    <a:pt x="392" y="451"/>
                  </a:lnTo>
                  <a:lnTo>
                    <a:pt x="390" y="455"/>
                  </a:lnTo>
                  <a:lnTo>
                    <a:pt x="392" y="459"/>
                  </a:lnTo>
                  <a:lnTo>
                    <a:pt x="386" y="462"/>
                  </a:lnTo>
                  <a:lnTo>
                    <a:pt x="369" y="462"/>
                  </a:lnTo>
                  <a:lnTo>
                    <a:pt x="360" y="458"/>
                  </a:lnTo>
                  <a:lnTo>
                    <a:pt x="359" y="464"/>
                  </a:lnTo>
                  <a:lnTo>
                    <a:pt x="362" y="472"/>
                  </a:lnTo>
                  <a:lnTo>
                    <a:pt x="360" y="480"/>
                  </a:lnTo>
                  <a:lnTo>
                    <a:pt x="366" y="483"/>
                  </a:lnTo>
                  <a:lnTo>
                    <a:pt x="362" y="490"/>
                  </a:lnTo>
                  <a:lnTo>
                    <a:pt x="363" y="504"/>
                  </a:lnTo>
                  <a:lnTo>
                    <a:pt x="346" y="509"/>
                  </a:lnTo>
                  <a:lnTo>
                    <a:pt x="339" y="508"/>
                  </a:lnTo>
                  <a:lnTo>
                    <a:pt x="332" y="494"/>
                  </a:lnTo>
                  <a:lnTo>
                    <a:pt x="301" y="488"/>
                  </a:lnTo>
                  <a:lnTo>
                    <a:pt x="296" y="491"/>
                  </a:lnTo>
                  <a:lnTo>
                    <a:pt x="288" y="503"/>
                  </a:lnTo>
                  <a:lnTo>
                    <a:pt x="286" y="498"/>
                  </a:lnTo>
                  <a:lnTo>
                    <a:pt x="279" y="495"/>
                  </a:lnTo>
                  <a:lnTo>
                    <a:pt x="260" y="500"/>
                  </a:lnTo>
                  <a:lnTo>
                    <a:pt x="255" y="505"/>
                  </a:lnTo>
                  <a:lnTo>
                    <a:pt x="253" y="514"/>
                  </a:lnTo>
                  <a:lnTo>
                    <a:pt x="251" y="520"/>
                  </a:lnTo>
                  <a:lnTo>
                    <a:pt x="257" y="521"/>
                  </a:lnTo>
                  <a:lnTo>
                    <a:pt x="261" y="524"/>
                  </a:lnTo>
                  <a:lnTo>
                    <a:pt x="264" y="538"/>
                  </a:lnTo>
                  <a:lnTo>
                    <a:pt x="258" y="539"/>
                  </a:lnTo>
                  <a:lnTo>
                    <a:pt x="260" y="564"/>
                  </a:lnTo>
                  <a:lnTo>
                    <a:pt x="264" y="579"/>
                  </a:lnTo>
                  <a:lnTo>
                    <a:pt x="262" y="579"/>
                  </a:lnTo>
                  <a:lnTo>
                    <a:pt x="261" y="585"/>
                  </a:lnTo>
                  <a:lnTo>
                    <a:pt x="267" y="589"/>
                  </a:lnTo>
                  <a:lnTo>
                    <a:pt x="273" y="586"/>
                  </a:lnTo>
                  <a:lnTo>
                    <a:pt x="272" y="595"/>
                  </a:lnTo>
                  <a:lnTo>
                    <a:pt x="274" y="602"/>
                  </a:lnTo>
                  <a:lnTo>
                    <a:pt x="279" y="602"/>
                  </a:lnTo>
                  <a:lnTo>
                    <a:pt x="281" y="604"/>
                  </a:lnTo>
                  <a:lnTo>
                    <a:pt x="277" y="613"/>
                  </a:lnTo>
                  <a:lnTo>
                    <a:pt x="285" y="620"/>
                  </a:lnTo>
                  <a:lnTo>
                    <a:pt x="279" y="632"/>
                  </a:lnTo>
                  <a:lnTo>
                    <a:pt x="273" y="635"/>
                  </a:lnTo>
                  <a:lnTo>
                    <a:pt x="275" y="651"/>
                  </a:lnTo>
                  <a:lnTo>
                    <a:pt x="267" y="660"/>
                  </a:lnTo>
                  <a:lnTo>
                    <a:pt x="267" y="664"/>
                  </a:lnTo>
                  <a:lnTo>
                    <a:pt x="276" y="673"/>
                  </a:lnTo>
                  <a:lnTo>
                    <a:pt x="275" y="677"/>
                  </a:lnTo>
                  <a:lnTo>
                    <a:pt x="271" y="677"/>
                  </a:lnTo>
                  <a:lnTo>
                    <a:pt x="270" y="674"/>
                  </a:lnTo>
                  <a:lnTo>
                    <a:pt x="268" y="674"/>
                  </a:lnTo>
                  <a:lnTo>
                    <a:pt x="268" y="677"/>
                  </a:lnTo>
                  <a:lnTo>
                    <a:pt x="272" y="682"/>
                  </a:lnTo>
                  <a:lnTo>
                    <a:pt x="272" y="684"/>
                  </a:lnTo>
                  <a:lnTo>
                    <a:pt x="277" y="687"/>
                  </a:lnTo>
                  <a:lnTo>
                    <a:pt x="279" y="691"/>
                  </a:lnTo>
                  <a:lnTo>
                    <a:pt x="279" y="693"/>
                  </a:lnTo>
                  <a:lnTo>
                    <a:pt x="278" y="694"/>
                  </a:lnTo>
                  <a:lnTo>
                    <a:pt x="276" y="695"/>
                  </a:lnTo>
                  <a:lnTo>
                    <a:pt x="274" y="690"/>
                  </a:lnTo>
                  <a:lnTo>
                    <a:pt x="271" y="689"/>
                  </a:lnTo>
                  <a:lnTo>
                    <a:pt x="265" y="690"/>
                  </a:lnTo>
                  <a:lnTo>
                    <a:pt x="259" y="698"/>
                  </a:lnTo>
                  <a:lnTo>
                    <a:pt x="250" y="695"/>
                  </a:lnTo>
                  <a:lnTo>
                    <a:pt x="244" y="697"/>
                  </a:lnTo>
                  <a:lnTo>
                    <a:pt x="243" y="702"/>
                  </a:lnTo>
                  <a:lnTo>
                    <a:pt x="238" y="706"/>
                  </a:lnTo>
                  <a:lnTo>
                    <a:pt x="241" y="711"/>
                  </a:lnTo>
                  <a:lnTo>
                    <a:pt x="231" y="717"/>
                  </a:lnTo>
                  <a:lnTo>
                    <a:pt x="222" y="729"/>
                  </a:lnTo>
                  <a:lnTo>
                    <a:pt x="211" y="727"/>
                  </a:lnTo>
                  <a:lnTo>
                    <a:pt x="212" y="724"/>
                  </a:lnTo>
                  <a:lnTo>
                    <a:pt x="217" y="720"/>
                  </a:lnTo>
                  <a:lnTo>
                    <a:pt x="217" y="706"/>
                  </a:lnTo>
                  <a:lnTo>
                    <a:pt x="221" y="702"/>
                  </a:lnTo>
                  <a:lnTo>
                    <a:pt x="226" y="707"/>
                  </a:lnTo>
                  <a:lnTo>
                    <a:pt x="231" y="702"/>
                  </a:lnTo>
                  <a:lnTo>
                    <a:pt x="230" y="698"/>
                  </a:lnTo>
                  <a:lnTo>
                    <a:pt x="231" y="696"/>
                  </a:lnTo>
                  <a:lnTo>
                    <a:pt x="218" y="699"/>
                  </a:lnTo>
                  <a:lnTo>
                    <a:pt x="215" y="696"/>
                  </a:lnTo>
                  <a:lnTo>
                    <a:pt x="214" y="689"/>
                  </a:lnTo>
                  <a:lnTo>
                    <a:pt x="209" y="692"/>
                  </a:lnTo>
                  <a:lnTo>
                    <a:pt x="203" y="692"/>
                  </a:lnTo>
                  <a:lnTo>
                    <a:pt x="191" y="685"/>
                  </a:lnTo>
                  <a:lnTo>
                    <a:pt x="186" y="673"/>
                  </a:lnTo>
                  <a:lnTo>
                    <a:pt x="189" y="664"/>
                  </a:lnTo>
                  <a:lnTo>
                    <a:pt x="186" y="661"/>
                  </a:lnTo>
                  <a:lnTo>
                    <a:pt x="188" y="657"/>
                  </a:lnTo>
                  <a:lnTo>
                    <a:pt x="186" y="656"/>
                  </a:lnTo>
                  <a:lnTo>
                    <a:pt x="168" y="661"/>
                  </a:lnTo>
                  <a:lnTo>
                    <a:pt x="173" y="681"/>
                  </a:lnTo>
                  <a:lnTo>
                    <a:pt x="165" y="690"/>
                  </a:lnTo>
                  <a:lnTo>
                    <a:pt x="158" y="690"/>
                  </a:lnTo>
                  <a:lnTo>
                    <a:pt x="154" y="685"/>
                  </a:lnTo>
                  <a:lnTo>
                    <a:pt x="152" y="679"/>
                  </a:lnTo>
                  <a:lnTo>
                    <a:pt x="147" y="672"/>
                  </a:lnTo>
                  <a:lnTo>
                    <a:pt x="144" y="671"/>
                  </a:lnTo>
                  <a:lnTo>
                    <a:pt x="142" y="668"/>
                  </a:lnTo>
                  <a:lnTo>
                    <a:pt x="140" y="666"/>
                  </a:lnTo>
                  <a:lnTo>
                    <a:pt x="136" y="666"/>
                  </a:lnTo>
                  <a:lnTo>
                    <a:pt x="134" y="668"/>
                  </a:lnTo>
                  <a:lnTo>
                    <a:pt x="131" y="668"/>
                  </a:lnTo>
                  <a:lnTo>
                    <a:pt x="130" y="664"/>
                  </a:lnTo>
                  <a:lnTo>
                    <a:pt x="129" y="661"/>
                  </a:lnTo>
                  <a:lnTo>
                    <a:pt x="125" y="658"/>
                  </a:lnTo>
                  <a:lnTo>
                    <a:pt x="123" y="654"/>
                  </a:lnTo>
                  <a:lnTo>
                    <a:pt x="120" y="642"/>
                  </a:lnTo>
                  <a:lnTo>
                    <a:pt x="118" y="637"/>
                  </a:lnTo>
                  <a:lnTo>
                    <a:pt x="118" y="633"/>
                  </a:lnTo>
                  <a:lnTo>
                    <a:pt x="119" y="631"/>
                  </a:lnTo>
                  <a:lnTo>
                    <a:pt x="125" y="628"/>
                  </a:lnTo>
                  <a:lnTo>
                    <a:pt x="133" y="625"/>
                  </a:lnTo>
                  <a:lnTo>
                    <a:pt x="135" y="624"/>
                  </a:lnTo>
                  <a:lnTo>
                    <a:pt x="137" y="621"/>
                  </a:lnTo>
                  <a:lnTo>
                    <a:pt x="138" y="620"/>
                  </a:lnTo>
                  <a:lnTo>
                    <a:pt x="143" y="613"/>
                  </a:lnTo>
                  <a:lnTo>
                    <a:pt x="143" y="610"/>
                  </a:lnTo>
                  <a:lnTo>
                    <a:pt x="133" y="608"/>
                  </a:lnTo>
                  <a:lnTo>
                    <a:pt x="127" y="597"/>
                  </a:lnTo>
                  <a:lnTo>
                    <a:pt x="124" y="590"/>
                  </a:lnTo>
                  <a:lnTo>
                    <a:pt x="124" y="580"/>
                  </a:lnTo>
                  <a:lnTo>
                    <a:pt x="117" y="573"/>
                  </a:lnTo>
                  <a:lnTo>
                    <a:pt x="119" y="560"/>
                  </a:lnTo>
                  <a:lnTo>
                    <a:pt x="117" y="553"/>
                  </a:lnTo>
                  <a:lnTo>
                    <a:pt x="117" y="549"/>
                  </a:lnTo>
                  <a:lnTo>
                    <a:pt x="114" y="544"/>
                  </a:lnTo>
                  <a:lnTo>
                    <a:pt x="106" y="533"/>
                  </a:lnTo>
                  <a:lnTo>
                    <a:pt x="103" y="529"/>
                  </a:lnTo>
                  <a:lnTo>
                    <a:pt x="98" y="523"/>
                  </a:lnTo>
                  <a:lnTo>
                    <a:pt x="85" y="521"/>
                  </a:lnTo>
                  <a:lnTo>
                    <a:pt x="82" y="521"/>
                  </a:lnTo>
                  <a:lnTo>
                    <a:pt x="39" y="538"/>
                  </a:lnTo>
                  <a:lnTo>
                    <a:pt x="22" y="540"/>
                  </a:lnTo>
                  <a:lnTo>
                    <a:pt x="17" y="536"/>
                  </a:lnTo>
                  <a:lnTo>
                    <a:pt x="14" y="526"/>
                  </a:lnTo>
                  <a:lnTo>
                    <a:pt x="0" y="512"/>
                  </a:lnTo>
                  <a:lnTo>
                    <a:pt x="0" y="508"/>
                  </a:lnTo>
                  <a:lnTo>
                    <a:pt x="11" y="503"/>
                  </a:lnTo>
                  <a:lnTo>
                    <a:pt x="16" y="489"/>
                  </a:lnTo>
                  <a:lnTo>
                    <a:pt x="30" y="494"/>
                  </a:lnTo>
                  <a:lnTo>
                    <a:pt x="31" y="484"/>
                  </a:lnTo>
                  <a:lnTo>
                    <a:pt x="25" y="474"/>
                  </a:lnTo>
                  <a:lnTo>
                    <a:pt x="30" y="465"/>
                  </a:lnTo>
                  <a:lnTo>
                    <a:pt x="45" y="455"/>
                  </a:lnTo>
                  <a:lnTo>
                    <a:pt x="53" y="460"/>
                  </a:lnTo>
                  <a:lnTo>
                    <a:pt x="57" y="455"/>
                  </a:lnTo>
                  <a:lnTo>
                    <a:pt x="53" y="448"/>
                  </a:lnTo>
                  <a:lnTo>
                    <a:pt x="55" y="444"/>
                  </a:lnTo>
                  <a:lnTo>
                    <a:pt x="60" y="443"/>
                  </a:lnTo>
                  <a:lnTo>
                    <a:pt x="69" y="447"/>
                  </a:lnTo>
                  <a:lnTo>
                    <a:pt x="74" y="442"/>
                  </a:lnTo>
                  <a:lnTo>
                    <a:pt x="70" y="428"/>
                  </a:lnTo>
                  <a:lnTo>
                    <a:pt x="65" y="423"/>
                  </a:lnTo>
                  <a:lnTo>
                    <a:pt x="62" y="411"/>
                  </a:lnTo>
                  <a:lnTo>
                    <a:pt x="53" y="406"/>
                  </a:lnTo>
                  <a:lnTo>
                    <a:pt x="53" y="402"/>
                  </a:lnTo>
                  <a:lnTo>
                    <a:pt x="43" y="400"/>
                  </a:lnTo>
                  <a:lnTo>
                    <a:pt x="43" y="397"/>
                  </a:lnTo>
                  <a:lnTo>
                    <a:pt x="51" y="383"/>
                  </a:lnTo>
                  <a:lnTo>
                    <a:pt x="46" y="374"/>
                  </a:lnTo>
                  <a:lnTo>
                    <a:pt x="48" y="365"/>
                  </a:lnTo>
                  <a:lnTo>
                    <a:pt x="59" y="351"/>
                  </a:lnTo>
                  <a:lnTo>
                    <a:pt x="66" y="357"/>
                  </a:lnTo>
                  <a:lnTo>
                    <a:pt x="73" y="358"/>
                  </a:lnTo>
                  <a:lnTo>
                    <a:pt x="78" y="353"/>
                  </a:lnTo>
                  <a:lnTo>
                    <a:pt x="82" y="337"/>
                  </a:lnTo>
                  <a:lnTo>
                    <a:pt x="78" y="334"/>
                  </a:lnTo>
                  <a:lnTo>
                    <a:pt x="79" y="328"/>
                  </a:lnTo>
                  <a:lnTo>
                    <a:pt x="75" y="318"/>
                  </a:lnTo>
                  <a:lnTo>
                    <a:pt x="78" y="309"/>
                  </a:lnTo>
                  <a:lnTo>
                    <a:pt x="81" y="305"/>
                  </a:lnTo>
                  <a:lnTo>
                    <a:pt x="86" y="294"/>
                  </a:lnTo>
                  <a:lnTo>
                    <a:pt x="80" y="281"/>
                  </a:lnTo>
                  <a:lnTo>
                    <a:pt x="80" y="276"/>
                  </a:lnTo>
                  <a:lnTo>
                    <a:pt x="109" y="248"/>
                  </a:lnTo>
                  <a:lnTo>
                    <a:pt x="113" y="248"/>
                  </a:lnTo>
                  <a:lnTo>
                    <a:pt x="117" y="254"/>
                  </a:lnTo>
                  <a:lnTo>
                    <a:pt x="126" y="254"/>
                  </a:lnTo>
                  <a:lnTo>
                    <a:pt x="136" y="241"/>
                  </a:lnTo>
                  <a:lnTo>
                    <a:pt x="147" y="234"/>
                  </a:lnTo>
                  <a:lnTo>
                    <a:pt x="149" y="222"/>
                  </a:lnTo>
                  <a:lnTo>
                    <a:pt x="152" y="219"/>
                  </a:lnTo>
                  <a:lnTo>
                    <a:pt x="152" y="216"/>
                  </a:lnTo>
                  <a:lnTo>
                    <a:pt x="163" y="203"/>
                  </a:lnTo>
                  <a:lnTo>
                    <a:pt x="159" y="196"/>
                  </a:lnTo>
                  <a:lnTo>
                    <a:pt x="162" y="189"/>
                  </a:lnTo>
                  <a:lnTo>
                    <a:pt x="158" y="183"/>
                  </a:lnTo>
                  <a:lnTo>
                    <a:pt x="168" y="177"/>
                  </a:lnTo>
                  <a:lnTo>
                    <a:pt x="189" y="180"/>
                  </a:lnTo>
                  <a:lnTo>
                    <a:pt x="202" y="174"/>
                  </a:lnTo>
                  <a:lnTo>
                    <a:pt x="198" y="166"/>
                  </a:lnTo>
                  <a:lnTo>
                    <a:pt x="209" y="155"/>
                  </a:lnTo>
                  <a:lnTo>
                    <a:pt x="209" y="147"/>
                  </a:lnTo>
                  <a:lnTo>
                    <a:pt x="212" y="143"/>
                  </a:lnTo>
                  <a:lnTo>
                    <a:pt x="207" y="137"/>
                  </a:lnTo>
                  <a:lnTo>
                    <a:pt x="206" y="126"/>
                  </a:lnTo>
                  <a:lnTo>
                    <a:pt x="203" y="122"/>
                  </a:lnTo>
                  <a:lnTo>
                    <a:pt x="198" y="121"/>
                  </a:lnTo>
                  <a:lnTo>
                    <a:pt x="179" y="129"/>
                  </a:lnTo>
                  <a:lnTo>
                    <a:pt x="172" y="118"/>
                  </a:lnTo>
                  <a:lnTo>
                    <a:pt x="184" y="100"/>
                  </a:lnTo>
                  <a:lnTo>
                    <a:pt x="190" y="98"/>
                  </a:lnTo>
                  <a:lnTo>
                    <a:pt x="197" y="88"/>
                  </a:lnTo>
                  <a:lnTo>
                    <a:pt x="207" y="89"/>
                  </a:lnTo>
                  <a:lnTo>
                    <a:pt x="221" y="84"/>
                  </a:lnTo>
                  <a:lnTo>
                    <a:pt x="231" y="87"/>
                  </a:lnTo>
                  <a:lnTo>
                    <a:pt x="239" y="84"/>
                  </a:lnTo>
                  <a:lnTo>
                    <a:pt x="249" y="84"/>
                  </a:lnTo>
                  <a:lnTo>
                    <a:pt x="251" y="74"/>
                  </a:lnTo>
                  <a:lnTo>
                    <a:pt x="246" y="71"/>
                  </a:lnTo>
                  <a:lnTo>
                    <a:pt x="245" y="64"/>
                  </a:lnTo>
                  <a:lnTo>
                    <a:pt x="240" y="55"/>
                  </a:lnTo>
                  <a:lnTo>
                    <a:pt x="255" y="47"/>
                  </a:lnTo>
                  <a:lnTo>
                    <a:pt x="264" y="44"/>
                  </a:lnTo>
                  <a:lnTo>
                    <a:pt x="271" y="48"/>
                  </a:lnTo>
                  <a:lnTo>
                    <a:pt x="277" y="49"/>
                  </a:lnTo>
                  <a:lnTo>
                    <a:pt x="279" y="52"/>
                  </a:lnTo>
                  <a:lnTo>
                    <a:pt x="278" y="59"/>
                  </a:lnTo>
                  <a:lnTo>
                    <a:pt x="279" y="65"/>
                  </a:lnTo>
                  <a:lnTo>
                    <a:pt x="293" y="68"/>
                  </a:lnTo>
                  <a:lnTo>
                    <a:pt x="298" y="60"/>
                  </a:lnTo>
                  <a:lnTo>
                    <a:pt x="304" y="61"/>
                  </a:lnTo>
                  <a:lnTo>
                    <a:pt x="306" y="55"/>
                  </a:lnTo>
                  <a:lnTo>
                    <a:pt x="309" y="52"/>
                  </a:lnTo>
                  <a:lnTo>
                    <a:pt x="324" y="44"/>
                  </a:lnTo>
                  <a:lnTo>
                    <a:pt x="326" y="34"/>
                  </a:lnTo>
                  <a:lnTo>
                    <a:pt x="336" y="20"/>
                  </a:lnTo>
                  <a:lnTo>
                    <a:pt x="330" y="13"/>
                  </a:lnTo>
                  <a:lnTo>
                    <a:pt x="349" y="7"/>
                  </a:lnTo>
                  <a:lnTo>
                    <a:pt x="351" y="1"/>
                  </a:lnTo>
                  <a:lnTo>
                    <a:pt x="361" y="0"/>
                  </a:lnTo>
                  <a:lnTo>
                    <a:pt x="362" y="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4" name="Freeform 45">
              <a:extLst>
                <a:ext uri="{FF2B5EF4-FFF2-40B4-BE49-F238E27FC236}">
                  <a16:creationId xmlns:a16="http://schemas.microsoft.com/office/drawing/2014/main" id="{22BB2012-AEB9-0E40-5485-D1EBF5ACEC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3500" y="3700463"/>
              <a:ext cx="1030288" cy="1160463"/>
            </a:xfrm>
            <a:custGeom>
              <a:avLst/>
              <a:gdLst>
                <a:gd name="T0" fmla="*/ 494 w 649"/>
                <a:gd name="T1" fmla="*/ 26 h 731"/>
                <a:gd name="T2" fmla="*/ 511 w 649"/>
                <a:gd name="T3" fmla="*/ 71 h 731"/>
                <a:gd name="T4" fmla="*/ 528 w 649"/>
                <a:gd name="T5" fmla="*/ 98 h 731"/>
                <a:gd name="T6" fmla="*/ 563 w 649"/>
                <a:gd name="T7" fmla="*/ 84 h 731"/>
                <a:gd name="T8" fmla="*/ 569 w 649"/>
                <a:gd name="T9" fmla="*/ 95 h 731"/>
                <a:gd name="T10" fmla="*/ 578 w 649"/>
                <a:gd name="T11" fmla="*/ 130 h 731"/>
                <a:gd name="T12" fmla="*/ 575 w 649"/>
                <a:gd name="T13" fmla="*/ 171 h 731"/>
                <a:gd name="T14" fmla="*/ 590 w 649"/>
                <a:gd name="T15" fmla="*/ 225 h 731"/>
                <a:gd name="T16" fmla="*/ 631 w 649"/>
                <a:gd name="T17" fmla="*/ 266 h 731"/>
                <a:gd name="T18" fmla="*/ 640 w 649"/>
                <a:gd name="T19" fmla="*/ 305 h 731"/>
                <a:gd name="T20" fmla="*/ 643 w 649"/>
                <a:gd name="T21" fmla="*/ 345 h 731"/>
                <a:gd name="T22" fmla="*/ 631 w 649"/>
                <a:gd name="T23" fmla="*/ 356 h 731"/>
                <a:gd name="T24" fmla="*/ 600 w 649"/>
                <a:gd name="T25" fmla="*/ 369 h 731"/>
                <a:gd name="T26" fmla="*/ 602 w 649"/>
                <a:gd name="T27" fmla="*/ 414 h 731"/>
                <a:gd name="T28" fmla="*/ 573 w 649"/>
                <a:gd name="T29" fmla="*/ 434 h 731"/>
                <a:gd name="T30" fmla="*/ 553 w 649"/>
                <a:gd name="T31" fmla="*/ 433 h 731"/>
                <a:gd name="T32" fmla="*/ 557 w 649"/>
                <a:gd name="T33" fmla="*/ 505 h 731"/>
                <a:gd name="T34" fmla="*/ 573 w 649"/>
                <a:gd name="T35" fmla="*/ 577 h 731"/>
                <a:gd name="T36" fmla="*/ 563 w 649"/>
                <a:gd name="T37" fmla="*/ 596 h 731"/>
                <a:gd name="T38" fmla="*/ 559 w 649"/>
                <a:gd name="T39" fmla="*/ 651 h 731"/>
                <a:gd name="T40" fmla="*/ 557 w 649"/>
                <a:gd name="T41" fmla="*/ 687 h 731"/>
                <a:gd name="T42" fmla="*/ 479 w 649"/>
                <a:gd name="T43" fmla="*/ 711 h 731"/>
                <a:gd name="T44" fmla="*/ 435 w 649"/>
                <a:gd name="T45" fmla="*/ 728 h 731"/>
                <a:gd name="T46" fmla="*/ 357 w 649"/>
                <a:gd name="T47" fmla="*/ 689 h 731"/>
                <a:gd name="T48" fmla="*/ 302 w 649"/>
                <a:gd name="T49" fmla="*/ 694 h 731"/>
                <a:gd name="T50" fmla="*/ 282 w 649"/>
                <a:gd name="T51" fmla="*/ 678 h 731"/>
                <a:gd name="T52" fmla="*/ 267 w 649"/>
                <a:gd name="T53" fmla="*/ 662 h 731"/>
                <a:gd name="T54" fmla="*/ 243 w 649"/>
                <a:gd name="T55" fmla="*/ 657 h 731"/>
                <a:gd name="T56" fmla="*/ 205 w 649"/>
                <a:gd name="T57" fmla="*/ 668 h 731"/>
                <a:gd name="T58" fmla="*/ 228 w 649"/>
                <a:gd name="T59" fmla="*/ 686 h 731"/>
                <a:gd name="T60" fmla="*/ 235 w 649"/>
                <a:gd name="T61" fmla="*/ 707 h 731"/>
                <a:gd name="T62" fmla="*/ 198 w 649"/>
                <a:gd name="T63" fmla="*/ 718 h 731"/>
                <a:gd name="T64" fmla="*/ 151 w 649"/>
                <a:gd name="T65" fmla="*/ 701 h 731"/>
                <a:gd name="T66" fmla="*/ 92 w 649"/>
                <a:gd name="T67" fmla="*/ 722 h 731"/>
                <a:gd name="T68" fmla="*/ 62 w 649"/>
                <a:gd name="T69" fmla="*/ 715 h 731"/>
                <a:gd name="T70" fmla="*/ 34 w 649"/>
                <a:gd name="T71" fmla="*/ 725 h 731"/>
                <a:gd name="T72" fmla="*/ 20 w 649"/>
                <a:gd name="T73" fmla="*/ 710 h 731"/>
                <a:gd name="T74" fmla="*/ 5 w 649"/>
                <a:gd name="T75" fmla="*/ 643 h 731"/>
                <a:gd name="T76" fmla="*/ 15 w 649"/>
                <a:gd name="T77" fmla="*/ 562 h 731"/>
                <a:gd name="T78" fmla="*/ 45 w 649"/>
                <a:gd name="T79" fmla="*/ 477 h 731"/>
                <a:gd name="T80" fmla="*/ 81 w 649"/>
                <a:gd name="T81" fmla="*/ 368 h 731"/>
                <a:gd name="T82" fmla="*/ 147 w 649"/>
                <a:gd name="T83" fmla="*/ 285 h 731"/>
                <a:gd name="T84" fmla="*/ 190 w 649"/>
                <a:gd name="T85" fmla="*/ 228 h 731"/>
                <a:gd name="T86" fmla="*/ 223 w 649"/>
                <a:gd name="T87" fmla="*/ 161 h 731"/>
                <a:gd name="T88" fmla="*/ 219 w 649"/>
                <a:gd name="T89" fmla="*/ 130 h 731"/>
                <a:gd name="T90" fmla="*/ 215 w 649"/>
                <a:gd name="T91" fmla="*/ 108 h 731"/>
                <a:gd name="T92" fmla="*/ 211 w 649"/>
                <a:gd name="T93" fmla="*/ 68 h 731"/>
                <a:gd name="T94" fmla="*/ 227 w 649"/>
                <a:gd name="T95" fmla="*/ 69 h 731"/>
                <a:gd name="T96" fmla="*/ 266 w 649"/>
                <a:gd name="T97" fmla="*/ 53 h 731"/>
                <a:gd name="T98" fmla="*/ 289 w 649"/>
                <a:gd name="T99" fmla="*/ 89 h 731"/>
                <a:gd name="T100" fmla="*/ 306 w 649"/>
                <a:gd name="T101" fmla="*/ 104 h 731"/>
                <a:gd name="T102" fmla="*/ 311 w 649"/>
                <a:gd name="T103" fmla="*/ 114 h 731"/>
                <a:gd name="T104" fmla="*/ 345 w 649"/>
                <a:gd name="T105" fmla="*/ 87 h 731"/>
                <a:gd name="T106" fmla="*/ 357 w 649"/>
                <a:gd name="T107" fmla="*/ 84 h 731"/>
                <a:gd name="T108" fmla="*/ 355 w 649"/>
                <a:gd name="T109" fmla="*/ 74 h 731"/>
                <a:gd name="T110" fmla="*/ 410 w 649"/>
                <a:gd name="T111" fmla="*/ 46 h 731"/>
                <a:gd name="T112" fmla="*/ 415 w 649"/>
                <a:gd name="T113" fmla="*/ 22 h 731"/>
                <a:gd name="T114" fmla="*/ 411 w 649"/>
                <a:gd name="T115" fmla="*/ 6 h 731"/>
                <a:gd name="T116" fmla="*/ 448 w 649"/>
                <a:gd name="T117" fmla="*/ 10 h 731"/>
                <a:gd name="T118" fmla="*/ 257 w 649"/>
                <a:gd name="T119" fmla="*/ 678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9" h="731">
                  <a:moveTo>
                    <a:pt x="470" y="0"/>
                  </a:moveTo>
                  <a:lnTo>
                    <a:pt x="467" y="31"/>
                  </a:lnTo>
                  <a:lnTo>
                    <a:pt x="474" y="33"/>
                  </a:lnTo>
                  <a:lnTo>
                    <a:pt x="477" y="26"/>
                  </a:lnTo>
                  <a:lnTo>
                    <a:pt x="482" y="24"/>
                  </a:lnTo>
                  <a:lnTo>
                    <a:pt x="488" y="34"/>
                  </a:lnTo>
                  <a:lnTo>
                    <a:pt x="494" y="26"/>
                  </a:lnTo>
                  <a:lnTo>
                    <a:pt x="502" y="23"/>
                  </a:lnTo>
                  <a:lnTo>
                    <a:pt x="508" y="30"/>
                  </a:lnTo>
                  <a:lnTo>
                    <a:pt x="509" y="35"/>
                  </a:lnTo>
                  <a:lnTo>
                    <a:pt x="507" y="43"/>
                  </a:lnTo>
                  <a:lnTo>
                    <a:pt x="516" y="58"/>
                  </a:lnTo>
                  <a:lnTo>
                    <a:pt x="511" y="65"/>
                  </a:lnTo>
                  <a:lnTo>
                    <a:pt x="511" y="71"/>
                  </a:lnTo>
                  <a:lnTo>
                    <a:pt x="506" y="76"/>
                  </a:lnTo>
                  <a:lnTo>
                    <a:pt x="513" y="81"/>
                  </a:lnTo>
                  <a:lnTo>
                    <a:pt x="518" y="71"/>
                  </a:lnTo>
                  <a:lnTo>
                    <a:pt x="524" y="69"/>
                  </a:lnTo>
                  <a:lnTo>
                    <a:pt x="523" y="74"/>
                  </a:lnTo>
                  <a:lnTo>
                    <a:pt x="529" y="79"/>
                  </a:lnTo>
                  <a:lnTo>
                    <a:pt x="528" y="98"/>
                  </a:lnTo>
                  <a:lnTo>
                    <a:pt x="529" y="99"/>
                  </a:lnTo>
                  <a:lnTo>
                    <a:pt x="547" y="100"/>
                  </a:lnTo>
                  <a:lnTo>
                    <a:pt x="554" y="92"/>
                  </a:lnTo>
                  <a:lnTo>
                    <a:pt x="553" y="86"/>
                  </a:lnTo>
                  <a:lnTo>
                    <a:pt x="557" y="82"/>
                  </a:lnTo>
                  <a:lnTo>
                    <a:pt x="562" y="82"/>
                  </a:lnTo>
                  <a:lnTo>
                    <a:pt x="563" y="84"/>
                  </a:lnTo>
                  <a:lnTo>
                    <a:pt x="563" y="86"/>
                  </a:lnTo>
                  <a:lnTo>
                    <a:pt x="560" y="87"/>
                  </a:lnTo>
                  <a:lnTo>
                    <a:pt x="560" y="90"/>
                  </a:lnTo>
                  <a:lnTo>
                    <a:pt x="562" y="92"/>
                  </a:lnTo>
                  <a:lnTo>
                    <a:pt x="567" y="91"/>
                  </a:lnTo>
                  <a:lnTo>
                    <a:pt x="570" y="93"/>
                  </a:lnTo>
                  <a:lnTo>
                    <a:pt x="569" y="95"/>
                  </a:lnTo>
                  <a:lnTo>
                    <a:pt x="567" y="97"/>
                  </a:lnTo>
                  <a:lnTo>
                    <a:pt x="566" y="99"/>
                  </a:lnTo>
                  <a:lnTo>
                    <a:pt x="566" y="100"/>
                  </a:lnTo>
                  <a:lnTo>
                    <a:pt x="569" y="104"/>
                  </a:lnTo>
                  <a:lnTo>
                    <a:pt x="565" y="112"/>
                  </a:lnTo>
                  <a:lnTo>
                    <a:pt x="572" y="117"/>
                  </a:lnTo>
                  <a:lnTo>
                    <a:pt x="578" y="130"/>
                  </a:lnTo>
                  <a:lnTo>
                    <a:pt x="568" y="133"/>
                  </a:lnTo>
                  <a:lnTo>
                    <a:pt x="569" y="142"/>
                  </a:lnTo>
                  <a:lnTo>
                    <a:pt x="568" y="148"/>
                  </a:lnTo>
                  <a:lnTo>
                    <a:pt x="573" y="154"/>
                  </a:lnTo>
                  <a:lnTo>
                    <a:pt x="573" y="161"/>
                  </a:lnTo>
                  <a:lnTo>
                    <a:pt x="576" y="167"/>
                  </a:lnTo>
                  <a:lnTo>
                    <a:pt x="575" y="171"/>
                  </a:lnTo>
                  <a:lnTo>
                    <a:pt x="570" y="173"/>
                  </a:lnTo>
                  <a:lnTo>
                    <a:pt x="573" y="193"/>
                  </a:lnTo>
                  <a:lnTo>
                    <a:pt x="586" y="205"/>
                  </a:lnTo>
                  <a:lnTo>
                    <a:pt x="591" y="206"/>
                  </a:lnTo>
                  <a:lnTo>
                    <a:pt x="597" y="211"/>
                  </a:lnTo>
                  <a:lnTo>
                    <a:pt x="598" y="217"/>
                  </a:lnTo>
                  <a:lnTo>
                    <a:pt x="590" y="225"/>
                  </a:lnTo>
                  <a:lnTo>
                    <a:pt x="595" y="229"/>
                  </a:lnTo>
                  <a:lnTo>
                    <a:pt x="595" y="233"/>
                  </a:lnTo>
                  <a:lnTo>
                    <a:pt x="600" y="239"/>
                  </a:lnTo>
                  <a:lnTo>
                    <a:pt x="599" y="244"/>
                  </a:lnTo>
                  <a:lnTo>
                    <a:pt x="617" y="248"/>
                  </a:lnTo>
                  <a:lnTo>
                    <a:pt x="620" y="255"/>
                  </a:lnTo>
                  <a:lnTo>
                    <a:pt x="631" y="266"/>
                  </a:lnTo>
                  <a:lnTo>
                    <a:pt x="630" y="268"/>
                  </a:lnTo>
                  <a:lnTo>
                    <a:pt x="639" y="276"/>
                  </a:lnTo>
                  <a:lnTo>
                    <a:pt x="641" y="283"/>
                  </a:lnTo>
                  <a:lnTo>
                    <a:pt x="636" y="288"/>
                  </a:lnTo>
                  <a:lnTo>
                    <a:pt x="640" y="294"/>
                  </a:lnTo>
                  <a:lnTo>
                    <a:pt x="641" y="300"/>
                  </a:lnTo>
                  <a:lnTo>
                    <a:pt x="640" y="305"/>
                  </a:lnTo>
                  <a:lnTo>
                    <a:pt x="636" y="310"/>
                  </a:lnTo>
                  <a:lnTo>
                    <a:pt x="640" y="316"/>
                  </a:lnTo>
                  <a:lnTo>
                    <a:pt x="635" y="323"/>
                  </a:lnTo>
                  <a:lnTo>
                    <a:pt x="636" y="331"/>
                  </a:lnTo>
                  <a:lnTo>
                    <a:pt x="634" y="333"/>
                  </a:lnTo>
                  <a:lnTo>
                    <a:pt x="635" y="341"/>
                  </a:lnTo>
                  <a:lnTo>
                    <a:pt x="643" y="345"/>
                  </a:lnTo>
                  <a:lnTo>
                    <a:pt x="649" y="356"/>
                  </a:lnTo>
                  <a:lnTo>
                    <a:pt x="649" y="358"/>
                  </a:lnTo>
                  <a:lnTo>
                    <a:pt x="644" y="364"/>
                  </a:lnTo>
                  <a:lnTo>
                    <a:pt x="634" y="368"/>
                  </a:lnTo>
                  <a:lnTo>
                    <a:pt x="633" y="367"/>
                  </a:lnTo>
                  <a:lnTo>
                    <a:pt x="637" y="357"/>
                  </a:lnTo>
                  <a:lnTo>
                    <a:pt x="631" y="356"/>
                  </a:lnTo>
                  <a:lnTo>
                    <a:pt x="627" y="366"/>
                  </a:lnTo>
                  <a:lnTo>
                    <a:pt x="621" y="370"/>
                  </a:lnTo>
                  <a:lnTo>
                    <a:pt x="617" y="359"/>
                  </a:lnTo>
                  <a:lnTo>
                    <a:pt x="610" y="359"/>
                  </a:lnTo>
                  <a:lnTo>
                    <a:pt x="603" y="355"/>
                  </a:lnTo>
                  <a:lnTo>
                    <a:pt x="601" y="362"/>
                  </a:lnTo>
                  <a:lnTo>
                    <a:pt x="600" y="369"/>
                  </a:lnTo>
                  <a:lnTo>
                    <a:pt x="613" y="385"/>
                  </a:lnTo>
                  <a:lnTo>
                    <a:pt x="608" y="389"/>
                  </a:lnTo>
                  <a:lnTo>
                    <a:pt x="611" y="398"/>
                  </a:lnTo>
                  <a:lnTo>
                    <a:pt x="609" y="407"/>
                  </a:lnTo>
                  <a:lnTo>
                    <a:pt x="610" y="413"/>
                  </a:lnTo>
                  <a:lnTo>
                    <a:pt x="604" y="415"/>
                  </a:lnTo>
                  <a:lnTo>
                    <a:pt x="602" y="414"/>
                  </a:lnTo>
                  <a:lnTo>
                    <a:pt x="600" y="414"/>
                  </a:lnTo>
                  <a:lnTo>
                    <a:pt x="598" y="417"/>
                  </a:lnTo>
                  <a:lnTo>
                    <a:pt x="593" y="417"/>
                  </a:lnTo>
                  <a:lnTo>
                    <a:pt x="594" y="422"/>
                  </a:lnTo>
                  <a:lnTo>
                    <a:pt x="584" y="427"/>
                  </a:lnTo>
                  <a:lnTo>
                    <a:pt x="580" y="433"/>
                  </a:lnTo>
                  <a:lnTo>
                    <a:pt x="573" y="434"/>
                  </a:lnTo>
                  <a:lnTo>
                    <a:pt x="571" y="432"/>
                  </a:lnTo>
                  <a:lnTo>
                    <a:pt x="570" y="430"/>
                  </a:lnTo>
                  <a:lnTo>
                    <a:pt x="570" y="428"/>
                  </a:lnTo>
                  <a:lnTo>
                    <a:pt x="567" y="427"/>
                  </a:lnTo>
                  <a:lnTo>
                    <a:pt x="566" y="429"/>
                  </a:lnTo>
                  <a:lnTo>
                    <a:pt x="558" y="433"/>
                  </a:lnTo>
                  <a:lnTo>
                    <a:pt x="553" y="433"/>
                  </a:lnTo>
                  <a:lnTo>
                    <a:pt x="551" y="434"/>
                  </a:lnTo>
                  <a:lnTo>
                    <a:pt x="552" y="444"/>
                  </a:lnTo>
                  <a:lnTo>
                    <a:pt x="538" y="461"/>
                  </a:lnTo>
                  <a:lnTo>
                    <a:pt x="543" y="464"/>
                  </a:lnTo>
                  <a:lnTo>
                    <a:pt x="544" y="469"/>
                  </a:lnTo>
                  <a:lnTo>
                    <a:pt x="557" y="492"/>
                  </a:lnTo>
                  <a:lnTo>
                    <a:pt x="557" y="505"/>
                  </a:lnTo>
                  <a:lnTo>
                    <a:pt x="565" y="529"/>
                  </a:lnTo>
                  <a:lnTo>
                    <a:pt x="568" y="540"/>
                  </a:lnTo>
                  <a:lnTo>
                    <a:pt x="574" y="547"/>
                  </a:lnTo>
                  <a:lnTo>
                    <a:pt x="575" y="561"/>
                  </a:lnTo>
                  <a:lnTo>
                    <a:pt x="573" y="571"/>
                  </a:lnTo>
                  <a:lnTo>
                    <a:pt x="574" y="574"/>
                  </a:lnTo>
                  <a:lnTo>
                    <a:pt x="573" y="577"/>
                  </a:lnTo>
                  <a:lnTo>
                    <a:pt x="571" y="582"/>
                  </a:lnTo>
                  <a:lnTo>
                    <a:pt x="571" y="584"/>
                  </a:lnTo>
                  <a:lnTo>
                    <a:pt x="570" y="586"/>
                  </a:lnTo>
                  <a:lnTo>
                    <a:pt x="569" y="590"/>
                  </a:lnTo>
                  <a:lnTo>
                    <a:pt x="567" y="591"/>
                  </a:lnTo>
                  <a:lnTo>
                    <a:pt x="564" y="593"/>
                  </a:lnTo>
                  <a:lnTo>
                    <a:pt x="563" y="596"/>
                  </a:lnTo>
                  <a:lnTo>
                    <a:pt x="565" y="600"/>
                  </a:lnTo>
                  <a:lnTo>
                    <a:pt x="568" y="602"/>
                  </a:lnTo>
                  <a:lnTo>
                    <a:pt x="567" y="620"/>
                  </a:lnTo>
                  <a:lnTo>
                    <a:pt x="564" y="626"/>
                  </a:lnTo>
                  <a:lnTo>
                    <a:pt x="573" y="641"/>
                  </a:lnTo>
                  <a:lnTo>
                    <a:pt x="573" y="643"/>
                  </a:lnTo>
                  <a:lnTo>
                    <a:pt x="559" y="651"/>
                  </a:lnTo>
                  <a:lnTo>
                    <a:pt x="569" y="661"/>
                  </a:lnTo>
                  <a:lnTo>
                    <a:pt x="570" y="672"/>
                  </a:lnTo>
                  <a:lnTo>
                    <a:pt x="574" y="678"/>
                  </a:lnTo>
                  <a:lnTo>
                    <a:pt x="572" y="687"/>
                  </a:lnTo>
                  <a:lnTo>
                    <a:pt x="565" y="691"/>
                  </a:lnTo>
                  <a:lnTo>
                    <a:pt x="560" y="699"/>
                  </a:lnTo>
                  <a:lnTo>
                    <a:pt x="557" y="687"/>
                  </a:lnTo>
                  <a:lnTo>
                    <a:pt x="550" y="684"/>
                  </a:lnTo>
                  <a:lnTo>
                    <a:pt x="543" y="686"/>
                  </a:lnTo>
                  <a:lnTo>
                    <a:pt x="536" y="694"/>
                  </a:lnTo>
                  <a:lnTo>
                    <a:pt x="510" y="687"/>
                  </a:lnTo>
                  <a:lnTo>
                    <a:pt x="488" y="710"/>
                  </a:lnTo>
                  <a:lnTo>
                    <a:pt x="486" y="707"/>
                  </a:lnTo>
                  <a:lnTo>
                    <a:pt x="479" y="711"/>
                  </a:lnTo>
                  <a:lnTo>
                    <a:pt x="477" y="708"/>
                  </a:lnTo>
                  <a:lnTo>
                    <a:pt x="470" y="708"/>
                  </a:lnTo>
                  <a:lnTo>
                    <a:pt x="465" y="711"/>
                  </a:lnTo>
                  <a:lnTo>
                    <a:pt x="465" y="714"/>
                  </a:lnTo>
                  <a:lnTo>
                    <a:pt x="456" y="718"/>
                  </a:lnTo>
                  <a:lnTo>
                    <a:pt x="447" y="731"/>
                  </a:lnTo>
                  <a:lnTo>
                    <a:pt x="435" y="728"/>
                  </a:lnTo>
                  <a:lnTo>
                    <a:pt x="409" y="704"/>
                  </a:lnTo>
                  <a:lnTo>
                    <a:pt x="381" y="693"/>
                  </a:lnTo>
                  <a:lnTo>
                    <a:pt x="365" y="694"/>
                  </a:lnTo>
                  <a:lnTo>
                    <a:pt x="362" y="694"/>
                  </a:lnTo>
                  <a:lnTo>
                    <a:pt x="360" y="692"/>
                  </a:lnTo>
                  <a:lnTo>
                    <a:pt x="359" y="689"/>
                  </a:lnTo>
                  <a:lnTo>
                    <a:pt x="357" y="689"/>
                  </a:lnTo>
                  <a:lnTo>
                    <a:pt x="355" y="689"/>
                  </a:lnTo>
                  <a:lnTo>
                    <a:pt x="354" y="689"/>
                  </a:lnTo>
                  <a:lnTo>
                    <a:pt x="345" y="685"/>
                  </a:lnTo>
                  <a:lnTo>
                    <a:pt x="330" y="682"/>
                  </a:lnTo>
                  <a:lnTo>
                    <a:pt x="324" y="685"/>
                  </a:lnTo>
                  <a:lnTo>
                    <a:pt x="311" y="693"/>
                  </a:lnTo>
                  <a:lnTo>
                    <a:pt x="302" y="694"/>
                  </a:lnTo>
                  <a:lnTo>
                    <a:pt x="297" y="693"/>
                  </a:lnTo>
                  <a:lnTo>
                    <a:pt x="293" y="682"/>
                  </a:lnTo>
                  <a:lnTo>
                    <a:pt x="294" y="676"/>
                  </a:lnTo>
                  <a:lnTo>
                    <a:pt x="286" y="672"/>
                  </a:lnTo>
                  <a:lnTo>
                    <a:pt x="282" y="667"/>
                  </a:lnTo>
                  <a:lnTo>
                    <a:pt x="275" y="672"/>
                  </a:lnTo>
                  <a:lnTo>
                    <a:pt x="282" y="678"/>
                  </a:lnTo>
                  <a:lnTo>
                    <a:pt x="281" y="685"/>
                  </a:lnTo>
                  <a:lnTo>
                    <a:pt x="278" y="685"/>
                  </a:lnTo>
                  <a:lnTo>
                    <a:pt x="272" y="680"/>
                  </a:lnTo>
                  <a:lnTo>
                    <a:pt x="265" y="679"/>
                  </a:lnTo>
                  <a:lnTo>
                    <a:pt x="266" y="672"/>
                  </a:lnTo>
                  <a:lnTo>
                    <a:pt x="262" y="667"/>
                  </a:lnTo>
                  <a:lnTo>
                    <a:pt x="267" y="662"/>
                  </a:lnTo>
                  <a:lnTo>
                    <a:pt x="267" y="659"/>
                  </a:lnTo>
                  <a:lnTo>
                    <a:pt x="263" y="657"/>
                  </a:lnTo>
                  <a:lnTo>
                    <a:pt x="257" y="658"/>
                  </a:lnTo>
                  <a:lnTo>
                    <a:pt x="256" y="649"/>
                  </a:lnTo>
                  <a:lnTo>
                    <a:pt x="250" y="645"/>
                  </a:lnTo>
                  <a:lnTo>
                    <a:pt x="248" y="655"/>
                  </a:lnTo>
                  <a:lnTo>
                    <a:pt x="243" y="657"/>
                  </a:lnTo>
                  <a:lnTo>
                    <a:pt x="240" y="643"/>
                  </a:lnTo>
                  <a:lnTo>
                    <a:pt x="231" y="643"/>
                  </a:lnTo>
                  <a:lnTo>
                    <a:pt x="232" y="650"/>
                  </a:lnTo>
                  <a:lnTo>
                    <a:pt x="218" y="651"/>
                  </a:lnTo>
                  <a:lnTo>
                    <a:pt x="210" y="656"/>
                  </a:lnTo>
                  <a:lnTo>
                    <a:pt x="206" y="663"/>
                  </a:lnTo>
                  <a:lnTo>
                    <a:pt x="205" y="668"/>
                  </a:lnTo>
                  <a:lnTo>
                    <a:pt x="196" y="674"/>
                  </a:lnTo>
                  <a:lnTo>
                    <a:pt x="197" y="680"/>
                  </a:lnTo>
                  <a:lnTo>
                    <a:pt x="196" y="685"/>
                  </a:lnTo>
                  <a:lnTo>
                    <a:pt x="209" y="694"/>
                  </a:lnTo>
                  <a:lnTo>
                    <a:pt x="221" y="694"/>
                  </a:lnTo>
                  <a:lnTo>
                    <a:pt x="222" y="691"/>
                  </a:lnTo>
                  <a:lnTo>
                    <a:pt x="228" y="686"/>
                  </a:lnTo>
                  <a:lnTo>
                    <a:pt x="238" y="686"/>
                  </a:lnTo>
                  <a:lnTo>
                    <a:pt x="242" y="694"/>
                  </a:lnTo>
                  <a:lnTo>
                    <a:pt x="240" y="696"/>
                  </a:lnTo>
                  <a:lnTo>
                    <a:pt x="238" y="694"/>
                  </a:lnTo>
                  <a:lnTo>
                    <a:pt x="236" y="695"/>
                  </a:lnTo>
                  <a:lnTo>
                    <a:pt x="237" y="703"/>
                  </a:lnTo>
                  <a:lnTo>
                    <a:pt x="235" y="707"/>
                  </a:lnTo>
                  <a:lnTo>
                    <a:pt x="232" y="710"/>
                  </a:lnTo>
                  <a:lnTo>
                    <a:pt x="229" y="709"/>
                  </a:lnTo>
                  <a:lnTo>
                    <a:pt x="228" y="703"/>
                  </a:lnTo>
                  <a:lnTo>
                    <a:pt x="219" y="699"/>
                  </a:lnTo>
                  <a:lnTo>
                    <a:pt x="207" y="708"/>
                  </a:lnTo>
                  <a:lnTo>
                    <a:pt x="209" y="715"/>
                  </a:lnTo>
                  <a:lnTo>
                    <a:pt x="198" y="718"/>
                  </a:lnTo>
                  <a:lnTo>
                    <a:pt x="193" y="716"/>
                  </a:lnTo>
                  <a:lnTo>
                    <a:pt x="188" y="718"/>
                  </a:lnTo>
                  <a:lnTo>
                    <a:pt x="177" y="717"/>
                  </a:lnTo>
                  <a:lnTo>
                    <a:pt x="171" y="712"/>
                  </a:lnTo>
                  <a:lnTo>
                    <a:pt x="168" y="705"/>
                  </a:lnTo>
                  <a:lnTo>
                    <a:pt x="156" y="704"/>
                  </a:lnTo>
                  <a:lnTo>
                    <a:pt x="151" y="701"/>
                  </a:lnTo>
                  <a:lnTo>
                    <a:pt x="142" y="708"/>
                  </a:lnTo>
                  <a:lnTo>
                    <a:pt x="129" y="713"/>
                  </a:lnTo>
                  <a:lnTo>
                    <a:pt x="125" y="719"/>
                  </a:lnTo>
                  <a:lnTo>
                    <a:pt x="119" y="718"/>
                  </a:lnTo>
                  <a:lnTo>
                    <a:pt x="110" y="721"/>
                  </a:lnTo>
                  <a:lnTo>
                    <a:pt x="97" y="719"/>
                  </a:lnTo>
                  <a:lnTo>
                    <a:pt x="92" y="722"/>
                  </a:lnTo>
                  <a:lnTo>
                    <a:pt x="87" y="721"/>
                  </a:lnTo>
                  <a:lnTo>
                    <a:pt x="82" y="710"/>
                  </a:lnTo>
                  <a:lnTo>
                    <a:pt x="77" y="709"/>
                  </a:lnTo>
                  <a:lnTo>
                    <a:pt x="70" y="711"/>
                  </a:lnTo>
                  <a:lnTo>
                    <a:pt x="68" y="709"/>
                  </a:lnTo>
                  <a:lnTo>
                    <a:pt x="64" y="709"/>
                  </a:lnTo>
                  <a:lnTo>
                    <a:pt x="62" y="715"/>
                  </a:lnTo>
                  <a:lnTo>
                    <a:pt x="59" y="718"/>
                  </a:lnTo>
                  <a:lnTo>
                    <a:pt x="50" y="721"/>
                  </a:lnTo>
                  <a:lnTo>
                    <a:pt x="44" y="722"/>
                  </a:lnTo>
                  <a:lnTo>
                    <a:pt x="42" y="723"/>
                  </a:lnTo>
                  <a:lnTo>
                    <a:pt x="38" y="725"/>
                  </a:lnTo>
                  <a:lnTo>
                    <a:pt x="35" y="725"/>
                  </a:lnTo>
                  <a:lnTo>
                    <a:pt x="34" y="725"/>
                  </a:lnTo>
                  <a:lnTo>
                    <a:pt x="29" y="721"/>
                  </a:lnTo>
                  <a:lnTo>
                    <a:pt x="27" y="718"/>
                  </a:lnTo>
                  <a:lnTo>
                    <a:pt x="24" y="716"/>
                  </a:lnTo>
                  <a:lnTo>
                    <a:pt x="34" y="715"/>
                  </a:lnTo>
                  <a:lnTo>
                    <a:pt x="35" y="712"/>
                  </a:lnTo>
                  <a:lnTo>
                    <a:pt x="30" y="706"/>
                  </a:lnTo>
                  <a:lnTo>
                    <a:pt x="20" y="710"/>
                  </a:lnTo>
                  <a:lnTo>
                    <a:pt x="14" y="706"/>
                  </a:lnTo>
                  <a:lnTo>
                    <a:pt x="14" y="701"/>
                  </a:lnTo>
                  <a:lnTo>
                    <a:pt x="1" y="679"/>
                  </a:lnTo>
                  <a:lnTo>
                    <a:pt x="0" y="670"/>
                  </a:lnTo>
                  <a:lnTo>
                    <a:pt x="6" y="664"/>
                  </a:lnTo>
                  <a:lnTo>
                    <a:pt x="7" y="657"/>
                  </a:lnTo>
                  <a:lnTo>
                    <a:pt x="5" y="643"/>
                  </a:lnTo>
                  <a:lnTo>
                    <a:pt x="11" y="625"/>
                  </a:lnTo>
                  <a:lnTo>
                    <a:pt x="11" y="613"/>
                  </a:lnTo>
                  <a:lnTo>
                    <a:pt x="16" y="606"/>
                  </a:lnTo>
                  <a:lnTo>
                    <a:pt x="17" y="595"/>
                  </a:lnTo>
                  <a:lnTo>
                    <a:pt x="25" y="582"/>
                  </a:lnTo>
                  <a:lnTo>
                    <a:pt x="23" y="574"/>
                  </a:lnTo>
                  <a:lnTo>
                    <a:pt x="15" y="562"/>
                  </a:lnTo>
                  <a:lnTo>
                    <a:pt x="17" y="536"/>
                  </a:lnTo>
                  <a:lnTo>
                    <a:pt x="17" y="535"/>
                  </a:lnTo>
                  <a:lnTo>
                    <a:pt x="22" y="530"/>
                  </a:lnTo>
                  <a:lnTo>
                    <a:pt x="24" y="522"/>
                  </a:lnTo>
                  <a:lnTo>
                    <a:pt x="37" y="502"/>
                  </a:lnTo>
                  <a:lnTo>
                    <a:pt x="41" y="491"/>
                  </a:lnTo>
                  <a:lnTo>
                    <a:pt x="45" y="477"/>
                  </a:lnTo>
                  <a:lnTo>
                    <a:pt x="56" y="468"/>
                  </a:lnTo>
                  <a:lnTo>
                    <a:pt x="54" y="447"/>
                  </a:lnTo>
                  <a:lnTo>
                    <a:pt x="60" y="429"/>
                  </a:lnTo>
                  <a:lnTo>
                    <a:pt x="62" y="417"/>
                  </a:lnTo>
                  <a:lnTo>
                    <a:pt x="71" y="408"/>
                  </a:lnTo>
                  <a:lnTo>
                    <a:pt x="72" y="383"/>
                  </a:lnTo>
                  <a:lnTo>
                    <a:pt x="81" y="368"/>
                  </a:lnTo>
                  <a:lnTo>
                    <a:pt x="90" y="360"/>
                  </a:lnTo>
                  <a:lnTo>
                    <a:pt x="107" y="344"/>
                  </a:lnTo>
                  <a:lnTo>
                    <a:pt x="109" y="331"/>
                  </a:lnTo>
                  <a:lnTo>
                    <a:pt x="118" y="330"/>
                  </a:lnTo>
                  <a:lnTo>
                    <a:pt x="122" y="322"/>
                  </a:lnTo>
                  <a:lnTo>
                    <a:pt x="134" y="316"/>
                  </a:lnTo>
                  <a:lnTo>
                    <a:pt x="147" y="285"/>
                  </a:lnTo>
                  <a:lnTo>
                    <a:pt x="158" y="268"/>
                  </a:lnTo>
                  <a:lnTo>
                    <a:pt x="166" y="265"/>
                  </a:lnTo>
                  <a:lnTo>
                    <a:pt x="172" y="260"/>
                  </a:lnTo>
                  <a:lnTo>
                    <a:pt x="177" y="256"/>
                  </a:lnTo>
                  <a:lnTo>
                    <a:pt x="181" y="250"/>
                  </a:lnTo>
                  <a:lnTo>
                    <a:pt x="184" y="236"/>
                  </a:lnTo>
                  <a:lnTo>
                    <a:pt x="190" y="228"/>
                  </a:lnTo>
                  <a:lnTo>
                    <a:pt x="194" y="222"/>
                  </a:lnTo>
                  <a:lnTo>
                    <a:pt x="197" y="199"/>
                  </a:lnTo>
                  <a:lnTo>
                    <a:pt x="204" y="184"/>
                  </a:lnTo>
                  <a:lnTo>
                    <a:pt x="202" y="179"/>
                  </a:lnTo>
                  <a:lnTo>
                    <a:pt x="207" y="173"/>
                  </a:lnTo>
                  <a:lnTo>
                    <a:pt x="219" y="163"/>
                  </a:lnTo>
                  <a:lnTo>
                    <a:pt x="223" y="161"/>
                  </a:lnTo>
                  <a:lnTo>
                    <a:pt x="222" y="156"/>
                  </a:lnTo>
                  <a:lnTo>
                    <a:pt x="216" y="151"/>
                  </a:lnTo>
                  <a:lnTo>
                    <a:pt x="220" y="144"/>
                  </a:lnTo>
                  <a:lnTo>
                    <a:pt x="225" y="138"/>
                  </a:lnTo>
                  <a:lnTo>
                    <a:pt x="226" y="131"/>
                  </a:lnTo>
                  <a:lnTo>
                    <a:pt x="221" y="133"/>
                  </a:lnTo>
                  <a:lnTo>
                    <a:pt x="219" y="130"/>
                  </a:lnTo>
                  <a:lnTo>
                    <a:pt x="226" y="122"/>
                  </a:lnTo>
                  <a:lnTo>
                    <a:pt x="228" y="116"/>
                  </a:lnTo>
                  <a:lnTo>
                    <a:pt x="228" y="112"/>
                  </a:lnTo>
                  <a:lnTo>
                    <a:pt x="226" y="111"/>
                  </a:lnTo>
                  <a:lnTo>
                    <a:pt x="221" y="110"/>
                  </a:lnTo>
                  <a:lnTo>
                    <a:pt x="217" y="110"/>
                  </a:lnTo>
                  <a:lnTo>
                    <a:pt x="215" y="108"/>
                  </a:lnTo>
                  <a:lnTo>
                    <a:pt x="215" y="105"/>
                  </a:lnTo>
                  <a:lnTo>
                    <a:pt x="219" y="103"/>
                  </a:lnTo>
                  <a:lnTo>
                    <a:pt x="219" y="101"/>
                  </a:lnTo>
                  <a:lnTo>
                    <a:pt x="215" y="95"/>
                  </a:lnTo>
                  <a:lnTo>
                    <a:pt x="211" y="79"/>
                  </a:lnTo>
                  <a:lnTo>
                    <a:pt x="209" y="74"/>
                  </a:lnTo>
                  <a:lnTo>
                    <a:pt x="211" y="68"/>
                  </a:lnTo>
                  <a:lnTo>
                    <a:pt x="211" y="65"/>
                  </a:lnTo>
                  <a:lnTo>
                    <a:pt x="214" y="65"/>
                  </a:lnTo>
                  <a:lnTo>
                    <a:pt x="216" y="63"/>
                  </a:lnTo>
                  <a:lnTo>
                    <a:pt x="220" y="63"/>
                  </a:lnTo>
                  <a:lnTo>
                    <a:pt x="222" y="65"/>
                  </a:lnTo>
                  <a:lnTo>
                    <a:pt x="224" y="68"/>
                  </a:lnTo>
                  <a:lnTo>
                    <a:pt x="227" y="69"/>
                  </a:lnTo>
                  <a:lnTo>
                    <a:pt x="232" y="76"/>
                  </a:lnTo>
                  <a:lnTo>
                    <a:pt x="234" y="82"/>
                  </a:lnTo>
                  <a:lnTo>
                    <a:pt x="238" y="87"/>
                  </a:lnTo>
                  <a:lnTo>
                    <a:pt x="245" y="87"/>
                  </a:lnTo>
                  <a:lnTo>
                    <a:pt x="253" y="78"/>
                  </a:lnTo>
                  <a:lnTo>
                    <a:pt x="248" y="58"/>
                  </a:lnTo>
                  <a:lnTo>
                    <a:pt x="266" y="53"/>
                  </a:lnTo>
                  <a:lnTo>
                    <a:pt x="268" y="54"/>
                  </a:lnTo>
                  <a:lnTo>
                    <a:pt x="266" y="58"/>
                  </a:lnTo>
                  <a:lnTo>
                    <a:pt x="269" y="61"/>
                  </a:lnTo>
                  <a:lnTo>
                    <a:pt x="266" y="70"/>
                  </a:lnTo>
                  <a:lnTo>
                    <a:pt x="271" y="82"/>
                  </a:lnTo>
                  <a:lnTo>
                    <a:pt x="283" y="89"/>
                  </a:lnTo>
                  <a:lnTo>
                    <a:pt x="289" y="89"/>
                  </a:lnTo>
                  <a:lnTo>
                    <a:pt x="294" y="86"/>
                  </a:lnTo>
                  <a:lnTo>
                    <a:pt x="295" y="93"/>
                  </a:lnTo>
                  <a:lnTo>
                    <a:pt x="298" y="96"/>
                  </a:lnTo>
                  <a:lnTo>
                    <a:pt x="311" y="93"/>
                  </a:lnTo>
                  <a:lnTo>
                    <a:pt x="310" y="95"/>
                  </a:lnTo>
                  <a:lnTo>
                    <a:pt x="311" y="99"/>
                  </a:lnTo>
                  <a:lnTo>
                    <a:pt x="306" y="104"/>
                  </a:lnTo>
                  <a:lnTo>
                    <a:pt x="301" y="99"/>
                  </a:lnTo>
                  <a:lnTo>
                    <a:pt x="297" y="103"/>
                  </a:lnTo>
                  <a:lnTo>
                    <a:pt x="297" y="117"/>
                  </a:lnTo>
                  <a:lnTo>
                    <a:pt x="292" y="121"/>
                  </a:lnTo>
                  <a:lnTo>
                    <a:pt x="291" y="124"/>
                  </a:lnTo>
                  <a:lnTo>
                    <a:pt x="302" y="126"/>
                  </a:lnTo>
                  <a:lnTo>
                    <a:pt x="311" y="114"/>
                  </a:lnTo>
                  <a:lnTo>
                    <a:pt x="321" y="108"/>
                  </a:lnTo>
                  <a:lnTo>
                    <a:pt x="318" y="103"/>
                  </a:lnTo>
                  <a:lnTo>
                    <a:pt x="323" y="99"/>
                  </a:lnTo>
                  <a:lnTo>
                    <a:pt x="324" y="94"/>
                  </a:lnTo>
                  <a:lnTo>
                    <a:pt x="330" y="92"/>
                  </a:lnTo>
                  <a:lnTo>
                    <a:pt x="339" y="95"/>
                  </a:lnTo>
                  <a:lnTo>
                    <a:pt x="345" y="87"/>
                  </a:lnTo>
                  <a:lnTo>
                    <a:pt x="351" y="86"/>
                  </a:lnTo>
                  <a:lnTo>
                    <a:pt x="354" y="87"/>
                  </a:lnTo>
                  <a:lnTo>
                    <a:pt x="356" y="92"/>
                  </a:lnTo>
                  <a:lnTo>
                    <a:pt x="358" y="91"/>
                  </a:lnTo>
                  <a:lnTo>
                    <a:pt x="359" y="90"/>
                  </a:lnTo>
                  <a:lnTo>
                    <a:pt x="359" y="88"/>
                  </a:lnTo>
                  <a:lnTo>
                    <a:pt x="357" y="84"/>
                  </a:lnTo>
                  <a:lnTo>
                    <a:pt x="352" y="81"/>
                  </a:lnTo>
                  <a:lnTo>
                    <a:pt x="352" y="79"/>
                  </a:lnTo>
                  <a:lnTo>
                    <a:pt x="348" y="74"/>
                  </a:lnTo>
                  <a:lnTo>
                    <a:pt x="348" y="71"/>
                  </a:lnTo>
                  <a:lnTo>
                    <a:pt x="350" y="71"/>
                  </a:lnTo>
                  <a:lnTo>
                    <a:pt x="351" y="74"/>
                  </a:lnTo>
                  <a:lnTo>
                    <a:pt x="355" y="74"/>
                  </a:lnTo>
                  <a:lnTo>
                    <a:pt x="356" y="70"/>
                  </a:lnTo>
                  <a:lnTo>
                    <a:pt x="382" y="69"/>
                  </a:lnTo>
                  <a:lnTo>
                    <a:pt x="392" y="58"/>
                  </a:lnTo>
                  <a:lnTo>
                    <a:pt x="391" y="51"/>
                  </a:lnTo>
                  <a:lnTo>
                    <a:pt x="397" y="47"/>
                  </a:lnTo>
                  <a:lnTo>
                    <a:pt x="405" y="49"/>
                  </a:lnTo>
                  <a:lnTo>
                    <a:pt x="410" y="46"/>
                  </a:lnTo>
                  <a:lnTo>
                    <a:pt x="415" y="49"/>
                  </a:lnTo>
                  <a:lnTo>
                    <a:pt x="419" y="47"/>
                  </a:lnTo>
                  <a:lnTo>
                    <a:pt x="421" y="43"/>
                  </a:lnTo>
                  <a:lnTo>
                    <a:pt x="418" y="39"/>
                  </a:lnTo>
                  <a:lnTo>
                    <a:pt x="422" y="32"/>
                  </a:lnTo>
                  <a:lnTo>
                    <a:pt x="421" y="26"/>
                  </a:lnTo>
                  <a:lnTo>
                    <a:pt x="415" y="22"/>
                  </a:lnTo>
                  <a:lnTo>
                    <a:pt x="413" y="27"/>
                  </a:lnTo>
                  <a:lnTo>
                    <a:pt x="409" y="28"/>
                  </a:lnTo>
                  <a:lnTo>
                    <a:pt x="407" y="25"/>
                  </a:lnTo>
                  <a:lnTo>
                    <a:pt x="409" y="22"/>
                  </a:lnTo>
                  <a:lnTo>
                    <a:pt x="400" y="18"/>
                  </a:lnTo>
                  <a:lnTo>
                    <a:pt x="401" y="10"/>
                  </a:lnTo>
                  <a:lnTo>
                    <a:pt x="411" y="6"/>
                  </a:lnTo>
                  <a:lnTo>
                    <a:pt x="416" y="7"/>
                  </a:lnTo>
                  <a:lnTo>
                    <a:pt x="424" y="1"/>
                  </a:lnTo>
                  <a:lnTo>
                    <a:pt x="430" y="8"/>
                  </a:lnTo>
                  <a:lnTo>
                    <a:pt x="433" y="5"/>
                  </a:lnTo>
                  <a:lnTo>
                    <a:pt x="440" y="2"/>
                  </a:lnTo>
                  <a:lnTo>
                    <a:pt x="442" y="10"/>
                  </a:lnTo>
                  <a:lnTo>
                    <a:pt x="448" y="10"/>
                  </a:lnTo>
                  <a:lnTo>
                    <a:pt x="452" y="15"/>
                  </a:lnTo>
                  <a:lnTo>
                    <a:pt x="452" y="5"/>
                  </a:lnTo>
                  <a:lnTo>
                    <a:pt x="470" y="0"/>
                  </a:lnTo>
                  <a:close/>
                  <a:moveTo>
                    <a:pt x="260" y="673"/>
                  </a:moveTo>
                  <a:lnTo>
                    <a:pt x="263" y="680"/>
                  </a:lnTo>
                  <a:lnTo>
                    <a:pt x="259" y="679"/>
                  </a:lnTo>
                  <a:lnTo>
                    <a:pt x="257" y="678"/>
                  </a:lnTo>
                  <a:lnTo>
                    <a:pt x="253" y="681"/>
                  </a:lnTo>
                  <a:lnTo>
                    <a:pt x="252" y="681"/>
                  </a:lnTo>
                  <a:lnTo>
                    <a:pt x="253" y="673"/>
                  </a:lnTo>
                  <a:lnTo>
                    <a:pt x="260" y="67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5" name="Freeform 46">
              <a:extLst>
                <a:ext uri="{FF2B5EF4-FFF2-40B4-BE49-F238E27FC236}">
                  <a16:creationId xmlns:a16="http://schemas.microsoft.com/office/drawing/2014/main" id="{101282E2-9766-F4BE-E02C-D8B3FC4F03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963" y="3305175"/>
              <a:ext cx="1646238" cy="1693863"/>
            </a:xfrm>
            <a:custGeom>
              <a:avLst/>
              <a:gdLst>
                <a:gd name="T0" fmla="*/ 295 w 1037"/>
                <a:gd name="T1" fmla="*/ 54 h 1067"/>
                <a:gd name="T2" fmla="*/ 341 w 1037"/>
                <a:gd name="T3" fmla="*/ 108 h 1067"/>
                <a:gd name="T4" fmla="*/ 389 w 1037"/>
                <a:gd name="T5" fmla="*/ 93 h 1067"/>
                <a:gd name="T6" fmla="*/ 418 w 1037"/>
                <a:gd name="T7" fmla="*/ 68 h 1067"/>
                <a:gd name="T8" fmla="*/ 449 w 1037"/>
                <a:gd name="T9" fmla="*/ 84 h 1067"/>
                <a:gd name="T10" fmla="*/ 472 w 1037"/>
                <a:gd name="T11" fmla="*/ 34 h 1067"/>
                <a:gd name="T12" fmla="*/ 520 w 1037"/>
                <a:gd name="T13" fmla="*/ 40 h 1067"/>
                <a:gd name="T14" fmla="*/ 538 w 1037"/>
                <a:gd name="T15" fmla="*/ 52 h 1067"/>
                <a:gd name="T16" fmla="*/ 617 w 1037"/>
                <a:gd name="T17" fmla="*/ 49 h 1067"/>
                <a:gd name="T18" fmla="*/ 674 w 1037"/>
                <a:gd name="T19" fmla="*/ 121 h 1067"/>
                <a:gd name="T20" fmla="*/ 734 w 1037"/>
                <a:gd name="T21" fmla="*/ 180 h 1067"/>
                <a:gd name="T22" fmla="*/ 738 w 1037"/>
                <a:gd name="T23" fmla="*/ 226 h 1067"/>
                <a:gd name="T24" fmla="*/ 728 w 1037"/>
                <a:gd name="T25" fmla="*/ 270 h 1067"/>
                <a:gd name="T26" fmla="*/ 774 w 1037"/>
                <a:gd name="T27" fmla="*/ 347 h 1067"/>
                <a:gd name="T28" fmla="*/ 857 w 1037"/>
                <a:gd name="T29" fmla="*/ 407 h 1067"/>
                <a:gd name="T30" fmla="*/ 943 w 1037"/>
                <a:gd name="T31" fmla="*/ 496 h 1067"/>
                <a:gd name="T32" fmla="*/ 1024 w 1037"/>
                <a:gd name="T33" fmla="*/ 541 h 1067"/>
                <a:gd name="T34" fmla="*/ 1033 w 1037"/>
                <a:gd name="T35" fmla="*/ 587 h 1067"/>
                <a:gd name="T36" fmla="*/ 1002 w 1037"/>
                <a:gd name="T37" fmla="*/ 638 h 1067"/>
                <a:gd name="T38" fmla="*/ 965 w 1037"/>
                <a:gd name="T39" fmla="*/ 629 h 1067"/>
                <a:gd name="T40" fmla="*/ 868 w 1037"/>
                <a:gd name="T41" fmla="*/ 734 h 1067"/>
                <a:gd name="T42" fmla="*/ 817 w 1037"/>
                <a:gd name="T43" fmla="*/ 780 h 1067"/>
                <a:gd name="T44" fmla="*/ 853 w 1037"/>
                <a:gd name="T45" fmla="*/ 839 h 1067"/>
                <a:gd name="T46" fmla="*/ 887 w 1037"/>
                <a:gd name="T47" fmla="*/ 951 h 1067"/>
                <a:gd name="T48" fmla="*/ 829 w 1037"/>
                <a:gd name="T49" fmla="*/ 944 h 1067"/>
                <a:gd name="T50" fmla="*/ 763 w 1037"/>
                <a:gd name="T51" fmla="*/ 943 h 1067"/>
                <a:gd name="T52" fmla="*/ 695 w 1037"/>
                <a:gd name="T53" fmla="*/ 942 h 1067"/>
                <a:gd name="T54" fmla="*/ 647 w 1037"/>
                <a:gd name="T55" fmla="*/ 949 h 1067"/>
                <a:gd name="T56" fmla="*/ 603 w 1037"/>
                <a:gd name="T57" fmla="*/ 959 h 1067"/>
                <a:gd name="T58" fmla="*/ 565 w 1037"/>
                <a:gd name="T59" fmla="*/ 967 h 1067"/>
                <a:gd name="T60" fmla="*/ 523 w 1037"/>
                <a:gd name="T61" fmla="*/ 992 h 1067"/>
                <a:gd name="T62" fmla="*/ 480 w 1037"/>
                <a:gd name="T63" fmla="*/ 1014 h 1067"/>
                <a:gd name="T64" fmla="*/ 419 w 1037"/>
                <a:gd name="T65" fmla="*/ 1000 h 1067"/>
                <a:gd name="T66" fmla="*/ 342 w 1037"/>
                <a:gd name="T67" fmla="*/ 973 h 1067"/>
                <a:gd name="T68" fmla="*/ 308 w 1037"/>
                <a:gd name="T69" fmla="*/ 1030 h 1067"/>
                <a:gd name="T70" fmla="*/ 240 w 1037"/>
                <a:gd name="T71" fmla="*/ 1034 h 1067"/>
                <a:gd name="T72" fmla="*/ 212 w 1037"/>
                <a:gd name="T73" fmla="*/ 992 h 1067"/>
                <a:gd name="T74" fmla="*/ 161 w 1037"/>
                <a:gd name="T75" fmla="*/ 966 h 1067"/>
                <a:gd name="T76" fmla="*/ 155 w 1037"/>
                <a:gd name="T77" fmla="*/ 956 h 1067"/>
                <a:gd name="T78" fmla="*/ 239 w 1037"/>
                <a:gd name="T79" fmla="*/ 921 h 1067"/>
                <a:gd name="T80" fmla="*/ 236 w 1037"/>
                <a:gd name="T81" fmla="*/ 840 h 1067"/>
                <a:gd name="T82" fmla="*/ 234 w 1037"/>
                <a:gd name="T83" fmla="*/ 778 h 1067"/>
                <a:gd name="T84" fmla="*/ 236 w 1037"/>
                <a:gd name="T85" fmla="*/ 676 h 1067"/>
                <a:gd name="T86" fmla="*/ 271 w 1037"/>
                <a:gd name="T87" fmla="*/ 663 h 1067"/>
                <a:gd name="T88" fmla="*/ 286 w 1037"/>
                <a:gd name="T89" fmla="*/ 608 h 1067"/>
                <a:gd name="T90" fmla="*/ 304 w 1037"/>
                <a:gd name="T91" fmla="*/ 590 h 1067"/>
                <a:gd name="T92" fmla="*/ 308 w 1037"/>
                <a:gd name="T93" fmla="*/ 525 h 1067"/>
                <a:gd name="T94" fmla="*/ 266 w 1037"/>
                <a:gd name="T95" fmla="*/ 460 h 1067"/>
                <a:gd name="T96" fmla="*/ 237 w 1037"/>
                <a:gd name="T97" fmla="*/ 382 h 1067"/>
                <a:gd name="T98" fmla="*/ 231 w 1037"/>
                <a:gd name="T99" fmla="*/ 341 h 1067"/>
                <a:gd name="T100" fmla="*/ 197 w 1037"/>
                <a:gd name="T101" fmla="*/ 347 h 1067"/>
                <a:gd name="T102" fmla="*/ 178 w 1037"/>
                <a:gd name="T103" fmla="*/ 284 h 1067"/>
                <a:gd name="T104" fmla="*/ 121 w 1037"/>
                <a:gd name="T105" fmla="*/ 264 h 1067"/>
                <a:gd name="T106" fmla="*/ 78 w 1037"/>
                <a:gd name="T107" fmla="*/ 271 h 1067"/>
                <a:gd name="T108" fmla="*/ 79 w 1037"/>
                <a:gd name="T109" fmla="*/ 295 h 1067"/>
                <a:gd name="T110" fmla="*/ 28 w 1037"/>
                <a:gd name="T111" fmla="*/ 278 h 1067"/>
                <a:gd name="T112" fmla="*/ 13 w 1037"/>
                <a:gd name="T113" fmla="*/ 225 h 1067"/>
                <a:gd name="T114" fmla="*/ 35 w 1037"/>
                <a:gd name="T115" fmla="*/ 144 h 1067"/>
                <a:gd name="T116" fmla="*/ 111 w 1037"/>
                <a:gd name="T117" fmla="*/ 118 h 1067"/>
                <a:gd name="T118" fmla="*/ 157 w 1037"/>
                <a:gd name="T119" fmla="*/ 67 h 1067"/>
                <a:gd name="T120" fmla="*/ 221 w 1037"/>
                <a:gd name="T121" fmla="*/ 23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7" h="1067">
                  <a:moveTo>
                    <a:pt x="236" y="0"/>
                  </a:moveTo>
                  <a:lnTo>
                    <a:pt x="242" y="6"/>
                  </a:lnTo>
                  <a:lnTo>
                    <a:pt x="254" y="3"/>
                  </a:lnTo>
                  <a:lnTo>
                    <a:pt x="259" y="10"/>
                  </a:lnTo>
                  <a:lnTo>
                    <a:pt x="261" y="16"/>
                  </a:lnTo>
                  <a:lnTo>
                    <a:pt x="282" y="24"/>
                  </a:lnTo>
                  <a:lnTo>
                    <a:pt x="283" y="30"/>
                  </a:lnTo>
                  <a:lnTo>
                    <a:pt x="289" y="41"/>
                  </a:lnTo>
                  <a:lnTo>
                    <a:pt x="296" y="45"/>
                  </a:lnTo>
                  <a:lnTo>
                    <a:pt x="293" y="51"/>
                  </a:lnTo>
                  <a:lnTo>
                    <a:pt x="295" y="54"/>
                  </a:lnTo>
                  <a:lnTo>
                    <a:pt x="300" y="55"/>
                  </a:lnTo>
                  <a:lnTo>
                    <a:pt x="307" y="52"/>
                  </a:lnTo>
                  <a:lnTo>
                    <a:pt x="309" y="59"/>
                  </a:lnTo>
                  <a:lnTo>
                    <a:pt x="315" y="62"/>
                  </a:lnTo>
                  <a:lnTo>
                    <a:pt x="317" y="67"/>
                  </a:lnTo>
                  <a:lnTo>
                    <a:pt x="321" y="68"/>
                  </a:lnTo>
                  <a:lnTo>
                    <a:pt x="325" y="64"/>
                  </a:lnTo>
                  <a:lnTo>
                    <a:pt x="329" y="72"/>
                  </a:lnTo>
                  <a:lnTo>
                    <a:pt x="338" y="76"/>
                  </a:lnTo>
                  <a:lnTo>
                    <a:pt x="338" y="97"/>
                  </a:lnTo>
                  <a:lnTo>
                    <a:pt x="341" y="108"/>
                  </a:lnTo>
                  <a:lnTo>
                    <a:pt x="355" y="110"/>
                  </a:lnTo>
                  <a:lnTo>
                    <a:pt x="362" y="115"/>
                  </a:lnTo>
                  <a:lnTo>
                    <a:pt x="365" y="113"/>
                  </a:lnTo>
                  <a:lnTo>
                    <a:pt x="365" y="107"/>
                  </a:lnTo>
                  <a:lnTo>
                    <a:pt x="366" y="101"/>
                  </a:lnTo>
                  <a:lnTo>
                    <a:pt x="372" y="103"/>
                  </a:lnTo>
                  <a:lnTo>
                    <a:pt x="378" y="101"/>
                  </a:lnTo>
                  <a:lnTo>
                    <a:pt x="386" y="103"/>
                  </a:lnTo>
                  <a:lnTo>
                    <a:pt x="390" y="101"/>
                  </a:lnTo>
                  <a:lnTo>
                    <a:pt x="390" y="96"/>
                  </a:lnTo>
                  <a:lnTo>
                    <a:pt x="389" y="93"/>
                  </a:lnTo>
                  <a:lnTo>
                    <a:pt x="373" y="86"/>
                  </a:lnTo>
                  <a:lnTo>
                    <a:pt x="363" y="78"/>
                  </a:lnTo>
                  <a:lnTo>
                    <a:pt x="364" y="71"/>
                  </a:lnTo>
                  <a:lnTo>
                    <a:pt x="362" y="65"/>
                  </a:lnTo>
                  <a:lnTo>
                    <a:pt x="369" y="65"/>
                  </a:lnTo>
                  <a:lnTo>
                    <a:pt x="376" y="58"/>
                  </a:lnTo>
                  <a:lnTo>
                    <a:pt x="386" y="55"/>
                  </a:lnTo>
                  <a:lnTo>
                    <a:pt x="395" y="53"/>
                  </a:lnTo>
                  <a:lnTo>
                    <a:pt x="398" y="57"/>
                  </a:lnTo>
                  <a:lnTo>
                    <a:pt x="410" y="56"/>
                  </a:lnTo>
                  <a:lnTo>
                    <a:pt x="418" y="68"/>
                  </a:lnTo>
                  <a:lnTo>
                    <a:pt x="420" y="63"/>
                  </a:lnTo>
                  <a:lnTo>
                    <a:pt x="427" y="64"/>
                  </a:lnTo>
                  <a:lnTo>
                    <a:pt x="430" y="68"/>
                  </a:lnTo>
                  <a:lnTo>
                    <a:pt x="437" y="66"/>
                  </a:lnTo>
                  <a:lnTo>
                    <a:pt x="439" y="62"/>
                  </a:lnTo>
                  <a:lnTo>
                    <a:pt x="445" y="62"/>
                  </a:lnTo>
                  <a:lnTo>
                    <a:pt x="445" y="66"/>
                  </a:lnTo>
                  <a:lnTo>
                    <a:pt x="453" y="72"/>
                  </a:lnTo>
                  <a:lnTo>
                    <a:pt x="453" y="76"/>
                  </a:lnTo>
                  <a:lnTo>
                    <a:pt x="449" y="80"/>
                  </a:lnTo>
                  <a:lnTo>
                    <a:pt x="449" y="84"/>
                  </a:lnTo>
                  <a:lnTo>
                    <a:pt x="461" y="93"/>
                  </a:lnTo>
                  <a:lnTo>
                    <a:pt x="463" y="87"/>
                  </a:lnTo>
                  <a:lnTo>
                    <a:pt x="471" y="93"/>
                  </a:lnTo>
                  <a:lnTo>
                    <a:pt x="474" y="91"/>
                  </a:lnTo>
                  <a:lnTo>
                    <a:pt x="473" y="85"/>
                  </a:lnTo>
                  <a:lnTo>
                    <a:pt x="475" y="81"/>
                  </a:lnTo>
                  <a:lnTo>
                    <a:pt x="474" y="75"/>
                  </a:lnTo>
                  <a:lnTo>
                    <a:pt x="479" y="62"/>
                  </a:lnTo>
                  <a:lnTo>
                    <a:pt x="474" y="51"/>
                  </a:lnTo>
                  <a:lnTo>
                    <a:pt x="475" y="41"/>
                  </a:lnTo>
                  <a:lnTo>
                    <a:pt x="472" y="34"/>
                  </a:lnTo>
                  <a:lnTo>
                    <a:pt x="471" y="28"/>
                  </a:lnTo>
                  <a:lnTo>
                    <a:pt x="474" y="25"/>
                  </a:lnTo>
                  <a:lnTo>
                    <a:pt x="486" y="21"/>
                  </a:lnTo>
                  <a:lnTo>
                    <a:pt x="488" y="16"/>
                  </a:lnTo>
                  <a:lnTo>
                    <a:pt x="493" y="11"/>
                  </a:lnTo>
                  <a:lnTo>
                    <a:pt x="506" y="13"/>
                  </a:lnTo>
                  <a:lnTo>
                    <a:pt x="510" y="18"/>
                  </a:lnTo>
                  <a:lnTo>
                    <a:pt x="507" y="22"/>
                  </a:lnTo>
                  <a:lnTo>
                    <a:pt x="508" y="35"/>
                  </a:lnTo>
                  <a:lnTo>
                    <a:pt x="515" y="41"/>
                  </a:lnTo>
                  <a:lnTo>
                    <a:pt x="520" y="40"/>
                  </a:lnTo>
                  <a:lnTo>
                    <a:pt x="520" y="43"/>
                  </a:lnTo>
                  <a:lnTo>
                    <a:pt x="521" y="45"/>
                  </a:lnTo>
                  <a:lnTo>
                    <a:pt x="520" y="50"/>
                  </a:lnTo>
                  <a:lnTo>
                    <a:pt x="522" y="51"/>
                  </a:lnTo>
                  <a:lnTo>
                    <a:pt x="524" y="51"/>
                  </a:lnTo>
                  <a:lnTo>
                    <a:pt x="528" y="51"/>
                  </a:lnTo>
                  <a:lnTo>
                    <a:pt x="529" y="58"/>
                  </a:lnTo>
                  <a:lnTo>
                    <a:pt x="531" y="56"/>
                  </a:lnTo>
                  <a:lnTo>
                    <a:pt x="534" y="55"/>
                  </a:lnTo>
                  <a:lnTo>
                    <a:pt x="537" y="54"/>
                  </a:lnTo>
                  <a:lnTo>
                    <a:pt x="538" y="52"/>
                  </a:lnTo>
                  <a:lnTo>
                    <a:pt x="538" y="51"/>
                  </a:lnTo>
                  <a:lnTo>
                    <a:pt x="539" y="50"/>
                  </a:lnTo>
                  <a:lnTo>
                    <a:pt x="543" y="49"/>
                  </a:lnTo>
                  <a:lnTo>
                    <a:pt x="545" y="50"/>
                  </a:lnTo>
                  <a:lnTo>
                    <a:pt x="548" y="51"/>
                  </a:lnTo>
                  <a:lnTo>
                    <a:pt x="552" y="52"/>
                  </a:lnTo>
                  <a:lnTo>
                    <a:pt x="584" y="43"/>
                  </a:lnTo>
                  <a:lnTo>
                    <a:pt x="593" y="51"/>
                  </a:lnTo>
                  <a:lnTo>
                    <a:pt x="611" y="40"/>
                  </a:lnTo>
                  <a:lnTo>
                    <a:pt x="615" y="42"/>
                  </a:lnTo>
                  <a:lnTo>
                    <a:pt x="617" y="49"/>
                  </a:lnTo>
                  <a:lnTo>
                    <a:pt x="623" y="51"/>
                  </a:lnTo>
                  <a:lnTo>
                    <a:pt x="624" y="62"/>
                  </a:lnTo>
                  <a:lnTo>
                    <a:pt x="633" y="65"/>
                  </a:lnTo>
                  <a:lnTo>
                    <a:pt x="636" y="69"/>
                  </a:lnTo>
                  <a:lnTo>
                    <a:pt x="646" y="70"/>
                  </a:lnTo>
                  <a:lnTo>
                    <a:pt x="649" y="74"/>
                  </a:lnTo>
                  <a:lnTo>
                    <a:pt x="654" y="76"/>
                  </a:lnTo>
                  <a:lnTo>
                    <a:pt x="658" y="86"/>
                  </a:lnTo>
                  <a:lnTo>
                    <a:pt x="649" y="95"/>
                  </a:lnTo>
                  <a:lnTo>
                    <a:pt x="663" y="104"/>
                  </a:lnTo>
                  <a:lnTo>
                    <a:pt x="674" y="121"/>
                  </a:lnTo>
                  <a:lnTo>
                    <a:pt x="671" y="130"/>
                  </a:lnTo>
                  <a:lnTo>
                    <a:pt x="672" y="140"/>
                  </a:lnTo>
                  <a:lnTo>
                    <a:pt x="686" y="151"/>
                  </a:lnTo>
                  <a:lnTo>
                    <a:pt x="685" y="157"/>
                  </a:lnTo>
                  <a:lnTo>
                    <a:pt x="695" y="157"/>
                  </a:lnTo>
                  <a:lnTo>
                    <a:pt x="699" y="163"/>
                  </a:lnTo>
                  <a:lnTo>
                    <a:pt x="715" y="171"/>
                  </a:lnTo>
                  <a:lnTo>
                    <a:pt x="720" y="175"/>
                  </a:lnTo>
                  <a:lnTo>
                    <a:pt x="721" y="178"/>
                  </a:lnTo>
                  <a:lnTo>
                    <a:pt x="728" y="176"/>
                  </a:lnTo>
                  <a:lnTo>
                    <a:pt x="734" y="180"/>
                  </a:lnTo>
                  <a:lnTo>
                    <a:pt x="736" y="184"/>
                  </a:lnTo>
                  <a:lnTo>
                    <a:pt x="732" y="190"/>
                  </a:lnTo>
                  <a:lnTo>
                    <a:pt x="732" y="194"/>
                  </a:lnTo>
                  <a:lnTo>
                    <a:pt x="745" y="199"/>
                  </a:lnTo>
                  <a:lnTo>
                    <a:pt x="747" y="204"/>
                  </a:lnTo>
                  <a:lnTo>
                    <a:pt x="745" y="208"/>
                  </a:lnTo>
                  <a:lnTo>
                    <a:pt x="741" y="212"/>
                  </a:lnTo>
                  <a:lnTo>
                    <a:pt x="741" y="218"/>
                  </a:lnTo>
                  <a:lnTo>
                    <a:pt x="740" y="220"/>
                  </a:lnTo>
                  <a:lnTo>
                    <a:pt x="738" y="221"/>
                  </a:lnTo>
                  <a:lnTo>
                    <a:pt x="738" y="226"/>
                  </a:lnTo>
                  <a:lnTo>
                    <a:pt x="735" y="225"/>
                  </a:lnTo>
                  <a:lnTo>
                    <a:pt x="733" y="227"/>
                  </a:lnTo>
                  <a:lnTo>
                    <a:pt x="733" y="233"/>
                  </a:lnTo>
                  <a:lnTo>
                    <a:pt x="731" y="235"/>
                  </a:lnTo>
                  <a:lnTo>
                    <a:pt x="732" y="239"/>
                  </a:lnTo>
                  <a:lnTo>
                    <a:pt x="732" y="241"/>
                  </a:lnTo>
                  <a:lnTo>
                    <a:pt x="733" y="243"/>
                  </a:lnTo>
                  <a:lnTo>
                    <a:pt x="718" y="251"/>
                  </a:lnTo>
                  <a:lnTo>
                    <a:pt x="717" y="252"/>
                  </a:lnTo>
                  <a:lnTo>
                    <a:pt x="719" y="259"/>
                  </a:lnTo>
                  <a:lnTo>
                    <a:pt x="728" y="270"/>
                  </a:lnTo>
                  <a:lnTo>
                    <a:pt x="743" y="276"/>
                  </a:lnTo>
                  <a:lnTo>
                    <a:pt x="745" y="294"/>
                  </a:lnTo>
                  <a:lnTo>
                    <a:pt x="747" y="298"/>
                  </a:lnTo>
                  <a:lnTo>
                    <a:pt x="752" y="298"/>
                  </a:lnTo>
                  <a:lnTo>
                    <a:pt x="756" y="308"/>
                  </a:lnTo>
                  <a:lnTo>
                    <a:pt x="756" y="315"/>
                  </a:lnTo>
                  <a:lnTo>
                    <a:pt x="761" y="322"/>
                  </a:lnTo>
                  <a:lnTo>
                    <a:pt x="771" y="327"/>
                  </a:lnTo>
                  <a:lnTo>
                    <a:pt x="771" y="339"/>
                  </a:lnTo>
                  <a:lnTo>
                    <a:pt x="770" y="343"/>
                  </a:lnTo>
                  <a:lnTo>
                    <a:pt x="774" y="347"/>
                  </a:lnTo>
                  <a:lnTo>
                    <a:pt x="776" y="356"/>
                  </a:lnTo>
                  <a:lnTo>
                    <a:pt x="786" y="359"/>
                  </a:lnTo>
                  <a:lnTo>
                    <a:pt x="796" y="368"/>
                  </a:lnTo>
                  <a:lnTo>
                    <a:pt x="798" y="375"/>
                  </a:lnTo>
                  <a:lnTo>
                    <a:pt x="804" y="383"/>
                  </a:lnTo>
                  <a:lnTo>
                    <a:pt x="823" y="387"/>
                  </a:lnTo>
                  <a:lnTo>
                    <a:pt x="824" y="382"/>
                  </a:lnTo>
                  <a:lnTo>
                    <a:pt x="827" y="381"/>
                  </a:lnTo>
                  <a:lnTo>
                    <a:pt x="843" y="386"/>
                  </a:lnTo>
                  <a:lnTo>
                    <a:pt x="855" y="396"/>
                  </a:lnTo>
                  <a:lnTo>
                    <a:pt x="857" y="407"/>
                  </a:lnTo>
                  <a:lnTo>
                    <a:pt x="868" y="414"/>
                  </a:lnTo>
                  <a:lnTo>
                    <a:pt x="874" y="422"/>
                  </a:lnTo>
                  <a:lnTo>
                    <a:pt x="875" y="427"/>
                  </a:lnTo>
                  <a:lnTo>
                    <a:pt x="888" y="437"/>
                  </a:lnTo>
                  <a:lnTo>
                    <a:pt x="889" y="447"/>
                  </a:lnTo>
                  <a:lnTo>
                    <a:pt x="894" y="451"/>
                  </a:lnTo>
                  <a:lnTo>
                    <a:pt x="902" y="454"/>
                  </a:lnTo>
                  <a:lnTo>
                    <a:pt x="913" y="453"/>
                  </a:lnTo>
                  <a:lnTo>
                    <a:pt x="937" y="473"/>
                  </a:lnTo>
                  <a:lnTo>
                    <a:pt x="940" y="494"/>
                  </a:lnTo>
                  <a:lnTo>
                    <a:pt x="943" y="496"/>
                  </a:lnTo>
                  <a:lnTo>
                    <a:pt x="961" y="508"/>
                  </a:lnTo>
                  <a:lnTo>
                    <a:pt x="963" y="499"/>
                  </a:lnTo>
                  <a:lnTo>
                    <a:pt x="972" y="498"/>
                  </a:lnTo>
                  <a:lnTo>
                    <a:pt x="979" y="498"/>
                  </a:lnTo>
                  <a:lnTo>
                    <a:pt x="984" y="507"/>
                  </a:lnTo>
                  <a:lnTo>
                    <a:pt x="988" y="505"/>
                  </a:lnTo>
                  <a:lnTo>
                    <a:pt x="994" y="521"/>
                  </a:lnTo>
                  <a:lnTo>
                    <a:pt x="999" y="525"/>
                  </a:lnTo>
                  <a:lnTo>
                    <a:pt x="1013" y="525"/>
                  </a:lnTo>
                  <a:lnTo>
                    <a:pt x="1019" y="538"/>
                  </a:lnTo>
                  <a:lnTo>
                    <a:pt x="1024" y="541"/>
                  </a:lnTo>
                  <a:lnTo>
                    <a:pt x="1030" y="550"/>
                  </a:lnTo>
                  <a:lnTo>
                    <a:pt x="1030" y="558"/>
                  </a:lnTo>
                  <a:lnTo>
                    <a:pt x="1036" y="560"/>
                  </a:lnTo>
                  <a:lnTo>
                    <a:pt x="1036" y="562"/>
                  </a:lnTo>
                  <a:lnTo>
                    <a:pt x="1034" y="564"/>
                  </a:lnTo>
                  <a:lnTo>
                    <a:pt x="1033" y="566"/>
                  </a:lnTo>
                  <a:lnTo>
                    <a:pt x="1032" y="572"/>
                  </a:lnTo>
                  <a:lnTo>
                    <a:pt x="1031" y="573"/>
                  </a:lnTo>
                  <a:lnTo>
                    <a:pt x="1028" y="579"/>
                  </a:lnTo>
                  <a:lnTo>
                    <a:pt x="1037" y="584"/>
                  </a:lnTo>
                  <a:lnTo>
                    <a:pt x="1033" y="587"/>
                  </a:lnTo>
                  <a:lnTo>
                    <a:pt x="1036" y="608"/>
                  </a:lnTo>
                  <a:lnTo>
                    <a:pt x="1032" y="616"/>
                  </a:lnTo>
                  <a:lnTo>
                    <a:pt x="1031" y="623"/>
                  </a:lnTo>
                  <a:lnTo>
                    <a:pt x="1025" y="630"/>
                  </a:lnTo>
                  <a:lnTo>
                    <a:pt x="1021" y="629"/>
                  </a:lnTo>
                  <a:lnTo>
                    <a:pt x="1020" y="638"/>
                  </a:lnTo>
                  <a:lnTo>
                    <a:pt x="1016" y="645"/>
                  </a:lnTo>
                  <a:lnTo>
                    <a:pt x="1015" y="644"/>
                  </a:lnTo>
                  <a:lnTo>
                    <a:pt x="1013" y="643"/>
                  </a:lnTo>
                  <a:lnTo>
                    <a:pt x="1005" y="640"/>
                  </a:lnTo>
                  <a:lnTo>
                    <a:pt x="1002" y="638"/>
                  </a:lnTo>
                  <a:lnTo>
                    <a:pt x="1000" y="635"/>
                  </a:lnTo>
                  <a:lnTo>
                    <a:pt x="997" y="633"/>
                  </a:lnTo>
                  <a:lnTo>
                    <a:pt x="993" y="632"/>
                  </a:lnTo>
                  <a:lnTo>
                    <a:pt x="988" y="628"/>
                  </a:lnTo>
                  <a:lnTo>
                    <a:pt x="987" y="628"/>
                  </a:lnTo>
                  <a:lnTo>
                    <a:pt x="984" y="631"/>
                  </a:lnTo>
                  <a:lnTo>
                    <a:pt x="981" y="630"/>
                  </a:lnTo>
                  <a:lnTo>
                    <a:pt x="978" y="628"/>
                  </a:lnTo>
                  <a:lnTo>
                    <a:pt x="973" y="623"/>
                  </a:lnTo>
                  <a:lnTo>
                    <a:pt x="968" y="621"/>
                  </a:lnTo>
                  <a:lnTo>
                    <a:pt x="965" y="629"/>
                  </a:lnTo>
                  <a:lnTo>
                    <a:pt x="960" y="633"/>
                  </a:lnTo>
                  <a:lnTo>
                    <a:pt x="955" y="632"/>
                  </a:lnTo>
                  <a:lnTo>
                    <a:pt x="954" y="636"/>
                  </a:lnTo>
                  <a:lnTo>
                    <a:pt x="958" y="648"/>
                  </a:lnTo>
                  <a:lnTo>
                    <a:pt x="953" y="665"/>
                  </a:lnTo>
                  <a:lnTo>
                    <a:pt x="955" y="673"/>
                  </a:lnTo>
                  <a:lnTo>
                    <a:pt x="950" y="693"/>
                  </a:lnTo>
                  <a:lnTo>
                    <a:pt x="931" y="712"/>
                  </a:lnTo>
                  <a:lnTo>
                    <a:pt x="919" y="719"/>
                  </a:lnTo>
                  <a:lnTo>
                    <a:pt x="901" y="720"/>
                  </a:lnTo>
                  <a:lnTo>
                    <a:pt x="868" y="734"/>
                  </a:lnTo>
                  <a:lnTo>
                    <a:pt x="852" y="751"/>
                  </a:lnTo>
                  <a:lnTo>
                    <a:pt x="837" y="753"/>
                  </a:lnTo>
                  <a:lnTo>
                    <a:pt x="835" y="755"/>
                  </a:lnTo>
                  <a:lnTo>
                    <a:pt x="834" y="759"/>
                  </a:lnTo>
                  <a:lnTo>
                    <a:pt x="833" y="762"/>
                  </a:lnTo>
                  <a:lnTo>
                    <a:pt x="832" y="765"/>
                  </a:lnTo>
                  <a:lnTo>
                    <a:pt x="829" y="767"/>
                  </a:lnTo>
                  <a:lnTo>
                    <a:pt x="827" y="769"/>
                  </a:lnTo>
                  <a:lnTo>
                    <a:pt x="821" y="772"/>
                  </a:lnTo>
                  <a:lnTo>
                    <a:pt x="819" y="777"/>
                  </a:lnTo>
                  <a:lnTo>
                    <a:pt x="817" y="780"/>
                  </a:lnTo>
                  <a:lnTo>
                    <a:pt x="815" y="778"/>
                  </a:lnTo>
                  <a:lnTo>
                    <a:pt x="813" y="779"/>
                  </a:lnTo>
                  <a:lnTo>
                    <a:pt x="813" y="781"/>
                  </a:lnTo>
                  <a:lnTo>
                    <a:pt x="811" y="783"/>
                  </a:lnTo>
                  <a:lnTo>
                    <a:pt x="814" y="796"/>
                  </a:lnTo>
                  <a:lnTo>
                    <a:pt x="832" y="812"/>
                  </a:lnTo>
                  <a:lnTo>
                    <a:pt x="837" y="820"/>
                  </a:lnTo>
                  <a:lnTo>
                    <a:pt x="839" y="828"/>
                  </a:lnTo>
                  <a:lnTo>
                    <a:pt x="840" y="832"/>
                  </a:lnTo>
                  <a:lnTo>
                    <a:pt x="847" y="833"/>
                  </a:lnTo>
                  <a:lnTo>
                    <a:pt x="853" y="839"/>
                  </a:lnTo>
                  <a:lnTo>
                    <a:pt x="869" y="868"/>
                  </a:lnTo>
                  <a:lnTo>
                    <a:pt x="856" y="890"/>
                  </a:lnTo>
                  <a:lnTo>
                    <a:pt x="856" y="896"/>
                  </a:lnTo>
                  <a:lnTo>
                    <a:pt x="850" y="909"/>
                  </a:lnTo>
                  <a:lnTo>
                    <a:pt x="855" y="913"/>
                  </a:lnTo>
                  <a:lnTo>
                    <a:pt x="864" y="913"/>
                  </a:lnTo>
                  <a:lnTo>
                    <a:pt x="875" y="909"/>
                  </a:lnTo>
                  <a:lnTo>
                    <a:pt x="888" y="919"/>
                  </a:lnTo>
                  <a:lnTo>
                    <a:pt x="891" y="936"/>
                  </a:lnTo>
                  <a:lnTo>
                    <a:pt x="886" y="946"/>
                  </a:lnTo>
                  <a:lnTo>
                    <a:pt x="887" y="951"/>
                  </a:lnTo>
                  <a:lnTo>
                    <a:pt x="882" y="954"/>
                  </a:lnTo>
                  <a:lnTo>
                    <a:pt x="884" y="960"/>
                  </a:lnTo>
                  <a:lnTo>
                    <a:pt x="880" y="968"/>
                  </a:lnTo>
                  <a:lnTo>
                    <a:pt x="883" y="972"/>
                  </a:lnTo>
                  <a:lnTo>
                    <a:pt x="882" y="982"/>
                  </a:lnTo>
                  <a:lnTo>
                    <a:pt x="874" y="990"/>
                  </a:lnTo>
                  <a:lnTo>
                    <a:pt x="854" y="982"/>
                  </a:lnTo>
                  <a:lnTo>
                    <a:pt x="839" y="967"/>
                  </a:lnTo>
                  <a:lnTo>
                    <a:pt x="826" y="962"/>
                  </a:lnTo>
                  <a:lnTo>
                    <a:pt x="824" y="955"/>
                  </a:lnTo>
                  <a:lnTo>
                    <a:pt x="829" y="944"/>
                  </a:lnTo>
                  <a:lnTo>
                    <a:pt x="820" y="934"/>
                  </a:lnTo>
                  <a:lnTo>
                    <a:pt x="820" y="927"/>
                  </a:lnTo>
                  <a:lnTo>
                    <a:pt x="804" y="923"/>
                  </a:lnTo>
                  <a:lnTo>
                    <a:pt x="797" y="924"/>
                  </a:lnTo>
                  <a:lnTo>
                    <a:pt x="793" y="927"/>
                  </a:lnTo>
                  <a:lnTo>
                    <a:pt x="790" y="927"/>
                  </a:lnTo>
                  <a:lnTo>
                    <a:pt x="790" y="926"/>
                  </a:lnTo>
                  <a:lnTo>
                    <a:pt x="784" y="927"/>
                  </a:lnTo>
                  <a:lnTo>
                    <a:pt x="780" y="934"/>
                  </a:lnTo>
                  <a:lnTo>
                    <a:pt x="778" y="941"/>
                  </a:lnTo>
                  <a:lnTo>
                    <a:pt x="763" y="943"/>
                  </a:lnTo>
                  <a:lnTo>
                    <a:pt x="753" y="934"/>
                  </a:lnTo>
                  <a:lnTo>
                    <a:pt x="747" y="921"/>
                  </a:lnTo>
                  <a:lnTo>
                    <a:pt x="732" y="924"/>
                  </a:lnTo>
                  <a:lnTo>
                    <a:pt x="726" y="921"/>
                  </a:lnTo>
                  <a:lnTo>
                    <a:pt x="708" y="927"/>
                  </a:lnTo>
                  <a:lnTo>
                    <a:pt x="705" y="922"/>
                  </a:lnTo>
                  <a:lnTo>
                    <a:pt x="708" y="911"/>
                  </a:lnTo>
                  <a:lnTo>
                    <a:pt x="706" y="908"/>
                  </a:lnTo>
                  <a:lnTo>
                    <a:pt x="699" y="916"/>
                  </a:lnTo>
                  <a:lnTo>
                    <a:pt x="687" y="922"/>
                  </a:lnTo>
                  <a:lnTo>
                    <a:pt x="695" y="942"/>
                  </a:lnTo>
                  <a:lnTo>
                    <a:pt x="696" y="951"/>
                  </a:lnTo>
                  <a:lnTo>
                    <a:pt x="692" y="953"/>
                  </a:lnTo>
                  <a:lnTo>
                    <a:pt x="691" y="950"/>
                  </a:lnTo>
                  <a:lnTo>
                    <a:pt x="682" y="952"/>
                  </a:lnTo>
                  <a:lnTo>
                    <a:pt x="666" y="948"/>
                  </a:lnTo>
                  <a:lnTo>
                    <a:pt x="664" y="950"/>
                  </a:lnTo>
                  <a:lnTo>
                    <a:pt x="661" y="949"/>
                  </a:lnTo>
                  <a:lnTo>
                    <a:pt x="657" y="951"/>
                  </a:lnTo>
                  <a:lnTo>
                    <a:pt x="655" y="947"/>
                  </a:lnTo>
                  <a:lnTo>
                    <a:pt x="652" y="948"/>
                  </a:lnTo>
                  <a:lnTo>
                    <a:pt x="647" y="949"/>
                  </a:lnTo>
                  <a:lnTo>
                    <a:pt x="646" y="950"/>
                  </a:lnTo>
                  <a:lnTo>
                    <a:pt x="644" y="950"/>
                  </a:lnTo>
                  <a:lnTo>
                    <a:pt x="638" y="951"/>
                  </a:lnTo>
                  <a:lnTo>
                    <a:pt x="633" y="951"/>
                  </a:lnTo>
                  <a:lnTo>
                    <a:pt x="631" y="953"/>
                  </a:lnTo>
                  <a:lnTo>
                    <a:pt x="629" y="953"/>
                  </a:lnTo>
                  <a:lnTo>
                    <a:pt x="622" y="955"/>
                  </a:lnTo>
                  <a:lnTo>
                    <a:pt x="620" y="955"/>
                  </a:lnTo>
                  <a:lnTo>
                    <a:pt x="619" y="958"/>
                  </a:lnTo>
                  <a:lnTo>
                    <a:pt x="617" y="962"/>
                  </a:lnTo>
                  <a:lnTo>
                    <a:pt x="603" y="959"/>
                  </a:lnTo>
                  <a:lnTo>
                    <a:pt x="596" y="960"/>
                  </a:lnTo>
                  <a:lnTo>
                    <a:pt x="587" y="960"/>
                  </a:lnTo>
                  <a:lnTo>
                    <a:pt x="581" y="962"/>
                  </a:lnTo>
                  <a:lnTo>
                    <a:pt x="576" y="961"/>
                  </a:lnTo>
                  <a:lnTo>
                    <a:pt x="573" y="959"/>
                  </a:lnTo>
                  <a:lnTo>
                    <a:pt x="571" y="959"/>
                  </a:lnTo>
                  <a:lnTo>
                    <a:pt x="570" y="962"/>
                  </a:lnTo>
                  <a:lnTo>
                    <a:pt x="568" y="963"/>
                  </a:lnTo>
                  <a:lnTo>
                    <a:pt x="566" y="963"/>
                  </a:lnTo>
                  <a:lnTo>
                    <a:pt x="566" y="965"/>
                  </a:lnTo>
                  <a:lnTo>
                    <a:pt x="565" y="967"/>
                  </a:lnTo>
                  <a:lnTo>
                    <a:pt x="562" y="971"/>
                  </a:lnTo>
                  <a:lnTo>
                    <a:pt x="562" y="974"/>
                  </a:lnTo>
                  <a:lnTo>
                    <a:pt x="562" y="981"/>
                  </a:lnTo>
                  <a:lnTo>
                    <a:pt x="559" y="985"/>
                  </a:lnTo>
                  <a:lnTo>
                    <a:pt x="551" y="987"/>
                  </a:lnTo>
                  <a:lnTo>
                    <a:pt x="546" y="987"/>
                  </a:lnTo>
                  <a:lnTo>
                    <a:pt x="544" y="989"/>
                  </a:lnTo>
                  <a:lnTo>
                    <a:pt x="540" y="987"/>
                  </a:lnTo>
                  <a:lnTo>
                    <a:pt x="532" y="988"/>
                  </a:lnTo>
                  <a:lnTo>
                    <a:pt x="529" y="985"/>
                  </a:lnTo>
                  <a:lnTo>
                    <a:pt x="523" y="992"/>
                  </a:lnTo>
                  <a:lnTo>
                    <a:pt x="519" y="996"/>
                  </a:lnTo>
                  <a:lnTo>
                    <a:pt x="519" y="998"/>
                  </a:lnTo>
                  <a:lnTo>
                    <a:pt x="523" y="1002"/>
                  </a:lnTo>
                  <a:lnTo>
                    <a:pt x="526" y="1008"/>
                  </a:lnTo>
                  <a:lnTo>
                    <a:pt x="508" y="1007"/>
                  </a:lnTo>
                  <a:lnTo>
                    <a:pt x="498" y="1016"/>
                  </a:lnTo>
                  <a:lnTo>
                    <a:pt x="496" y="1021"/>
                  </a:lnTo>
                  <a:lnTo>
                    <a:pt x="494" y="1023"/>
                  </a:lnTo>
                  <a:lnTo>
                    <a:pt x="484" y="1024"/>
                  </a:lnTo>
                  <a:lnTo>
                    <a:pt x="489" y="1015"/>
                  </a:lnTo>
                  <a:lnTo>
                    <a:pt x="480" y="1014"/>
                  </a:lnTo>
                  <a:lnTo>
                    <a:pt x="463" y="1019"/>
                  </a:lnTo>
                  <a:lnTo>
                    <a:pt x="459" y="1025"/>
                  </a:lnTo>
                  <a:lnTo>
                    <a:pt x="453" y="1025"/>
                  </a:lnTo>
                  <a:lnTo>
                    <a:pt x="446" y="1025"/>
                  </a:lnTo>
                  <a:lnTo>
                    <a:pt x="440" y="1026"/>
                  </a:lnTo>
                  <a:lnTo>
                    <a:pt x="437" y="1025"/>
                  </a:lnTo>
                  <a:lnTo>
                    <a:pt x="434" y="1026"/>
                  </a:lnTo>
                  <a:lnTo>
                    <a:pt x="431" y="1025"/>
                  </a:lnTo>
                  <a:lnTo>
                    <a:pt x="427" y="1022"/>
                  </a:lnTo>
                  <a:lnTo>
                    <a:pt x="429" y="1015"/>
                  </a:lnTo>
                  <a:lnTo>
                    <a:pt x="419" y="1000"/>
                  </a:lnTo>
                  <a:lnTo>
                    <a:pt x="417" y="997"/>
                  </a:lnTo>
                  <a:lnTo>
                    <a:pt x="404" y="996"/>
                  </a:lnTo>
                  <a:lnTo>
                    <a:pt x="405" y="992"/>
                  </a:lnTo>
                  <a:lnTo>
                    <a:pt x="414" y="988"/>
                  </a:lnTo>
                  <a:lnTo>
                    <a:pt x="408" y="980"/>
                  </a:lnTo>
                  <a:lnTo>
                    <a:pt x="384" y="987"/>
                  </a:lnTo>
                  <a:lnTo>
                    <a:pt x="379" y="982"/>
                  </a:lnTo>
                  <a:lnTo>
                    <a:pt x="368" y="979"/>
                  </a:lnTo>
                  <a:lnTo>
                    <a:pt x="364" y="973"/>
                  </a:lnTo>
                  <a:lnTo>
                    <a:pt x="346" y="970"/>
                  </a:lnTo>
                  <a:lnTo>
                    <a:pt x="342" y="973"/>
                  </a:lnTo>
                  <a:lnTo>
                    <a:pt x="339" y="981"/>
                  </a:lnTo>
                  <a:lnTo>
                    <a:pt x="327" y="981"/>
                  </a:lnTo>
                  <a:lnTo>
                    <a:pt x="315" y="974"/>
                  </a:lnTo>
                  <a:lnTo>
                    <a:pt x="317" y="965"/>
                  </a:lnTo>
                  <a:lnTo>
                    <a:pt x="308" y="968"/>
                  </a:lnTo>
                  <a:lnTo>
                    <a:pt x="312" y="976"/>
                  </a:lnTo>
                  <a:lnTo>
                    <a:pt x="309" y="993"/>
                  </a:lnTo>
                  <a:lnTo>
                    <a:pt x="316" y="1001"/>
                  </a:lnTo>
                  <a:lnTo>
                    <a:pt x="317" y="1015"/>
                  </a:lnTo>
                  <a:lnTo>
                    <a:pt x="310" y="1022"/>
                  </a:lnTo>
                  <a:lnTo>
                    <a:pt x="308" y="1030"/>
                  </a:lnTo>
                  <a:lnTo>
                    <a:pt x="299" y="1034"/>
                  </a:lnTo>
                  <a:lnTo>
                    <a:pt x="288" y="1054"/>
                  </a:lnTo>
                  <a:lnTo>
                    <a:pt x="266" y="1066"/>
                  </a:lnTo>
                  <a:lnTo>
                    <a:pt x="252" y="1067"/>
                  </a:lnTo>
                  <a:lnTo>
                    <a:pt x="252" y="1061"/>
                  </a:lnTo>
                  <a:lnTo>
                    <a:pt x="259" y="1055"/>
                  </a:lnTo>
                  <a:lnTo>
                    <a:pt x="258" y="1046"/>
                  </a:lnTo>
                  <a:lnTo>
                    <a:pt x="264" y="1032"/>
                  </a:lnTo>
                  <a:lnTo>
                    <a:pt x="253" y="1029"/>
                  </a:lnTo>
                  <a:lnTo>
                    <a:pt x="248" y="1035"/>
                  </a:lnTo>
                  <a:lnTo>
                    <a:pt x="240" y="1034"/>
                  </a:lnTo>
                  <a:lnTo>
                    <a:pt x="235" y="1039"/>
                  </a:lnTo>
                  <a:lnTo>
                    <a:pt x="229" y="1022"/>
                  </a:lnTo>
                  <a:lnTo>
                    <a:pt x="235" y="1018"/>
                  </a:lnTo>
                  <a:lnTo>
                    <a:pt x="236" y="1016"/>
                  </a:lnTo>
                  <a:lnTo>
                    <a:pt x="233" y="1007"/>
                  </a:lnTo>
                  <a:lnTo>
                    <a:pt x="227" y="1006"/>
                  </a:lnTo>
                  <a:lnTo>
                    <a:pt x="224" y="1001"/>
                  </a:lnTo>
                  <a:lnTo>
                    <a:pt x="222" y="997"/>
                  </a:lnTo>
                  <a:lnTo>
                    <a:pt x="213" y="998"/>
                  </a:lnTo>
                  <a:lnTo>
                    <a:pt x="211" y="994"/>
                  </a:lnTo>
                  <a:lnTo>
                    <a:pt x="212" y="992"/>
                  </a:lnTo>
                  <a:lnTo>
                    <a:pt x="207" y="989"/>
                  </a:lnTo>
                  <a:lnTo>
                    <a:pt x="205" y="986"/>
                  </a:lnTo>
                  <a:lnTo>
                    <a:pt x="206" y="979"/>
                  </a:lnTo>
                  <a:lnTo>
                    <a:pt x="204" y="982"/>
                  </a:lnTo>
                  <a:lnTo>
                    <a:pt x="197" y="983"/>
                  </a:lnTo>
                  <a:lnTo>
                    <a:pt x="187" y="979"/>
                  </a:lnTo>
                  <a:lnTo>
                    <a:pt x="184" y="983"/>
                  </a:lnTo>
                  <a:lnTo>
                    <a:pt x="173" y="978"/>
                  </a:lnTo>
                  <a:lnTo>
                    <a:pt x="174" y="966"/>
                  </a:lnTo>
                  <a:lnTo>
                    <a:pt x="168" y="962"/>
                  </a:lnTo>
                  <a:lnTo>
                    <a:pt x="161" y="966"/>
                  </a:lnTo>
                  <a:lnTo>
                    <a:pt x="154" y="981"/>
                  </a:lnTo>
                  <a:lnTo>
                    <a:pt x="151" y="983"/>
                  </a:lnTo>
                  <a:lnTo>
                    <a:pt x="142" y="986"/>
                  </a:lnTo>
                  <a:lnTo>
                    <a:pt x="116" y="980"/>
                  </a:lnTo>
                  <a:lnTo>
                    <a:pt x="125" y="967"/>
                  </a:lnTo>
                  <a:lnTo>
                    <a:pt x="134" y="963"/>
                  </a:lnTo>
                  <a:lnTo>
                    <a:pt x="134" y="960"/>
                  </a:lnTo>
                  <a:lnTo>
                    <a:pt x="139" y="957"/>
                  </a:lnTo>
                  <a:lnTo>
                    <a:pt x="146" y="957"/>
                  </a:lnTo>
                  <a:lnTo>
                    <a:pt x="148" y="960"/>
                  </a:lnTo>
                  <a:lnTo>
                    <a:pt x="155" y="956"/>
                  </a:lnTo>
                  <a:lnTo>
                    <a:pt x="157" y="959"/>
                  </a:lnTo>
                  <a:lnTo>
                    <a:pt x="179" y="936"/>
                  </a:lnTo>
                  <a:lnTo>
                    <a:pt x="205" y="943"/>
                  </a:lnTo>
                  <a:lnTo>
                    <a:pt x="212" y="935"/>
                  </a:lnTo>
                  <a:lnTo>
                    <a:pt x="219" y="933"/>
                  </a:lnTo>
                  <a:lnTo>
                    <a:pt x="226" y="936"/>
                  </a:lnTo>
                  <a:lnTo>
                    <a:pt x="229" y="948"/>
                  </a:lnTo>
                  <a:lnTo>
                    <a:pt x="234" y="940"/>
                  </a:lnTo>
                  <a:lnTo>
                    <a:pt x="241" y="936"/>
                  </a:lnTo>
                  <a:lnTo>
                    <a:pt x="243" y="927"/>
                  </a:lnTo>
                  <a:lnTo>
                    <a:pt x="239" y="921"/>
                  </a:lnTo>
                  <a:lnTo>
                    <a:pt x="238" y="910"/>
                  </a:lnTo>
                  <a:lnTo>
                    <a:pt x="228" y="900"/>
                  </a:lnTo>
                  <a:lnTo>
                    <a:pt x="242" y="892"/>
                  </a:lnTo>
                  <a:lnTo>
                    <a:pt x="242" y="890"/>
                  </a:lnTo>
                  <a:lnTo>
                    <a:pt x="233" y="875"/>
                  </a:lnTo>
                  <a:lnTo>
                    <a:pt x="236" y="869"/>
                  </a:lnTo>
                  <a:lnTo>
                    <a:pt x="237" y="851"/>
                  </a:lnTo>
                  <a:lnTo>
                    <a:pt x="234" y="849"/>
                  </a:lnTo>
                  <a:lnTo>
                    <a:pt x="232" y="845"/>
                  </a:lnTo>
                  <a:lnTo>
                    <a:pt x="233" y="842"/>
                  </a:lnTo>
                  <a:lnTo>
                    <a:pt x="236" y="840"/>
                  </a:lnTo>
                  <a:lnTo>
                    <a:pt x="238" y="839"/>
                  </a:lnTo>
                  <a:lnTo>
                    <a:pt x="239" y="835"/>
                  </a:lnTo>
                  <a:lnTo>
                    <a:pt x="240" y="833"/>
                  </a:lnTo>
                  <a:lnTo>
                    <a:pt x="240" y="831"/>
                  </a:lnTo>
                  <a:lnTo>
                    <a:pt x="242" y="826"/>
                  </a:lnTo>
                  <a:lnTo>
                    <a:pt x="243" y="823"/>
                  </a:lnTo>
                  <a:lnTo>
                    <a:pt x="242" y="820"/>
                  </a:lnTo>
                  <a:lnTo>
                    <a:pt x="244" y="810"/>
                  </a:lnTo>
                  <a:lnTo>
                    <a:pt x="243" y="796"/>
                  </a:lnTo>
                  <a:lnTo>
                    <a:pt x="237" y="789"/>
                  </a:lnTo>
                  <a:lnTo>
                    <a:pt x="234" y="778"/>
                  </a:lnTo>
                  <a:lnTo>
                    <a:pt x="226" y="754"/>
                  </a:lnTo>
                  <a:lnTo>
                    <a:pt x="226" y="741"/>
                  </a:lnTo>
                  <a:lnTo>
                    <a:pt x="213" y="718"/>
                  </a:lnTo>
                  <a:lnTo>
                    <a:pt x="212" y="713"/>
                  </a:lnTo>
                  <a:lnTo>
                    <a:pt x="207" y="710"/>
                  </a:lnTo>
                  <a:lnTo>
                    <a:pt x="221" y="693"/>
                  </a:lnTo>
                  <a:lnTo>
                    <a:pt x="220" y="683"/>
                  </a:lnTo>
                  <a:lnTo>
                    <a:pt x="222" y="682"/>
                  </a:lnTo>
                  <a:lnTo>
                    <a:pt x="227" y="682"/>
                  </a:lnTo>
                  <a:lnTo>
                    <a:pt x="235" y="678"/>
                  </a:lnTo>
                  <a:lnTo>
                    <a:pt x="236" y="676"/>
                  </a:lnTo>
                  <a:lnTo>
                    <a:pt x="239" y="677"/>
                  </a:lnTo>
                  <a:lnTo>
                    <a:pt x="239" y="679"/>
                  </a:lnTo>
                  <a:lnTo>
                    <a:pt x="240" y="681"/>
                  </a:lnTo>
                  <a:lnTo>
                    <a:pt x="242" y="683"/>
                  </a:lnTo>
                  <a:lnTo>
                    <a:pt x="249" y="682"/>
                  </a:lnTo>
                  <a:lnTo>
                    <a:pt x="253" y="676"/>
                  </a:lnTo>
                  <a:lnTo>
                    <a:pt x="263" y="671"/>
                  </a:lnTo>
                  <a:lnTo>
                    <a:pt x="262" y="666"/>
                  </a:lnTo>
                  <a:lnTo>
                    <a:pt x="267" y="666"/>
                  </a:lnTo>
                  <a:lnTo>
                    <a:pt x="269" y="663"/>
                  </a:lnTo>
                  <a:lnTo>
                    <a:pt x="271" y="663"/>
                  </a:lnTo>
                  <a:lnTo>
                    <a:pt x="273" y="664"/>
                  </a:lnTo>
                  <a:lnTo>
                    <a:pt x="279" y="662"/>
                  </a:lnTo>
                  <a:lnTo>
                    <a:pt x="278" y="656"/>
                  </a:lnTo>
                  <a:lnTo>
                    <a:pt x="280" y="647"/>
                  </a:lnTo>
                  <a:lnTo>
                    <a:pt x="277" y="638"/>
                  </a:lnTo>
                  <a:lnTo>
                    <a:pt x="282" y="634"/>
                  </a:lnTo>
                  <a:lnTo>
                    <a:pt x="269" y="618"/>
                  </a:lnTo>
                  <a:lnTo>
                    <a:pt x="270" y="611"/>
                  </a:lnTo>
                  <a:lnTo>
                    <a:pt x="272" y="604"/>
                  </a:lnTo>
                  <a:lnTo>
                    <a:pt x="279" y="608"/>
                  </a:lnTo>
                  <a:lnTo>
                    <a:pt x="286" y="608"/>
                  </a:lnTo>
                  <a:lnTo>
                    <a:pt x="290" y="619"/>
                  </a:lnTo>
                  <a:lnTo>
                    <a:pt x="296" y="615"/>
                  </a:lnTo>
                  <a:lnTo>
                    <a:pt x="300" y="605"/>
                  </a:lnTo>
                  <a:lnTo>
                    <a:pt x="306" y="606"/>
                  </a:lnTo>
                  <a:lnTo>
                    <a:pt x="302" y="616"/>
                  </a:lnTo>
                  <a:lnTo>
                    <a:pt x="303" y="617"/>
                  </a:lnTo>
                  <a:lnTo>
                    <a:pt x="313" y="613"/>
                  </a:lnTo>
                  <a:lnTo>
                    <a:pt x="318" y="607"/>
                  </a:lnTo>
                  <a:lnTo>
                    <a:pt x="318" y="605"/>
                  </a:lnTo>
                  <a:lnTo>
                    <a:pt x="312" y="594"/>
                  </a:lnTo>
                  <a:lnTo>
                    <a:pt x="304" y="590"/>
                  </a:lnTo>
                  <a:lnTo>
                    <a:pt x="303" y="582"/>
                  </a:lnTo>
                  <a:lnTo>
                    <a:pt x="305" y="580"/>
                  </a:lnTo>
                  <a:lnTo>
                    <a:pt x="304" y="572"/>
                  </a:lnTo>
                  <a:lnTo>
                    <a:pt x="309" y="565"/>
                  </a:lnTo>
                  <a:lnTo>
                    <a:pt x="305" y="559"/>
                  </a:lnTo>
                  <a:lnTo>
                    <a:pt x="309" y="554"/>
                  </a:lnTo>
                  <a:lnTo>
                    <a:pt x="310" y="549"/>
                  </a:lnTo>
                  <a:lnTo>
                    <a:pt x="309" y="543"/>
                  </a:lnTo>
                  <a:lnTo>
                    <a:pt x="305" y="537"/>
                  </a:lnTo>
                  <a:lnTo>
                    <a:pt x="310" y="532"/>
                  </a:lnTo>
                  <a:lnTo>
                    <a:pt x="308" y="525"/>
                  </a:lnTo>
                  <a:lnTo>
                    <a:pt x="299" y="517"/>
                  </a:lnTo>
                  <a:lnTo>
                    <a:pt x="300" y="515"/>
                  </a:lnTo>
                  <a:lnTo>
                    <a:pt x="289" y="504"/>
                  </a:lnTo>
                  <a:lnTo>
                    <a:pt x="286" y="497"/>
                  </a:lnTo>
                  <a:lnTo>
                    <a:pt x="268" y="493"/>
                  </a:lnTo>
                  <a:lnTo>
                    <a:pt x="269" y="488"/>
                  </a:lnTo>
                  <a:lnTo>
                    <a:pt x="264" y="482"/>
                  </a:lnTo>
                  <a:lnTo>
                    <a:pt x="264" y="478"/>
                  </a:lnTo>
                  <a:lnTo>
                    <a:pt x="259" y="474"/>
                  </a:lnTo>
                  <a:lnTo>
                    <a:pt x="267" y="466"/>
                  </a:lnTo>
                  <a:lnTo>
                    <a:pt x="266" y="460"/>
                  </a:lnTo>
                  <a:lnTo>
                    <a:pt x="260" y="455"/>
                  </a:lnTo>
                  <a:lnTo>
                    <a:pt x="255" y="454"/>
                  </a:lnTo>
                  <a:lnTo>
                    <a:pt x="242" y="442"/>
                  </a:lnTo>
                  <a:lnTo>
                    <a:pt x="239" y="422"/>
                  </a:lnTo>
                  <a:lnTo>
                    <a:pt x="244" y="420"/>
                  </a:lnTo>
                  <a:lnTo>
                    <a:pt x="245" y="416"/>
                  </a:lnTo>
                  <a:lnTo>
                    <a:pt x="242" y="410"/>
                  </a:lnTo>
                  <a:lnTo>
                    <a:pt x="242" y="403"/>
                  </a:lnTo>
                  <a:lnTo>
                    <a:pt x="237" y="397"/>
                  </a:lnTo>
                  <a:lnTo>
                    <a:pt x="238" y="391"/>
                  </a:lnTo>
                  <a:lnTo>
                    <a:pt x="237" y="382"/>
                  </a:lnTo>
                  <a:lnTo>
                    <a:pt x="247" y="379"/>
                  </a:lnTo>
                  <a:lnTo>
                    <a:pt x="241" y="366"/>
                  </a:lnTo>
                  <a:lnTo>
                    <a:pt x="234" y="361"/>
                  </a:lnTo>
                  <a:lnTo>
                    <a:pt x="238" y="353"/>
                  </a:lnTo>
                  <a:lnTo>
                    <a:pt x="235" y="349"/>
                  </a:lnTo>
                  <a:lnTo>
                    <a:pt x="235" y="348"/>
                  </a:lnTo>
                  <a:lnTo>
                    <a:pt x="236" y="346"/>
                  </a:lnTo>
                  <a:lnTo>
                    <a:pt x="238" y="344"/>
                  </a:lnTo>
                  <a:lnTo>
                    <a:pt x="239" y="342"/>
                  </a:lnTo>
                  <a:lnTo>
                    <a:pt x="236" y="340"/>
                  </a:lnTo>
                  <a:lnTo>
                    <a:pt x="231" y="341"/>
                  </a:lnTo>
                  <a:lnTo>
                    <a:pt x="229" y="339"/>
                  </a:lnTo>
                  <a:lnTo>
                    <a:pt x="229" y="336"/>
                  </a:lnTo>
                  <a:lnTo>
                    <a:pt x="232" y="335"/>
                  </a:lnTo>
                  <a:lnTo>
                    <a:pt x="232" y="333"/>
                  </a:lnTo>
                  <a:lnTo>
                    <a:pt x="231" y="331"/>
                  </a:lnTo>
                  <a:lnTo>
                    <a:pt x="226" y="331"/>
                  </a:lnTo>
                  <a:lnTo>
                    <a:pt x="222" y="335"/>
                  </a:lnTo>
                  <a:lnTo>
                    <a:pt x="223" y="341"/>
                  </a:lnTo>
                  <a:lnTo>
                    <a:pt x="216" y="349"/>
                  </a:lnTo>
                  <a:lnTo>
                    <a:pt x="198" y="348"/>
                  </a:lnTo>
                  <a:lnTo>
                    <a:pt x="197" y="347"/>
                  </a:lnTo>
                  <a:lnTo>
                    <a:pt x="198" y="328"/>
                  </a:lnTo>
                  <a:lnTo>
                    <a:pt x="192" y="323"/>
                  </a:lnTo>
                  <a:lnTo>
                    <a:pt x="193" y="318"/>
                  </a:lnTo>
                  <a:lnTo>
                    <a:pt x="187" y="320"/>
                  </a:lnTo>
                  <a:lnTo>
                    <a:pt x="182" y="330"/>
                  </a:lnTo>
                  <a:lnTo>
                    <a:pt x="175" y="325"/>
                  </a:lnTo>
                  <a:lnTo>
                    <a:pt x="180" y="320"/>
                  </a:lnTo>
                  <a:lnTo>
                    <a:pt x="180" y="314"/>
                  </a:lnTo>
                  <a:lnTo>
                    <a:pt x="185" y="307"/>
                  </a:lnTo>
                  <a:lnTo>
                    <a:pt x="176" y="292"/>
                  </a:lnTo>
                  <a:lnTo>
                    <a:pt x="178" y="284"/>
                  </a:lnTo>
                  <a:lnTo>
                    <a:pt x="177" y="279"/>
                  </a:lnTo>
                  <a:lnTo>
                    <a:pt x="171" y="272"/>
                  </a:lnTo>
                  <a:lnTo>
                    <a:pt x="163" y="275"/>
                  </a:lnTo>
                  <a:lnTo>
                    <a:pt x="157" y="283"/>
                  </a:lnTo>
                  <a:lnTo>
                    <a:pt x="151" y="273"/>
                  </a:lnTo>
                  <a:lnTo>
                    <a:pt x="146" y="275"/>
                  </a:lnTo>
                  <a:lnTo>
                    <a:pt x="143" y="282"/>
                  </a:lnTo>
                  <a:lnTo>
                    <a:pt x="136" y="280"/>
                  </a:lnTo>
                  <a:lnTo>
                    <a:pt x="139" y="249"/>
                  </a:lnTo>
                  <a:lnTo>
                    <a:pt x="121" y="254"/>
                  </a:lnTo>
                  <a:lnTo>
                    <a:pt x="121" y="264"/>
                  </a:lnTo>
                  <a:lnTo>
                    <a:pt x="117" y="259"/>
                  </a:lnTo>
                  <a:lnTo>
                    <a:pt x="111" y="259"/>
                  </a:lnTo>
                  <a:lnTo>
                    <a:pt x="109" y="251"/>
                  </a:lnTo>
                  <a:lnTo>
                    <a:pt x="102" y="254"/>
                  </a:lnTo>
                  <a:lnTo>
                    <a:pt x="99" y="257"/>
                  </a:lnTo>
                  <a:lnTo>
                    <a:pt x="93" y="250"/>
                  </a:lnTo>
                  <a:lnTo>
                    <a:pt x="85" y="256"/>
                  </a:lnTo>
                  <a:lnTo>
                    <a:pt x="80" y="255"/>
                  </a:lnTo>
                  <a:lnTo>
                    <a:pt x="70" y="259"/>
                  </a:lnTo>
                  <a:lnTo>
                    <a:pt x="69" y="267"/>
                  </a:lnTo>
                  <a:lnTo>
                    <a:pt x="78" y="271"/>
                  </a:lnTo>
                  <a:lnTo>
                    <a:pt x="76" y="274"/>
                  </a:lnTo>
                  <a:lnTo>
                    <a:pt x="78" y="277"/>
                  </a:lnTo>
                  <a:lnTo>
                    <a:pt x="82" y="276"/>
                  </a:lnTo>
                  <a:lnTo>
                    <a:pt x="84" y="271"/>
                  </a:lnTo>
                  <a:lnTo>
                    <a:pt x="90" y="275"/>
                  </a:lnTo>
                  <a:lnTo>
                    <a:pt x="91" y="281"/>
                  </a:lnTo>
                  <a:lnTo>
                    <a:pt x="87" y="288"/>
                  </a:lnTo>
                  <a:lnTo>
                    <a:pt x="90" y="292"/>
                  </a:lnTo>
                  <a:lnTo>
                    <a:pt x="88" y="296"/>
                  </a:lnTo>
                  <a:lnTo>
                    <a:pt x="84" y="298"/>
                  </a:lnTo>
                  <a:lnTo>
                    <a:pt x="79" y="295"/>
                  </a:lnTo>
                  <a:lnTo>
                    <a:pt x="74" y="298"/>
                  </a:lnTo>
                  <a:lnTo>
                    <a:pt x="66" y="296"/>
                  </a:lnTo>
                  <a:lnTo>
                    <a:pt x="60" y="300"/>
                  </a:lnTo>
                  <a:lnTo>
                    <a:pt x="61" y="307"/>
                  </a:lnTo>
                  <a:lnTo>
                    <a:pt x="51" y="318"/>
                  </a:lnTo>
                  <a:lnTo>
                    <a:pt x="25" y="319"/>
                  </a:lnTo>
                  <a:lnTo>
                    <a:pt x="16" y="310"/>
                  </a:lnTo>
                  <a:lnTo>
                    <a:pt x="16" y="306"/>
                  </a:lnTo>
                  <a:lnTo>
                    <a:pt x="24" y="297"/>
                  </a:lnTo>
                  <a:lnTo>
                    <a:pt x="22" y="281"/>
                  </a:lnTo>
                  <a:lnTo>
                    <a:pt x="28" y="278"/>
                  </a:lnTo>
                  <a:lnTo>
                    <a:pt x="34" y="266"/>
                  </a:lnTo>
                  <a:lnTo>
                    <a:pt x="26" y="259"/>
                  </a:lnTo>
                  <a:lnTo>
                    <a:pt x="30" y="250"/>
                  </a:lnTo>
                  <a:lnTo>
                    <a:pt x="28" y="248"/>
                  </a:lnTo>
                  <a:lnTo>
                    <a:pt x="23" y="248"/>
                  </a:lnTo>
                  <a:lnTo>
                    <a:pt x="21" y="241"/>
                  </a:lnTo>
                  <a:lnTo>
                    <a:pt x="22" y="232"/>
                  </a:lnTo>
                  <a:lnTo>
                    <a:pt x="16" y="235"/>
                  </a:lnTo>
                  <a:lnTo>
                    <a:pt x="10" y="231"/>
                  </a:lnTo>
                  <a:lnTo>
                    <a:pt x="11" y="225"/>
                  </a:lnTo>
                  <a:lnTo>
                    <a:pt x="13" y="225"/>
                  </a:lnTo>
                  <a:lnTo>
                    <a:pt x="9" y="210"/>
                  </a:lnTo>
                  <a:lnTo>
                    <a:pt x="7" y="185"/>
                  </a:lnTo>
                  <a:lnTo>
                    <a:pt x="13" y="184"/>
                  </a:lnTo>
                  <a:lnTo>
                    <a:pt x="10" y="170"/>
                  </a:lnTo>
                  <a:lnTo>
                    <a:pt x="6" y="167"/>
                  </a:lnTo>
                  <a:lnTo>
                    <a:pt x="0" y="166"/>
                  </a:lnTo>
                  <a:lnTo>
                    <a:pt x="2" y="160"/>
                  </a:lnTo>
                  <a:lnTo>
                    <a:pt x="4" y="151"/>
                  </a:lnTo>
                  <a:lnTo>
                    <a:pt x="9" y="146"/>
                  </a:lnTo>
                  <a:lnTo>
                    <a:pt x="28" y="141"/>
                  </a:lnTo>
                  <a:lnTo>
                    <a:pt x="35" y="144"/>
                  </a:lnTo>
                  <a:lnTo>
                    <a:pt x="37" y="149"/>
                  </a:lnTo>
                  <a:lnTo>
                    <a:pt x="45" y="137"/>
                  </a:lnTo>
                  <a:lnTo>
                    <a:pt x="50" y="134"/>
                  </a:lnTo>
                  <a:lnTo>
                    <a:pt x="81" y="140"/>
                  </a:lnTo>
                  <a:lnTo>
                    <a:pt x="88" y="154"/>
                  </a:lnTo>
                  <a:lnTo>
                    <a:pt x="95" y="155"/>
                  </a:lnTo>
                  <a:lnTo>
                    <a:pt x="112" y="150"/>
                  </a:lnTo>
                  <a:lnTo>
                    <a:pt x="111" y="136"/>
                  </a:lnTo>
                  <a:lnTo>
                    <a:pt x="115" y="129"/>
                  </a:lnTo>
                  <a:lnTo>
                    <a:pt x="109" y="126"/>
                  </a:lnTo>
                  <a:lnTo>
                    <a:pt x="111" y="118"/>
                  </a:lnTo>
                  <a:lnTo>
                    <a:pt x="108" y="110"/>
                  </a:lnTo>
                  <a:lnTo>
                    <a:pt x="109" y="104"/>
                  </a:lnTo>
                  <a:lnTo>
                    <a:pt x="118" y="108"/>
                  </a:lnTo>
                  <a:lnTo>
                    <a:pt x="135" y="108"/>
                  </a:lnTo>
                  <a:lnTo>
                    <a:pt x="141" y="105"/>
                  </a:lnTo>
                  <a:lnTo>
                    <a:pt x="139" y="101"/>
                  </a:lnTo>
                  <a:lnTo>
                    <a:pt x="141" y="97"/>
                  </a:lnTo>
                  <a:lnTo>
                    <a:pt x="150" y="91"/>
                  </a:lnTo>
                  <a:lnTo>
                    <a:pt x="158" y="83"/>
                  </a:lnTo>
                  <a:lnTo>
                    <a:pt x="160" y="75"/>
                  </a:lnTo>
                  <a:lnTo>
                    <a:pt x="157" y="67"/>
                  </a:lnTo>
                  <a:lnTo>
                    <a:pt x="162" y="57"/>
                  </a:lnTo>
                  <a:lnTo>
                    <a:pt x="163" y="49"/>
                  </a:lnTo>
                  <a:lnTo>
                    <a:pt x="165" y="46"/>
                  </a:lnTo>
                  <a:lnTo>
                    <a:pt x="172" y="46"/>
                  </a:lnTo>
                  <a:lnTo>
                    <a:pt x="175" y="51"/>
                  </a:lnTo>
                  <a:lnTo>
                    <a:pt x="183" y="53"/>
                  </a:lnTo>
                  <a:lnTo>
                    <a:pt x="191" y="52"/>
                  </a:lnTo>
                  <a:lnTo>
                    <a:pt x="200" y="47"/>
                  </a:lnTo>
                  <a:lnTo>
                    <a:pt x="204" y="45"/>
                  </a:lnTo>
                  <a:lnTo>
                    <a:pt x="217" y="30"/>
                  </a:lnTo>
                  <a:lnTo>
                    <a:pt x="221" y="23"/>
                  </a:lnTo>
                  <a:lnTo>
                    <a:pt x="222" y="15"/>
                  </a:lnTo>
                  <a:lnTo>
                    <a:pt x="23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6" name="Freeform 47">
              <a:extLst>
                <a:ext uri="{FF2B5EF4-FFF2-40B4-BE49-F238E27FC236}">
                  <a16:creationId xmlns:a16="http://schemas.microsoft.com/office/drawing/2014/main" id="{4933B2E9-4D21-B9E3-8F0C-4165C9B8F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50" y="2289175"/>
              <a:ext cx="1166813" cy="1111250"/>
            </a:xfrm>
            <a:custGeom>
              <a:avLst/>
              <a:gdLst>
                <a:gd name="T0" fmla="*/ 642 w 735"/>
                <a:gd name="T1" fmla="*/ 25 h 700"/>
                <a:gd name="T2" fmla="*/ 656 w 735"/>
                <a:gd name="T3" fmla="*/ 61 h 700"/>
                <a:gd name="T4" fmla="*/ 641 w 735"/>
                <a:gd name="T5" fmla="*/ 110 h 700"/>
                <a:gd name="T6" fmla="*/ 675 w 735"/>
                <a:gd name="T7" fmla="*/ 142 h 700"/>
                <a:gd name="T8" fmla="*/ 689 w 735"/>
                <a:gd name="T9" fmla="*/ 182 h 700"/>
                <a:gd name="T10" fmla="*/ 712 w 735"/>
                <a:gd name="T11" fmla="*/ 210 h 700"/>
                <a:gd name="T12" fmla="*/ 735 w 735"/>
                <a:gd name="T13" fmla="*/ 221 h 700"/>
                <a:gd name="T14" fmla="*/ 721 w 735"/>
                <a:gd name="T15" fmla="*/ 253 h 700"/>
                <a:gd name="T16" fmla="*/ 719 w 735"/>
                <a:gd name="T17" fmla="*/ 282 h 700"/>
                <a:gd name="T18" fmla="*/ 706 w 735"/>
                <a:gd name="T19" fmla="*/ 320 h 700"/>
                <a:gd name="T20" fmla="*/ 658 w 735"/>
                <a:gd name="T21" fmla="*/ 345 h 700"/>
                <a:gd name="T22" fmla="*/ 626 w 735"/>
                <a:gd name="T23" fmla="*/ 357 h 700"/>
                <a:gd name="T24" fmla="*/ 570 w 735"/>
                <a:gd name="T25" fmla="*/ 384 h 700"/>
                <a:gd name="T26" fmla="*/ 592 w 735"/>
                <a:gd name="T27" fmla="*/ 429 h 700"/>
                <a:gd name="T28" fmla="*/ 542 w 735"/>
                <a:gd name="T29" fmla="*/ 475 h 700"/>
                <a:gd name="T30" fmla="*/ 506 w 735"/>
                <a:gd name="T31" fmla="*/ 540 h 700"/>
                <a:gd name="T32" fmla="*/ 458 w 735"/>
                <a:gd name="T33" fmla="*/ 595 h 700"/>
                <a:gd name="T34" fmla="*/ 409 w 735"/>
                <a:gd name="T35" fmla="*/ 534 h 700"/>
                <a:gd name="T36" fmla="*/ 391 w 735"/>
                <a:gd name="T37" fmla="*/ 511 h 700"/>
                <a:gd name="T38" fmla="*/ 365 w 735"/>
                <a:gd name="T39" fmla="*/ 552 h 700"/>
                <a:gd name="T40" fmla="*/ 310 w 735"/>
                <a:gd name="T41" fmla="*/ 581 h 700"/>
                <a:gd name="T42" fmla="*/ 301 w 735"/>
                <a:gd name="T43" fmla="*/ 595 h 700"/>
                <a:gd name="T44" fmla="*/ 278 w 735"/>
                <a:gd name="T45" fmla="*/ 610 h 700"/>
                <a:gd name="T46" fmla="*/ 255 w 735"/>
                <a:gd name="T47" fmla="*/ 617 h 700"/>
                <a:gd name="T48" fmla="*/ 200 w 735"/>
                <a:gd name="T49" fmla="*/ 639 h 700"/>
                <a:gd name="T50" fmla="*/ 170 w 735"/>
                <a:gd name="T51" fmla="*/ 666 h 700"/>
                <a:gd name="T52" fmla="*/ 148 w 735"/>
                <a:gd name="T53" fmla="*/ 693 h 700"/>
                <a:gd name="T54" fmla="*/ 102 w 735"/>
                <a:gd name="T55" fmla="*/ 685 h 700"/>
                <a:gd name="T56" fmla="*/ 91 w 735"/>
                <a:gd name="T57" fmla="*/ 672 h 700"/>
                <a:gd name="T58" fmla="*/ 72 w 735"/>
                <a:gd name="T59" fmla="*/ 640 h 700"/>
                <a:gd name="T60" fmla="*/ 55 w 735"/>
                <a:gd name="T61" fmla="*/ 626 h 700"/>
                <a:gd name="T62" fmla="*/ 43 w 735"/>
                <a:gd name="T63" fmla="*/ 567 h 700"/>
                <a:gd name="T64" fmla="*/ 17 w 735"/>
                <a:gd name="T65" fmla="*/ 542 h 700"/>
                <a:gd name="T66" fmla="*/ 26 w 735"/>
                <a:gd name="T67" fmla="*/ 526 h 700"/>
                <a:gd name="T68" fmla="*/ 39 w 735"/>
                <a:gd name="T69" fmla="*/ 508 h 700"/>
                <a:gd name="T70" fmla="*/ 5 w 735"/>
                <a:gd name="T71" fmla="*/ 474 h 700"/>
                <a:gd name="T72" fmla="*/ 35 w 735"/>
                <a:gd name="T73" fmla="*/ 444 h 700"/>
                <a:gd name="T74" fmla="*/ 45 w 735"/>
                <a:gd name="T75" fmla="*/ 420 h 700"/>
                <a:gd name="T76" fmla="*/ 77 w 735"/>
                <a:gd name="T77" fmla="*/ 349 h 700"/>
                <a:gd name="T78" fmla="*/ 43 w 735"/>
                <a:gd name="T79" fmla="*/ 249 h 700"/>
                <a:gd name="T80" fmla="*/ 41 w 735"/>
                <a:gd name="T81" fmla="*/ 205 h 700"/>
                <a:gd name="T82" fmla="*/ 103 w 735"/>
                <a:gd name="T83" fmla="*/ 203 h 700"/>
                <a:gd name="T84" fmla="*/ 150 w 735"/>
                <a:gd name="T85" fmla="*/ 196 h 700"/>
                <a:gd name="T86" fmla="*/ 181 w 735"/>
                <a:gd name="T87" fmla="*/ 145 h 700"/>
                <a:gd name="T88" fmla="*/ 221 w 735"/>
                <a:gd name="T89" fmla="*/ 110 h 700"/>
                <a:gd name="T90" fmla="*/ 247 w 735"/>
                <a:gd name="T91" fmla="*/ 88 h 700"/>
                <a:gd name="T92" fmla="*/ 310 w 735"/>
                <a:gd name="T93" fmla="*/ 73 h 700"/>
                <a:gd name="T94" fmla="*/ 362 w 735"/>
                <a:gd name="T95" fmla="*/ 25 h 700"/>
                <a:gd name="T96" fmla="*/ 439 w 735"/>
                <a:gd name="T97" fmla="*/ 63 h 700"/>
                <a:gd name="T98" fmla="*/ 426 w 735"/>
                <a:gd name="T99" fmla="*/ 103 h 700"/>
                <a:gd name="T100" fmla="*/ 428 w 735"/>
                <a:gd name="T101" fmla="*/ 151 h 700"/>
                <a:gd name="T102" fmla="*/ 483 w 735"/>
                <a:gd name="T103" fmla="*/ 146 h 700"/>
                <a:gd name="T104" fmla="*/ 502 w 735"/>
                <a:gd name="T105" fmla="*/ 129 h 700"/>
                <a:gd name="T106" fmla="*/ 526 w 735"/>
                <a:gd name="T107" fmla="*/ 129 h 700"/>
                <a:gd name="T108" fmla="*/ 539 w 735"/>
                <a:gd name="T109" fmla="*/ 70 h 700"/>
                <a:gd name="T110" fmla="*/ 539 w 735"/>
                <a:gd name="T111" fmla="*/ 11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35" h="700">
                  <a:moveTo>
                    <a:pt x="583" y="4"/>
                  </a:moveTo>
                  <a:lnTo>
                    <a:pt x="587" y="9"/>
                  </a:lnTo>
                  <a:lnTo>
                    <a:pt x="588" y="44"/>
                  </a:lnTo>
                  <a:lnTo>
                    <a:pt x="616" y="46"/>
                  </a:lnTo>
                  <a:lnTo>
                    <a:pt x="626" y="41"/>
                  </a:lnTo>
                  <a:lnTo>
                    <a:pt x="632" y="42"/>
                  </a:lnTo>
                  <a:lnTo>
                    <a:pt x="641" y="33"/>
                  </a:lnTo>
                  <a:lnTo>
                    <a:pt x="642" y="25"/>
                  </a:lnTo>
                  <a:lnTo>
                    <a:pt x="648" y="23"/>
                  </a:lnTo>
                  <a:lnTo>
                    <a:pt x="657" y="11"/>
                  </a:lnTo>
                  <a:lnTo>
                    <a:pt x="665" y="12"/>
                  </a:lnTo>
                  <a:lnTo>
                    <a:pt x="672" y="17"/>
                  </a:lnTo>
                  <a:lnTo>
                    <a:pt x="665" y="27"/>
                  </a:lnTo>
                  <a:lnTo>
                    <a:pt x="670" y="40"/>
                  </a:lnTo>
                  <a:lnTo>
                    <a:pt x="661" y="57"/>
                  </a:lnTo>
                  <a:lnTo>
                    <a:pt x="656" y="61"/>
                  </a:lnTo>
                  <a:lnTo>
                    <a:pt x="651" y="62"/>
                  </a:lnTo>
                  <a:lnTo>
                    <a:pt x="644" y="70"/>
                  </a:lnTo>
                  <a:lnTo>
                    <a:pt x="639" y="82"/>
                  </a:lnTo>
                  <a:lnTo>
                    <a:pt x="640" y="86"/>
                  </a:lnTo>
                  <a:lnTo>
                    <a:pt x="657" y="97"/>
                  </a:lnTo>
                  <a:lnTo>
                    <a:pt x="654" y="102"/>
                  </a:lnTo>
                  <a:lnTo>
                    <a:pt x="653" y="112"/>
                  </a:lnTo>
                  <a:lnTo>
                    <a:pt x="641" y="110"/>
                  </a:lnTo>
                  <a:lnTo>
                    <a:pt x="648" y="117"/>
                  </a:lnTo>
                  <a:lnTo>
                    <a:pt x="647" y="128"/>
                  </a:lnTo>
                  <a:lnTo>
                    <a:pt x="656" y="124"/>
                  </a:lnTo>
                  <a:lnTo>
                    <a:pt x="664" y="129"/>
                  </a:lnTo>
                  <a:lnTo>
                    <a:pt x="672" y="129"/>
                  </a:lnTo>
                  <a:lnTo>
                    <a:pt x="675" y="133"/>
                  </a:lnTo>
                  <a:lnTo>
                    <a:pt x="671" y="142"/>
                  </a:lnTo>
                  <a:lnTo>
                    <a:pt x="675" y="142"/>
                  </a:lnTo>
                  <a:lnTo>
                    <a:pt x="679" y="147"/>
                  </a:lnTo>
                  <a:lnTo>
                    <a:pt x="680" y="149"/>
                  </a:lnTo>
                  <a:lnTo>
                    <a:pt x="679" y="157"/>
                  </a:lnTo>
                  <a:lnTo>
                    <a:pt x="682" y="168"/>
                  </a:lnTo>
                  <a:lnTo>
                    <a:pt x="680" y="171"/>
                  </a:lnTo>
                  <a:lnTo>
                    <a:pt x="680" y="183"/>
                  </a:lnTo>
                  <a:lnTo>
                    <a:pt x="684" y="186"/>
                  </a:lnTo>
                  <a:lnTo>
                    <a:pt x="689" y="182"/>
                  </a:lnTo>
                  <a:lnTo>
                    <a:pt x="698" y="182"/>
                  </a:lnTo>
                  <a:lnTo>
                    <a:pt x="700" y="186"/>
                  </a:lnTo>
                  <a:lnTo>
                    <a:pt x="698" y="190"/>
                  </a:lnTo>
                  <a:lnTo>
                    <a:pt x="699" y="196"/>
                  </a:lnTo>
                  <a:lnTo>
                    <a:pt x="705" y="198"/>
                  </a:lnTo>
                  <a:lnTo>
                    <a:pt x="710" y="200"/>
                  </a:lnTo>
                  <a:lnTo>
                    <a:pt x="711" y="203"/>
                  </a:lnTo>
                  <a:lnTo>
                    <a:pt x="712" y="210"/>
                  </a:lnTo>
                  <a:lnTo>
                    <a:pt x="711" y="214"/>
                  </a:lnTo>
                  <a:lnTo>
                    <a:pt x="710" y="221"/>
                  </a:lnTo>
                  <a:lnTo>
                    <a:pt x="707" y="221"/>
                  </a:lnTo>
                  <a:lnTo>
                    <a:pt x="710" y="221"/>
                  </a:lnTo>
                  <a:lnTo>
                    <a:pt x="715" y="218"/>
                  </a:lnTo>
                  <a:lnTo>
                    <a:pt x="726" y="221"/>
                  </a:lnTo>
                  <a:lnTo>
                    <a:pt x="735" y="219"/>
                  </a:lnTo>
                  <a:lnTo>
                    <a:pt x="735" y="221"/>
                  </a:lnTo>
                  <a:lnTo>
                    <a:pt x="730" y="225"/>
                  </a:lnTo>
                  <a:lnTo>
                    <a:pt x="731" y="230"/>
                  </a:lnTo>
                  <a:lnTo>
                    <a:pt x="730" y="235"/>
                  </a:lnTo>
                  <a:lnTo>
                    <a:pt x="731" y="237"/>
                  </a:lnTo>
                  <a:lnTo>
                    <a:pt x="732" y="241"/>
                  </a:lnTo>
                  <a:lnTo>
                    <a:pt x="727" y="247"/>
                  </a:lnTo>
                  <a:lnTo>
                    <a:pt x="724" y="251"/>
                  </a:lnTo>
                  <a:lnTo>
                    <a:pt x="721" y="253"/>
                  </a:lnTo>
                  <a:lnTo>
                    <a:pt x="718" y="257"/>
                  </a:lnTo>
                  <a:lnTo>
                    <a:pt x="719" y="259"/>
                  </a:lnTo>
                  <a:lnTo>
                    <a:pt x="722" y="261"/>
                  </a:lnTo>
                  <a:lnTo>
                    <a:pt x="721" y="265"/>
                  </a:lnTo>
                  <a:lnTo>
                    <a:pt x="724" y="270"/>
                  </a:lnTo>
                  <a:lnTo>
                    <a:pt x="721" y="274"/>
                  </a:lnTo>
                  <a:lnTo>
                    <a:pt x="722" y="278"/>
                  </a:lnTo>
                  <a:lnTo>
                    <a:pt x="719" y="282"/>
                  </a:lnTo>
                  <a:lnTo>
                    <a:pt x="718" y="287"/>
                  </a:lnTo>
                  <a:lnTo>
                    <a:pt x="721" y="288"/>
                  </a:lnTo>
                  <a:lnTo>
                    <a:pt x="727" y="288"/>
                  </a:lnTo>
                  <a:lnTo>
                    <a:pt x="731" y="287"/>
                  </a:lnTo>
                  <a:lnTo>
                    <a:pt x="729" y="293"/>
                  </a:lnTo>
                  <a:lnTo>
                    <a:pt x="710" y="299"/>
                  </a:lnTo>
                  <a:lnTo>
                    <a:pt x="716" y="306"/>
                  </a:lnTo>
                  <a:lnTo>
                    <a:pt x="706" y="320"/>
                  </a:lnTo>
                  <a:lnTo>
                    <a:pt x="704" y="330"/>
                  </a:lnTo>
                  <a:lnTo>
                    <a:pt x="689" y="338"/>
                  </a:lnTo>
                  <a:lnTo>
                    <a:pt x="686" y="341"/>
                  </a:lnTo>
                  <a:lnTo>
                    <a:pt x="684" y="347"/>
                  </a:lnTo>
                  <a:lnTo>
                    <a:pt x="678" y="346"/>
                  </a:lnTo>
                  <a:lnTo>
                    <a:pt x="673" y="354"/>
                  </a:lnTo>
                  <a:lnTo>
                    <a:pt x="659" y="351"/>
                  </a:lnTo>
                  <a:lnTo>
                    <a:pt x="658" y="345"/>
                  </a:lnTo>
                  <a:lnTo>
                    <a:pt x="659" y="338"/>
                  </a:lnTo>
                  <a:lnTo>
                    <a:pt x="657" y="335"/>
                  </a:lnTo>
                  <a:lnTo>
                    <a:pt x="651" y="334"/>
                  </a:lnTo>
                  <a:lnTo>
                    <a:pt x="644" y="330"/>
                  </a:lnTo>
                  <a:lnTo>
                    <a:pt x="635" y="333"/>
                  </a:lnTo>
                  <a:lnTo>
                    <a:pt x="620" y="341"/>
                  </a:lnTo>
                  <a:lnTo>
                    <a:pt x="625" y="350"/>
                  </a:lnTo>
                  <a:lnTo>
                    <a:pt x="626" y="357"/>
                  </a:lnTo>
                  <a:lnTo>
                    <a:pt x="631" y="360"/>
                  </a:lnTo>
                  <a:lnTo>
                    <a:pt x="629" y="370"/>
                  </a:lnTo>
                  <a:lnTo>
                    <a:pt x="619" y="370"/>
                  </a:lnTo>
                  <a:lnTo>
                    <a:pt x="611" y="373"/>
                  </a:lnTo>
                  <a:lnTo>
                    <a:pt x="601" y="370"/>
                  </a:lnTo>
                  <a:lnTo>
                    <a:pt x="587" y="375"/>
                  </a:lnTo>
                  <a:lnTo>
                    <a:pt x="577" y="374"/>
                  </a:lnTo>
                  <a:lnTo>
                    <a:pt x="570" y="384"/>
                  </a:lnTo>
                  <a:lnTo>
                    <a:pt x="564" y="386"/>
                  </a:lnTo>
                  <a:lnTo>
                    <a:pt x="552" y="404"/>
                  </a:lnTo>
                  <a:lnTo>
                    <a:pt x="559" y="415"/>
                  </a:lnTo>
                  <a:lnTo>
                    <a:pt x="578" y="407"/>
                  </a:lnTo>
                  <a:lnTo>
                    <a:pt x="583" y="408"/>
                  </a:lnTo>
                  <a:lnTo>
                    <a:pt x="586" y="412"/>
                  </a:lnTo>
                  <a:lnTo>
                    <a:pt x="587" y="423"/>
                  </a:lnTo>
                  <a:lnTo>
                    <a:pt x="592" y="429"/>
                  </a:lnTo>
                  <a:lnTo>
                    <a:pt x="589" y="433"/>
                  </a:lnTo>
                  <a:lnTo>
                    <a:pt x="589" y="441"/>
                  </a:lnTo>
                  <a:lnTo>
                    <a:pt x="578" y="452"/>
                  </a:lnTo>
                  <a:lnTo>
                    <a:pt x="582" y="460"/>
                  </a:lnTo>
                  <a:lnTo>
                    <a:pt x="569" y="466"/>
                  </a:lnTo>
                  <a:lnTo>
                    <a:pt x="548" y="463"/>
                  </a:lnTo>
                  <a:lnTo>
                    <a:pt x="538" y="469"/>
                  </a:lnTo>
                  <a:lnTo>
                    <a:pt x="542" y="475"/>
                  </a:lnTo>
                  <a:lnTo>
                    <a:pt x="539" y="482"/>
                  </a:lnTo>
                  <a:lnTo>
                    <a:pt x="543" y="489"/>
                  </a:lnTo>
                  <a:lnTo>
                    <a:pt x="532" y="502"/>
                  </a:lnTo>
                  <a:lnTo>
                    <a:pt x="532" y="505"/>
                  </a:lnTo>
                  <a:lnTo>
                    <a:pt x="529" y="508"/>
                  </a:lnTo>
                  <a:lnTo>
                    <a:pt x="527" y="520"/>
                  </a:lnTo>
                  <a:lnTo>
                    <a:pt x="516" y="527"/>
                  </a:lnTo>
                  <a:lnTo>
                    <a:pt x="506" y="540"/>
                  </a:lnTo>
                  <a:lnTo>
                    <a:pt x="497" y="540"/>
                  </a:lnTo>
                  <a:lnTo>
                    <a:pt x="493" y="534"/>
                  </a:lnTo>
                  <a:lnTo>
                    <a:pt x="489" y="534"/>
                  </a:lnTo>
                  <a:lnTo>
                    <a:pt x="460" y="562"/>
                  </a:lnTo>
                  <a:lnTo>
                    <a:pt x="460" y="567"/>
                  </a:lnTo>
                  <a:lnTo>
                    <a:pt x="466" y="580"/>
                  </a:lnTo>
                  <a:lnTo>
                    <a:pt x="461" y="591"/>
                  </a:lnTo>
                  <a:lnTo>
                    <a:pt x="458" y="595"/>
                  </a:lnTo>
                  <a:lnTo>
                    <a:pt x="451" y="590"/>
                  </a:lnTo>
                  <a:lnTo>
                    <a:pt x="440" y="592"/>
                  </a:lnTo>
                  <a:lnTo>
                    <a:pt x="440" y="582"/>
                  </a:lnTo>
                  <a:lnTo>
                    <a:pt x="426" y="565"/>
                  </a:lnTo>
                  <a:lnTo>
                    <a:pt x="428" y="548"/>
                  </a:lnTo>
                  <a:lnTo>
                    <a:pt x="426" y="543"/>
                  </a:lnTo>
                  <a:lnTo>
                    <a:pt x="415" y="543"/>
                  </a:lnTo>
                  <a:lnTo>
                    <a:pt x="409" y="534"/>
                  </a:lnTo>
                  <a:lnTo>
                    <a:pt x="398" y="529"/>
                  </a:lnTo>
                  <a:lnTo>
                    <a:pt x="399" y="523"/>
                  </a:lnTo>
                  <a:lnTo>
                    <a:pt x="404" y="516"/>
                  </a:lnTo>
                  <a:lnTo>
                    <a:pt x="402" y="515"/>
                  </a:lnTo>
                  <a:lnTo>
                    <a:pt x="401" y="516"/>
                  </a:lnTo>
                  <a:lnTo>
                    <a:pt x="398" y="515"/>
                  </a:lnTo>
                  <a:lnTo>
                    <a:pt x="395" y="512"/>
                  </a:lnTo>
                  <a:lnTo>
                    <a:pt x="391" y="511"/>
                  </a:lnTo>
                  <a:lnTo>
                    <a:pt x="390" y="511"/>
                  </a:lnTo>
                  <a:lnTo>
                    <a:pt x="382" y="518"/>
                  </a:lnTo>
                  <a:lnTo>
                    <a:pt x="384" y="524"/>
                  </a:lnTo>
                  <a:lnTo>
                    <a:pt x="384" y="541"/>
                  </a:lnTo>
                  <a:lnTo>
                    <a:pt x="378" y="541"/>
                  </a:lnTo>
                  <a:lnTo>
                    <a:pt x="371" y="548"/>
                  </a:lnTo>
                  <a:lnTo>
                    <a:pt x="362" y="549"/>
                  </a:lnTo>
                  <a:lnTo>
                    <a:pt x="365" y="552"/>
                  </a:lnTo>
                  <a:lnTo>
                    <a:pt x="366" y="558"/>
                  </a:lnTo>
                  <a:lnTo>
                    <a:pt x="361" y="565"/>
                  </a:lnTo>
                  <a:lnTo>
                    <a:pt x="351" y="567"/>
                  </a:lnTo>
                  <a:lnTo>
                    <a:pt x="347" y="575"/>
                  </a:lnTo>
                  <a:lnTo>
                    <a:pt x="339" y="573"/>
                  </a:lnTo>
                  <a:lnTo>
                    <a:pt x="316" y="583"/>
                  </a:lnTo>
                  <a:lnTo>
                    <a:pt x="313" y="583"/>
                  </a:lnTo>
                  <a:lnTo>
                    <a:pt x="310" y="581"/>
                  </a:lnTo>
                  <a:lnTo>
                    <a:pt x="308" y="582"/>
                  </a:lnTo>
                  <a:lnTo>
                    <a:pt x="304" y="581"/>
                  </a:lnTo>
                  <a:lnTo>
                    <a:pt x="300" y="587"/>
                  </a:lnTo>
                  <a:lnTo>
                    <a:pt x="302" y="587"/>
                  </a:lnTo>
                  <a:lnTo>
                    <a:pt x="302" y="590"/>
                  </a:lnTo>
                  <a:lnTo>
                    <a:pt x="303" y="592"/>
                  </a:lnTo>
                  <a:lnTo>
                    <a:pt x="302" y="594"/>
                  </a:lnTo>
                  <a:lnTo>
                    <a:pt x="301" y="595"/>
                  </a:lnTo>
                  <a:lnTo>
                    <a:pt x="299" y="597"/>
                  </a:lnTo>
                  <a:lnTo>
                    <a:pt x="299" y="602"/>
                  </a:lnTo>
                  <a:lnTo>
                    <a:pt x="293" y="606"/>
                  </a:lnTo>
                  <a:lnTo>
                    <a:pt x="291" y="604"/>
                  </a:lnTo>
                  <a:lnTo>
                    <a:pt x="289" y="606"/>
                  </a:lnTo>
                  <a:lnTo>
                    <a:pt x="287" y="606"/>
                  </a:lnTo>
                  <a:lnTo>
                    <a:pt x="285" y="608"/>
                  </a:lnTo>
                  <a:lnTo>
                    <a:pt x="278" y="610"/>
                  </a:lnTo>
                  <a:lnTo>
                    <a:pt x="277" y="609"/>
                  </a:lnTo>
                  <a:lnTo>
                    <a:pt x="270" y="609"/>
                  </a:lnTo>
                  <a:lnTo>
                    <a:pt x="269" y="610"/>
                  </a:lnTo>
                  <a:lnTo>
                    <a:pt x="269" y="601"/>
                  </a:lnTo>
                  <a:lnTo>
                    <a:pt x="267" y="601"/>
                  </a:lnTo>
                  <a:lnTo>
                    <a:pt x="265" y="603"/>
                  </a:lnTo>
                  <a:lnTo>
                    <a:pt x="263" y="610"/>
                  </a:lnTo>
                  <a:lnTo>
                    <a:pt x="255" y="617"/>
                  </a:lnTo>
                  <a:lnTo>
                    <a:pt x="249" y="614"/>
                  </a:lnTo>
                  <a:lnTo>
                    <a:pt x="243" y="620"/>
                  </a:lnTo>
                  <a:lnTo>
                    <a:pt x="236" y="616"/>
                  </a:lnTo>
                  <a:lnTo>
                    <a:pt x="223" y="626"/>
                  </a:lnTo>
                  <a:lnTo>
                    <a:pt x="217" y="629"/>
                  </a:lnTo>
                  <a:lnTo>
                    <a:pt x="209" y="628"/>
                  </a:lnTo>
                  <a:lnTo>
                    <a:pt x="209" y="636"/>
                  </a:lnTo>
                  <a:lnTo>
                    <a:pt x="200" y="639"/>
                  </a:lnTo>
                  <a:lnTo>
                    <a:pt x="204" y="647"/>
                  </a:lnTo>
                  <a:lnTo>
                    <a:pt x="202" y="657"/>
                  </a:lnTo>
                  <a:lnTo>
                    <a:pt x="193" y="661"/>
                  </a:lnTo>
                  <a:lnTo>
                    <a:pt x="185" y="656"/>
                  </a:lnTo>
                  <a:lnTo>
                    <a:pt x="181" y="650"/>
                  </a:lnTo>
                  <a:lnTo>
                    <a:pt x="171" y="655"/>
                  </a:lnTo>
                  <a:lnTo>
                    <a:pt x="174" y="660"/>
                  </a:lnTo>
                  <a:lnTo>
                    <a:pt x="170" y="666"/>
                  </a:lnTo>
                  <a:lnTo>
                    <a:pt x="175" y="667"/>
                  </a:lnTo>
                  <a:lnTo>
                    <a:pt x="177" y="671"/>
                  </a:lnTo>
                  <a:lnTo>
                    <a:pt x="175" y="682"/>
                  </a:lnTo>
                  <a:lnTo>
                    <a:pt x="180" y="691"/>
                  </a:lnTo>
                  <a:lnTo>
                    <a:pt x="175" y="691"/>
                  </a:lnTo>
                  <a:lnTo>
                    <a:pt x="160" y="697"/>
                  </a:lnTo>
                  <a:lnTo>
                    <a:pt x="152" y="688"/>
                  </a:lnTo>
                  <a:lnTo>
                    <a:pt x="148" y="693"/>
                  </a:lnTo>
                  <a:lnTo>
                    <a:pt x="144" y="693"/>
                  </a:lnTo>
                  <a:lnTo>
                    <a:pt x="143" y="686"/>
                  </a:lnTo>
                  <a:lnTo>
                    <a:pt x="138" y="682"/>
                  </a:lnTo>
                  <a:lnTo>
                    <a:pt x="123" y="688"/>
                  </a:lnTo>
                  <a:lnTo>
                    <a:pt x="112" y="695"/>
                  </a:lnTo>
                  <a:lnTo>
                    <a:pt x="110" y="694"/>
                  </a:lnTo>
                  <a:lnTo>
                    <a:pt x="107" y="686"/>
                  </a:lnTo>
                  <a:lnTo>
                    <a:pt x="102" y="685"/>
                  </a:lnTo>
                  <a:lnTo>
                    <a:pt x="100" y="680"/>
                  </a:lnTo>
                  <a:lnTo>
                    <a:pt x="96" y="680"/>
                  </a:lnTo>
                  <a:lnTo>
                    <a:pt x="97" y="691"/>
                  </a:lnTo>
                  <a:lnTo>
                    <a:pt x="102" y="700"/>
                  </a:lnTo>
                  <a:lnTo>
                    <a:pt x="97" y="699"/>
                  </a:lnTo>
                  <a:lnTo>
                    <a:pt x="97" y="693"/>
                  </a:lnTo>
                  <a:lnTo>
                    <a:pt x="87" y="681"/>
                  </a:lnTo>
                  <a:lnTo>
                    <a:pt x="91" y="672"/>
                  </a:lnTo>
                  <a:lnTo>
                    <a:pt x="93" y="659"/>
                  </a:lnTo>
                  <a:lnTo>
                    <a:pt x="88" y="654"/>
                  </a:lnTo>
                  <a:lnTo>
                    <a:pt x="88" y="646"/>
                  </a:lnTo>
                  <a:lnTo>
                    <a:pt x="81" y="642"/>
                  </a:lnTo>
                  <a:lnTo>
                    <a:pt x="80" y="642"/>
                  </a:lnTo>
                  <a:lnTo>
                    <a:pt x="78" y="642"/>
                  </a:lnTo>
                  <a:lnTo>
                    <a:pt x="75" y="642"/>
                  </a:lnTo>
                  <a:lnTo>
                    <a:pt x="72" y="640"/>
                  </a:lnTo>
                  <a:lnTo>
                    <a:pt x="70" y="642"/>
                  </a:lnTo>
                  <a:lnTo>
                    <a:pt x="67" y="640"/>
                  </a:lnTo>
                  <a:lnTo>
                    <a:pt x="63" y="642"/>
                  </a:lnTo>
                  <a:lnTo>
                    <a:pt x="60" y="634"/>
                  </a:lnTo>
                  <a:lnTo>
                    <a:pt x="57" y="633"/>
                  </a:lnTo>
                  <a:lnTo>
                    <a:pt x="56" y="631"/>
                  </a:lnTo>
                  <a:lnTo>
                    <a:pt x="58" y="629"/>
                  </a:lnTo>
                  <a:lnTo>
                    <a:pt x="55" y="626"/>
                  </a:lnTo>
                  <a:lnTo>
                    <a:pt x="54" y="621"/>
                  </a:lnTo>
                  <a:lnTo>
                    <a:pt x="57" y="618"/>
                  </a:lnTo>
                  <a:lnTo>
                    <a:pt x="67" y="612"/>
                  </a:lnTo>
                  <a:lnTo>
                    <a:pt x="73" y="600"/>
                  </a:lnTo>
                  <a:lnTo>
                    <a:pt x="57" y="598"/>
                  </a:lnTo>
                  <a:lnTo>
                    <a:pt x="55" y="594"/>
                  </a:lnTo>
                  <a:lnTo>
                    <a:pt x="56" y="591"/>
                  </a:lnTo>
                  <a:lnTo>
                    <a:pt x="43" y="567"/>
                  </a:lnTo>
                  <a:lnTo>
                    <a:pt x="29" y="566"/>
                  </a:lnTo>
                  <a:lnTo>
                    <a:pt x="29" y="559"/>
                  </a:lnTo>
                  <a:lnTo>
                    <a:pt x="25" y="556"/>
                  </a:lnTo>
                  <a:lnTo>
                    <a:pt x="25" y="553"/>
                  </a:lnTo>
                  <a:lnTo>
                    <a:pt x="27" y="549"/>
                  </a:lnTo>
                  <a:lnTo>
                    <a:pt x="22" y="546"/>
                  </a:lnTo>
                  <a:lnTo>
                    <a:pt x="20" y="543"/>
                  </a:lnTo>
                  <a:lnTo>
                    <a:pt x="17" y="542"/>
                  </a:lnTo>
                  <a:lnTo>
                    <a:pt x="17" y="540"/>
                  </a:lnTo>
                  <a:lnTo>
                    <a:pt x="19" y="538"/>
                  </a:lnTo>
                  <a:lnTo>
                    <a:pt x="23" y="541"/>
                  </a:lnTo>
                  <a:lnTo>
                    <a:pt x="27" y="538"/>
                  </a:lnTo>
                  <a:lnTo>
                    <a:pt x="27" y="536"/>
                  </a:lnTo>
                  <a:lnTo>
                    <a:pt x="27" y="532"/>
                  </a:lnTo>
                  <a:lnTo>
                    <a:pt x="26" y="530"/>
                  </a:lnTo>
                  <a:lnTo>
                    <a:pt x="26" y="526"/>
                  </a:lnTo>
                  <a:lnTo>
                    <a:pt x="34" y="523"/>
                  </a:lnTo>
                  <a:lnTo>
                    <a:pt x="35" y="524"/>
                  </a:lnTo>
                  <a:lnTo>
                    <a:pt x="38" y="526"/>
                  </a:lnTo>
                  <a:lnTo>
                    <a:pt x="38" y="522"/>
                  </a:lnTo>
                  <a:lnTo>
                    <a:pt x="40" y="518"/>
                  </a:lnTo>
                  <a:lnTo>
                    <a:pt x="40" y="516"/>
                  </a:lnTo>
                  <a:lnTo>
                    <a:pt x="38" y="512"/>
                  </a:lnTo>
                  <a:lnTo>
                    <a:pt x="39" y="508"/>
                  </a:lnTo>
                  <a:lnTo>
                    <a:pt x="41" y="505"/>
                  </a:lnTo>
                  <a:lnTo>
                    <a:pt x="41" y="503"/>
                  </a:lnTo>
                  <a:lnTo>
                    <a:pt x="28" y="496"/>
                  </a:lnTo>
                  <a:lnTo>
                    <a:pt x="27" y="490"/>
                  </a:lnTo>
                  <a:lnTo>
                    <a:pt x="29" y="482"/>
                  </a:lnTo>
                  <a:lnTo>
                    <a:pt x="14" y="480"/>
                  </a:lnTo>
                  <a:lnTo>
                    <a:pt x="4" y="482"/>
                  </a:lnTo>
                  <a:lnTo>
                    <a:pt x="5" y="474"/>
                  </a:lnTo>
                  <a:lnTo>
                    <a:pt x="1" y="465"/>
                  </a:lnTo>
                  <a:lnTo>
                    <a:pt x="0" y="458"/>
                  </a:lnTo>
                  <a:lnTo>
                    <a:pt x="8" y="454"/>
                  </a:lnTo>
                  <a:lnTo>
                    <a:pt x="13" y="464"/>
                  </a:lnTo>
                  <a:lnTo>
                    <a:pt x="17" y="464"/>
                  </a:lnTo>
                  <a:lnTo>
                    <a:pt x="22" y="453"/>
                  </a:lnTo>
                  <a:lnTo>
                    <a:pt x="28" y="447"/>
                  </a:lnTo>
                  <a:lnTo>
                    <a:pt x="35" y="444"/>
                  </a:lnTo>
                  <a:lnTo>
                    <a:pt x="46" y="434"/>
                  </a:lnTo>
                  <a:lnTo>
                    <a:pt x="62" y="429"/>
                  </a:lnTo>
                  <a:lnTo>
                    <a:pt x="63" y="426"/>
                  </a:lnTo>
                  <a:lnTo>
                    <a:pt x="60" y="421"/>
                  </a:lnTo>
                  <a:lnTo>
                    <a:pt x="64" y="418"/>
                  </a:lnTo>
                  <a:lnTo>
                    <a:pt x="62" y="416"/>
                  </a:lnTo>
                  <a:lnTo>
                    <a:pt x="48" y="421"/>
                  </a:lnTo>
                  <a:lnTo>
                    <a:pt x="45" y="420"/>
                  </a:lnTo>
                  <a:lnTo>
                    <a:pt x="43" y="413"/>
                  </a:lnTo>
                  <a:lnTo>
                    <a:pt x="43" y="407"/>
                  </a:lnTo>
                  <a:lnTo>
                    <a:pt x="45" y="404"/>
                  </a:lnTo>
                  <a:lnTo>
                    <a:pt x="44" y="398"/>
                  </a:lnTo>
                  <a:lnTo>
                    <a:pt x="55" y="390"/>
                  </a:lnTo>
                  <a:lnTo>
                    <a:pt x="65" y="371"/>
                  </a:lnTo>
                  <a:lnTo>
                    <a:pt x="77" y="361"/>
                  </a:lnTo>
                  <a:lnTo>
                    <a:pt x="77" y="349"/>
                  </a:lnTo>
                  <a:lnTo>
                    <a:pt x="74" y="346"/>
                  </a:lnTo>
                  <a:lnTo>
                    <a:pt x="78" y="327"/>
                  </a:lnTo>
                  <a:lnTo>
                    <a:pt x="77" y="312"/>
                  </a:lnTo>
                  <a:lnTo>
                    <a:pt x="66" y="295"/>
                  </a:lnTo>
                  <a:lnTo>
                    <a:pt x="56" y="281"/>
                  </a:lnTo>
                  <a:lnTo>
                    <a:pt x="60" y="265"/>
                  </a:lnTo>
                  <a:lnTo>
                    <a:pt x="44" y="258"/>
                  </a:lnTo>
                  <a:lnTo>
                    <a:pt x="43" y="249"/>
                  </a:lnTo>
                  <a:lnTo>
                    <a:pt x="44" y="243"/>
                  </a:lnTo>
                  <a:lnTo>
                    <a:pt x="38" y="237"/>
                  </a:lnTo>
                  <a:lnTo>
                    <a:pt x="31" y="236"/>
                  </a:lnTo>
                  <a:lnTo>
                    <a:pt x="29" y="233"/>
                  </a:lnTo>
                  <a:lnTo>
                    <a:pt x="36" y="225"/>
                  </a:lnTo>
                  <a:lnTo>
                    <a:pt x="31" y="213"/>
                  </a:lnTo>
                  <a:lnTo>
                    <a:pt x="32" y="207"/>
                  </a:lnTo>
                  <a:lnTo>
                    <a:pt x="41" y="205"/>
                  </a:lnTo>
                  <a:lnTo>
                    <a:pt x="54" y="197"/>
                  </a:lnTo>
                  <a:lnTo>
                    <a:pt x="71" y="203"/>
                  </a:lnTo>
                  <a:lnTo>
                    <a:pt x="72" y="198"/>
                  </a:lnTo>
                  <a:lnTo>
                    <a:pt x="67" y="189"/>
                  </a:lnTo>
                  <a:lnTo>
                    <a:pt x="75" y="186"/>
                  </a:lnTo>
                  <a:lnTo>
                    <a:pt x="83" y="196"/>
                  </a:lnTo>
                  <a:lnTo>
                    <a:pt x="97" y="196"/>
                  </a:lnTo>
                  <a:lnTo>
                    <a:pt x="103" y="203"/>
                  </a:lnTo>
                  <a:lnTo>
                    <a:pt x="111" y="204"/>
                  </a:lnTo>
                  <a:lnTo>
                    <a:pt x="113" y="210"/>
                  </a:lnTo>
                  <a:lnTo>
                    <a:pt x="122" y="213"/>
                  </a:lnTo>
                  <a:lnTo>
                    <a:pt x="122" y="204"/>
                  </a:lnTo>
                  <a:lnTo>
                    <a:pt x="118" y="199"/>
                  </a:lnTo>
                  <a:lnTo>
                    <a:pt x="119" y="197"/>
                  </a:lnTo>
                  <a:lnTo>
                    <a:pt x="136" y="203"/>
                  </a:lnTo>
                  <a:lnTo>
                    <a:pt x="150" y="196"/>
                  </a:lnTo>
                  <a:lnTo>
                    <a:pt x="178" y="186"/>
                  </a:lnTo>
                  <a:lnTo>
                    <a:pt x="186" y="192"/>
                  </a:lnTo>
                  <a:lnTo>
                    <a:pt x="199" y="184"/>
                  </a:lnTo>
                  <a:lnTo>
                    <a:pt x="203" y="174"/>
                  </a:lnTo>
                  <a:lnTo>
                    <a:pt x="209" y="170"/>
                  </a:lnTo>
                  <a:lnTo>
                    <a:pt x="209" y="163"/>
                  </a:lnTo>
                  <a:lnTo>
                    <a:pt x="194" y="150"/>
                  </a:lnTo>
                  <a:lnTo>
                    <a:pt x="181" y="145"/>
                  </a:lnTo>
                  <a:lnTo>
                    <a:pt x="184" y="137"/>
                  </a:lnTo>
                  <a:lnTo>
                    <a:pt x="193" y="132"/>
                  </a:lnTo>
                  <a:lnTo>
                    <a:pt x="197" y="122"/>
                  </a:lnTo>
                  <a:lnTo>
                    <a:pt x="213" y="122"/>
                  </a:lnTo>
                  <a:lnTo>
                    <a:pt x="215" y="122"/>
                  </a:lnTo>
                  <a:lnTo>
                    <a:pt x="218" y="119"/>
                  </a:lnTo>
                  <a:lnTo>
                    <a:pt x="219" y="118"/>
                  </a:lnTo>
                  <a:lnTo>
                    <a:pt x="221" y="110"/>
                  </a:lnTo>
                  <a:lnTo>
                    <a:pt x="223" y="109"/>
                  </a:lnTo>
                  <a:lnTo>
                    <a:pt x="227" y="106"/>
                  </a:lnTo>
                  <a:lnTo>
                    <a:pt x="228" y="104"/>
                  </a:lnTo>
                  <a:lnTo>
                    <a:pt x="236" y="103"/>
                  </a:lnTo>
                  <a:lnTo>
                    <a:pt x="241" y="95"/>
                  </a:lnTo>
                  <a:lnTo>
                    <a:pt x="242" y="90"/>
                  </a:lnTo>
                  <a:lnTo>
                    <a:pt x="244" y="88"/>
                  </a:lnTo>
                  <a:lnTo>
                    <a:pt x="247" y="88"/>
                  </a:lnTo>
                  <a:lnTo>
                    <a:pt x="250" y="89"/>
                  </a:lnTo>
                  <a:lnTo>
                    <a:pt x="254" y="88"/>
                  </a:lnTo>
                  <a:lnTo>
                    <a:pt x="258" y="86"/>
                  </a:lnTo>
                  <a:lnTo>
                    <a:pt x="259" y="84"/>
                  </a:lnTo>
                  <a:lnTo>
                    <a:pt x="266" y="84"/>
                  </a:lnTo>
                  <a:lnTo>
                    <a:pt x="274" y="77"/>
                  </a:lnTo>
                  <a:lnTo>
                    <a:pt x="305" y="78"/>
                  </a:lnTo>
                  <a:lnTo>
                    <a:pt x="310" y="73"/>
                  </a:lnTo>
                  <a:lnTo>
                    <a:pt x="317" y="73"/>
                  </a:lnTo>
                  <a:lnTo>
                    <a:pt x="323" y="66"/>
                  </a:lnTo>
                  <a:lnTo>
                    <a:pt x="331" y="62"/>
                  </a:lnTo>
                  <a:lnTo>
                    <a:pt x="335" y="56"/>
                  </a:lnTo>
                  <a:lnTo>
                    <a:pt x="348" y="48"/>
                  </a:lnTo>
                  <a:lnTo>
                    <a:pt x="359" y="45"/>
                  </a:lnTo>
                  <a:lnTo>
                    <a:pt x="368" y="31"/>
                  </a:lnTo>
                  <a:lnTo>
                    <a:pt x="362" y="25"/>
                  </a:lnTo>
                  <a:lnTo>
                    <a:pt x="363" y="22"/>
                  </a:lnTo>
                  <a:lnTo>
                    <a:pt x="370" y="12"/>
                  </a:lnTo>
                  <a:lnTo>
                    <a:pt x="385" y="20"/>
                  </a:lnTo>
                  <a:lnTo>
                    <a:pt x="391" y="37"/>
                  </a:lnTo>
                  <a:lnTo>
                    <a:pt x="410" y="48"/>
                  </a:lnTo>
                  <a:lnTo>
                    <a:pt x="426" y="46"/>
                  </a:lnTo>
                  <a:lnTo>
                    <a:pt x="433" y="50"/>
                  </a:lnTo>
                  <a:lnTo>
                    <a:pt x="439" y="63"/>
                  </a:lnTo>
                  <a:lnTo>
                    <a:pt x="442" y="70"/>
                  </a:lnTo>
                  <a:lnTo>
                    <a:pt x="434" y="70"/>
                  </a:lnTo>
                  <a:lnTo>
                    <a:pt x="433" y="73"/>
                  </a:lnTo>
                  <a:lnTo>
                    <a:pt x="433" y="75"/>
                  </a:lnTo>
                  <a:lnTo>
                    <a:pt x="436" y="80"/>
                  </a:lnTo>
                  <a:lnTo>
                    <a:pt x="431" y="84"/>
                  </a:lnTo>
                  <a:lnTo>
                    <a:pt x="431" y="93"/>
                  </a:lnTo>
                  <a:lnTo>
                    <a:pt x="426" y="103"/>
                  </a:lnTo>
                  <a:lnTo>
                    <a:pt x="432" y="111"/>
                  </a:lnTo>
                  <a:lnTo>
                    <a:pt x="448" y="113"/>
                  </a:lnTo>
                  <a:lnTo>
                    <a:pt x="448" y="116"/>
                  </a:lnTo>
                  <a:lnTo>
                    <a:pt x="446" y="119"/>
                  </a:lnTo>
                  <a:lnTo>
                    <a:pt x="446" y="130"/>
                  </a:lnTo>
                  <a:lnTo>
                    <a:pt x="439" y="131"/>
                  </a:lnTo>
                  <a:lnTo>
                    <a:pt x="421" y="141"/>
                  </a:lnTo>
                  <a:lnTo>
                    <a:pt x="428" y="151"/>
                  </a:lnTo>
                  <a:lnTo>
                    <a:pt x="437" y="156"/>
                  </a:lnTo>
                  <a:lnTo>
                    <a:pt x="451" y="147"/>
                  </a:lnTo>
                  <a:lnTo>
                    <a:pt x="463" y="150"/>
                  </a:lnTo>
                  <a:lnTo>
                    <a:pt x="470" y="147"/>
                  </a:lnTo>
                  <a:lnTo>
                    <a:pt x="476" y="145"/>
                  </a:lnTo>
                  <a:lnTo>
                    <a:pt x="477" y="146"/>
                  </a:lnTo>
                  <a:lnTo>
                    <a:pt x="480" y="146"/>
                  </a:lnTo>
                  <a:lnTo>
                    <a:pt x="483" y="146"/>
                  </a:lnTo>
                  <a:lnTo>
                    <a:pt x="483" y="144"/>
                  </a:lnTo>
                  <a:lnTo>
                    <a:pt x="484" y="142"/>
                  </a:lnTo>
                  <a:lnTo>
                    <a:pt x="489" y="134"/>
                  </a:lnTo>
                  <a:lnTo>
                    <a:pt x="493" y="130"/>
                  </a:lnTo>
                  <a:lnTo>
                    <a:pt x="497" y="130"/>
                  </a:lnTo>
                  <a:lnTo>
                    <a:pt x="498" y="126"/>
                  </a:lnTo>
                  <a:lnTo>
                    <a:pt x="501" y="126"/>
                  </a:lnTo>
                  <a:lnTo>
                    <a:pt x="502" y="129"/>
                  </a:lnTo>
                  <a:lnTo>
                    <a:pt x="506" y="131"/>
                  </a:lnTo>
                  <a:lnTo>
                    <a:pt x="509" y="129"/>
                  </a:lnTo>
                  <a:lnTo>
                    <a:pt x="513" y="130"/>
                  </a:lnTo>
                  <a:lnTo>
                    <a:pt x="518" y="133"/>
                  </a:lnTo>
                  <a:lnTo>
                    <a:pt x="519" y="134"/>
                  </a:lnTo>
                  <a:lnTo>
                    <a:pt x="522" y="135"/>
                  </a:lnTo>
                  <a:lnTo>
                    <a:pt x="527" y="133"/>
                  </a:lnTo>
                  <a:lnTo>
                    <a:pt x="526" y="129"/>
                  </a:lnTo>
                  <a:lnTo>
                    <a:pt x="528" y="126"/>
                  </a:lnTo>
                  <a:lnTo>
                    <a:pt x="540" y="119"/>
                  </a:lnTo>
                  <a:lnTo>
                    <a:pt x="547" y="112"/>
                  </a:lnTo>
                  <a:lnTo>
                    <a:pt x="536" y="107"/>
                  </a:lnTo>
                  <a:lnTo>
                    <a:pt x="534" y="103"/>
                  </a:lnTo>
                  <a:lnTo>
                    <a:pt x="538" y="84"/>
                  </a:lnTo>
                  <a:lnTo>
                    <a:pt x="537" y="75"/>
                  </a:lnTo>
                  <a:lnTo>
                    <a:pt x="539" y="70"/>
                  </a:lnTo>
                  <a:lnTo>
                    <a:pt x="533" y="53"/>
                  </a:lnTo>
                  <a:lnTo>
                    <a:pt x="511" y="40"/>
                  </a:lnTo>
                  <a:lnTo>
                    <a:pt x="510" y="32"/>
                  </a:lnTo>
                  <a:lnTo>
                    <a:pt x="506" y="22"/>
                  </a:lnTo>
                  <a:lnTo>
                    <a:pt x="520" y="25"/>
                  </a:lnTo>
                  <a:lnTo>
                    <a:pt x="532" y="24"/>
                  </a:lnTo>
                  <a:lnTo>
                    <a:pt x="537" y="21"/>
                  </a:lnTo>
                  <a:lnTo>
                    <a:pt x="539" y="11"/>
                  </a:lnTo>
                  <a:lnTo>
                    <a:pt x="548" y="5"/>
                  </a:lnTo>
                  <a:lnTo>
                    <a:pt x="558" y="8"/>
                  </a:lnTo>
                  <a:lnTo>
                    <a:pt x="576" y="0"/>
                  </a:lnTo>
                  <a:lnTo>
                    <a:pt x="583" y="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7" name="Freeform 48">
              <a:extLst>
                <a:ext uri="{FF2B5EF4-FFF2-40B4-BE49-F238E27FC236}">
                  <a16:creationId xmlns:a16="http://schemas.microsoft.com/office/drawing/2014/main" id="{30844A77-82CD-8B77-2E73-0DE44C29F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3100388"/>
              <a:ext cx="784225" cy="1020763"/>
            </a:xfrm>
            <a:custGeom>
              <a:avLst/>
              <a:gdLst>
                <a:gd name="T0" fmla="*/ 364 w 494"/>
                <a:gd name="T1" fmla="*/ 18 h 643"/>
                <a:gd name="T2" fmla="*/ 406 w 494"/>
                <a:gd name="T3" fmla="*/ 71 h 643"/>
                <a:gd name="T4" fmla="*/ 424 w 494"/>
                <a:gd name="T5" fmla="*/ 109 h 643"/>
                <a:gd name="T6" fmla="*/ 394 w 494"/>
                <a:gd name="T7" fmla="*/ 140 h 643"/>
                <a:gd name="T8" fmla="*/ 399 w 494"/>
                <a:gd name="T9" fmla="*/ 181 h 643"/>
                <a:gd name="T10" fmla="*/ 406 w 494"/>
                <a:gd name="T11" fmla="*/ 218 h 643"/>
                <a:gd name="T12" fmla="*/ 376 w 494"/>
                <a:gd name="T13" fmla="*/ 240 h 643"/>
                <a:gd name="T14" fmla="*/ 346 w 494"/>
                <a:gd name="T15" fmla="*/ 283 h 643"/>
                <a:gd name="T16" fmla="*/ 428 w 494"/>
                <a:gd name="T17" fmla="*/ 296 h 643"/>
                <a:gd name="T18" fmla="*/ 463 w 494"/>
                <a:gd name="T19" fmla="*/ 324 h 643"/>
                <a:gd name="T20" fmla="*/ 473 w 494"/>
                <a:gd name="T21" fmla="*/ 372 h 643"/>
                <a:gd name="T22" fmla="*/ 481 w 494"/>
                <a:gd name="T23" fmla="*/ 399 h 643"/>
                <a:gd name="T24" fmla="*/ 466 w 494"/>
                <a:gd name="T25" fmla="*/ 417 h 643"/>
                <a:gd name="T26" fmla="*/ 477 w 494"/>
                <a:gd name="T27" fmla="*/ 446 h 643"/>
                <a:gd name="T28" fmla="*/ 481 w 494"/>
                <a:gd name="T29" fmla="*/ 483 h 643"/>
                <a:gd name="T30" fmla="*/ 494 w 494"/>
                <a:gd name="T31" fmla="*/ 494 h 643"/>
                <a:gd name="T32" fmla="*/ 486 w 494"/>
                <a:gd name="T33" fmla="*/ 522 h 643"/>
                <a:gd name="T34" fmla="*/ 468 w 494"/>
                <a:gd name="T35" fmla="*/ 557 h 643"/>
                <a:gd name="T36" fmla="*/ 447 w 494"/>
                <a:gd name="T37" fmla="*/ 628 h 643"/>
                <a:gd name="T38" fmla="*/ 425 w 494"/>
                <a:gd name="T39" fmla="*/ 642 h 643"/>
                <a:gd name="T40" fmla="*/ 398 w 494"/>
                <a:gd name="T41" fmla="*/ 630 h 643"/>
                <a:gd name="T42" fmla="*/ 353 w 494"/>
                <a:gd name="T43" fmla="*/ 618 h 643"/>
                <a:gd name="T44" fmla="*/ 303 w 494"/>
                <a:gd name="T45" fmla="*/ 604 h 643"/>
                <a:gd name="T46" fmla="*/ 267 w 494"/>
                <a:gd name="T47" fmla="*/ 574 h 643"/>
                <a:gd name="T48" fmla="*/ 244 w 494"/>
                <a:gd name="T49" fmla="*/ 569 h 643"/>
                <a:gd name="T50" fmla="*/ 242 w 494"/>
                <a:gd name="T51" fmla="*/ 544 h 643"/>
                <a:gd name="T52" fmla="*/ 259 w 494"/>
                <a:gd name="T53" fmla="*/ 514 h 643"/>
                <a:gd name="T54" fmla="*/ 252 w 494"/>
                <a:gd name="T55" fmla="*/ 507 h 643"/>
                <a:gd name="T56" fmla="*/ 231 w 494"/>
                <a:gd name="T57" fmla="*/ 487 h 643"/>
                <a:gd name="T58" fmla="*/ 236 w 494"/>
                <a:gd name="T59" fmla="*/ 462 h 643"/>
                <a:gd name="T60" fmla="*/ 213 w 494"/>
                <a:gd name="T61" fmla="*/ 431 h 643"/>
                <a:gd name="T62" fmla="*/ 163 w 494"/>
                <a:gd name="T63" fmla="*/ 424 h 643"/>
                <a:gd name="T64" fmla="*/ 103 w 494"/>
                <a:gd name="T65" fmla="*/ 442 h 643"/>
                <a:gd name="T66" fmla="*/ 42 w 494"/>
                <a:gd name="T67" fmla="*/ 431 h 643"/>
                <a:gd name="T68" fmla="*/ 78 w 494"/>
                <a:gd name="T69" fmla="*/ 371 h 643"/>
                <a:gd name="T70" fmla="*/ 46 w 494"/>
                <a:gd name="T71" fmla="*/ 341 h 643"/>
                <a:gd name="T72" fmla="*/ 19 w 494"/>
                <a:gd name="T73" fmla="*/ 307 h 643"/>
                <a:gd name="T74" fmla="*/ 4 w 494"/>
                <a:gd name="T75" fmla="*/ 283 h 643"/>
                <a:gd name="T76" fmla="*/ 17 w 494"/>
                <a:gd name="T77" fmla="*/ 231 h 643"/>
                <a:gd name="T78" fmla="*/ 44 w 494"/>
                <a:gd name="T79" fmla="*/ 188 h 643"/>
                <a:gd name="T80" fmla="*/ 66 w 494"/>
                <a:gd name="T81" fmla="*/ 169 h 643"/>
                <a:gd name="T82" fmla="*/ 104 w 494"/>
                <a:gd name="T83" fmla="*/ 171 h 643"/>
                <a:gd name="T84" fmla="*/ 141 w 494"/>
                <a:gd name="T85" fmla="*/ 180 h 643"/>
                <a:gd name="T86" fmla="*/ 140 w 494"/>
                <a:gd name="T87" fmla="*/ 149 h 643"/>
                <a:gd name="T88" fmla="*/ 170 w 494"/>
                <a:gd name="T89" fmla="*/ 136 h 643"/>
                <a:gd name="T90" fmla="*/ 202 w 494"/>
                <a:gd name="T91" fmla="*/ 105 h 643"/>
                <a:gd name="T92" fmla="*/ 233 w 494"/>
                <a:gd name="T93" fmla="*/ 90 h 643"/>
                <a:gd name="T94" fmla="*/ 251 w 494"/>
                <a:gd name="T95" fmla="*/ 97 h 643"/>
                <a:gd name="T96" fmla="*/ 265 w 494"/>
                <a:gd name="T97" fmla="*/ 86 h 643"/>
                <a:gd name="T98" fmla="*/ 266 w 494"/>
                <a:gd name="T99" fmla="*/ 76 h 643"/>
                <a:gd name="T100" fmla="*/ 305 w 494"/>
                <a:gd name="T101" fmla="*/ 62 h 643"/>
                <a:gd name="T102" fmla="*/ 328 w 494"/>
                <a:gd name="T103" fmla="*/ 38 h 643"/>
                <a:gd name="T104" fmla="*/ 356 w 494"/>
                <a:gd name="T105" fmla="*/ 0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94" h="643">
                  <a:moveTo>
                    <a:pt x="364" y="4"/>
                  </a:moveTo>
                  <a:lnTo>
                    <a:pt x="367" y="5"/>
                  </a:lnTo>
                  <a:lnTo>
                    <a:pt x="368" y="4"/>
                  </a:lnTo>
                  <a:lnTo>
                    <a:pt x="370" y="5"/>
                  </a:lnTo>
                  <a:lnTo>
                    <a:pt x="365" y="12"/>
                  </a:lnTo>
                  <a:lnTo>
                    <a:pt x="364" y="18"/>
                  </a:lnTo>
                  <a:lnTo>
                    <a:pt x="375" y="23"/>
                  </a:lnTo>
                  <a:lnTo>
                    <a:pt x="381" y="32"/>
                  </a:lnTo>
                  <a:lnTo>
                    <a:pt x="392" y="32"/>
                  </a:lnTo>
                  <a:lnTo>
                    <a:pt x="394" y="37"/>
                  </a:lnTo>
                  <a:lnTo>
                    <a:pt x="392" y="54"/>
                  </a:lnTo>
                  <a:lnTo>
                    <a:pt x="406" y="71"/>
                  </a:lnTo>
                  <a:lnTo>
                    <a:pt x="406" y="81"/>
                  </a:lnTo>
                  <a:lnTo>
                    <a:pt x="417" y="79"/>
                  </a:lnTo>
                  <a:lnTo>
                    <a:pt x="424" y="84"/>
                  </a:lnTo>
                  <a:lnTo>
                    <a:pt x="421" y="93"/>
                  </a:lnTo>
                  <a:lnTo>
                    <a:pt x="425" y="103"/>
                  </a:lnTo>
                  <a:lnTo>
                    <a:pt x="424" y="109"/>
                  </a:lnTo>
                  <a:lnTo>
                    <a:pt x="428" y="112"/>
                  </a:lnTo>
                  <a:lnTo>
                    <a:pt x="424" y="128"/>
                  </a:lnTo>
                  <a:lnTo>
                    <a:pt x="419" y="133"/>
                  </a:lnTo>
                  <a:lnTo>
                    <a:pt x="412" y="132"/>
                  </a:lnTo>
                  <a:lnTo>
                    <a:pt x="405" y="126"/>
                  </a:lnTo>
                  <a:lnTo>
                    <a:pt x="394" y="140"/>
                  </a:lnTo>
                  <a:lnTo>
                    <a:pt x="392" y="149"/>
                  </a:lnTo>
                  <a:lnTo>
                    <a:pt x="397" y="158"/>
                  </a:lnTo>
                  <a:lnTo>
                    <a:pt x="389" y="172"/>
                  </a:lnTo>
                  <a:lnTo>
                    <a:pt x="389" y="175"/>
                  </a:lnTo>
                  <a:lnTo>
                    <a:pt x="399" y="177"/>
                  </a:lnTo>
                  <a:lnTo>
                    <a:pt x="399" y="181"/>
                  </a:lnTo>
                  <a:lnTo>
                    <a:pt x="408" y="186"/>
                  </a:lnTo>
                  <a:lnTo>
                    <a:pt x="411" y="198"/>
                  </a:lnTo>
                  <a:lnTo>
                    <a:pt x="416" y="203"/>
                  </a:lnTo>
                  <a:lnTo>
                    <a:pt x="420" y="217"/>
                  </a:lnTo>
                  <a:lnTo>
                    <a:pt x="415" y="222"/>
                  </a:lnTo>
                  <a:lnTo>
                    <a:pt x="406" y="218"/>
                  </a:lnTo>
                  <a:lnTo>
                    <a:pt x="401" y="219"/>
                  </a:lnTo>
                  <a:lnTo>
                    <a:pt x="399" y="223"/>
                  </a:lnTo>
                  <a:lnTo>
                    <a:pt x="403" y="230"/>
                  </a:lnTo>
                  <a:lnTo>
                    <a:pt x="399" y="235"/>
                  </a:lnTo>
                  <a:lnTo>
                    <a:pt x="391" y="230"/>
                  </a:lnTo>
                  <a:lnTo>
                    <a:pt x="376" y="240"/>
                  </a:lnTo>
                  <a:lnTo>
                    <a:pt x="371" y="249"/>
                  </a:lnTo>
                  <a:lnTo>
                    <a:pt x="377" y="259"/>
                  </a:lnTo>
                  <a:lnTo>
                    <a:pt x="376" y="269"/>
                  </a:lnTo>
                  <a:lnTo>
                    <a:pt x="362" y="264"/>
                  </a:lnTo>
                  <a:lnTo>
                    <a:pt x="357" y="278"/>
                  </a:lnTo>
                  <a:lnTo>
                    <a:pt x="346" y="283"/>
                  </a:lnTo>
                  <a:lnTo>
                    <a:pt x="346" y="287"/>
                  </a:lnTo>
                  <a:lnTo>
                    <a:pt x="360" y="301"/>
                  </a:lnTo>
                  <a:lnTo>
                    <a:pt x="363" y="311"/>
                  </a:lnTo>
                  <a:lnTo>
                    <a:pt x="368" y="315"/>
                  </a:lnTo>
                  <a:lnTo>
                    <a:pt x="385" y="313"/>
                  </a:lnTo>
                  <a:lnTo>
                    <a:pt x="428" y="296"/>
                  </a:lnTo>
                  <a:lnTo>
                    <a:pt x="431" y="296"/>
                  </a:lnTo>
                  <a:lnTo>
                    <a:pt x="444" y="298"/>
                  </a:lnTo>
                  <a:lnTo>
                    <a:pt x="449" y="304"/>
                  </a:lnTo>
                  <a:lnTo>
                    <a:pt x="452" y="308"/>
                  </a:lnTo>
                  <a:lnTo>
                    <a:pt x="460" y="319"/>
                  </a:lnTo>
                  <a:lnTo>
                    <a:pt x="463" y="324"/>
                  </a:lnTo>
                  <a:lnTo>
                    <a:pt x="463" y="328"/>
                  </a:lnTo>
                  <a:lnTo>
                    <a:pt x="465" y="335"/>
                  </a:lnTo>
                  <a:lnTo>
                    <a:pt x="463" y="348"/>
                  </a:lnTo>
                  <a:lnTo>
                    <a:pt x="470" y="355"/>
                  </a:lnTo>
                  <a:lnTo>
                    <a:pt x="470" y="365"/>
                  </a:lnTo>
                  <a:lnTo>
                    <a:pt x="473" y="372"/>
                  </a:lnTo>
                  <a:lnTo>
                    <a:pt x="479" y="383"/>
                  </a:lnTo>
                  <a:lnTo>
                    <a:pt x="489" y="385"/>
                  </a:lnTo>
                  <a:lnTo>
                    <a:pt x="489" y="388"/>
                  </a:lnTo>
                  <a:lnTo>
                    <a:pt x="484" y="395"/>
                  </a:lnTo>
                  <a:lnTo>
                    <a:pt x="483" y="396"/>
                  </a:lnTo>
                  <a:lnTo>
                    <a:pt x="481" y="399"/>
                  </a:lnTo>
                  <a:lnTo>
                    <a:pt x="479" y="400"/>
                  </a:lnTo>
                  <a:lnTo>
                    <a:pt x="471" y="403"/>
                  </a:lnTo>
                  <a:lnTo>
                    <a:pt x="465" y="406"/>
                  </a:lnTo>
                  <a:lnTo>
                    <a:pt x="464" y="408"/>
                  </a:lnTo>
                  <a:lnTo>
                    <a:pt x="464" y="412"/>
                  </a:lnTo>
                  <a:lnTo>
                    <a:pt x="466" y="417"/>
                  </a:lnTo>
                  <a:lnTo>
                    <a:pt x="469" y="429"/>
                  </a:lnTo>
                  <a:lnTo>
                    <a:pt x="471" y="433"/>
                  </a:lnTo>
                  <a:lnTo>
                    <a:pt x="475" y="436"/>
                  </a:lnTo>
                  <a:lnTo>
                    <a:pt x="476" y="439"/>
                  </a:lnTo>
                  <a:lnTo>
                    <a:pt x="477" y="443"/>
                  </a:lnTo>
                  <a:lnTo>
                    <a:pt x="477" y="446"/>
                  </a:lnTo>
                  <a:lnTo>
                    <a:pt x="475" y="452"/>
                  </a:lnTo>
                  <a:lnTo>
                    <a:pt x="477" y="457"/>
                  </a:lnTo>
                  <a:lnTo>
                    <a:pt x="481" y="473"/>
                  </a:lnTo>
                  <a:lnTo>
                    <a:pt x="485" y="479"/>
                  </a:lnTo>
                  <a:lnTo>
                    <a:pt x="485" y="481"/>
                  </a:lnTo>
                  <a:lnTo>
                    <a:pt x="481" y="483"/>
                  </a:lnTo>
                  <a:lnTo>
                    <a:pt x="481" y="486"/>
                  </a:lnTo>
                  <a:lnTo>
                    <a:pt x="483" y="488"/>
                  </a:lnTo>
                  <a:lnTo>
                    <a:pt x="487" y="488"/>
                  </a:lnTo>
                  <a:lnTo>
                    <a:pt x="492" y="489"/>
                  </a:lnTo>
                  <a:lnTo>
                    <a:pt x="494" y="490"/>
                  </a:lnTo>
                  <a:lnTo>
                    <a:pt x="494" y="494"/>
                  </a:lnTo>
                  <a:lnTo>
                    <a:pt x="492" y="500"/>
                  </a:lnTo>
                  <a:lnTo>
                    <a:pt x="485" y="508"/>
                  </a:lnTo>
                  <a:lnTo>
                    <a:pt x="487" y="511"/>
                  </a:lnTo>
                  <a:lnTo>
                    <a:pt x="492" y="509"/>
                  </a:lnTo>
                  <a:lnTo>
                    <a:pt x="491" y="516"/>
                  </a:lnTo>
                  <a:lnTo>
                    <a:pt x="486" y="522"/>
                  </a:lnTo>
                  <a:lnTo>
                    <a:pt x="482" y="529"/>
                  </a:lnTo>
                  <a:lnTo>
                    <a:pt x="488" y="534"/>
                  </a:lnTo>
                  <a:lnTo>
                    <a:pt x="489" y="539"/>
                  </a:lnTo>
                  <a:lnTo>
                    <a:pt x="485" y="541"/>
                  </a:lnTo>
                  <a:lnTo>
                    <a:pt x="473" y="551"/>
                  </a:lnTo>
                  <a:lnTo>
                    <a:pt x="468" y="557"/>
                  </a:lnTo>
                  <a:lnTo>
                    <a:pt x="470" y="562"/>
                  </a:lnTo>
                  <a:lnTo>
                    <a:pt x="463" y="577"/>
                  </a:lnTo>
                  <a:lnTo>
                    <a:pt x="460" y="600"/>
                  </a:lnTo>
                  <a:lnTo>
                    <a:pt x="456" y="606"/>
                  </a:lnTo>
                  <a:lnTo>
                    <a:pt x="450" y="614"/>
                  </a:lnTo>
                  <a:lnTo>
                    <a:pt x="447" y="628"/>
                  </a:lnTo>
                  <a:lnTo>
                    <a:pt x="443" y="634"/>
                  </a:lnTo>
                  <a:lnTo>
                    <a:pt x="438" y="638"/>
                  </a:lnTo>
                  <a:lnTo>
                    <a:pt x="432" y="643"/>
                  </a:lnTo>
                  <a:lnTo>
                    <a:pt x="431" y="641"/>
                  </a:lnTo>
                  <a:lnTo>
                    <a:pt x="429" y="640"/>
                  </a:lnTo>
                  <a:lnTo>
                    <a:pt x="425" y="642"/>
                  </a:lnTo>
                  <a:lnTo>
                    <a:pt x="424" y="639"/>
                  </a:lnTo>
                  <a:lnTo>
                    <a:pt x="418" y="639"/>
                  </a:lnTo>
                  <a:lnTo>
                    <a:pt x="411" y="637"/>
                  </a:lnTo>
                  <a:lnTo>
                    <a:pt x="406" y="634"/>
                  </a:lnTo>
                  <a:lnTo>
                    <a:pt x="402" y="634"/>
                  </a:lnTo>
                  <a:lnTo>
                    <a:pt x="398" y="630"/>
                  </a:lnTo>
                  <a:lnTo>
                    <a:pt x="392" y="625"/>
                  </a:lnTo>
                  <a:lnTo>
                    <a:pt x="378" y="621"/>
                  </a:lnTo>
                  <a:lnTo>
                    <a:pt x="371" y="612"/>
                  </a:lnTo>
                  <a:lnTo>
                    <a:pt x="364" y="615"/>
                  </a:lnTo>
                  <a:lnTo>
                    <a:pt x="359" y="615"/>
                  </a:lnTo>
                  <a:lnTo>
                    <a:pt x="353" y="618"/>
                  </a:lnTo>
                  <a:lnTo>
                    <a:pt x="341" y="609"/>
                  </a:lnTo>
                  <a:lnTo>
                    <a:pt x="331" y="614"/>
                  </a:lnTo>
                  <a:lnTo>
                    <a:pt x="320" y="610"/>
                  </a:lnTo>
                  <a:lnTo>
                    <a:pt x="314" y="613"/>
                  </a:lnTo>
                  <a:lnTo>
                    <a:pt x="306" y="611"/>
                  </a:lnTo>
                  <a:lnTo>
                    <a:pt x="303" y="604"/>
                  </a:lnTo>
                  <a:lnTo>
                    <a:pt x="291" y="601"/>
                  </a:lnTo>
                  <a:lnTo>
                    <a:pt x="284" y="596"/>
                  </a:lnTo>
                  <a:lnTo>
                    <a:pt x="276" y="582"/>
                  </a:lnTo>
                  <a:lnTo>
                    <a:pt x="278" y="577"/>
                  </a:lnTo>
                  <a:lnTo>
                    <a:pt x="276" y="573"/>
                  </a:lnTo>
                  <a:lnTo>
                    <a:pt x="267" y="574"/>
                  </a:lnTo>
                  <a:lnTo>
                    <a:pt x="262" y="568"/>
                  </a:lnTo>
                  <a:lnTo>
                    <a:pt x="251" y="571"/>
                  </a:lnTo>
                  <a:lnTo>
                    <a:pt x="250" y="574"/>
                  </a:lnTo>
                  <a:lnTo>
                    <a:pt x="249" y="575"/>
                  </a:lnTo>
                  <a:lnTo>
                    <a:pt x="247" y="574"/>
                  </a:lnTo>
                  <a:lnTo>
                    <a:pt x="244" y="569"/>
                  </a:lnTo>
                  <a:lnTo>
                    <a:pt x="244" y="566"/>
                  </a:lnTo>
                  <a:lnTo>
                    <a:pt x="240" y="565"/>
                  </a:lnTo>
                  <a:lnTo>
                    <a:pt x="236" y="558"/>
                  </a:lnTo>
                  <a:lnTo>
                    <a:pt x="235" y="549"/>
                  </a:lnTo>
                  <a:lnTo>
                    <a:pt x="239" y="544"/>
                  </a:lnTo>
                  <a:lnTo>
                    <a:pt x="242" y="544"/>
                  </a:lnTo>
                  <a:lnTo>
                    <a:pt x="247" y="535"/>
                  </a:lnTo>
                  <a:lnTo>
                    <a:pt x="252" y="534"/>
                  </a:lnTo>
                  <a:lnTo>
                    <a:pt x="257" y="524"/>
                  </a:lnTo>
                  <a:lnTo>
                    <a:pt x="254" y="522"/>
                  </a:lnTo>
                  <a:lnTo>
                    <a:pt x="258" y="517"/>
                  </a:lnTo>
                  <a:lnTo>
                    <a:pt x="259" y="514"/>
                  </a:lnTo>
                  <a:lnTo>
                    <a:pt x="257" y="512"/>
                  </a:lnTo>
                  <a:lnTo>
                    <a:pt x="258" y="511"/>
                  </a:lnTo>
                  <a:lnTo>
                    <a:pt x="257" y="508"/>
                  </a:lnTo>
                  <a:lnTo>
                    <a:pt x="259" y="507"/>
                  </a:lnTo>
                  <a:lnTo>
                    <a:pt x="258" y="505"/>
                  </a:lnTo>
                  <a:lnTo>
                    <a:pt x="252" y="507"/>
                  </a:lnTo>
                  <a:lnTo>
                    <a:pt x="250" y="503"/>
                  </a:lnTo>
                  <a:lnTo>
                    <a:pt x="238" y="501"/>
                  </a:lnTo>
                  <a:lnTo>
                    <a:pt x="237" y="494"/>
                  </a:lnTo>
                  <a:lnTo>
                    <a:pt x="236" y="492"/>
                  </a:lnTo>
                  <a:lnTo>
                    <a:pt x="233" y="487"/>
                  </a:lnTo>
                  <a:lnTo>
                    <a:pt x="231" y="487"/>
                  </a:lnTo>
                  <a:lnTo>
                    <a:pt x="229" y="485"/>
                  </a:lnTo>
                  <a:lnTo>
                    <a:pt x="229" y="480"/>
                  </a:lnTo>
                  <a:lnTo>
                    <a:pt x="236" y="477"/>
                  </a:lnTo>
                  <a:lnTo>
                    <a:pt x="240" y="472"/>
                  </a:lnTo>
                  <a:lnTo>
                    <a:pt x="236" y="468"/>
                  </a:lnTo>
                  <a:lnTo>
                    <a:pt x="236" y="462"/>
                  </a:lnTo>
                  <a:lnTo>
                    <a:pt x="241" y="454"/>
                  </a:lnTo>
                  <a:lnTo>
                    <a:pt x="235" y="448"/>
                  </a:lnTo>
                  <a:lnTo>
                    <a:pt x="232" y="437"/>
                  </a:lnTo>
                  <a:lnTo>
                    <a:pt x="223" y="441"/>
                  </a:lnTo>
                  <a:lnTo>
                    <a:pt x="215" y="436"/>
                  </a:lnTo>
                  <a:lnTo>
                    <a:pt x="213" y="431"/>
                  </a:lnTo>
                  <a:lnTo>
                    <a:pt x="197" y="428"/>
                  </a:lnTo>
                  <a:lnTo>
                    <a:pt x="190" y="420"/>
                  </a:lnTo>
                  <a:lnTo>
                    <a:pt x="183" y="416"/>
                  </a:lnTo>
                  <a:lnTo>
                    <a:pt x="179" y="420"/>
                  </a:lnTo>
                  <a:lnTo>
                    <a:pt x="166" y="417"/>
                  </a:lnTo>
                  <a:lnTo>
                    <a:pt x="163" y="424"/>
                  </a:lnTo>
                  <a:lnTo>
                    <a:pt x="154" y="424"/>
                  </a:lnTo>
                  <a:lnTo>
                    <a:pt x="148" y="427"/>
                  </a:lnTo>
                  <a:lnTo>
                    <a:pt x="142" y="432"/>
                  </a:lnTo>
                  <a:lnTo>
                    <a:pt x="136" y="430"/>
                  </a:lnTo>
                  <a:lnTo>
                    <a:pt x="111" y="445"/>
                  </a:lnTo>
                  <a:lnTo>
                    <a:pt x="103" y="442"/>
                  </a:lnTo>
                  <a:lnTo>
                    <a:pt x="92" y="451"/>
                  </a:lnTo>
                  <a:lnTo>
                    <a:pt x="84" y="444"/>
                  </a:lnTo>
                  <a:lnTo>
                    <a:pt x="70" y="446"/>
                  </a:lnTo>
                  <a:lnTo>
                    <a:pt x="65" y="442"/>
                  </a:lnTo>
                  <a:lnTo>
                    <a:pt x="46" y="438"/>
                  </a:lnTo>
                  <a:lnTo>
                    <a:pt x="42" y="431"/>
                  </a:lnTo>
                  <a:lnTo>
                    <a:pt x="56" y="415"/>
                  </a:lnTo>
                  <a:lnTo>
                    <a:pt x="60" y="406"/>
                  </a:lnTo>
                  <a:lnTo>
                    <a:pt x="58" y="402"/>
                  </a:lnTo>
                  <a:lnTo>
                    <a:pt x="75" y="387"/>
                  </a:lnTo>
                  <a:lnTo>
                    <a:pt x="75" y="376"/>
                  </a:lnTo>
                  <a:lnTo>
                    <a:pt x="78" y="371"/>
                  </a:lnTo>
                  <a:lnTo>
                    <a:pt x="77" y="362"/>
                  </a:lnTo>
                  <a:lnTo>
                    <a:pt x="80" y="357"/>
                  </a:lnTo>
                  <a:lnTo>
                    <a:pt x="70" y="353"/>
                  </a:lnTo>
                  <a:lnTo>
                    <a:pt x="61" y="354"/>
                  </a:lnTo>
                  <a:lnTo>
                    <a:pt x="54" y="352"/>
                  </a:lnTo>
                  <a:lnTo>
                    <a:pt x="46" y="341"/>
                  </a:lnTo>
                  <a:lnTo>
                    <a:pt x="39" y="344"/>
                  </a:lnTo>
                  <a:lnTo>
                    <a:pt x="36" y="335"/>
                  </a:lnTo>
                  <a:lnTo>
                    <a:pt x="28" y="330"/>
                  </a:lnTo>
                  <a:lnTo>
                    <a:pt x="22" y="324"/>
                  </a:lnTo>
                  <a:lnTo>
                    <a:pt x="19" y="317"/>
                  </a:lnTo>
                  <a:lnTo>
                    <a:pt x="19" y="307"/>
                  </a:lnTo>
                  <a:lnTo>
                    <a:pt x="14" y="306"/>
                  </a:lnTo>
                  <a:lnTo>
                    <a:pt x="12" y="303"/>
                  </a:lnTo>
                  <a:lnTo>
                    <a:pt x="9" y="304"/>
                  </a:lnTo>
                  <a:lnTo>
                    <a:pt x="7" y="296"/>
                  </a:lnTo>
                  <a:lnTo>
                    <a:pt x="4" y="292"/>
                  </a:lnTo>
                  <a:lnTo>
                    <a:pt x="4" y="283"/>
                  </a:lnTo>
                  <a:lnTo>
                    <a:pt x="0" y="270"/>
                  </a:lnTo>
                  <a:lnTo>
                    <a:pt x="4" y="249"/>
                  </a:lnTo>
                  <a:lnTo>
                    <a:pt x="7" y="244"/>
                  </a:lnTo>
                  <a:lnTo>
                    <a:pt x="4" y="241"/>
                  </a:lnTo>
                  <a:lnTo>
                    <a:pt x="6" y="234"/>
                  </a:lnTo>
                  <a:lnTo>
                    <a:pt x="17" y="231"/>
                  </a:lnTo>
                  <a:lnTo>
                    <a:pt x="13" y="220"/>
                  </a:lnTo>
                  <a:lnTo>
                    <a:pt x="14" y="216"/>
                  </a:lnTo>
                  <a:lnTo>
                    <a:pt x="29" y="206"/>
                  </a:lnTo>
                  <a:lnTo>
                    <a:pt x="37" y="205"/>
                  </a:lnTo>
                  <a:lnTo>
                    <a:pt x="39" y="197"/>
                  </a:lnTo>
                  <a:lnTo>
                    <a:pt x="44" y="188"/>
                  </a:lnTo>
                  <a:lnTo>
                    <a:pt x="54" y="192"/>
                  </a:lnTo>
                  <a:lnTo>
                    <a:pt x="63" y="188"/>
                  </a:lnTo>
                  <a:lnTo>
                    <a:pt x="68" y="189"/>
                  </a:lnTo>
                  <a:lnTo>
                    <a:pt x="63" y="180"/>
                  </a:lnTo>
                  <a:lnTo>
                    <a:pt x="62" y="169"/>
                  </a:lnTo>
                  <a:lnTo>
                    <a:pt x="66" y="169"/>
                  </a:lnTo>
                  <a:lnTo>
                    <a:pt x="68" y="174"/>
                  </a:lnTo>
                  <a:lnTo>
                    <a:pt x="73" y="175"/>
                  </a:lnTo>
                  <a:lnTo>
                    <a:pt x="76" y="183"/>
                  </a:lnTo>
                  <a:lnTo>
                    <a:pt x="78" y="184"/>
                  </a:lnTo>
                  <a:lnTo>
                    <a:pt x="89" y="177"/>
                  </a:lnTo>
                  <a:lnTo>
                    <a:pt x="104" y="171"/>
                  </a:lnTo>
                  <a:lnTo>
                    <a:pt x="109" y="175"/>
                  </a:lnTo>
                  <a:lnTo>
                    <a:pt x="110" y="182"/>
                  </a:lnTo>
                  <a:lnTo>
                    <a:pt x="114" y="182"/>
                  </a:lnTo>
                  <a:lnTo>
                    <a:pt x="118" y="177"/>
                  </a:lnTo>
                  <a:lnTo>
                    <a:pt x="126" y="186"/>
                  </a:lnTo>
                  <a:lnTo>
                    <a:pt x="141" y="180"/>
                  </a:lnTo>
                  <a:lnTo>
                    <a:pt x="146" y="180"/>
                  </a:lnTo>
                  <a:lnTo>
                    <a:pt x="141" y="171"/>
                  </a:lnTo>
                  <a:lnTo>
                    <a:pt x="143" y="160"/>
                  </a:lnTo>
                  <a:lnTo>
                    <a:pt x="141" y="156"/>
                  </a:lnTo>
                  <a:lnTo>
                    <a:pt x="136" y="155"/>
                  </a:lnTo>
                  <a:lnTo>
                    <a:pt x="140" y="149"/>
                  </a:lnTo>
                  <a:lnTo>
                    <a:pt x="137" y="144"/>
                  </a:lnTo>
                  <a:lnTo>
                    <a:pt x="147" y="139"/>
                  </a:lnTo>
                  <a:lnTo>
                    <a:pt x="151" y="145"/>
                  </a:lnTo>
                  <a:lnTo>
                    <a:pt x="159" y="150"/>
                  </a:lnTo>
                  <a:lnTo>
                    <a:pt x="168" y="146"/>
                  </a:lnTo>
                  <a:lnTo>
                    <a:pt x="170" y="136"/>
                  </a:lnTo>
                  <a:lnTo>
                    <a:pt x="166" y="128"/>
                  </a:lnTo>
                  <a:lnTo>
                    <a:pt x="175" y="125"/>
                  </a:lnTo>
                  <a:lnTo>
                    <a:pt x="175" y="117"/>
                  </a:lnTo>
                  <a:lnTo>
                    <a:pt x="183" y="118"/>
                  </a:lnTo>
                  <a:lnTo>
                    <a:pt x="189" y="115"/>
                  </a:lnTo>
                  <a:lnTo>
                    <a:pt x="202" y="105"/>
                  </a:lnTo>
                  <a:lnTo>
                    <a:pt x="209" y="109"/>
                  </a:lnTo>
                  <a:lnTo>
                    <a:pt x="215" y="103"/>
                  </a:lnTo>
                  <a:lnTo>
                    <a:pt x="221" y="106"/>
                  </a:lnTo>
                  <a:lnTo>
                    <a:pt x="229" y="99"/>
                  </a:lnTo>
                  <a:lnTo>
                    <a:pt x="231" y="92"/>
                  </a:lnTo>
                  <a:lnTo>
                    <a:pt x="233" y="90"/>
                  </a:lnTo>
                  <a:lnTo>
                    <a:pt x="235" y="90"/>
                  </a:lnTo>
                  <a:lnTo>
                    <a:pt x="235" y="99"/>
                  </a:lnTo>
                  <a:lnTo>
                    <a:pt x="236" y="98"/>
                  </a:lnTo>
                  <a:lnTo>
                    <a:pt x="243" y="98"/>
                  </a:lnTo>
                  <a:lnTo>
                    <a:pt x="244" y="99"/>
                  </a:lnTo>
                  <a:lnTo>
                    <a:pt x="251" y="97"/>
                  </a:lnTo>
                  <a:lnTo>
                    <a:pt x="253" y="95"/>
                  </a:lnTo>
                  <a:lnTo>
                    <a:pt x="255" y="95"/>
                  </a:lnTo>
                  <a:lnTo>
                    <a:pt x="257" y="93"/>
                  </a:lnTo>
                  <a:lnTo>
                    <a:pt x="259" y="95"/>
                  </a:lnTo>
                  <a:lnTo>
                    <a:pt x="265" y="91"/>
                  </a:lnTo>
                  <a:lnTo>
                    <a:pt x="265" y="86"/>
                  </a:lnTo>
                  <a:lnTo>
                    <a:pt x="267" y="84"/>
                  </a:lnTo>
                  <a:lnTo>
                    <a:pt x="268" y="83"/>
                  </a:lnTo>
                  <a:lnTo>
                    <a:pt x="269" y="81"/>
                  </a:lnTo>
                  <a:lnTo>
                    <a:pt x="268" y="79"/>
                  </a:lnTo>
                  <a:lnTo>
                    <a:pt x="268" y="76"/>
                  </a:lnTo>
                  <a:lnTo>
                    <a:pt x="266" y="76"/>
                  </a:lnTo>
                  <a:lnTo>
                    <a:pt x="270" y="70"/>
                  </a:lnTo>
                  <a:lnTo>
                    <a:pt x="274" y="71"/>
                  </a:lnTo>
                  <a:lnTo>
                    <a:pt x="276" y="70"/>
                  </a:lnTo>
                  <a:lnTo>
                    <a:pt x="279" y="72"/>
                  </a:lnTo>
                  <a:lnTo>
                    <a:pt x="282" y="72"/>
                  </a:lnTo>
                  <a:lnTo>
                    <a:pt x="305" y="62"/>
                  </a:lnTo>
                  <a:lnTo>
                    <a:pt x="313" y="64"/>
                  </a:lnTo>
                  <a:lnTo>
                    <a:pt x="317" y="56"/>
                  </a:lnTo>
                  <a:lnTo>
                    <a:pt x="327" y="54"/>
                  </a:lnTo>
                  <a:lnTo>
                    <a:pt x="332" y="47"/>
                  </a:lnTo>
                  <a:lnTo>
                    <a:pt x="331" y="41"/>
                  </a:lnTo>
                  <a:lnTo>
                    <a:pt x="328" y="38"/>
                  </a:lnTo>
                  <a:lnTo>
                    <a:pt x="337" y="37"/>
                  </a:lnTo>
                  <a:lnTo>
                    <a:pt x="344" y="30"/>
                  </a:lnTo>
                  <a:lnTo>
                    <a:pt x="350" y="30"/>
                  </a:lnTo>
                  <a:lnTo>
                    <a:pt x="350" y="13"/>
                  </a:lnTo>
                  <a:lnTo>
                    <a:pt x="348" y="7"/>
                  </a:lnTo>
                  <a:lnTo>
                    <a:pt x="356" y="0"/>
                  </a:lnTo>
                  <a:lnTo>
                    <a:pt x="357" y="0"/>
                  </a:lnTo>
                  <a:lnTo>
                    <a:pt x="361" y="1"/>
                  </a:lnTo>
                  <a:lnTo>
                    <a:pt x="364" y="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8" name="Freeform 49">
              <a:extLst>
                <a:ext uri="{FF2B5EF4-FFF2-40B4-BE49-F238E27FC236}">
                  <a16:creationId xmlns:a16="http://schemas.microsoft.com/office/drawing/2014/main" id="{9CB33174-006A-20C0-4F01-8151E142D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3760788"/>
              <a:ext cx="346075" cy="271463"/>
            </a:xfrm>
            <a:custGeom>
              <a:avLst/>
              <a:gdLst>
                <a:gd name="T0" fmla="*/ 149 w 218"/>
                <a:gd name="T1" fmla="*/ 4 h 171"/>
                <a:gd name="T2" fmla="*/ 172 w 218"/>
                <a:gd name="T3" fmla="*/ 15 h 171"/>
                <a:gd name="T4" fmla="*/ 182 w 218"/>
                <a:gd name="T5" fmla="*/ 25 h 171"/>
                <a:gd name="T6" fmla="*/ 194 w 218"/>
                <a:gd name="T7" fmla="*/ 32 h 171"/>
                <a:gd name="T8" fmla="*/ 195 w 218"/>
                <a:gd name="T9" fmla="*/ 46 h 171"/>
                <a:gd name="T10" fmla="*/ 199 w 218"/>
                <a:gd name="T11" fmla="*/ 56 h 171"/>
                <a:gd name="T12" fmla="*/ 188 w 218"/>
                <a:gd name="T13" fmla="*/ 64 h 171"/>
                <a:gd name="T14" fmla="*/ 190 w 218"/>
                <a:gd name="T15" fmla="*/ 71 h 171"/>
                <a:gd name="T16" fmla="*/ 195 w 218"/>
                <a:gd name="T17" fmla="*/ 76 h 171"/>
                <a:gd name="T18" fmla="*/ 197 w 218"/>
                <a:gd name="T19" fmla="*/ 85 h 171"/>
                <a:gd name="T20" fmla="*/ 211 w 218"/>
                <a:gd name="T21" fmla="*/ 91 h 171"/>
                <a:gd name="T22" fmla="*/ 218 w 218"/>
                <a:gd name="T23" fmla="*/ 91 h 171"/>
                <a:gd name="T24" fmla="*/ 217 w 218"/>
                <a:gd name="T25" fmla="*/ 95 h 171"/>
                <a:gd name="T26" fmla="*/ 218 w 218"/>
                <a:gd name="T27" fmla="*/ 98 h 171"/>
                <a:gd name="T28" fmla="*/ 213 w 218"/>
                <a:gd name="T29" fmla="*/ 106 h 171"/>
                <a:gd name="T30" fmla="*/ 211 w 218"/>
                <a:gd name="T31" fmla="*/ 118 h 171"/>
                <a:gd name="T32" fmla="*/ 201 w 218"/>
                <a:gd name="T33" fmla="*/ 128 h 171"/>
                <a:gd name="T34" fmla="*/ 194 w 218"/>
                <a:gd name="T35" fmla="*/ 133 h 171"/>
                <a:gd name="T36" fmla="*/ 199 w 218"/>
                <a:gd name="T37" fmla="*/ 149 h 171"/>
                <a:gd name="T38" fmla="*/ 203 w 218"/>
                <a:gd name="T39" fmla="*/ 153 h 171"/>
                <a:gd name="T40" fmla="*/ 208 w 218"/>
                <a:gd name="T41" fmla="*/ 159 h 171"/>
                <a:gd name="T42" fmla="*/ 207 w 218"/>
                <a:gd name="T43" fmla="*/ 162 h 171"/>
                <a:gd name="T44" fmla="*/ 192 w 218"/>
                <a:gd name="T45" fmla="*/ 171 h 171"/>
                <a:gd name="T46" fmla="*/ 172 w 218"/>
                <a:gd name="T47" fmla="*/ 170 h 171"/>
                <a:gd name="T48" fmla="*/ 163 w 218"/>
                <a:gd name="T49" fmla="*/ 168 h 171"/>
                <a:gd name="T50" fmla="*/ 153 w 218"/>
                <a:gd name="T51" fmla="*/ 158 h 171"/>
                <a:gd name="T52" fmla="*/ 148 w 218"/>
                <a:gd name="T53" fmla="*/ 165 h 171"/>
                <a:gd name="T54" fmla="*/ 137 w 218"/>
                <a:gd name="T55" fmla="*/ 155 h 171"/>
                <a:gd name="T56" fmla="*/ 122 w 218"/>
                <a:gd name="T57" fmla="*/ 139 h 171"/>
                <a:gd name="T58" fmla="*/ 109 w 218"/>
                <a:gd name="T59" fmla="*/ 137 h 171"/>
                <a:gd name="T60" fmla="*/ 98 w 218"/>
                <a:gd name="T61" fmla="*/ 135 h 171"/>
                <a:gd name="T62" fmla="*/ 96 w 218"/>
                <a:gd name="T63" fmla="*/ 156 h 171"/>
                <a:gd name="T64" fmla="*/ 75 w 218"/>
                <a:gd name="T65" fmla="*/ 152 h 171"/>
                <a:gd name="T66" fmla="*/ 73 w 218"/>
                <a:gd name="T67" fmla="*/ 137 h 171"/>
                <a:gd name="T68" fmla="*/ 66 w 218"/>
                <a:gd name="T69" fmla="*/ 133 h 171"/>
                <a:gd name="T70" fmla="*/ 61 w 218"/>
                <a:gd name="T71" fmla="*/ 120 h 171"/>
                <a:gd name="T72" fmla="*/ 50 w 218"/>
                <a:gd name="T73" fmla="*/ 103 h 171"/>
                <a:gd name="T74" fmla="*/ 41 w 218"/>
                <a:gd name="T75" fmla="*/ 88 h 171"/>
                <a:gd name="T76" fmla="*/ 48 w 218"/>
                <a:gd name="T77" fmla="*/ 86 h 171"/>
                <a:gd name="T78" fmla="*/ 37 w 218"/>
                <a:gd name="T79" fmla="*/ 72 h 171"/>
                <a:gd name="T80" fmla="*/ 40 w 218"/>
                <a:gd name="T81" fmla="*/ 67 h 171"/>
                <a:gd name="T82" fmla="*/ 34 w 218"/>
                <a:gd name="T83" fmla="*/ 61 h 171"/>
                <a:gd name="T84" fmla="*/ 29 w 218"/>
                <a:gd name="T85" fmla="*/ 57 h 171"/>
                <a:gd name="T86" fmla="*/ 22 w 218"/>
                <a:gd name="T87" fmla="*/ 52 h 171"/>
                <a:gd name="T88" fmla="*/ 16 w 218"/>
                <a:gd name="T89" fmla="*/ 51 h 171"/>
                <a:gd name="T90" fmla="*/ 13 w 218"/>
                <a:gd name="T91" fmla="*/ 47 h 171"/>
                <a:gd name="T92" fmla="*/ 3 w 218"/>
                <a:gd name="T93" fmla="*/ 51 h 171"/>
                <a:gd name="T94" fmla="*/ 1 w 218"/>
                <a:gd name="T95" fmla="*/ 37 h 171"/>
                <a:gd name="T96" fmla="*/ 1 w 218"/>
                <a:gd name="T97" fmla="*/ 27 h 171"/>
                <a:gd name="T98" fmla="*/ 24 w 218"/>
                <a:gd name="T99" fmla="*/ 26 h 171"/>
                <a:gd name="T100" fmla="*/ 43 w 218"/>
                <a:gd name="T101" fmla="*/ 28 h 171"/>
                <a:gd name="T102" fmla="*/ 62 w 218"/>
                <a:gd name="T103" fmla="*/ 26 h 171"/>
                <a:gd name="T104" fmla="*/ 95 w 218"/>
                <a:gd name="T105" fmla="*/ 14 h 171"/>
                <a:gd name="T106" fmla="*/ 107 w 218"/>
                <a:gd name="T107" fmla="*/ 11 h 171"/>
                <a:gd name="T108" fmla="*/ 122 w 218"/>
                <a:gd name="T109" fmla="*/ 8 h 171"/>
                <a:gd name="T110" fmla="*/ 138 w 218"/>
                <a:gd name="T111" fmla="*/ 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8" h="171">
                  <a:moveTo>
                    <a:pt x="142" y="0"/>
                  </a:moveTo>
                  <a:lnTo>
                    <a:pt x="149" y="4"/>
                  </a:lnTo>
                  <a:lnTo>
                    <a:pt x="156" y="12"/>
                  </a:lnTo>
                  <a:lnTo>
                    <a:pt x="172" y="15"/>
                  </a:lnTo>
                  <a:lnTo>
                    <a:pt x="174" y="20"/>
                  </a:lnTo>
                  <a:lnTo>
                    <a:pt x="182" y="25"/>
                  </a:lnTo>
                  <a:lnTo>
                    <a:pt x="191" y="21"/>
                  </a:lnTo>
                  <a:lnTo>
                    <a:pt x="194" y="32"/>
                  </a:lnTo>
                  <a:lnTo>
                    <a:pt x="200" y="38"/>
                  </a:lnTo>
                  <a:lnTo>
                    <a:pt x="195" y="46"/>
                  </a:lnTo>
                  <a:lnTo>
                    <a:pt x="195" y="52"/>
                  </a:lnTo>
                  <a:lnTo>
                    <a:pt x="199" y="56"/>
                  </a:lnTo>
                  <a:lnTo>
                    <a:pt x="195" y="61"/>
                  </a:lnTo>
                  <a:lnTo>
                    <a:pt x="188" y="64"/>
                  </a:lnTo>
                  <a:lnTo>
                    <a:pt x="188" y="69"/>
                  </a:lnTo>
                  <a:lnTo>
                    <a:pt x="190" y="71"/>
                  </a:lnTo>
                  <a:lnTo>
                    <a:pt x="192" y="71"/>
                  </a:lnTo>
                  <a:lnTo>
                    <a:pt x="195" y="76"/>
                  </a:lnTo>
                  <a:lnTo>
                    <a:pt x="196" y="78"/>
                  </a:lnTo>
                  <a:lnTo>
                    <a:pt x="197" y="85"/>
                  </a:lnTo>
                  <a:lnTo>
                    <a:pt x="209" y="87"/>
                  </a:lnTo>
                  <a:lnTo>
                    <a:pt x="211" y="91"/>
                  </a:lnTo>
                  <a:lnTo>
                    <a:pt x="217" y="89"/>
                  </a:lnTo>
                  <a:lnTo>
                    <a:pt x="218" y="91"/>
                  </a:lnTo>
                  <a:lnTo>
                    <a:pt x="216" y="92"/>
                  </a:lnTo>
                  <a:lnTo>
                    <a:pt x="217" y="95"/>
                  </a:lnTo>
                  <a:lnTo>
                    <a:pt x="216" y="96"/>
                  </a:lnTo>
                  <a:lnTo>
                    <a:pt x="218" y="98"/>
                  </a:lnTo>
                  <a:lnTo>
                    <a:pt x="217" y="101"/>
                  </a:lnTo>
                  <a:lnTo>
                    <a:pt x="213" y="106"/>
                  </a:lnTo>
                  <a:lnTo>
                    <a:pt x="216" y="108"/>
                  </a:lnTo>
                  <a:lnTo>
                    <a:pt x="211" y="118"/>
                  </a:lnTo>
                  <a:lnTo>
                    <a:pt x="206" y="119"/>
                  </a:lnTo>
                  <a:lnTo>
                    <a:pt x="201" y="128"/>
                  </a:lnTo>
                  <a:lnTo>
                    <a:pt x="198" y="128"/>
                  </a:lnTo>
                  <a:lnTo>
                    <a:pt x="194" y="133"/>
                  </a:lnTo>
                  <a:lnTo>
                    <a:pt x="195" y="142"/>
                  </a:lnTo>
                  <a:lnTo>
                    <a:pt x="199" y="149"/>
                  </a:lnTo>
                  <a:lnTo>
                    <a:pt x="203" y="150"/>
                  </a:lnTo>
                  <a:lnTo>
                    <a:pt x="203" y="153"/>
                  </a:lnTo>
                  <a:lnTo>
                    <a:pt x="206" y="158"/>
                  </a:lnTo>
                  <a:lnTo>
                    <a:pt x="208" y="159"/>
                  </a:lnTo>
                  <a:lnTo>
                    <a:pt x="209" y="158"/>
                  </a:lnTo>
                  <a:lnTo>
                    <a:pt x="207" y="162"/>
                  </a:lnTo>
                  <a:lnTo>
                    <a:pt x="200" y="164"/>
                  </a:lnTo>
                  <a:lnTo>
                    <a:pt x="192" y="171"/>
                  </a:lnTo>
                  <a:lnTo>
                    <a:pt x="182" y="167"/>
                  </a:lnTo>
                  <a:lnTo>
                    <a:pt x="172" y="170"/>
                  </a:lnTo>
                  <a:lnTo>
                    <a:pt x="169" y="166"/>
                  </a:lnTo>
                  <a:lnTo>
                    <a:pt x="163" y="168"/>
                  </a:lnTo>
                  <a:lnTo>
                    <a:pt x="154" y="162"/>
                  </a:lnTo>
                  <a:lnTo>
                    <a:pt x="153" y="158"/>
                  </a:lnTo>
                  <a:lnTo>
                    <a:pt x="148" y="160"/>
                  </a:lnTo>
                  <a:lnTo>
                    <a:pt x="148" y="165"/>
                  </a:lnTo>
                  <a:lnTo>
                    <a:pt x="141" y="170"/>
                  </a:lnTo>
                  <a:lnTo>
                    <a:pt x="137" y="155"/>
                  </a:lnTo>
                  <a:lnTo>
                    <a:pt x="137" y="145"/>
                  </a:lnTo>
                  <a:lnTo>
                    <a:pt x="122" y="139"/>
                  </a:lnTo>
                  <a:lnTo>
                    <a:pt x="117" y="135"/>
                  </a:lnTo>
                  <a:lnTo>
                    <a:pt x="109" y="137"/>
                  </a:lnTo>
                  <a:lnTo>
                    <a:pt x="102" y="135"/>
                  </a:lnTo>
                  <a:lnTo>
                    <a:pt x="98" y="135"/>
                  </a:lnTo>
                  <a:lnTo>
                    <a:pt x="101" y="146"/>
                  </a:lnTo>
                  <a:lnTo>
                    <a:pt x="96" y="156"/>
                  </a:lnTo>
                  <a:lnTo>
                    <a:pt x="86" y="152"/>
                  </a:lnTo>
                  <a:lnTo>
                    <a:pt x="75" y="152"/>
                  </a:lnTo>
                  <a:lnTo>
                    <a:pt x="70" y="144"/>
                  </a:lnTo>
                  <a:lnTo>
                    <a:pt x="73" y="137"/>
                  </a:lnTo>
                  <a:lnTo>
                    <a:pt x="72" y="134"/>
                  </a:lnTo>
                  <a:lnTo>
                    <a:pt x="66" y="133"/>
                  </a:lnTo>
                  <a:lnTo>
                    <a:pt x="65" y="123"/>
                  </a:lnTo>
                  <a:lnTo>
                    <a:pt x="61" y="120"/>
                  </a:lnTo>
                  <a:lnTo>
                    <a:pt x="61" y="114"/>
                  </a:lnTo>
                  <a:lnTo>
                    <a:pt x="50" y="103"/>
                  </a:lnTo>
                  <a:lnTo>
                    <a:pt x="41" y="90"/>
                  </a:lnTo>
                  <a:lnTo>
                    <a:pt x="41" y="88"/>
                  </a:lnTo>
                  <a:lnTo>
                    <a:pt x="46" y="88"/>
                  </a:lnTo>
                  <a:lnTo>
                    <a:pt x="48" y="86"/>
                  </a:lnTo>
                  <a:lnTo>
                    <a:pt x="46" y="79"/>
                  </a:lnTo>
                  <a:lnTo>
                    <a:pt x="37" y="72"/>
                  </a:lnTo>
                  <a:lnTo>
                    <a:pt x="37" y="69"/>
                  </a:lnTo>
                  <a:lnTo>
                    <a:pt x="40" y="67"/>
                  </a:lnTo>
                  <a:lnTo>
                    <a:pt x="36" y="61"/>
                  </a:lnTo>
                  <a:lnTo>
                    <a:pt x="34" y="61"/>
                  </a:lnTo>
                  <a:lnTo>
                    <a:pt x="30" y="58"/>
                  </a:lnTo>
                  <a:lnTo>
                    <a:pt x="29" y="57"/>
                  </a:lnTo>
                  <a:lnTo>
                    <a:pt x="26" y="56"/>
                  </a:lnTo>
                  <a:lnTo>
                    <a:pt x="22" y="52"/>
                  </a:lnTo>
                  <a:lnTo>
                    <a:pt x="20" y="52"/>
                  </a:lnTo>
                  <a:lnTo>
                    <a:pt x="16" y="51"/>
                  </a:lnTo>
                  <a:lnTo>
                    <a:pt x="14" y="48"/>
                  </a:lnTo>
                  <a:lnTo>
                    <a:pt x="13" y="47"/>
                  </a:lnTo>
                  <a:lnTo>
                    <a:pt x="9" y="51"/>
                  </a:lnTo>
                  <a:lnTo>
                    <a:pt x="3" y="51"/>
                  </a:lnTo>
                  <a:lnTo>
                    <a:pt x="1" y="49"/>
                  </a:lnTo>
                  <a:lnTo>
                    <a:pt x="1" y="37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22"/>
                  </a:lnTo>
                  <a:lnTo>
                    <a:pt x="24" y="26"/>
                  </a:lnTo>
                  <a:lnTo>
                    <a:pt x="29" y="30"/>
                  </a:lnTo>
                  <a:lnTo>
                    <a:pt x="43" y="28"/>
                  </a:lnTo>
                  <a:lnTo>
                    <a:pt x="51" y="35"/>
                  </a:lnTo>
                  <a:lnTo>
                    <a:pt x="62" y="26"/>
                  </a:lnTo>
                  <a:lnTo>
                    <a:pt x="70" y="29"/>
                  </a:lnTo>
                  <a:lnTo>
                    <a:pt x="95" y="14"/>
                  </a:lnTo>
                  <a:lnTo>
                    <a:pt x="101" y="16"/>
                  </a:lnTo>
                  <a:lnTo>
                    <a:pt x="107" y="11"/>
                  </a:lnTo>
                  <a:lnTo>
                    <a:pt x="113" y="8"/>
                  </a:lnTo>
                  <a:lnTo>
                    <a:pt x="122" y="8"/>
                  </a:lnTo>
                  <a:lnTo>
                    <a:pt x="125" y="1"/>
                  </a:lnTo>
                  <a:lnTo>
                    <a:pt x="138" y="4"/>
                  </a:lnTo>
                  <a:lnTo>
                    <a:pt x="142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9" name="Freeform 50">
              <a:extLst>
                <a:ext uri="{FF2B5EF4-FFF2-40B4-BE49-F238E27FC236}">
                  <a16:creationId xmlns:a16="http://schemas.microsoft.com/office/drawing/2014/main" id="{B94BE5C8-3540-1BB7-76A1-D18944DCB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050" y="2711450"/>
              <a:ext cx="1011238" cy="782638"/>
            </a:xfrm>
            <a:custGeom>
              <a:avLst/>
              <a:gdLst>
                <a:gd name="T0" fmla="*/ 211 w 637"/>
                <a:gd name="T1" fmla="*/ 8 h 493"/>
                <a:gd name="T2" fmla="*/ 236 w 637"/>
                <a:gd name="T3" fmla="*/ 21 h 493"/>
                <a:gd name="T4" fmla="*/ 261 w 637"/>
                <a:gd name="T5" fmla="*/ 54 h 493"/>
                <a:gd name="T6" fmla="*/ 273 w 637"/>
                <a:gd name="T7" fmla="*/ 91 h 493"/>
                <a:gd name="T8" fmla="*/ 312 w 637"/>
                <a:gd name="T9" fmla="*/ 78 h 493"/>
                <a:gd name="T10" fmla="*/ 343 w 637"/>
                <a:gd name="T11" fmla="*/ 95 h 493"/>
                <a:gd name="T12" fmla="*/ 392 w 637"/>
                <a:gd name="T13" fmla="*/ 88 h 493"/>
                <a:gd name="T14" fmla="*/ 425 w 637"/>
                <a:gd name="T15" fmla="*/ 82 h 493"/>
                <a:gd name="T16" fmla="*/ 437 w 637"/>
                <a:gd name="T17" fmla="*/ 51 h 493"/>
                <a:gd name="T18" fmla="*/ 471 w 637"/>
                <a:gd name="T19" fmla="*/ 36 h 493"/>
                <a:gd name="T20" fmla="*/ 491 w 637"/>
                <a:gd name="T21" fmla="*/ 39 h 493"/>
                <a:gd name="T22" fmla="*/ 502 w 637"/>
                <a:gd name="T23" fmla="*/ 30 h 493"/>
                <a:gd name="T24" fmla="*/ 522 w 637"/>
                <a:gd name="T25" fmla="*/ 24 h 493"/>
                <a:gd name="T26" fmla="*/ 537 w 637"/>
                <a:gd name="T27" fmla="*/ 16 h 493"/>
                <a:gd name="T28" fmla="*/ 551 w 637"/>
                <a:gd name="T29" fmla="*/ 23 h 493"/>
                <a:gd name="T30" fmla="*/ 563 w 637"/>
                <a:gd name="T31" fmla="*/ 8 h 493"/>
                <a:gd name="T32" fmla="*/ 619 w 637"/>
                <a:gd name="T33" fmla="*/ 65 h 493"/>
                <a:gd name="T34" fmla="*/ 637 w 637"/>
                <a:gd name="T35" fmla="*/ 109 h 493"/>
                <a:gd name="T36" fmla="*/ 602 w 637"/>
                <a:gd name="T37" fmla="*/ 236 h 493"/>
                <a:gd name="T38" fmla="*/ 560 w 637"/>
                <a:gd name="T39" fmla="*/ 249 h 493"/>
                <a:gd name="T40" fmla="*/ 553 w 637"/>
                <a:gd name="T41" fmla="*/ 216 h 493"/>
                <a:gd name="T42" fmla="*/ 531 w 637"/>
                <a:gd name="T43" fmla="*/ 190 h 493"/>
                <a:gd name="T44" fmla="*/ 498 w 637"/>
                <a:gd name="T45" fmla="*/ 192 h 493"/>
                <a:gd name="T46" fmla="*/ 489 w 637"/>
                <a:gd name="T47" fmla="*/ 213 h 493"/>
                <a:gd name="T48" fmla="*/ 514 w 637"/>
                <a:gd name="T49" fmla="*/ 229 h 493"/>
                <a:gd name="T50" fmla="*/ 454 w 637"/>
                <a:gd name="T51" fmla="*/ 265 h 493"/>
                <a:gd name="T52" fmla="*/ 414 w 637"/>
                <a:gd name="T53" fmla="*/ 279 h 493"/>
                <a:gd name="T54" fmla="*/ 379 w 637"/>
                <a:gd name="T55" fmla="*/ 300 h 493"/>
                <a:gd name="T56" fmla="*/ 342 w 637"/>
                <a:gd name="T57" fmla="*/ 321 h 493"/>
                <a:gd name="T58" fmla="*/ 313 w 637"/>
                <a:gd name="T59" fmla="*/ 332 h 493"/>
                <a:gd name="T60" fmla="*/ 287 w 637"/>
                <a:gd name="T61" fmla="*/ 350 h 493"/>
                <a:gd name="T62" fmla="*/ 238 w 637"/>
                <a:gd name="T63" fmla="*/ 399 h 493"/>
                <a:gd name="T64" fmla="*/ 189 w 637"/>
                <a:gd name="T65" fmla="*/ 400 h 493"/>
                <a:gd name="T66" fmla="*/ 129 w 637"/>
                <a:gd name="T67" fmla="*/ 426 h 493"/>
                <a:gd name="T68" fmla="*/ 103 w 637"/>
                <a:gd name="T69" fmla="*/ 460 h 493"/>
                <a:gd name="T70" fmla="*/ 91 w 637"/>
                <a:gd name="T71" fmla="*/ 492 h 493"/>
                <a:gd name="T72" fmla="*/ 68 w 637"/>
                <a:gd name="T73" fmla="*/ 450 h 493"/>
                <a:gd name="T74" fmla="*/ 23 w 637"/>
                <a:gd name="T75" fmla="*/ 436 h 493"/>
                <a:gd name="T76" fmla="*/ 5 w 637"/>
                <a:gd name="T77" fmla="*/ 409 h 493"/>
                <a:gd name="T78" fmla="*/ 3 w 637"/>
                <a:gd name="T79" fmla="*/ 384 h 493"/>
                <a:gd name="T80" fmla="*/ 27 w 637"/>
                <a:gd name="T81" fmla="*/ 349 h 493"/>
                <a:gd name="T82" fmla="*/ 51 w 637"/>
                <a:gd name="T83" fmla="*/ 357 h 493"/>
                <a:gd name="T84" fmla="*/ 91 w 637"/>
                <a:gd name="T85" fmla="*/ 329 h 493"/>
                <a:gd name="T86" fmla="*/ 78 w 637"/>
                <a:gd name="T87" fmla="*/ 301 h 493"/>
                <a:gd name="T88" fmla="*/ 92 w 637"/>
                <a:gd name="T89" fmla="*/ 282 h 493"/>
                <a:gd name="T90" fmla="*/ 127 w 637"/>
                <a:gd name="T91" fmla="*/ 257 h 493"/>
                <a:gd name="T92" fmla="*/ 145 w 637"/>
                <a:gd name="T93" fmla="*/ 225 h 493"/>
                <a:gd name="T94" fmla="*/ 116 w 637"/>
                <a:gd name="T95" fmla="*/ 203 h 493"/>
                <a:gd name="T96" fmla="*/ 66 w 637"/>
                <a:gd name="T97" fmla="*/ 187 h 493"/>
                <a:gd name="T98" fmla="*/ 58 w 637"/>
                <a:gd name="T99" fmla="*/ 144 h 493"/>
                <a:gd name="T100" fmla="*/ 54 w 637"/>
                <a:gd name="T101" fmla="*/ 101 h 493"/>
                <a:gd name="T102" fmla="*/ 57 w 637"/>
                <a:gd name="T103" fmla="*/ 58 h 493"/>
                <a:gd name="T104" fmla="*/ 106 w 637"/>
                <a:gd name="T105" fmla="*/ 28 h 493"/>
                <a:gd name="T106" fmla="*/ 149 w 637"/>
                <a:gd name="T107" fmla="*/ 19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37" h="493">
                  <a:moveTo>
                    <a:pt x="188" y="1"/>
                  </a:moveTo>
                  <a:lnTo>
                    <a:pt x="190" y="6"/>
                  </a:lnTo>
                  <a:lnTo>
                    <a:pt x="195" y="5"/>
                  </a:lnTo>
                  <a:lnTo>
                    <a:pt x="199" y="11"/>
                  </a:lnTo>
                  <a:lnTo>
                    <a:pt x="206" y="12"/>
                  </a:lnTo>
                  <a:lnTo>
                    <a:pt x="211" y="8"/>
                  </a:lnTo>
                  <a:lnTo>
                    <a:pt x="212" y="4"/>
                  </a:lnTo>
                  <a:lnTo>
                    <a:pt x="215" y="4"/>
                  </a:lnTo>
                  <a:lnTo>
                    <a:pt x="220" y="5"/>
                  </a:lnTo>
                  <a:lnTo>
                    <a:pt x="222" y="11"/>
                  </a:lnTo>
                  <a:lnTo>
                    <a:pt x="228" y="9"/>
                  </a:lnTo>
                  <a:lnTo>
                    <a:pt x="236" y="21"/>
                  </a:lnTo>
                  <a:lnTo>
                    <a:pt x="242" y="20"/>
                  </a:lnTo>
                  <a:lnTo>
                    <a:pt x="249" y="25"/>
                  </a:lnTo>
                  <a:lnTo>
                    <a:pt x="249" y="34"/>
                  </a:lnTo>
                  <a:lnTo>
                    <a:pt x="255" y="38"/>
                  </a:lnTo>
                  <a:lnTo>
                    <a:pt x="260" y="46"/>
                  </a:lnTo>
                  <a:lnTo>
                    <a:pt x="261" y="54"/>
                  </a:lnTo>
                  <a:lnTo>
                    <a:pt x="258" y="64"/>
                  </a:lnTo>
                  <a:lnTo>
                    <a:pt x="260" y="71"/>
                  </a:lnTo>
                  <a:lnTo>
                    <a:pt x="258" y="77"/>
                  </a:lnTo>
                  <a:lnTo>
                    <a:pt x="263" y="87"/>
                  </a:lnTo>
                  <a:lnTo>
                    <a:pt x="266" y="90"/>
                  </a:lnTo>
                  <a:lnTo>
                    <a:pt x="273" y="91"/>
                  </a:lnTo>
                  <a:lnTo>
                    <a:pt x="278" y="88"/>
                  </a:lnTo>
                  <a:lnTo>
                    <a:pt x="287" y="76"/>
                  </a:lnTo>
                  <a:lnTo>
                    <a:pt x="296" y="78"/>
                  </a:lnTo>
                  <a:lnTo>
                    <a:pt x="302" y="70"/>
                  </a:lnTo>
                  <a:lnTo>
                    <a:pt x="308" y="78"/>
                  </a:lnTo>
                  <a:lnTo>
                    <a:pt x="312" y="78"/>
                  </a:lnTo>
                  <a:lnTo>
                    <a:pt x="315" y="81"/>
                  </a:lnTo>
                  <a:lnTo>
                    <a:pt x="326" y="85"/>
                  </a:lnTo>
                  <a:lnTo>
                    <a:pt x="328" y="91"/>
                  </a:lnTo>
                  <a:lnTo>
                    <a:pt x="331" y="94"/>
                  </a:lnTo>
                  <a:lnTo>
                    <a:pt x="338" y="90"/>
                  </a:lnTo>
                  <a:lnTo>
                    <a:pt x="343" y="95"/>
                  </a:lnTo>
                  <a:lnTo>
                    <a:pt x="362" y="93"/>
                  </a:lnTo>
                  <a:lnTo>
                    <a:pt x="366" y="96"/>
                  </a:lnTo>
                  <a:lnTo>
                    <a:pt x="376" y="93"/>
                  </a:lnTo>
                  <a:lnTo>
                    <a:pt x="378" y="96"/>
                  </a:lnTo>
                  <a:lnTo>
                    <a:pt x="390" y="90"/>
                  </a:lnTo>
                  <a:lnTo>
                    <a:pt x="392" y="88"/>
                  </a:lnTo>
                  <a:lnTo>
                    <a:pt x="402" y="89"/>
                  </a:lnTo>
                  <a:lnTo>
                    <a:pt x="415" y="82"/>
                  </a:lnTo>
                  <a:lnTo>
                    <a:pt x="417" y="83"/>
                  </a:lnTo>
                  <a:lnTo>
                    <a:pt x="419" y="89"/>
                  </a:lnTo>
                  <a:lnTo>
                    <a:pt x="424" y="89"/>
                  </a:lnTo>
                  <a:lnTo>
                    <a:pt x="425" y="82"/>
                  </a:lnTo>
                  <a:lnTo>
                    <a:pt x="432" y="74"/>
                  </a:lnTo>
                  <a:lnTo>
                    <a:pt x="431" y="69"/>
                  </a:lnTo>
                  <a:lnTo>
                    <a:pt x="434" y="65"/>
                  </a:lnTo>
                  <a:lnTo>
                    <a:pt x="431" y="55"/>
                  </a:lnTo>
                  <a:lnTo>
                    <a:pt x="438" y="55"/>
                  </a:lnTo>
                  <a:lnTo>
                    <a:pt x="437" y="51"/>
                  </a:lnTo>
                  <a:lnTo>
                    <a:pt x="444" y="41"/>
                  </a:lnTo>
                  <a:lnTo>
                    <a:pt x="449" y="39"/>
                  </a:lnTo>
                  <a:lnTo>
                    <a:pt x="450" y="33"/>
                  </a:lnTo>
                  <a:lnTo>
                    <a:pt x="455" y="33"/>
                  </a:lnTo>
                  <a:lnTo>
                    <a:pt x="464" y="32"/>
                  </a:lnTo>
                  <a:lnTo>
                    <a:pt x="471" y="36"/>
                  </a:lnTo>
                  <a:lnTo>
                    <a:pt x="473" y="34"/>
                  </a:lnTo>
                  <a:lnTo>
                    <a:pt x="478" y="34"/>
                  </a:lnTo>
                  <a:lnTo>
                    <a:pt x="486" y="38"/>
                  </a:lnTo>
                  <a:lnTo>
                    <a:pt x="488" y="42"/>
                  </a:lnTo>
                  <a:lnTo>
                    <a:pt x="490" y="42"/>
                  </a:lnTo>
                  <a:lnTo>
                    <a:pt x="491" y="39"/>
                  </a:lnTo>
                  <a:lnTo>
                    <a:pt x="490" y="37"/>
                  </a:lnTo>
                  <a:lnTo>
                    <a:pt x="493" y="37"/>
                  </a:lnTo>
                  <a:lnTo>
                    <a:pt x="497" y="33"/>
                  </a:lnTo>
                  <a:lnTo>
                    <a:pt x="499" y="32"/>
                  </a:lnTo>
                  <a:lnTo>
                    <a:pt x="499" y="30"/>
                  </a:lnTo>
                  <a:lnTo>
                    <a:pt x="502" y="30"/>
                  </a:lnTo>
                  <a:lnTo>
                    <a:pt x="504" y="31"/>
                  </a:lnTo>
                  <a:lnTo>
                    <a:pt x="510" y="29"/>
                  </a:lnTo>
                  <a:lnTo>
                    <a:pt x="512" y="29"/>
                  </a:lnTo>
                  <a:lnTo>
                    <a:pt x="510" y="27"/>
                  </a:lnTo>
                  <a:lnTo>
                    <a:pt x="512" y="25"/>
                  </a:lnTo>
                  <a:lnTo>
                    <a:pt x="522" y="24"/>
                  </a:lnTo>
                  <a:lnTo>
                    <a:pt x="525" y="25"/>
                  </a:lnTo>
                  <a:lnTo>
                    <a:pt x="532" y="21"/>
                  </a:lnTo>
                  <a:lnTo>
                    <a:pt x="531" y="18"/>
                  </a:lnTo>
                  <a:lnTo>
                    <a:pt x="534" y="18"/>
                  </a:lnTo>
                  <a:lnTo>
                    <a:pt x="535" y="15"/>
                  </a:lnTo>
                  <a:lnTo>
                    <a:pt x="537" y="16"/>
                  </a:lnTo>
                  <a:lnTo>
                    <a:pt x="538" y="17"/>
                  </a:lnTo>
                  <a:lnTo>
                    <a:pt x="541" y="18"/>
                  </a:lnTo>
                  <a:lnTo>
                    <a:pt x="542" y="21"/>
                  </a:lnTo>
                  <a:lnTo>
                    <a:pt x="544" y="25"/>
                  </a:lnTo>
                  <a:lnTo>
                    <a:pt x="548" y="25"/>
                  </a:lnTo>
                  <a:lnTo>
                    <a:pt x="551" y="23"/>
                  </a:lnTo>
                  <a:lnTo>
                    <a:pt x="558" y="24"/>
                  </a:lnTo>
                  <a:lnTo>
                    <a:pt x="560" y="21"/>
                  </a:lnTo>
                  <a:lnTo>
                    <a:pt x="561" y="16"/>
                  </a:lnTo>
                  <a:lnTo>
                    <a:pt x="563" y="15"/>
                  </a:lnTo>
                  <a:lnTo>
                    <a:pt x="560" y="8"/>
                  </a:lnTo>
                  <a:lnTo>
                    <a:pt x="563" y="8"/>
                  </a:lnTo>
                  <a:lnTo>
                    <a:pt x="567" y="12"/>
                  </a:lnTo>
                  <a:lnTo>
                    <a:pt x="565" y="20"/>
                  </a:lnTo>
                  <a:lnTo>
                    <a:pt x="570" y="30"/>
                  </a:lnTo>
                  <a:lnTo>
                    <a:pt x="614" y="47"/>
                  </a:lnTo>
                  <a:lnTo>
                    <a:pt x="620" y="55"/>
                  </a:lnTo>
                  <a:lnTo>
                    <a:pt x="619" y="65"/>
                  </a:lnTo>
                  <a:lnTo>
                    <a:pt x="620" y="72"/>
                  </a:lnTo>
                  <a:lnTo>
                    <a:pt x="623" y="77"/>
                  </a:lnTo>
                  <a:lnTo>
                    <a:pt x="622" y="79"/>
                  </a:lnTo>
                  <a:lnTo>
                    <a:pt x="625" y="89"/>
                  </a:lnTo>
                  <a:lnTo>
                    <a:pt x="635" y="104"/>
                  </a:lnTo>
                  <a:lnTo>
                    <a:pt x="637" y="109"/>
                  </a:lnTo>
                  <a:lnTo>
                    <a:pt x="635" y="115"/>
                  </a:lnTo>
                  <a:lnTo>
                    <a:pt x="636" y="118"/>
                  </a:lnTo>
                  <a:lnTo>
                    <a:pt x="633" y="130"/>
                  </a:lnTo>
                  <a:lnTo>
                    <a:pt x="629" y="172"/>
                  </a:lnTo>
                  <a:lnTo>
                    <a:pt x="614" y="218"/>
                  </a:lnTo>
                  <a:lnTo>
                    <a:pt x="602" y="236"/>
                  </a:lnTo>
                  <a:lnTo>
                    <a:pt x="602" y="242"/>
                  </a:lnTo>
                  <a:lnTo>
                    <a:pt x="598" y="256"/>
                  </a:lnTo>
                  <a:lnTo>
                    <a:pt x="593" y="258"/>
                  </a:lnTo>
                  <a:lnTo>
                    <a:pt x="583" y="258"/>
                  </a:lnTo>
                  <a:lnTo>
                    <a:pt x="579" y="253"/>
                  </a:lnTo>
                  <a:lnTo>
                    <a:pt x="560" y="249"/>
                  </a:lnTo>
                  <a:lnTo>
                    <a:pt x="565" y="232"/>
                  </a:lnTo>
                  <a:lnTo>
                    <a:pt x="565" y="226"/>
                  </a:lnTo>
                  <a:lnTo>
                    <a:pt x="552" y="229"/>
                  </a:lnTo>
                  <a:lnTo>
                    <a:pt x="549" y="228"/>
                  </a:lnTo>
                  <a:lnTo>
                    <a:pt x="548" y="227"/>
                  </a:lnTo>
                  <a:lnTo>
                    <a:pt x="553" y="216"/>
                  </a:lnTo>
                  <a:lnTo>
                    <a:pt x="554" y="208"/>
                  </a:lnTo>
                  <a:lnTo>
                    <a:pt x="545" y="202"/>
                  </a:lnTo>
                  <a:lnTo>
                    <a:pt x="541" y="202"/>
                  </a:lnTo>
                  <a:lnTo>
                    <a:pt x="534" y="198"/>
                  </a:lnTo>
                  <a:lnTo>
                    <a:pt x="533" y="191"/>
                  </a:lnTo>
                  <a:lnTo>
                    <a:pt x="531" y="190"/>
                  </a:lnTo>
                  <a:lnTo>
                    <a:pt x="530" y="197"/>
                  </a:lnTo>
                  <a:lnTo>
                    <a:pt x="524" y="193"/>
                  </a:lnTo>
                  <a:lnTo>
                    <a:pt x="515" y="199"/>
                  </a:lnTo>
                  <a:lnTo>
                    <a:pt x="510" y="198"/>
                  </a:lnTo>
                  <a:lnTo>
                    <a:pt x="505" y="191"/>
                  </a:lnTo>
                  <a:lnTo>
                    <a:pt x="498" y="192"/>
                  </a:lnTo>
                  <a:lnTo>
                    <a:pt x="495" y="188"/>
                  </a:lnTo>
                  <a:lnTo>
                    <a:pt x="487" y="194"/>
                  </a:lnTo>
                  <a:lnTo>
                    <a:pt x="488" y="201"/>
                  </a:lnTo>
                  <a:lnTo>
                    <a:pt x="486" y="204"/>
                  </a:lnTo>
                  <a:lnTo>
                    <a:pt x="485" y="210"/>
                  </a:lnTo>
                  <a:lnTo>
                    <a:pt x="489" y="213"/>
                  </a:lnTo>
                  <a:lnTo>
                    <a:pt x="497" y="212"/>
                  </a:lnTo>
                  <a:lnTo>
                    <a:pt x="498" y="214"/>
                  </a:lnTo>
                  <a:lnTo>
                    <a:pt x="494" y="217"/>
                  </a:lnTo>
                  <a:lnTo>
                    <a:pt x="496" y="221"/>
                  </a:lnTo>
                  <a:lnTo>
                    <a:pt x="512" y="226"/>
                  </a:lnTo>
                  <a:lnTo>
                    <a:pt x="514" y="229"/>
                  </a:lnTo>
                  <a:lnTo>
                    <a:pt x="510" y="238"/>
                  </a:lnTo>
                  <a:lnTo>
                    <a:pt x="495" y="244"/>
                  </a:lnTo>
                  <a:lnTo>
                    <a:pt x="487" y="242"/>
                  </a:lnTo>
                  <a:lnTo>
                    <a:pt x="482" y="244"/>
                  </a:lnTo>
                  <a:lnTo>
                    <a:pt x="479" y="253"/>
                  </a:lnTo>
                  <a:lnTo>
                    <a:pt x="454" y="265"/>
                  </a:lnTo>
                  <a:lnTo>
                    <a:pt x="450" y="271"/>
                  </a:lnTo>
                  <a:lnTo>
                    <a:pt x="439" y="273"/>
                  </a:lnTo>
                  <a:lnTo>
                    <a:pt x="432" y="270"/>
                  </a:lnTo>
                  <a:lnTo>
                    <a:pt x="428" y="272"/>
                  </a:lnTo>
                  <a:lnTo>
                    <a:pt x="422" y="278"/>
                  </a:lnTo>
                  <a:lnTo>
                    <a:pt x="414" y="279"/>
                  </a:lnTo>
                  <a:lnTo>
                    <a:pt x="412" y="285"/>
                  </a:lnTo>
                  <a:lnTo>
                    <a:pt x="414" y="293"/>
                  </a:lnTo>
                  <a:lnTo>
                    <a:pt x="408" y="295"/>
                  </a:lnTo>
                  <a:lnTo>
                    <a:pt x="406" y="300"/>
                  </a:lnTo>
                  <a:lnTo>
                    <a:pt x="387" y="298"/>
                  </a:lnTo>
                  <a:lnTo>
                    <a:pt x="379" y="300"/>
                  </a:lnTo>
                  <a:lnTo>
                    <a:pt x="375" y="305"/>
                  </a:lnTo>
                  <a:lnTo>
                    <a:pt x="363" y="301"/>
                  </a:lnTo>
                  <a:lnTo>
                    <a:pt x="356" y="308"/>
                  </a:lnTo>
                  <a:lnTo>
                    <a:pt x="345" y="308"/>
                  </a:lnTo>
                  <a:lnTo>
                    <a:pt x="339" y="311"/>
                  </a:lnTo>
                  <a:lnTo>
                    <a:pt x="342" y="321"/>
                  </a:lnTo>
                  <a:lnTo>
                    <a:pt x="338" y="326"/>
                  </a:lnTo>
                  <a:lnTo>
                    <a:pt x="338" y="331"/>
                  </a:lnTo>
                  <a:lnTo>
                    <a:pt x="335" y="333"/>
                  </a:lnTo>
                  <a:lnTo>
                    <a:pt x="326" y="345"/>
                  </a:lnTo>
                  <a:lnTo>
                    <a:pt x="318" y="341"/>
                  </a:lnTo>
                  <a:lnTo>
                    <a:pt x="313" y="332"/>
                  </a:lnTo>
                  <a:lnTo>
                    <a:pt x="309" y="330"/>
                  </a:lnTo>
                  <a:lnTo>
                    <a:pt x="308" y="338"/>
                  </a:lnTo>
                  <a:lnTo>
                    <a:pt x="298" y="346"/>
                  </a:lnTo>
                  <a:lnTo>
                    <a:pt x="297" y="352"/>
                  </a:lnTo>
                  <a:lnTo>
                    <a:pt x="292" y="354"/>
                  </a:lnTo>
                  <a:lnTo>
                    <a:pt x="287" y="350"/>
                  </a:lnTo>
                  <a:lnTo>
                    <a:pt x="283" y="351"/>
                  </a:lnTo>
                  <a:lnTo>
                    <a:pt x="272" y="379"/>
                  </a:lnTo>
                  <a:lnTo>
                    <a:pt x="259" y="376"/>
                  </a:lnTo>
                  <a:lnTo>
                    <a:pt x="250" y="381"/>
                  </a:lnTo>
                  <a:lnTo>
                    <a:pt x="240" y="379"/>
                  </a:lnTo>
                  <a:lnTo>
                    <a:pt x="238" y="399"/>
                  </a:lnTo>
                  <a:lnTo>
                    <a:pt x="231" y="407"/>
                  </a:lnTo>
                  <a:lnTo>
                    <a:pt x="222" y="412"/>
                  </a:lnTo>
                  <a:lnTo>
                    <a:pt x="223" y="414"/>
                  </a:lnTo>
                  <a:lnTo>
                    <a:pt x="198" y="398"/>
                  </a:lnTo>
                  <a:lnTo>
                    <a:pt x="194" y="403"/>
                  </a:lnTo>
                  <a:lnTo>
                    <a:pt x="189" y="400"/>
                  </a:lnTo>
                  <a:lnTo>
                    <a:pt x="180" y="405"/>
                  </a:lnTo>
                  <a:lnTo>
                    <a:pt x="173" y="417"/>
                  </a:lnTo>
                  <a:lnTo>
                    <a:pt x="166" y="413"/>
                  </a:lnTo>
                  <a:lnTo>
                    <a:pt x="147" y="416"/>
                  </a:lnTo>
                  <a:lnTo>
                    <a:pt x="134" y="420"/>
                  </a:lnTo>
                  <a:lnTo>
                    <a:pt x="129" y="426"/>
                  </a:lnTo>
                  <a:lnTo>
                    <a:pt x="129" y="434"/>
                  </a:lnTo>
                  <a:lnTo>
                    <a:pt x="124" y="434"/>
                  </a:lnTo>
                  <a:lnTo>
                    <a:pt x="116" y="443"/>
                  </a:lnTo>
                  <a:lnTo>
                    <a:pt x="111" y="445"/>
                  </a:lnTo>
                  <a:lnTo>
                    <a:pt x="110" y="453"/>
                  </a:lnTo>
                  <a:lnTo>
                    <a:pt x="103" y="460"/>
                  </a:lnTo>
                  <a:lnTo>
                    <a:pt x="102" y="471"/>
                  </a:lnTo>
                  <a:lnTo>
                    <a:pt x="97" y="472"/>
                  </a:lnTo>
                  <a:lnTo>
                    <a:pt x="96" y="481"/>
                  </a:lnTo>
                  <a:lnTo>
                    <a:pt x="98" y="487"/>
                  </a:lnTo>
                  <a:lnTo>
                    <a:pt x="96" y="493"/>
                  </a:lnTo>
                  <a:lnTo>
                    <a:pt x="91" y="492"/>
                  </a:lnTo>
                  <a:lnTo>
                    <a:pt x="87" y="486"/>
                  </a:lnTo>
                  <a:lnTo>
                    <a:pt x="89" y="476"/>
                  </a:lnTo>
                  <a:lnTo>
                    <a:pt x="79" y="470"/>
                  </a:lnTo>
                  <a:lnTo>
                    <a:pt x="82" y="465"/>
                  </a:lnTo>
                  <a:lnTo>
                    <a:pt x="70" y="461"/>
                  </a:lnTo>
                  <a:lnTo>
                    <a:pt x="68" y="450"/>
                  </a:lnTo>
                  <a:lnTo>
                    <a:pt x="66" y="446"/>
                  </a:lnTo>
                  <a:lnTo>
                    <a:pt x="48" y="448"/>
                  </a:lnTo>
                  <a:lnTo>
                    <a:pt x="45" y="444"/>
                  </a:lnTo>
                  <a:lnTo>
                    <a:pt x="35" y="443"/>
                  </a:lnTo>
                  <a:lnTo>
                    <a:pt x="32" y="439"/>
                  </a:lnTo>
                  <a:lnTo>
                    <a:pt x="23" y="436"/>
                  </a:lnTo>
                  <a:lnTo>
                    <a:pt x="22" y="425"/>
                  </a:lnTo>
                  <a:lnTo>
                    <a:pt x="16" y="423"/>
                  </a:lnTo>
                  <a:lnTo>
                    <a:pt x="14" y="416"/>
                  </a:lnTo>
                  <a:lnTo>
                    <a:pt x="10" y="414"/>
                  </a:lnTo>
                  <a:lnTo>
                    <a:pt x="10" y="412"/>
                  </a:lnTo>
                  <a:lnTo>
                    <a:pt x="5" y="409"/>
                  </a:lnTo>
                  <a:lnTo>
                    <a:pt x="4" y="406"/>
                  </a:lnTo>
                  <a:lnTo>
                    <a:pt x="14" y="402"/>
                  </a:lnTo>
                  <a:lnTo>
                    <a:pt x="14" y="398"/>
                  </a:lnTo>
                  <a:lnTo>
                    <a:pt x="18" y="393"/>
                  </a:lnTo>
                  <a:lnTo>
                    <a:pt x="11" y="383"/>
                  </a:lnTo>
                  <a:lnTo>
                    <a:pt x="3" y="384"/>
                  </a:lnTo>
                  <a:lnTo>
                    <a:pt x="0" y="377"/>
                  </a:lnTo>
                  <a:lnTo>
                    <a:pt x="2" y="373"/>
                  </a:lnTo>
                  <a:lnTo>
                    <a:pt x="10" y="370"/>
                  </a:lnTo>
                  <a:lnTo>
                    <a:pt x="10" y="362"/>
                  </a:lnTo>
                  <a:lnTo>
                    <a:pt x="14" y="359"/>
                  </a:lnTo>
                  <a:lnTo>
                    <a:pt x="27" y="349"/>
                  </a:lnTo>
                  <a:lnTo>
                    <a:pt x="31" y="360"/>
                  </a:lnTo>
                  <a:lnTo>
                    <a:pt x="32" y="369"/>
                  </a:lnTo>
                  <a:lnTo>
                    <a:pt x="37" y="371"/>
                  </a:lnTo>
                  <a:lnTo>
                    <a:pt x="43" y="364"/>
                  </a:lnTo>
                  <a:lnTo>
                    <a:pt x="54" y="363"/>
                  </a:lnTo>
                  <a:lnTo>
                    <a:pt x="51" y="357"/>
                  </a:lnTo>
                  <a:lnTo>
                    <a:pt x="57" y="349"/>
                  </a:lnTo>
                  <a:lnTo>
                    <a:pt x="63" y="350"/>
                  </a:lnTo>
                  <a:lnTo>
                    <a:pt x="67" y="344"/>
                  </a:lnTo>
                  <a:lnTo>
                    <a:pt x="78" y="344"/>
                  </a:lnTo>
                  <a:lnTo>
                    <a:pt x="89" y="335"/>
                  </a:lnTo>
                  <a:lnTo>
                    <a:pt x="91" y="329"/>
                  </a:lnTo>
                  <a:lnTo>
                    <a:pt x="80" y="326"/>
                  </a:lnTo>
                  <a:lnTo>
                    <a:pt x="77" y="318"/>
                  </a:lnTo>
                  <a:lnTo>
                    <a:pt x="79" y="312"/>
                  </a:lnTo>
                  <a:lnTo>
                    <a:pt x="71" y="310"/>
                  </a:lnTo>
                  <a:lnTo>
                    <a:pt x="72" y="302"/>
                  </a:lnTo>
                  <a:lnTo>
                    <a:pt x="78" y="301"/>
                  </a:lnTo>
                  <a:lnTo>
                    <a:pt x="82" y="296"/>
                  </a:lnTo>
                  <a:lnTo>
                    <a:pt x="81" y="294"/>
                  </a:lnTo>
                  <a:lnTo>
                    <a:pt x="76" y="293"/>
                  </a:lnTo>
                  <a:lnTo>
                    <a:pt x="73" y="287"/>
                  </a:lnTo>
                  <a:lnTo>
                    <a:pt x="74" y="284"/>
                  </a:lnTo>
                  <a:lnTo>
                    <a:pt x="92" y="282"/>
                  </a:lnTo>
                  <a:lnTo>
                    <a:pt x="97" y="276"/>
                  </a:lnTo>
                  <a:lnTo>
                    <a:pt x="107" y="272"/>
                  </a:lnTo>
                  <a:lnTo>
                    <a:pt x="109" y="276"/>
                  </a:lnTo>
                  <a:lnTo>
                    <a:pt x="112" y="276"/>
                  </a:lnTo>
                  <a:lnTo>
                    <a:pt x="117" y="262"/>
                  </a:lnTo>
                  <a:lnTo>
                    <a:pt x="127" y="257"/>
                  </a:lnTo>
                  <a:lnTo>
                    <a:pt x="128" y="254"/>
                  </a:lnTo>
                  <a:lnTo>
                    <a:pt x="153" y="253"/>
                  </a:lnTo>
                  <a:lnTo>
                    <a:pt x="156" y="248"/>
                  </a:lnTo>
                  <a:lnTo>
                    <a:pt x="151" y="242"/>
                  </a:lnTo>
                  <a:lnTo>
                    <a:pt x="148" y="228"/>
                  </a:lnTo>
                  <a:lnTo>
                    <a:pt x="145" y="225"/>
                  </a:lnTo>
                  <a:lnTo>
                    <a:pt x="140" y="227"/>
                  </a:lnTo>
                  <a:lnTo>
                    <a:pt x="132" y="224"/>
                  </a:lnTo>
                  <a:lnTo>
                    <a:pt x="131" y="216"/>
                  </a:lnTo>
                  <a:lnTo>
                    <a:pt x="126" y="217"/>
                  </a:lnTo>
                  <a:lnTo>
                    <a:pt x="124" y="204"/>
                  </a:lnTo>
                  <a:lnTo>
                    <a:pt x="116" y="203"/>
                  </a:lnTo>
                  <a:lnTo>
                    <a:pt x="114" y="198"/>
                  </a:lnTo>
                  <a:lnTo>
                    <a:pt x="97" y="200"/>
                  </a:lnTo>
                  <a:lnTo>
                    <a:pt x="90" y="192"/>
                  </a:lnTo>
                  <a:lnTo>
                    <a:pt x="78" y="196"/>
                  </a:lnTo>
                  <a:lnTo>
                    <a:pt x="68" y="191"/>
                  </a:lnTo>
                  <a:lnTo>
                    <a:pt x="66" y="187"/>
                  </a:lnTo>
                  <a:lnTo>
                    <a:pt x="68" y="182"/>
                  </a:lnTo>
                  <a:lnTo>
                    <a:pt x="61" y="178"/>
                  </a:lnTo>
                  <a:lnTo>
                    <a:pt x="64" y="168"/>
                  </a:lnTo>
                  <a:lnTo>
                    <a:pt x="56" y="166"/>
                  </a:lnTo>
                  <a:lnTo>
                    <a:pt x="61" y="155"/>
                  </a:lnTo>
                  <a:lnTo>
                    <a:pt x="58" y="144"/>
                  </a:lnTo>
                  <a:lnTo>
                    <a:pt x="54" y="140"/>
                  </a:lnTo>
                  <a:lnTo>
                    <a:pt x="54" y="136"/>
                  </a:lnTo>
                  <a:lnTo>
                    <a:pt x="49" y="124"/>
                  </a:lnTo>
                  <a:lnTo>
                    <a:pt x="58" y="118"/>
                  </a:lnTo>
                  <a:lnTo>
                    <a:pt x="58" y="109"/>
                  </a:lnTo>
                  <a:lnTo>
                    <a:pt x="54" y="101"/>
                  </a:lnTo>
                  <a:lnTo>
                    <a:pt x="54" y="94"/>
                  </a:lnTo>
                  <a:lnTo>
                    <a:pt x="56" y="89"/>
                  </a:lnTo>
                  <a:lnTo>
                    <a:pt x="50" y="84"/>
                  </a:lnTo>
                  <a:lnTo>
                    <a:pt x="48" y="77"/>
                  </a:lnTo>
                  <a:lnTo>
                    <a:pt x="59" y="67"/>
                  </a:lnTo>
                  <a:lnTo>
                    <a:pt x="57" y="58"/>
                  </a:lnTo>
                  <a:lnTo>
                    <a:pt x="58" y="54"/>
                  </a:lnTo>
                  <a:lnTo>
                    <a:pt x="66" y="43"/>
                  </a:lnTo>
                  <a:lnTo>
                    <a:pt x="74" y="43"/>
                  </a:lnTo>
                  <a:lnTo>
                    <a:pt x="87" y="35"/>
                  </a:lnTo>
                  <a:lnTo>
                    <a:pt x="101" y="35"/>
                  </a:lnTo>
                  <a:lnTo>
                    <a:pt x="106" y="28"/>
                  </a:lnTo>
                  <a:lnTo>
                    <a:pt x="115" y="30"/>
                  </a:lnTo>
                  <a:lnTo>
                    <a:pt x="118" y="28"/>
                  </a:lnTo>
                  <a:lnTo>
                    <a:pt x="126" y="28"/>
                  </a:lnTo>
                  <a:lnTo>
                    <a:pt x="134" y="21"/>
                  </a:lnTo>
                  <a:lnTo>
                    <a:pt x="144" y="23"/>
                  </a:lnTo>
                  <a:lnTo>
                    <a:pt x="149" y="19"/>
                  </a:lnTo>
                  <a:lnTo>
                    <a:pt x="154" y="7"/>
                  </a:lnTo>
                  <a:lnTo>
                    <a:pt x="171" y="11"/>
                  </a:lnTo>
                  <a:lnTo>
                    <a:pt x="185" y="0"/>
                  </a:lnTo>
                  <a:lnTo>
                    <a:pt x="188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60" name="Freeform 51">
              <a:extLst>
                <a:ext uri="{FF2B5EF4-FFF2-40B4-BE49-F238E27FC236}">
                  <a16:creationId xmlns:a16="http://schemas.microsoft.com/office/drawing/2014/main" id="{CF3D9375-EFD8-640D-76E1-FBCEC833F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4900" y="2022475"/>
              <a:ext cx="839788" cy="1077913"/>
            </a:xfrm>
            <a:custGeom>
              <a:avLst/>
              <a:gdLst>
                <a:gd name="T0" fmla="*/ 248 w 529"/>
                <a:gd name="T1" fmla="*/ 29 h 679"/>
                <a:gd name="T2" fmla="*/ 261 w 529"/>
                <a:gd name="T3" fmla="*/ 46 h 679"/>
                <a:gd name="T4" fmla="*/ 308 w 529"/>
                <a:gd name="T5" fmla="*/ 57 h 679"/>
                <a:gd name="T6" fmla="*/ 326 w 529"/>
                <a:gd name="T7" fmla="*/ 80 h 679"/>
                <a:gd name="T8" fmla="*/ 329 w 529"/>
                <a:gd name="T9" fmla="*/ 119 h 679"/>
                <a:gd name="T10" fmla="*/ 313 w 529"/>
                <a:gd name="T11" fmla="*/ 163 h 679"/>
                <a:gd name="T12" fmla="*/ 331 w 529"/>
                <a:gd name="T13" fmla="*/ 167 h 679"/>
                <a:gd name="T14" fmla="*/ 347 w 529"/>
                <a:gd name="T15" fmla="*/ 187 h 679"/>
                <a:gd name="T16" fmla="*/ 346 w 529"/>
                <a:gd name="T17" fmla="*/ 223 h 679"/>
                <a:gd name="T18" fmla="*/ 336 w 529"/>
                <a:gd name="T19" fmla="*/ 275 h 679"/>
                <a:gd name="T20" fmla="*/ 351 w 529"/>
                <a:gd name="T21" fmla="*/ 305 h 679"/>
                <a:gd name="T22" fmla="*/ 363 w 529"/>
                <a:gd name="T23" fmla="*/ 319 h 679"/>
                <a:gd name="T24" fmla="*/ 379 w 529"/>
                <a:gd name="T25" fmla="*/ 325 h 679"/>
                <a:gd name="T26" fmla="*/ 395 w 529"/>
                <a:gd name="T27" fmla="*/ 333 h 679"/>
                <a:gd name="T28" fmla="*/ 414 w 529"/>
                <a:gd name="T29" fmla="*/ 335 h 679"/>
                <a:gd name="T30" fmla="*/ 425 w 529"/>
                <a:gd name="T31" fmla="*/ 331 h 679"/>
                <a:gd name="T32" fmla="*/ 443 w 529"/>
                <a:gd name="T33" fmla="*/ 338 h 679"/>
                <a:gd name="T34" fmla="*/ 486 w 529"/>
                <a:gd name="T35" fmla="*/ 361 h 679"/>
                <a:gd name="T36" fmla="*/ 516 w 529"/>
                <a:gd name="T37" fmla="*/ 366 h 679"/>
                <a:gd name="T38" fmla="*/ 522 w 529"/>
                <a:gd name="T39" fmla="*/ 405 h 679"/>
                <a:gd name="T40" fmla="*/ 498 w 529"/>
                <a:gd name="T41" fmla="*/ 445 h 679"/>
                <a:gd name="T42" fmla="*/ 482 w 529"/>
                <a:gd name="T43" fmla="*/ 446 h 679"/>
                <a:gd name="T44" fmla="*/ 461 w 529"/>
                <a:gd name="T45" fmla="*/ 434 h 679"/>
                <a:gd name="T46" fmla="*/ 410 w 529"/>
                <a:gd name="T47" fmla="*/ 455 h 679"/>
                <a:gd name="T48" fmla="*/ 377 w 529"/>
                <a:gd name="T49" fmla="*/ 469 h 679"/>
                <a:gd name="T50" fmla="*/ 333 w 529"/>
                <a:gd name="T51" fmla="*/ 492 h 679"/>
                <a:gd name="T52" fmla="*/ 330 w 529"/>
                <a:gd name="T53" fmla="*/ 528 h 679"/>
                <a:gd name="T54" fmla="*/ 330 w 529"/>
                <a:gd name="T55" fmla="*/ 570 h 679"/>
                <a:gd name="T56" fmla="*/ 340 w 529"/>
                <a:gd name="T57" fmla="*/ 602 h 679"/>
                <a:gd name="T58" fmla="*/ 354 w 529"/>
                <a:gd name="T59" fmla="*/ 630 h 679"/>
                <a:gd name="T60" fmla="*/ 346 w 529"/>
                <a:gd name="T61" fmla="*/ 675 h 679"/>
                <a:gd name="T62" fmla="*/ 332 w 529"/>
                <a:gd name="T63" fmla="*/ 674 h 679"/>
                <a:gd name="T64" fmla="*/ 292 w 529"/>
                <a:gd name="T65" fmla="*/ 656 h 679"/>
                <a:gd name="T66" fmla="*/ 249 w 529"/>
                <a:gd name="T67" fmla="*/ 647 h 679"/>
                <a:gd name="T68" fmla="*/ 218 w 529"/>
                <a:gd name="T69" fmla="*/ 628 h 679"/>
                <a:gd name="T70" fmla="*/ 185 w 529"/>
                <a:gd name="T71" fmla="*/ 617 h 679"/>
                <a:gd name="T72" fmla="*/ 168 w 529"/>
                <a:gd name="T73" fmla="*/ 591 h 679"/>
                <a:gd name="T74" fmla="*/ 178 w 529"/>
                <a:gd name="T75" fmla="*/ 553 h 679"/>
                <a:gd name="T76" fmla="*/ 171 w 529"/>
                <a:gd name="T77" fmla="*/ 547 h 679"/>
                <a:gd name="T78" fmla="*/ 136 w 529"/>
                <a:gd name="T79" fmla="*/ 531 h 679"/>
                <a:gd name="T80" fmla="*/ 87 w 529"/>
                <a:gd name="T81" fmla="*/ 527 h 679"/>
                <a:gd name="T82" fmla="*/ 78 w 529"/>
                <a:gd name="T83" fmla="*/ 490 h 679"/>
                <a:gd name="T84" fmla="*/ 72 w 529"/>
                <a:gd name="T85" fmla="*/ 465 h 679"/>
                <a:gd name="T86" fmla="*/ 43 w 529"/>
                <a:gd name="T87" fmla="*/ 456 h 679"/>
                <a:gd name="T88" fmla="*/ 5 w 529"/>
                <a:gd name="T89" fmla="*/ 413 h 679"/>
                <a:gd name="T90" fmla="*/ 12 w 529"/>
                <a:gd name="T91" fmla="*/ 364 h 679"/>
                <a:gd name="T92" fmla="*/ 19 w 529"/>
                <a:gd name="T93" fmla="*/ 333 h 679"/>
                <a:gd name="T94" fmla="*/ 57 w 529"/>
                <a:gd name="T95" fmla="*/ 325 h 679"/>
                <a:gd name="T96" fmla="*/ 82 w 529"/>
                <a:gd name="T97" fmla="*/ 315 h 679"/>
                <a:gd name="T98" fmla="*/ 93 w 529"/>
                <a:gd name="T99" fmla="*/ 282 h 679"/>
                <a:gd name="T100" fmla="*/ 86 w 529"/>
                <a:gd name="T101" fmla="*/ 231 h 679"/>
                <a:gd name="T102" fmla="*/ 76 w 529"/>
                <a:gd name="T103" fmla="*/ 180 h 679"/>
                <a:gd name="T104" fmla="*/ 79 w 529"/>
                <a:gd name="T105" fmla="*/ 144 h 679"/>
                <a:gd name="T106" fmla="*/ 45 w 529"/>
                <a:gd name="T107" fmla="*/ 108 h 679"/>
                <a:gd name="T108" fmla="*/ 54 w 529"/>
                <a:gd name="T109" fmla="*/ 65 h 679"/>
                <a:gd name="T110" fmla="*/ 102 w 529"/>
                <a:gd name="T111" fmla="*/ 43 h 679"/>
                <a:gd name="T112" fmla="*/ 141 w 529"/>
                <a:gd name="T113" fmla="*/ 53 h 679"/>
                <a:gd name="T114" fmla="*/ 177 w 529"/>
                <a:gd name="T115" fmla="*/ 35 h 679"/>
                <a:gd name="T116" fmla="*/ 197 w 529"/>
                <a:gd name="T117" fmla="*/ 6 h 679"/>
                <a:gd name="T118" fmla="*/ 207 w 529"/>
                <a:gd name="T119" fmla="*/ 6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9" h="679">
                  <a:moveTo>
                    <a:pt x="216" y="11"/>
                  </a:moveTo>
                  <a:lnTo>
                    <a:pt x="219" y="20"/>
                  </a:lnTo>
                  <a:lnTo>
                    <a:pt x="230" y="18"/>
                  </a:lnTo>
                  <a:lnTo>
                    <a:pt x="239" y="26"/>
                  </a:lnTo>
                  <a:lnTo>
                    <a:pt x="248" y="29"/>
                  </a:lnTo>
                  <a:lnTo>
                    <a:pt x="250" y="32"/>
                  </a:lnTo>
                  <a:lnTo>
                    <a:pt x="246" y="37"/>
                  </a:lnTo>
                  <a:lnTo>
                    <a:pt x="246" y="41"/>
                  </a:lnTo>
                  <a:lnTo>
                    <a:pt x="248" y="41"/>
                  </a:lnTo>
                  <a:lnTo>
                    <a:pt x="261" y="46"/>
                  </a:lnTo>
                  <a:lnTo>
                    <a:pt x="276" y="51"/>
                  </a:lnTo>
                  <a:lnTo>
                    <a:pt x="286" y="47"/>
                  </a:lnTo>
                  <a:lnTo>
                    <a:pt x="301" y="51"/>
                  </a:lnTo>
                  <a:lnTo>
                    <a:pt x="306" y="46"/>
                  </a:lnTo>
                  <a:lnTo>
                    <a:pt x="308" y="57"/>
                  </a:lnTo>
                  <a:lnTo>
                    <a:pt x="318" y="53"/>
                  </a:lnTo>
                  <a:lnTo>
                    <a:pt x="325" y="57"/>
                  </a:lnTo>
                  <a:lnTo>
                    <a:pt x="331" y="71"/>
                  </a:lnTo>
                  <a:lnTo>
                    <a:pt x="331" y="78"/>
                  </a:lnTo>
                  <a:lnTo>
                    <a:pt x="326" y="80"/>
                  </a:lnTo>
                  <a:lnTo>
                    <a:pt x="323" y="87"/>
                  </a:lnTo>
                  <a:lnTo>
                    <a:pt x="325" y="95"/>
                  </a:lnTo>
                  <a:lnTo>
                    <a:pt x="321" y="101"/>
                  </a:lnTo>
                  <a:lnTo>
                    <a:pt x="329" y="115"/>
                  </a:lnTo>
                  <a:lnTo>
                    <a:pt x="329" y="119"/>
                  </a:lnTo>
                  <a:lnTo>
                    <a:pt x="330" y="131"/>
                  </a:lnTo>
                  <a:lnTo>
                    <a:pt x="322" y="135"/>
                  </a:lnTo>
                  <a:lnTo>
                    <a:pt x="317" y="134"/>
                  </a:lnTo>
                  <a:lnTo>
                    <a:pt x="318" y="148"/>
                  </a:lnTo>
                  <a:lnTo>
                    <a:pt x="313" y="163"/>
                  </a:lnTo>
                  <a:lnTo>
                    <a:pt x="320" y="163"/>
                  </a:lnTo>
                  <a:lnTo>
                    <a:pt x="317" y="171"/>
                  </a:lnTo>
                  <a:lnTo>
                    <a:pt x="321" y="174"/>
                  </a:lnTo>
                  <a:lnTo>
                    <a:pt x="326" y="173"/>
                  </a:lnTo>
                  <a:lnTo>
                    <a:pt x="331" y="167"/>
                  </a:lnTo>
                  <a:lnTo>
                    <a:pt x="334" y="167"/>
                  </a:lnTo>
                  <a:lnTo>
                    <a:pt x="338" y="175"/>
                  </a:lnTo>
                  <a:lnTo>
                    <a:pt x="344" y="175"/>
                  </a:lnTo>
                  <a:lnTo>
                    <a:pt x="349" y="180"/>
                  </a:lnTo>
                  <a:lnTo>
                    <a:pt x="347" y="187"/>
                  </a:lnTo>
                  <a:lnTo>
                    <a:pt x="341" y="200"/>
                  </a:lnTo>
                  <a:lnTo>
                    <a:pt x="344" y="205"/>
                  </a:lnTo>
                  <a:lnTo>
                    <a:pt x="345" y="213"/>
                  </a:lnTo>
                  <a:lnTo>
                    <a:pt x="342" y="216"/>
                  </a:lnTo>
                  <a:lnTo>
                    <a:pt x="346" y="223"/>
                  </a:lnTo>
                  <a:lnTo>
                    <a:pt x="339" y="241"/>
                  </a:lnTo>
                  <a:lnTo>
                    <a:pt x="337" y="253"/>
                  </a:lnTo>
                  <a:lnTo>
                    <a:pt x="345" y="261"/>
                  </a:lnTo>
                  <a:lnTo>
                    <a:pt x="338" y="266"/>
                  </a:lnTo>
                  <a:lnTo>
                    <a:pt x="336" y="275"/>
                  </a:lnTo>
                  <a:lnTo>
                    <a:pt x="332" y="280"/>
                  </a:lnTo>
                  <a:lnTo>
                    <a:pt x="341" y="292"/>
                  </a:lnTo>
                  <a:lnTo>
                    <a:pt x="343" y="301"/>
                  </a:lnTo>
                  <a:lnTo>
                    <a:pt x="346" y="301"/>
                  </a:lnTo>
                  <a:lnTo>
                    <a:pt x="351" y="305"/>
                  </a:lnTo>
                  <a:lnTo>
                    <a:pt x="352" y="309"/>
                  </a:lnTo>
                  <a:lnTo>
                    <a:pt x="354" y="313"/>
                  </a:lnTo>
                  <a:lnTo>
                    <a:pt x="357" y="315"/>
                  </a:lnTo>
                  <a:lnTo>
                    <a:pt x="360" y="319"/>
                  </a:lnTo>
                  <a:lnTo>
                    <a:pt x="363" y="319"/>
                  </a:lnTo>
                  <a:lnTo>
                    <a:pt x="367" y="320"/>
                  </a:lnTo>
                  <a:lnTo>
                    <a:pt x="370" y="324"/>
                  </a:lnTo>
                  <a:lnTo>
                    <a:pt x="376" y="328"/>
                  </a:lnTo>
                  <a:lnTo>
                    <a:pt x="379" y="328"/>
                  </a:lnTo>
                  <a:lnTo>
                    <a:pt x="379" y="325"/>
                  </a:lnTo>
                  <a:lnTo>
                    <a:pt x="381" y="322"/>
                  </a:lnTo>
                  <a:lnTo>
                    <a:pt x="384" y="322"/>
                  </a:lnTo>
                  <a:lnTo>
                    <a:pt x="386" y="327"/>
                  </a:lnTo>
                  <a:lnTo>
                    <a:pt x="388" y="330"/>
                  </a:lnTo>
                  <a:lnTo>
                    <a:pt x="395" y="333"/>
                  </a:lnTo>
                  <a:lnTo>
                    <a:pt x="397" y="338"/>
                  </a:lnTo>
                  <a:lnTo>
                    <a:pt x="410" y="339"/>
                  </a:lnTo>
                  <a:lnTo>
                    <a:pt x="412" y="338"/>
                  </a:lnTo>
                  <a:lnTo>
                    <a:pt x="412" y="335"/>
                  </a:lnTo>
                  <a:lnTo>
                    <a:pt x="414" y="335"/>
                  </a:lnTo>
                  <a:lnTo>
                    <a:pt x="417" y="334"/>
                  </a:lnTo>
                  <a:lnTo>
                    <a:pt x="418" y="330"/>
                  </a:lnTo>
                  <a:lnTo>
                    <a:pt x="420" y="328"/>
                  </a:lnTo>
                  <a:lnTo>
                    <a:pt x="423" y="328"/>
                  </a:lnTo>
                  <a:lnTo>
                    <a:pt x="425" y="331"/>
                  </a:lnTo>
                  <a:lnTo>
                    <a:pt x="429" y="331"/>
                  </a:lnTo>
                  <a:lnTo>
                    <a:pt x="431" y="332"/>
                  </a:lnTo>
                  <a:lnTo>
                    <a:pt x="436" y="335"/>
                  </a:lnTo>
                  <a:lnTo>
                    <a:pt x="440" y="336"/>
                  </a:lnTo>
                  <a:lnTo>
                    <a:pt x="443" y="338"/>
                  </a:lnTo>
                  <a:lnTo>
                    <a:pt x="446" y="343"/>
                  </a:lnTo>
                  <a:lnTo>
                    <a:pt x="458" y="342"/>
                  </a:lnTo>
                  <a:lnTo>
                    <a:pt x="462" y="352"/>
                  </a:lnTo>
                  <a:lnTo>
                    <a:pt x="481" y="351"/>
                  </a:lnTo>
                  <a:lnTo>
                    <a:pt x="486" y="361"/>
                  </a:lnTo>
                  <a:lnTo>
                    <a:pt x="498" y="363"/>
                  </a:lnTo>
                  <a:lnTo>
                    <a:pt x="497" y="368"/>
                  </a:lnTo>
                  <a:lnTo>
                    <a:pt x="499" y="370"/>
                  </a:lnTo>
                  <a:lnTo>
                    <a:pt x="506" y="371"/>
                  </a:lnTo>
                  <a:lnTo>
                    <a:pt x="516" y="366"/>
                  </a:lnTo>
                  <a:lnTo>
                    <a:pt x="520" y="369"/>
                  </a:lnTo>
                  <a:lnTo>
                    <a:pt x="521" y="373"/>
                  </a:lnTo>
                  <a:lnTo>
                    <a:pt x="516" y="377"/>
                  </a:lnTo>
                  <a:lnTo>
                    <a:pt x="524" y="392"/>
                  </a:lnTo>
                  <a:lnTo>
                    <a:pt x="522" y="405"/>
                  </a:lnTo>
                  <a:lnTo>
                    <a:pt x="529" y="419"/>
                  </a:lnTo>
                  <a:lnTo>
                    <a:pt x="525" y="423"/>
                  </a:lnTo>
                  <a:lnTo>
                    <a:pt x="524" y="430"/>
                  </a:lnTo>
                  <a:lnTo>
                    <a:pt x="504" y="443"/>
                  </a:lnTo>
                  <a:lnTo>
                    <a:pt x="498" y="445"/>
                  </a:lnTo>
                  <a:lnTo>
                    <a:pt x="496" y="439"/>
                  </a:lnTo>
                  <a:lnTo>
                    <a:pt x="491" y="438"/>
                  </a:lnTo>
                  <a:lnTo>
                    <a:pt x="488" y="438"/>
                  </a:lnTo>
                  <a:lnTo>
                    <a:pt x="487" y="442"/>
                  </a:lnTo>
                  <a:lnTo>
                    <a:pt x="482" y="446"/>
                  </a:lnTo>
                  <a:lnTo>
                    <a:pt x="475" y="445"/>
                  </a:lnTo>
                  <a:lnTo>
                    <a:pt x="471" y="439"/>
                  </a:lnTo>
                  <a:lnTo>
                    <a:pt x="466" y="440"/>
                  </a:lnTo>
                  <a:lnTo>
                    <a:pt x="464" y="435"/>
                  </a:lnTo>
                  <a:lnTo>
                    <a:pt x="461" y="434"/>
                  </a:lnTo>
                  <a:lnTo>
                    <a:pt x="447" y="445"/>
                  </a:lnTo>
                  <a:lnTo>
                    <a:pt x="430" y="441"/>
                  </a:lnTo>
                  <a:lnTo>
                    <a:pt x="425" y="453"/>
                  </a:lnTo>
                  <a:lnTo>
                    <a:pt x="420" y="457"/>
                  </a:lnTo>
                  <a:lnTo>
                    <a:pt x="410" y="455"/>
                  </a:lnTo>
                  <a:lnTo>
                    <a:pt x="402" y="462"/>
                  </a:lnTo>
                  <a:lnTo>
                    <a:pt x="394" y="462"/>
                  </a:lnTo>
                  <a:lnTo>
                    <a:pt x="391" y="464"/>
                  </a:lnTo>
                  <a:lnTo>
                    <a:pt x="382" y="462"/>
                  </a:lnTo>
                  <a:lnTo>
                    <a:pt x="377" y="469"/>
                  </a:lnTo>
                  <a:lnTo>
                    <a:pt x="363" y="469"/>
                  </a:lnTo>
                  <a:lnTo>
                    <a:pt x="350" y="477"/>
                  </a:lnTo>
                  <a:lnTo>
                    <a:pt x="342" y="477"/>
                  </a:lnTo>
                  <a:lnTo>
                    <a:pt x="334" y="488"/>
                  </a:lnTo>
                  <a:lnTo>
                    <a:pt x="333" y="492"/>
                  </a:lnTo>
                  <a:lnTo>
                    <a:pt x="335" y="501"/>
                  </a:lnTo>
                  <a:lnTo>
                    <a:pt x="324" y="511"/>
                  </a:lnTo>
                  <a:lnTo>
                    <a:pt x="326" y="518"/>
                  </a:lnTo>
                  <a:lnTo>
                    <a:pt x="332" y="523"/>
                  </a:lnTo>
                  <a:lnTo>
                    <a:pt x="330" y="528"/>
                  </a:lnTo>
                  <a:lnTo>
                    <a:pt x="330" y="535"/>
                  </a:lnTo>
                  <a:lnTo>
                    <a:pt x="334" y="543"/>
                  </a:lnTo>
                  <a:lnTo>
                    <a:pt x="334" y="552"/>
                  </a:lnTo>
                  <a:lnTo>
                    <a:pt x="325" y="558"/>
                  </a:lnTo>
                  <a:lnTo>
                    <a:pt x="330" y="570"/>
                  </a:lnTo>
                  <a:lnTo>
                    <a:pt x="330" y="574"/>
                  </a:lnTo>
                  <a:lnTo>
                    <a:pt x="334" y="578"/>
                  </a:lnTo>
                  <a:lnTo>
                    <a:pt x="337" y="589"/>
                  </a:lnTo>
                  <a:lnTo>
                    <a:pt x="332" y="600"/>
                  </a:lnTo>
                  <a:lnTo>
                    <a:pt x="340" y="602"/>
                  </a:lnTo>
                  <a:lnTo>
                    <a:pt x="337" y="612"/>
                  </a:lnTo>
                  <a:lnTo>
                    <a:pt x="344" y="616"/>
                  </a:lnTo>
                  <a:lnTo>
                    <a:pt x="342" y="621"/>
                  </a:lnTo>
                  <a:lnTo>
                    <a:pt x="344" y="625"/>
                  </a:lnTo>
                  <a:lnTo>
                    <a:pt x="354" y="630"/>
                  </a:lnTo>
                  <a:lnTo>
                    <a:pt x="349" y="645"/>
                  </a:lnTo>
                  <a:lnTo>
                    <a:pt x="355" y="647"/>
                  </a:lnTo>
                  <a:lnTo>
                    <a:pt x="357" y="652"/>
                  </a:lnTo>
                  <a:lnTo>
                    <a:pt x="347" y="667"/>
                  </a:lnTo>
                  <a:lnTo>
                    <a:pt x="346" y="675"/>
                  </a:lnTo>
                  <a:lnTo>
                    <a:pt x="344" y="678"/>
                  </a:lnTo>
                  <a:lnTo>
                    <a:pt x="342" y="679"/>
                  </a:lnTo>
                  <a:lnTo>
                    <a:pt x="342" y="674"/>
                  </a:lnTo>
                  <a:lnTo>
                    <a:pt x="336" y="669"/>
                  </a:lnTo>
                  <a:lnTo>
                    <a:pt x="332" y="674"/>
                  </a:lnTo>
                  <a:lnTo>
                    <a:pt x="317" y="668"/>
                  </a:lnTo>
                  <a:lnTo>
                    <a:pt x="302" y="671"/>
                  </a:lnTo>
                  <a:lnTo>
                    <a:pt x="299" y="663"/>
                  </a:lnTo>
                  <a:lnTo>
                    <a:pt x="292" y="662"/>
                  </a:lnTo>
                  <a:lnTo>
                    <a:pt x="292" y="656"/>
                  </a:lnTo>
                  <a:lnTo>
                    <a:pt x="286" y="651"/>
                  </a:lnTo>
                  <a:lnTo>
                    <a:pt x="280" y="652"/>
                  </a:lnTo>
                  <a:lnTo>
                    <a:pt x="279" y="648"/>
                  </a:lnTo>
                  <a:lnTo>
                    <a:pt x="274" y="644"/>
                  </a:lnTo>
                  <a:lnTo>
                    <a:pt x="249" y="647"/>
                  </a:lnTo>
                  <a:lnTo>
                    <a:pt x="237" y="639"/>
                  </a:lnTo>
                  <a:lnTo>
                    <a:pt x="235" y="635"/>
                  </a:lnTo>
                  <a:lnTo>
                    <a:pt x="228" y="627"/>
                  </a:lnTo>
                  <a:lnTo>
                    <a:pt x="218" y="630"/>
                  </a:lnTo>
                  <a:lnTo>
                    <a:pt x="218" y="628"/>
                  </a:lnTo>
                  <a:lnTo>
                    <a:pt x="210" y="624"/>
                  </a:lnTo>
                  <a:lnTo>
                    <a:pt x="203" y="630"/>
                  </a:lnTo>
                  <a:lnTo>
                    <a:pt x="192" y="630"/>
                  </a:lnTo>
                  <a:lnTo>
                    <a:pt x="188" y="626"/>
                  </a:lnTo>
                  <a:lnTo>
                    <a:pt x="185" y="617"/>
                  </a:lnTo>
                  <a:lnTo>
                    <a:pt x="190" y="612"/>
                  </a:lnTo>
                  <a:lnTo>
                    <a:pt x="188" y="603"/>
                  </a:lnTo>
                  <a:lnTo>
                    <a:pt x="181" y="596"/>
                  </a:lnTo>
                  <a:lnTo>
                    <a:pt x="172" y="597"/>
                  </a:lnTo>
                  <a:lnTo>
                    <a:pt x="168" y="591"/>
                  </a:lnTo>
                  <a:lnTo>
                    <a:pt x="170" y="584"/>
                  </a:lnTo>
                  <a:lnTo>
                    <a:pt x="175" y="586"/>
                  </a:lnTo>
                  <a:lnTo>
                    <a:pt x="188" y="567"/>
                  </a:lnTo>
                  <a:lnTo>
                    <a:pt x="176" y="556"/>
                  </a:lnTo>
                  <a:lnTo>
                    <a:pt x="178" y="553"/>
                  </a:lnTo>
                  <a:lnTo>
                    <a:pt x="175" y="552"/>
                  </a:lnTo>
                  <a:lnTo>
                    <a:pt x="173" y="552"/>
                  </a:lnTo>
                  <a:lnTo>
                    <a:pt x="172" y="550"/>
                  </a:lnTo>
                  <a:lnTo>
                    <a:pt x="171" y="549"/>
                  </a:lnTo>
                  <a:lnTo>
                    <a:pt x="171" y="547"/>
                  </a:lnTo>
                  <a:lnTo>
                    <a:pt x="170" y="539"/>
                  </a:lnTo>
                  <a:lnTo>
                    <a:pt x="162" y="538"/>
                  </a:lnTo>
                  <a:lnTo>
                    <a:pt x="156" y="532"/>
                  </a:lnTo>
                  <a:lnTo>
                    <a:pt x="144" y="535"/>
                  </a:lnTo>
                  <a:lnTo>
                    <a:pt x="136" y="531"/>
                  </a:lnTo>
                  <a:lnTo>
                    <a:pt x="122" y="534"/>
                  </a:lnTo>
                  <a:lnTo>
                    <a:pt x="109" y="528"/>
                  </a:lnTo>
                  <a:lnTo>
                    <a:pt x="102" y="526"/>
                  </a:lnTo>
                  <a:lnTo>
                    <a:pt x="93" y="530"/>
                  </a:lnTo>
                  <a:lnTo>
                    <a:pt x="87" y="527"/>
                  </a:lnTo>
                  <a:lnTo>
                    <a:pt x="84" y="514"/>
                  </a:lnTo>
                  <a:lnTo>
                    <a:pt x="85" y="508"/>
                  </a:lnTo>
                  <a:lnTo>
                    <a:pt x="79" y="503"/>
                  </a:lnTo>
                  <a:lnTo>
                    <a:pt x="77" y="498"/>
                  </a:lnTo>
                  <a:lnTo>
                    <a:pt x="78" y="490"/>
                  </a:lnTo>
                  <a:lnTo>
                    <a:pt x="70" y="486"/>
                  </a:lnTo>
                  <a:lnTo>
                    <a:pt x="68" y="477"/>
                  </a:lnTo>
                  <a:lnTo>
                    <a:pt x="69" y="472"/>
                  </a:lnTo>
                  <a:lnTo>
                    <a:pt x="76" y="471"/>
                  </a:lnTo>
                  <a:lnTo>
                    <a:pt x="72" y="465"/>
                  </a:lnTo>
                  <a:lnTo>
                    <a:pt x="68" y="466"/>
                  </a:lnTo>
                  <a:lnTo>
                    <a:pt x="61" y="461"/>
                  </a:lnTo>
                  <a:lnTo>
                    <a:pt x="55" y="463"/>
                  </a:lnTo>
                  <a:lnTo>
                    <a:pt x="52" y="459"/>
                  </a:lnTo>
                  <a:lnTo>
                    <a:pt x="43" y="456"/>
                  </a:lnTo>
                  <a:lnTo>
                    <a:pt x="29" y="458"/>
                  </a:lnTo>
                  <a:lnTo>
                    <a:pt x="24" y="449"/>
                  </a:lnTo>
                  <a:lnTo>
                    <a:pt x="22" y="436"/>
                  </a:lnTo>
                  <a:lnTo>
                    <a:pt x="15" y="421"/>
                  </a:lnTo>
                  <a:lnTo>
                    <a:pt x="5" y="413"/>
                  </a:lnTo>
                  <a:lnTo>
                    <a:pt x="4" y="402"/>
                  </a:lnTo>
                  <a:lnTo>
                    <a:pt x="5" y="391"/>
                  </a:lnTo>
                  <a:lnTo>
                    <a:pt x="17" y="379"/>
                  </a:lnTo>
                  <a:lnTo>
                    <a:pt x="18" y="373"/>
                  </a:lnTo>
                  <a:lnTo>
                    <a:pt x="12" y="364"/>
                  </a:lnTo>
                  <a:lnTo>
                    <a:pt x="16" y="356"/>
                  </a:lnTo>
                  <a:lnTo>
                    <a:pt x="6" y="349"/>
                  </a:lnTo>
                  <a:lnTo>
                    <a:pt x="0" y="339"/>
                  </a:lnTo>
                  <a:lnTo>
                    <a:pt x="16" y="337"/>
                  </a:lnTo>
                  <a:lnTo>
                    <a:pt x="19" y="333"/>
                  </a:lnTo>
                  <a:lnTo>
                    <a:pt x="19" y="328"/>
                  </a:lnTo>
                  <a:lnTo>
                    <a:pt x="20" y="327"/>
                  </a:lnTo>
                  <a:lnTo>
                    <a:pt x="48" y="325"/>
                  </a:lnTo>
                  <a:lnTo>
                    <a:pt x="54" y="325"/>
                  </a:lnTo>
                  <a:lnTo>
                    <a:pt x="57" y="325"/>
                  </a:lnTo>
                  <a:lnTo>
                    <a:pt x="60" y="324"/>
                  </a:lnTo>
                  <a:lnTo>
                    <a:pt x="63" y="322"/>
                  </a:lnTo>
                  <a:lnTo>
                    <a:pt x="77" y="322"/>
                  </a:lnTo>
                  <a:lnTo>
                    <a:pt x="80" y="322"/>
                  </a:lnTo>
                  <a:lnTo>
                    <a:pt x="82" y="315"/>
                  </a:lnTo>
                  <a:lnTo>
                    <a:pt x="78" y="308"/>
                  </a:lnTo>
                  <a:lnTo>
                    <a:pt x="95" y="297"/>
                  </a:lnTo>
                  <a:lnTo>
                    <a:pt x="98" y="290"/>
                  </a:lnTo>
                  <a:lnTo>
                    <a:pt x="98" y="286"/>
                  </a:lnTo>
                  <a:lnTo>
                    <a:pt x="93" y="282"/>
                  </a:lnTo>
                  <a:lnTo>
                    <a:pt x="92" y="276"/>
                  </a:lnTo>
                  <a:lnTo>
                    <a:pt x="103" y="265"/>
                  </a:lnTo>
                  <a:lnTo>
                    <a:pt x="92" y="248"/>
                  </a:lnTo>
                  <a:lnTo>
                    <a:pt x="94" y="241"/>
                  </a:lnTo>
                  <a:lnTo>
                    <a:pt x="86" y="231"/>
                  </a:lnTo>
                  <a:lnTo>
                    <a:pt x="97" y="226"/>
                  </a:lnTo>
                  <a:lnTo>
                    <a:pt x="99" y="219"/>
                  </a:lnTo>
                  <a:lnTo>
                    <a:pt x="80" y="202"/>
                  </a:lnTo>
                  <a:lnTo>
                    <a:pt x="73" y="188"/>
                  </a:lnTo>
                  <a:lnTo>
                    <a:pt x="76" y="180"/>
                  </a:lnTo>
                  <a:lnTo>
                    <a:pt x="88" y="179"/>
                  </a:lnTo>
                  <a:lnTo>
                    <a:pt x="77" y="167"/>
                  </a:lnTo>
                  <a:lnTo>
                    <a:pt x="74" y="158"/>
                  </a:lnTo>
                  <a:lnTo>
                    <a:pt x="74" y="149"/>
                  </a:lnTo>
                  <a:lnTo>
                    <a:pt x="79" y="144"/>
                  </a:lnTo>
                  <a:lnTo>
                    <a:pt x="80" y="139"/>
                  </a:lnTo>
                  <a:lnTo>
                    <a:pt x="70" y="142"/>
                  </a:lnTo>
                  <a:lnTo>
                    <a:pt x="60" y="125"/>
                  </a:lnTo>
                  <a:lnTo>
                    <a:pt x="51" y="110"/>
                  </a:lnTo>
                  <a:lnTo>
                    <a:pt x="45" y="108"/>
                  </a:lnTo>
                  <a:lnTo>
                    <a:pt x="43" y="98"/>
                  </a:lnTo>
                  <a:lnTo>
                    <a:pt x="38" y="89"/>
                  </a:lnTo>
                  <a:lnTo>
                    <a:pt x="37" y="83"/>
                  </a:lnTo>
                  <a:lnTo>
                    <a:pt x="40" y="68"/>
                  </a:lnTo>
                  <a:lnTo>
                    <a:pt x="54" y="65"/>
                  </a:lnTo>
                  <a:lnTo>
                    <a:pt x="62" y="66"/>
                  </a:lnTo>
                  <a:lnTo>
                    <a:pt x="72" y="64"/>
                  </a:lnTo>
                  <a:lnTo>
                    <a:pt x="82" y="55"/>
                  </a:lnTo>
                  <a:lnTo>
                    <a:pt x="85" y="45"/>
                  </a:lnTo>
                  <a:lnTo>
                    <a:pt x="102" y="43"/>
                  </a:lnTo>
                  <a:lnTo>
                    <a:pt x="105" y="49"/>
                  </a:lnTo>
                  <a:lnTo>
                    <a:pt x="118" y="46"/>
                  </a:lnTo>
                  <a:lnTo>
                    <a:pt x="127" y="48"/>
                  </a:lnTo>
                  <a:lnTo>
                    <a:pt x="133" y="55"/>
                  </a:lnTo>
                  <a:lnTo>
                    <a:pt x="141" y="53"/>
                  </a:lnTo>
                  <a:lnTo>
                    <a:pt x="144" y="56"/>
                  </a:lnTo>
                  <a:lnTo>
                    <a:pt x="164" y="45"/>
                  </a:lnTo>
                  <a:lnTo>
                    <a:pt x="167" y="42"/>
                  </a:lnTo>
                  <a:lnTo>
                    <a:pt x="175" y="35"/>
                  </a:lnTo>
                  <a:lnTo>
                    <a:pt x="177" y="35"/>
                  </a:lnTo>
                  <a:lnTo>
                    <a:pt x="183" y="34"/>
                  </a:lnTo>
                  <a:lnTo>
                    <a:pt x="181" y="27"/>
                  </a:lnTo>
                  <a:lnTo>
                    <a:pt x="184" y="13"/>
                  </a:lnTo>
                  <a:lnTo>
                    <a:pt x="193" y="14"/>
                  </a:lnTo>
                  <a:lnTo>
                    <a:pt x="197" y="6"/>
                  </a:lnTo>
                  <a:lnTo>
                    <a:pt x="201" y="2"/>
                  </a:lnTo>
                  <a:lnTo>
                    <a:pt x="207" y="0"/>
                  </a:lnTo>
                  <a:lnTo>
                    <a:pt x="208" y="1"/>
                  </a:lnTo>
                  <a:lnTo>
                    <a:pt x="209" y="2"/>
                  </a:lnTo>
                  <a:lnTo>
                    <a:pt x="207" y="6"/>
                  </a:lnTo>
                  <a:lnTo>
                    <a:pt x="208" y="10"/>
                  </a:lnTo>
                  <a:lnTo>
                    <a:pt x="216" y="1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61" name="Freeform 52">
              <a:extLst>
                <a:ext uri="{FF2B5EF4-FFF2-40B4-BE49-F238E27FC236}">
                  <a16:creationId xmlns:a16="http://schemas.microsoft.com/office/drawing/2014/main" id="{1C62156F-8F2D-F373-0A57-93742B282F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4163" y="990600"/>
              <a:ext cx="1035050" cy="869950"/>
            </a:xfrm>
            <a:custGeom>
              <a:avLst/>
              <a:gdLst>
                <a:gd name="T0" fmla="*/ 207 w 652"/>
                <a:gd name="T1" fmla="*/ 49 h 548"/>
                <a:gd name="T2" fmla="*/ 291 w 652"/>
                <a:gd name="T3" fmla="*/ 71 h 548"/>
                <a:gd name="T4" fmla="*/ 300 w 652"/>
                <a:gd name="T5" fmla="*/ 82 h 548"/>
                <a:gd name="T6" fmla="*/ 331 w 652"/>
                <a:gd name="T7" fmla="*/ 73 h 548"/>
                <a:gd name="T8" fmla="*/ 396 w 652"/>
                <a:gd name="T9" fmla="*/ 91 h 548"/>
                <a:gd name="T10" fmla="*/ 398 w 652"/>
                <a:gd name="T11" fmla="*/ 123 h 548"/>
                <a:gd name="T12" fmla="*/ 365 w 652"/>
                <a:gd name="T13" fmla="*/ 154 h 548"/>
                <a:gd name="T14" fmla="*/ 360 w 652"/>
                <a:gd name="T15" fmla="*/ 165 h 548"/>
                <a:gd name="T16" fmla="*/ 398 w 652"/>
                <a:gd name="T17" fmla="*/ 123 h 548"/>
                <a:gd name="T18" fmla="*/ 376 w 652"/>
                <a:gd name="T19" fmla="*/ 193 h 548"/>
                <a:gd name="T20" fmla="*/ 435 w 652"/>
                <a:gd name="T21" fmla="*/ 222 h 548"/>
                <a:gd name="T22" fmla="*/ 439 w 652"/>
                <a:gd name="T23" fmla="*/ 227 h 548"/>
                <a:gd name="T24" fmla="*/ 497 w 652"/>
                <a:gd name="T25" fmla="*/ 216 h 548"/>
                <a:gd name="T26" fmla="*/ 585 w 652"/>
                <a:gd name="T27" fmla="*/ 218 h 548"/>
                <a:gd name="T28" fmla="*/ 612 w 652"/>
                <a:gd name="T29" fmla="*/ 277 h 548"/>
                <a:gd name="T30" fmla="*/ 550 w 652"/>
                <a:gd name="T31" fmla="*/ 330 h 548"/>
                <a:gd name="T32" fmla="*/ 575 w 652"/>
                <a:gd name="T33" fmla="*/ 355 h 548"/>
                <a:gd name="T34" fmla="*/ 575 w 652"/>
                <a:gd name="T35" fmla="*/ 368 h 548"/>
                <a:gd name="T36" fmla="*/ 551 w 652"/>
                <a:gd name="T37" fmla="*/ 423 h 548"/>
                <a:gd name="T38" fmla="*/ 585 w 652"/>
                <a:gd name="T39" fmla="*/ 464 h 548"/>
                <a:gd name="T40" fmla="*/ 552 w 652"/>
                <a:gd name="T41" fmla="*/ 509 h 548"/>
                <a:gd name="T42" fmla="*/ 520 w 652"/>
                <a:gd name="T43" fmla="*/ 548 h 548"/>
                <a:gd name="T44" fmla="*/ 469 w 652"/>
                <a:gd name="T45" fmla="*/ 530 h 548"/>
                <a:gd name="T46" fmla="*/ 438 w 652"/>
                <a:gd name="T47" fmla="*/ 499 h 548"/>
                <a:gd name="T48" fmla="*/ 443 w 652"/>
                <a:gd name="T49" fmla="*/ 460 h 548"/>
                <a:gd name="T50" fmla="*/ 418 w 652"/>
                <a:gd name="T51" fmla="*/ 441 h 548"/>
                <a:gd name="T52" fmla="*/ 371 w 652"/>
                <a:gd name="T53" fmla="*/ 477 h 548"/>
                <a:gd name="T54" fmla="*/ 315 w 652"/>
                <a:gd name="T55" fmla="*/ 458 h 548"/>
                <a:gd name="T56" fmla="*/ 291 w 652"/>
                <a:gd name="T57" fmla="*/ 410 h 548"/>
                <a:gd name="T58" fmla="*/ 209 w 652"/>
                <a:gd name="T59" fmla="*/ 376 h 548"/>
                <a:gd name="T60" fmla="*/ 199 w 652"/>
                <a:gd name="T61" fmla="*/ 299 h 548"/>
                <a:gd name="T62" fmla="*/ 181 w 652"/>
                <a:gd name="T63" fmla="*/ 247 h 548"/>
                <a:gd name="T64" fmla="*/ 142 w 652"/>
                <a:gd name="T65" fmla="*/ 230 h 548"/>
                <a:gd name="T66" fmla="*/ 195 w 652"/>
                <a:gd name="T67" fmla="*/ 208 h 548"/>
                <a:gd name="T68" fmla="*/ 185 w 652"/>
                <a:gd name="T69" fmla="*/ 191 h 548"/>
                <a:gd name="T70" fmla="*/ 170 w 652"/>
                <a:gd name="T71" fmla="*/ 118 h 548"/>
                <a:gd name="T72" fmla="*/ 144 w 652"/>
                <a:gd name="T73" fmla="*/ 54 h 548"/>
                <a:gd name="T74" fmla="*/ 309 w 652"/>
                <a:gd name="T75" fmla="*/ 441 h 548"/>
                <a:gd name="T76" fmla="*/ 156 w 652"/>
                <a:gd name="T77" fmla="*/ 319 h 548"/>
                <a:gd name="T78" fmla="*/ 0 w 652"/>
                <a:gd name="T79" fmla="*/ 277 h 548"/>
                <a:gd name="T80" fmla="*/ 9 w 652"/>
                <a:gd name="T81" fmla="*/ 278 h 548"/>
                <a:gd name="T82" fmla="*/ 133 w 652"/>
                <a:gd name="T83" fmla="*/ 190 h 548"/>
                <a:gd name="T84" fmla="*/ 162 w 652"/>
                <a:gd name="T85" fmla="*/ 190 h 548"/>
                <a:gd name="T86" fmla="*/ 625 w 652"/>
                <a:gd name="T87" fmla="*/ 211 h 548"/>
                <a:gd name="T88" fmla="*/ 601 w 652"/>
                <a:gd name="T89" fmla="*/ 175 h 548"/>
                <a:gd name="T90" fmla="*/ 139 w 652"/>
                <a:gd name="T91" fmla="*/ 176 h 548"/>
                <a:gd name="T92" fmla="*/ 155 w 652"/>
                <a:gd name="T93" fmla="*/ 160 h 548"/>
                <a:gd name="T94" fmla="*/ 183 w 652"/>
                <a:gd name="T95" fmla="*/ 165 h 548"/>
                <a:gd name="T96" fmla="*/ 126 w 652"/>
                <a:gd name="T97" fmla="*/ 154 h 548"/>
                <a:gd name="T98" fmla="*/ 184 w 652"/>
                <a:gd name="T99" fmla="*/ 145 h 548"/>
                <a:gd name="T100" fmla="*/ 167 w 652"/>
                <a:gd name="T101" fmla="*/ 135 h 548"/>
                <a:gd name="T102" fmla="*/ 128 w 652"/>
                <a:gd name="T103" fmla="*/ 135 h 548"/>
                <a:gd name="T104" fmla="*/ 150 w 652"/>
                <a:gd name="T105" fmla="*/ 133 h 548"/>
                <a:gd name="T106" fmla="*/ 412 w 652"/>
                <a:gd name="T107" fmla="*/ 124 h 548"/>
                <a:gd name="T108" fmla="*/ 83 w 652"/>
                <a:gd name="T109" fmla="*/ 123 h 548"/>
                <a:gd name="T110" fmla="*/ 118 w 652"/>
                <a:gd name="T111" fmla="*/ 118 h 548"/>
                <a:gd name="T112" fmla="*/ 138 w 652"/>
                <a:gd name="T113" fmla="*/ 99 h 548"/>
                <a:gd name="T114" fmla="*/ 97 w 652"/>
                <a:gd name="T115" fmla="*/ 58 h 548"/>
                <a:gd name="T116" fmla="*/ 87 w 652"/>
                <a:gd name="T117" fmla="*/ 43 h 548"/>
                <a:gd name="T118" fmla="*/ 100 w 652"/>
                <a:gd name="T119" fmla="*/ 24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2" h="548">
                  <a:moveTo>
                    <a:pt x="158" y="46"/>
                  </a:moveTo>
                  <a:lnTo>
                    <a:pt x="167" y="50"/>
                  </a:lnTo>
                  <a:lnTo>
                    <a:pt x="171" y="50"/>
                  </a:lnTo>
                  <a:lnTo>
                    <a:pt x="176" y="50"/>
                  </a:lnTo>
                  <a:lnTo>
                    <a:pt x="183" y="48"/>
                  </a:lnTo>
                  <a:lnTo>
                    <a:pt x="191" y="49"/>
                  </a:lnTo>
                  <a:lnTo>
                    <a:pt x="207" y="49"/>
                  </a:lnTo>
                  <a:lnTo>
                    <a:pt x="227" y="59"/>
                  </a:lnTo>
                  <a:lnTo>
                    <a:pt x="239" y="59"/>
                  </a:lnTo>
                  <a:lnTo>
                    <a:pt x="262" y="67"/>
                  </a:lnTo>
                  <a:lnTo>
                    <a:pt x="264" y="78"/>
                  </a:lnTo>
                  <a:lnTo>
                    <a:pt x="271" y="81"/>
                  </a:lnTo>
                  <a:lnTo>
                    <a:pt x="282" y="81"/>
                  </a:lnTo>
                  <a:lnTo>
                    <a:pt x="291" y="71"/>
                  </a:lnTo>
                  <a:lnTo>
                    <a:pt x="294" y="70"/>
                  </a:lnTo>
                  <a:lnTo>
                    <a:pt x="296" y="73"/>
                  </a:lnTo>
                  <a:lnTo>
                    <a:pt x="297" y="75"/>
                  </a:lnTo>
                  <a:lnTo>
                    <a:pt x="299" y="80"/>
                  </a:lnTo>
                  <a:lnTo>
                    <a:pt x="298" y="82"/>
                  </a:lnTo>
                  <a:lnTo>
                    <a:pt x="299" y="85"/>
                  </a:lnTo>
                  <a:lnTo>
                    <a:pt x="300" y="82"/>
                  </a:lnTo>
                  <a:lnTo>
                    <a:pt x="302" y="80"/>
                  </a:lnTo>
                  <a:lnTo>
                    <a:pt x="304" y="76"/>
                  </a:lnTo>
                  <a:lnTo>
                    <a:pt x="310" y="75"/>
                  </a:lnTo>
                  <a:lnTo>
                    <a:pt x="330" y="59"/>
                  </a:lnTo>
                  <a:lnTo>
                    <a:pt x="331" y="60"/>
                  </a:lnTo>
                  <a:lnTo>
                    <a:pt x="329" y="68"/>
                  </a:lnTo>
                  <a:lnTo>
                    <a:pt x="331" y="73"/>
                  </a:lnTo>
                  <a:lnTo>
                    <a:pt x="354" y="81"/>
                  </a:lnTo>
                  <a:lnTo>
                    <a:pt x="365" y="84"/>
                  </a:lnTo>
                  <a:lnTo>
                    <a:pt x="373" y="96"/>
                  </a:lnTo>
                  <a:lnTo>
                    <a:pt x="378" y="99"/>
                  </a:lnTo>
                  <a:lnTo>
                    <a:pt x="386" y="95"/>
                  </a:lnTo>
                  <a:lnTo>
                    <a:pt x="389" y="84"/>
                  </a:lnTo>
                  <a:lnTo>
                    <a:pt x="396" y="91"/>
                  </a:lnTo>
                  <a:lnTo>
                    <a:pt x="400" y="97"/>
                  </a:lnTo>
                  <a:lnTo>
                    <a:pt x="403" y="109"/>
                  </a:lnTo>
                  <a:lnTo>
                    <a:pt x="409" y="117"/>
                  </a:lnTo>
                  <a:lnTo>
                    <a:pt x="405" y="120"/>
                  </a:lnTo>
                  <a:lnTo>
                    <a:pt x="402" y="116"/>
                  </a:lnTo>
                  <a:lnTo>
                    <a:pt x="399" y="121"/>
                  </a:lnTo>
                  <a:lnTo>
                    <a:pt x="398" y="123"/>
                  </a:lnTo>
                  <a:lnTo>
                    <a:pt x="396" y="123"/>
                  </a:lnTo>
                  <a:lnTo>
                    <a:pt x="394" y="124"/>
                  </a:lnTo>
                  <a:lnTo>
                    <a:pt x="393" y="128"/>
                  </a:lnTo>
                  <a:lnTo>
                    <a:pt x="393" y="131"/>
                  </a:lnTo>
                  <a:lnTo>
                    <a:pt x="392" y="135"/>
                  </a:lnTo>
                  <a:lnTo>
                    <a:pt x="392" y="138"/>
                  </a:lnTo>
                  <a:lnTo>
                    <a:pt x="365" y="154"/>
                  </a:lnTo>
                  <a:lnTo>
                    <a:pt x="350" y="170"/>
                  </a:lnTo>
                  <a:lnTo>
                    <a:pt x="340" y="175"/>
                  </a:lnTo>
                  <a:lnTo>
                    <a:pt x="343" y="182"/>
                  </a:lnTo>
                  <a:lnTo>
                    <a:pt x="349" y="183"/>
                  </a:lnTo>
                  <a:lnTo>
                    <a:pt x="348" y="175"/>
                  </a:lnTo>
                  <a:lnTo>
                    <a:pt x="354" y="173"/>
                  </a:lnTo>
                  <a:lnTo>
                    <a:pt x="360" y="165"/>
                  </a:lnTo>
                  <a:lnTo>
                    <a:pt x="392" y="141"/>
                  </a:lnTo>
                  <a:lnTo>
                    <a:pt x="395" y="137"/>
                  </a:lnTo>
                  <a:lnTo>
                    <a:pt x="394" y="134"/>
                  </a:lnTo>
                  <a:lnTo>
                    <a:pt x="394" y="129"/>
                  </a:lnTo>
                  <a:lnTo>
                    <a:pt x="395" y="126"/>
                  </a:lnTo>
                  <a:lnTo>
                    <a:pt x="396" y="123"/>
                  </a:lnTo>
                  <a:lnTo>
                    <a:pt x="398" y="123"/>
                  </a:lnTo>
                  <a:lnTo>
                    <a:pt x="411" y="130"/>
                  </a:lnTo>
                  <a:lnTo>
                    <a:pt x="411" y="137"/>
                  </a:lnTo>
                  <a:lnTo>
                    <a:pt x="410" y="164"/>
                  </a:lnTo>
                  <a:lnTo>
                    <a:pt x="405" y="173"/>
                  </a:lnTo>
                  <a:lnTo>
                    <a:pt x="397" y="180"/>
                  </a:lnTo>
                  <a:lnTo>
                    <a:pt x="376" y="189"/>
                  </a:lnTo>
                  <a:lnTo>
                    <a:pt x="376" y="193"/>
                  </a:lnTo>
                  <a:lnTo>
                    <a:pt x="379" y="198"/>
                  </a:lnTo>
                  <a:lnTo>
                    <a:pt x="386" y="198"/>
                  </a:lnTo>
                  <a:lnTo>
                    <a:pt x="429" y="186"/>
                  </a:lnTo>
                  <a:lnTo>
                    <a:pt x="441" y="195"/>
                  </a:lnTo>
                  <a:lnTo>
                    <a:pt x="437" y="203"/>
                  </a:lnTo>
                  <a:lnTo>
                    <a:pt x="440" y="214"/>
                  </a:lnTo>
                  <a:lnTo>
                    <a:pt x="435" y="222"/>
                  </a:lnTo>
                  <a:lnTo>
                    <a:pt x="433" y="223"/>
                  </a:lnTo>
                  <a:lnTo>
                    <a:pt x="433" y="228"/>
                  </a:lnTo>
                  <a:lnTo>
                    <a:pt x="435" y="232"/>
                  </a:lnTo>
                  <a:lnTo>
                    <a:pt x="434" y="238"/>
                  </a:lnTo>
                  <a:lnTo>
                    <a:pt x="437" y="237"/>
                  </a:lnTo>
                  <a:lnTo>
                    <a:pt x="439" y="230"/>
                  </a:lnTo>
                  <a:lnTo>
                    <a:pt x="439" y="227"/>
                  </a:lnTo>
                  <a:lnTo>
                    <a:pt x="439" y="225"/>
                  </a:lnTo>
                  <a:lnTo>
                    <a:pt x="442" y="223"/>
                  </a:lnTo>
                  <a:lnTo>
                    <a:pt x="442" y="222"/>
                  </a:lnTo>
                  <a:lnTo>
                    <a:pt x="448" y="209"/>
                  </a:lnTo>
                  <a:lnTo>
                    <a:pt x="467" y="202"/>
                  </a:lnTo>
                  <a:lnTo>
                    <a:pt x="479" y="205"/>
                  </a:lnTo>
                  <a:lnTo>
                    <a:pt x="497" y="216"/>
                  </a:lnTo>
                  <a:lnTo>
                    <a:pt x="512" y="222"/>
                  </a:lnTo>
                  <a:lnTo>
                    <a:pt x="524" y="228"/>
                  </a:lnTo>
                  <a:lnTo>
                    <a:pt x="537" y="242"/>
                  </a:lnTo>
                  <a:lnTo>
                    <a:pt x="540" y="244"/>
                  </a:lnTo>
                  <a:lnTo>
                    <a:pt x="556" y="241"/>
                  </a:lnTo>
                  <a:lnTo>
                    <a:pt x="571" y="225"/>
                  </a:lnTo>
                  <a:lnTo>
                    <a:pt x="585" y="218"/>
                  </a:lnTo>
                  <a:lnTo>
                    <a:pt x="600" y="222"/>
                  </a:lnTo>
                  <a:lnTo>
                    <a:pt x="602" y="221"/>
                  </a:lnTo>
                  <a:lnTo>
                    <a:pt x="614" y="214"/>
                  </a:lnTo>
                  <a:lnTo>
                    <a:pt x="618" y="216"/>
                  </a:lnTo>
                  <a:lnTo>
                    <a:pt x="617" y="221"/>
                  </a:lnTo>
                  <a:lnTo>
                    <a:pt x="608" y="227"/>
                  </a:lnTo>
                  <a:lnTo>
                    <a:pt x="612" y="277"/>
                  </a:lnTo>
                  <a:lnTo>
                    <a:pt x="603" y="284"/>
                  </a:lnTo>
                  <a:lnTo>
                    <a:pt x="587" y="296"/>
                  </a:lnTo>
                  <a:lnTo>
                    <a:pt x="584" y="299"/>
                  </a:lnTo>
                  <a:lnTo>
                    <a:pt x="573" y="313"/>
                  </a:lnTo>
                  <a:lnTo>
                    <a:pt x="559" y="312"/>
                  </a:lnTo>
                  <a:lnTo>
                    <a:pt x="550" y="324"/>
                  </a:lnTo>
                  <a:lnTo>
                    <a:pt x="550" y="330"/>
                  </a:lnTo>
                  <a:lnTo>
                    <a:pt x="554" y="340"/>
                  </a:lnTo>
                  <a:lnTo>
                    <a:pt x="566" y="346"/>
                  </a:lnTo>
                  <a:lnTo>
                    <a:pt x="569" y="345"/>
                  </a:lnTo>
                  <a:lnTo>
                    <a:pt x="572" y="346"/>
                  </a:lnTo>
                  <a:lnTo>
                    <a:pt x="574" y="349"/>
                  </a:lnTo>
                  <a:lnTo>
                    <a:pt x="574" y="353"/>
                  </a:lnTo>
                  <a:lnTo>
                    <a:pt x="575" y="355"/>
                  </a:lnTo>
                  <a:lnTo>
                    <a:pt x="578" y="356"/>
                  </a:lnTo>
                  <a:lnTo>
                    <a:pt x="578" y="366"/>
                  </a:lnTo>
                  <a:lnTo>
                    <a:pt x="585" y="369"/>
                  </a:lnTo>
                  <a:lnTo>
                    <a:pt x="586" y="371"/>
                  </a:lnTo>
                  <a:lnTo>
                    <a:pt x="581" y="373"/>
                  </a:lnTo>
                  <a:lnTo>
                    <a:pt x="578" y="369"/>
                  </a:lnTo>
                  <a:lnTo>
                    <a:pt x="575" y="368"/>
                  </a:lnTo>
                  <a:lnTo>
                    <a:pt x="556" y="382"/>
                  </a:lnTo>
                  <a:lnTo>
                    <a:pt x="553" y="384"/>
                  </a:lnTo>
                  <a:lnTo>
                    <a:pt x="549" y="392"/>
                  </a:lnTo>
                  <a:lnTo>
                    <a:pt x="552" y="403"/>
                  </a:lnTo>
                  <a:lnTo>
                    <a:pt x="553" y="409"/>
                  </a:lnTo>
                  <a:lnTo>
                    <a:pt x="552" y="418"/>
                  </a:lnTo>
                  <a:lnTo>
                    <a:pt x="551" y="423"/>
                  </a:lnTo>
                  <a:lnTo>
                    <a:pt x="559" y="427"/>
                  </a:lnTo>
                  <a:lnTo>
                    <a:pt x="562" y="434"/>
                  </a:lnTo>
                  <a:lnTo>
                    <a:pt x="569" y="439"/>
                  </a:lnTo>
                  <a:lnTo>
                    <a:pt x="582" y="440"/>
                  </a:lnTo>
                  <a:lnTo>
                    <a:pt x="586" y="445"/>
                  </a:lnTo>
                  <a:lnTo>
                    <a:pt x="588" y="456"/>
                  </a:lnTo>
                  <a:lnTo>
                    <a:pt x="585" y="464"/>
                  </a:lnTo>
                  <a:lnTo>
                    <a:pt x="583" y="477"/>
                  </a:lnTo>
                  <a:lnTo>
                    <a:pt x="581" y="480"/>
                  </a:lnTo>
                  <a:lnTo>
                    <a:pt x="571" y="482"/>
                  </a:lnTo>
                  <a:lnTo>
                    <a:pt x="566" y="480"/>
                  </a:lnTo>
                  <a:lnTo>
                    <a:pt x="562" y="498"/>
                  </a:lnTo>
                  <a:lnTo>
                    <a:pt x="557" y="502"/>
                  </a:lnTo>
                  <a:lnTo>
                    <a:pt x="552" y="509"/>
                  </a:lnTo>
                  <a:lnTo>
                    <a:pt x="541" y="513"/>
                  </a:lnTo>
                  <a:lnTo>
                    <a:pt x="539" y="519"/>
                  </a:lnTo>
                  <a:lnTo>
                    <a:pt x="532" y="518"/>
                  </a:lnTo>
                  <a:lnTo>
                    <a:pt x="529" y="519"/>
                  </a:lnTo>
                  <a:lnTo>
                    <a:pt x="525" y="529"/>
                  </a:lnTo>
                  <a:lnTo>
                    <a:pt x="524" y="541"/>
                  </a:lnTo>
                  <a:lnTo>
                    <a:pt x="520" y="548"/>
                  </a:lnTo>
                  <a:lnTo>
                    <a:pt x="505" y="546"/>
                  </a:lnTo>
                  <a:lnTo>
                    <a:pt x="496" y="542"/>
                  </a:lnTo>
                  <a:lnTo>
                    <a:pt x="488" y="538"/>
                  </a:lnTo>
                  <a:lnTo>
                    <a:pt x="482" y="534"/>
                  </a:lnTo>
                  <a:lnTo>
                    <a:pt x="478" y="530"/>
                  </a:lnTo>
                  <a:lnTo>
                    <a:pt x="474" y="529"/>
                  </a:lnTo>
                  <a:lnTo>
                    <a:pt x="469" y="530"/>
                  </a:lnTo>
                  <a:lnTo>
                    <a:pt x="465" y="527"/>
                  </a:lnTo>
                  <a:lnTo>
                    <a:pt x="465" y="523"/>
                  </a:lnTo>
                  <a:lnTo>
                    <a:pt x="453" y="512"/>
                  </a:lnTo>
                  <a:lnTo>
                    <a:pt x="451" y="506"/>
                  </a:lnTo>
                  <a:lnTo>
                    <a:pt x="448" y="505"/>
                  </a:lnTo>
                  <a:lnTo>
                    <a:pt x="445" y="499"/>
                  </a:lnTo>
                  <a:lnTo>
                    <a:pt x="438" y="499"/>
                  </a:lnTo>
                  <a:lnTo>
                    <a:pt x="435" y="492"/>
                  </a:lnTo>
                  <a:lnTo>
                    <a:pt x="435" y="481"/>
                  </a:lnTo>
                  <a:lnTo>
                    <a:pt x="441" y="478"/>
                  </a:lnTo>
                  <a:lnTo>
                    <a:pt x="442" y="477"/>
                  </a:lnTo>
                  <a:lnTo>
                    <a:pt x="442" y="469"/>
                  </a:lnTo>
                  <a:lnTo>
                    <a:pt x="446" y="464"/>
                  </a:lnTo>
                  <a:lnTo>
                    <a:pt x="443" y="460"/>
                  </a:lnTo>
                  <a:lnTo>
                    <a:pt x="441" y="454"/>
                  </a:lnTo>
                  <a:lnTo>
                    <a:pt x="434" y="446"/>
                  </a:lnTo>
                  <a:lnTo>
                    <a:pt x="441" y="431"/>
                  </a:lnTo>
                  <a:lnTo>
                    <a:pt x="438" y="428"/>
                  </a:lnTo>
                  <a:lnTo>
                    <a:pt x="428" y="435"/>
                  </a:lnTo>
                  <a:lnTo>
                    <a:pt x="420" y="434"/>
                  </a:lnTo>
                  <a:lnTo>
                    <a:pt x="418" y="441"/>
                  </a:lnTo>
                  <a:lnTo>
                    <a:pt x="416" y="446"/>
                  </a:lnTo>
                  <a:lnTo>
                    <a:pt x="405" y="446"/>
                  </a:lnTo>
                  <a:lnTo>
                    <a:pt x="402" y="457"/>
                  </a:lnTo>
                  <a:lnTo>
                    <a:pt x="394" y="456"/>
                  </a:lnTo>
                  <a:lnTo>
                    <a:pt x="388" y="457"/>
                  </a:lnTo>
                  <a:lnTo>
                    <a:pt x="377" y="472"/>
                  </a:lnTo>
                  <a:lnTo>
                    <a:pt x="371" y="477"/>
                  </a:lnTo>
                  <a:lnTo>
                    <a:pt x="360" y="465"/>
                  </a:lnTo>
                  <a:lnTo>
                    <a:pt x="356" y="478"/>
                  </a:lnTo>
                  <a:lnTo>
                    <a:pt x="354" y="484"/>
                  </a:lnTo>
                  <a:lnTo>
                    <a:pt x="341" y="481"/>
                  </a:lnTo>
                  <a:lnTo>
                    <a:pt x="337" y="478"/>
                  </a:lnTo>
                  <a:lnTo>
                    <a:pt x="321" y="467"/>
                  </a:lnTo>
                  <a:lnTo>
                    <a:pt x="315" y="458"/>
                  </a:lnTo>
                  <a:lnTo>
                    <a:pt x="317" y="455"/>
                  </a:lnTo>
                  <a:lnTo>
                    <a:pt x="319" y="457"/>
                  </a:lnTo>
                  <a:lnTo>
                    <a:pt x="318" y="448"/>
                  </a:lnTo>
                  <a:lnTo>
                    <a:pt x="312" y="436"/>
                  </a:lnTo>
                  <a:lnTo>
                    <a:pt x="301" y="429"/>
                  </a:lnTo>
                  <a:lnTo>
                    <a:pt x="291" y="418"/>
                  </a:lnTo>
                  <a:lnTo>
                    <a:pt x="291" y="410"/>
                  </a:lnTo>
                  <a:lnTo>
                    <a:pt x="289" y="401"/>
                  </a:lnTo>
                  <a:lnTo>
                    <a:pt x="275" y="389"/>
                  </a:lnTo>
                  <a:lnTo>
                    <a:pt x="261" y="382"/>
                  </a:lnTo>
                  <a:lnTo>
                    <a:pt x="251" y="378"/>
                  </a:lnTo>
                  <a:lnTo>
                    <a:pt x="233" y="378"/>
                  </a:lnTo>
                  <a:lnTo>
                    <a:pt x="220" y="374"/>
                  </a:lnTo>
                  <a:lnTo>
                    <a:pt x="209" y="376"/>
                  </a:lnTo>
                  <a:lnTo>
                    <a:pt x="195" y="363"/>
                  </a:lnTo>
                  <a:lnTo>
                    <a:pt x="183" y="333"/>
                  </a:lnTo>
                  <a:lnTo>
                    <a:pt x="187" y="329"/>
                  </a:lnTo>
                  <a:lnTo>
                    <a:pt x="192" y="327"/>
                  </a:lnTo>
                  <a:lnTo>
                    <a:pt x="206" y="329"/>
                  </a:lnTo>
                  <a:lnTo>
                    <a:pt x="211" y="323"/>
                  </a:lnTo>
                  <a:lnTo>
                    <a:pt x="199" y="299"/>
                  </a:lnTo>
                  <a:lnTo>
                    <a:pt x="196" y="298"/>
                  </a:lnTo>
                  <a:lnTo>
                    <a:pt x="188" y="300"/>
                  </a:lnTo>
                  <a:lnTo>
                    <a:pt x="181" y="293"/>
                  </a:lnTo>
                  <a:lnTo>
                    <a:pt x="179" y="283"/>
                  </a:lnTo>
                  <a:lnTo>
                    <a:pt x="184" y="270"/>
                  </a:lnTo>
                  <a:lnTo>
                    <a:pt x="186" y="255"/>
                  </a:lnTo>
                  <a:lnTo>
                    <a:pt x="181" y="247"/>
                  </a:lnTo>
                  <a:lnTo>
                    <a:pt x="172" y="249"/>
                  </a:lnTo>
                  <a:lnTo>
                    <a:pt x="168" y="248"/>
                  </a:lnTo>
                  <a:lnTo>
                    <a:pt x="160" y="247"/>
                  </a:lnTo>
                  <a:lnTo>
                    <a:pt x="153" y="249"/>
                  </a:lnTo>
                  <a:lnTo>
                    <a:pt x="143" y="241"/>
                  </a:lnTo>
                  <a:lnTo>
                    <a:pt x="141" y="234"/>
                  </a:lnTo>
                  <a:lnTo>
                    <a:pt x="142" y="230"/>
                  </a:lnTo>
                  <a:lnTo>
                    <a:pt x="148" y="229"/>
                  </a:lnTo>
                  <a:lnTo>
                    <a:pt x="156" y="224"/>
                  </a:lnTo>
                  <a:lnTo>
                    <a:pt x="156" y="221"/>
                  </a:lnTo>
                  <a:lnTo>
                    <a:pt x="150" y="216"/>
                  </a:lnTo>
                  <a:lnTo>
                    <a:pt x="154" y="212"/>
                  </a:lnTo>
                  <a:lnTo>
                    <a:pt x="169" y="210"/>
                  </a:lnTo>
                  <a:lnTo>
                    <a:pt x="195" y="208"/>
                  </a:lnTo>
                  <a:lnTo>
                    <a:pt x="216" y="191"/>
                  </a:lnTo>
                  <a:lnTo>
                    <a:pt x="217" y="183"/>
                  </a:lnTo>
                  <a:lnTo>
                    <a:pt x="213" y="173"/>
                  </a:lnTo>
                  <a:lnTo>
                    <a:pt x="207" y="175"/>
                  </a:lnTo>
                  <a:lnTo>
                    <a:pt x="200" y="187"/>
                  </a:lnTo>
                  <a:lnTo>
                    <a:pt x="196" y="191"/>
                  </a:lnTo>
                  <a:lnTo>
                    <a:pt x="185" y="191"/>
                  </a:lnTo>
                  <a:lnTo>
                    <a:pt x="181" y="188"/>
                  </a:lnTo>
                  <a:lnTo>
                    <a:pt x="181" y="179"/>
                  </a:lnTo>
                  <a:lnTo>
                    <a:pt x="192" y="169"/>
                  </a:lnTo>
                  <a:lnTo>
                    <a:pt x="194" y="147"/>
                  </a:lnTo>
                  <a:lnTo>
                    <a:pt x="184" y="129"/>
                  </a:lnTo>
                  <a:lnTo>
                    <a:pt x="171" y="121"/>
                  </a:lnTo>
                  <a:lnTo>
                    <a:pt x="170" y="118"/>
                  </a:lnTo>
                  <a:lnTo>
                    <a:pt x="167" y="109"/>
                  </a:lnTo>
                  <a:lnTo>
                    <a:pt x="161" y="105"/>
                  </a:lnTo>
                  <a:lnTo>
                    <a:pt x="163" y="99"/>
                  </a:lnTo>
                  <a:lnTo>
                    <a:pt x="160" y="88"/>
                  </a:lnTo>
                  <a:lnTo>
                    <a:pt x="153" y="80"/>
                  </a:lnTo>
                  <a:lnTo>
                    <a:pt x="144" y="66"/>
                  </a:lnTo>
                  <a:lnTo>
                    <a:pt x="144" y="54"/>
                  </a:lnTo>
                  <a:lnTo>
                    <a:pt x="148" y="49"/>
                  </a:lnTo>
                  <a:lnTo>
                    <a:pt x="150" y="45"/>
                  </a:lnTo>
                  <a:lnTo>
                    <a:pt x="158" y="46"/>
                  </a:lnTo>
                  <a:close/>
                  <a:moveTo>
                    <a:pt x="314" y="442"/>
                  </a:moveTo>
                  <a:lnTo>
                    <a:pt x="314" y="452"/>
                  </a:lnTo>
                  <a:lnTo>
                    <a:pt x="312" y="450"/>
                  </a:lnTo>
                  <a:lnTo>
                    <a:pt x="309" y="441"/>
                  </a:lnTo>
                  <a:lnTo>
                    <a:pt x="314" y="442"/>
                  </a:lnTo>
                  <a:close/>
                  <a:moveTo>
                    <a:pt x="154" y="324"/>
                  </a:moveTo>
                  <a:lnTo>
                    <a:pt x="155" y="325"/>
                  </a:lnTo>
                  <a:lnTo>
                    <a:pt x="153" y="325"/>
                  </a:lnTo>
                  <a:lnTo>
                    <a:pt x="152" y="323"/>
                  </a:lnTo>
                  <a:lnTo>
                    <a:pt x="154" y="320"/>
                  </a:lnTo>
                  <a:lnTo>
                    <a:pt x="156" y="319"/>
                  </a:lnTo>
                  <a:lnTo>
                    <a:pt x="155" y="321"/>
                  </a:lnTo>
                  <a:lnTo>
                    <a:pt x="157" y="322"/>
                  </a:lnTo>
                  <a:lnTo>
                    <a:pt x="154" y="324"/>
                  </a:lnTo>
                  <a:close/>
                  <a:moveTo>
                    <a:pt x="3" y="276"/>
                  </a:moveTo>
                  <a:lnTo>
                    <a:pt x="4" y="282"/>
                  </a:lnTo>
                  <a:lnTo>
                    <a:pt x="2" y="281"/>
                  </a:lnTo>
                  <a:lnTo>
                    <a:pt x="0" y="277"/>
                  </a:lnTo>
                  <a:lnTo>
                    <a:pt x="3" y="276"/>
                  </a:lnTo>
                  <a:close/>
                  <a:moveTo>
                    <a:pt x="9" y="278"/>
                  </a:moveTo>
                  <a:lnTo>
                    <a:pt x="8" y="280"/>
                  </a:lnTo>
                  <a:lnTo>
                    <a:pt x="5" y="277"/>
                  </a:lnTo>
                  <a:lnTo>
                    <a:pt x="8" y="275"/>
                  </a:lnTo>
                  <a:lnTo>
                    <a:pt x="9" y="276"/>
                  </a:lnTo>
                  <a:lnTo>
                    <a:pt x="9" y="278"/>
                  </a:lnTo>
                  <a:close/>
                  <a:moveTo>
                    <a:pt x="605" y="202"/>
                  </a:moveTo>
                  <a:lnTo>
                    <a:pt x="604" y="205"/>
                  </a:lnTo>
                  <a:lnTo>
                    <a:pt x="602" y="203"/>
                  </a:lnTo>
                  <a:lnTo>
                    <a:pt x="602" y="201"/>
                  </a:lnTo>
                  <a:lnTo>
                    <a:pt x="603" y="199"/>
                  </a:lnTo>
                  <a:lnTo>
                    <a:pt x="605" y="202"/>
                  </a:lnTo>
                  <a:close/>
                  <a:moveTo>
                    <a:pt x="133" y="190"/>
                  </a:moveTo>
                  <a:lnTo>
                    <a:pt x="131" y="192"/>
                  </a:lnTo>
                  <a:lnTo>
                    <a:pt x="128" y="189"/>
                  </a:lnTo>
                  <a:lnTo>
                    <a:pt x="130" y="187"/>
                  </a:lnTo>
                  <a:lnTo>
                    <a:pt x="133" y="190"/>
                  </a:lnTo>
                  <a:close/>
                  <a:moveTo>
                    <a:pt x="167" y="190"/>
                  </a:moveTo>
                  <a:lnTo>
                    <a:pt x="164" y="192"/>
                  </a:lnTo>
                  <a:lnTo>
                    <a:pt x="162" y="190"/>
                  </a:lnTo>
                  <a:lnTo>
                    <a:pt x="165" y="187"/>
                  </a:lnTo>
                  <a:lnTo>
                    <a:pt x="167" y="190"/>
                  </a:lnTo>
                  <a:close/>
                  <a:moveTo>
                    <a:pt x="639" y="180"/>
                  </a:moveTo>
                  <a:lnTo>
                    <a:pt x="652" y="207"/>
                  </a:lnTo>
                  <a:lnTo>
                    <a:pt x="637" y="208"/>
                  </a:lnTo>
                  <a:lnTo>
                    <a:pt x="629" y="206"/>
                  </a:lnTo>
                  <a:lnTo>
                    <a:pt x="625" y="211"/>
                  </a:lnTo>
                  <a:lnTo>
                    <a:pt x="615" y="209"/>
                  </a:lnTo>
                  <a:lnTo>
                    <a:pt x="611" y="198"/>
                  </a:lnTo>
                  <a:lnTo>
                    <a:pt x="602" y="198"/>
                  </a:lnTo>
                  <a:lnTo>
                    <a:pt x="599" y="198"/>
                  </a:lnTo>
                  <a:lnTo>
                    <a:pt x="594" y="194"/>
                  </a:lnTo>
                  <a:lnTo>
                    <a:pt x="597" y="180"/>
                  </a:lnTo>
                  <a:lnTo>
                    <a:pt x="601" y="175"/>
                  </a:lnTo>
                  <a:lnTo>
                    <a:pt x="605" y="170"/>
                  </a:lnTo>
                  <a:lnTo>
                    <a:pt x="624" y="172"/>
                  </a:lnTo>
                  <a:lnTo>
                    <a:pt x="639" y="180"/>
                  </a:lnTo>
                  <a:close/>
                  <a:moveTo>
                    <a:pt x="153" y="180"/>
                  </a:moveTo>
                  <a:lnTo>
                    <a:pt x="148" y="182"/>
                  </a:lnTo>
                  <a:lnTo>
                    <a:pt x="144" y="181"/>
                  </a:lnTo>
                  <a:lnTo>
                    <a:pt x="139" y="176"/>
                  </a:lnTo>
                  <a:lnTo>
                    <a:pt x="138" y="172"/>
                  </a:lnTo>
                  <a:lnTo>
                    <a:pt x="138" y="170"/>
                  </a:lnTo>
                  <a:lnTo>
                    <a:pt x="139" y="168"/>
                  </a:lnTo>
                  <a:lnTo>
                    <a:pt x="145" y="167"/>
                  </a:lnTo>
                  <a:lnTo>
                    <a:pt x="149" y="164"/>
                  </a:lnTo>
                  <a:lnTo>
                    <a:pt x="154" y="162"/>
                  </a:lnTo>
                  <a:lnTo>
                    <a:pt x="155" y="160"/>
                  </a:lnTo>
                  <a:lnTo>
                    <a:pt x="160" y="159"/>
                  </a:lnTo>
                  <a:lnTo>
                    <a:pt x="161" y="162"/>
                  </a:lnTo>
                  <a:lnTo>
                    <a:pt x="161" y="167"/>
                  </a:lnTo>
                  <a:lnTo>
                    <a:pt x="159" y="172"/>
                  </a:lnTo>
                  <a:lnTo>
                    <a:pt x="158" y="176"/>
                  </a:lnTo>
                  <a:lnTo>
                    <a:pt x="153" y="180"/>
                  </a:lnTo>
                  <a:close/>
                  <a:moveTo>
                    <a:pt x="183" y="165"/>
                  </a:moveTo>
                  <a:lnTo>
                    <a:pt x="181" y="166"/>
                  </a:lnTo>
                  <a:lnTo>
                    <a:pt x="178" y="162"/>
                  </a:lnTo>
                  <a:lnTo>
                    <a:pt x="181" y="160"/>
                  </a:lnTo>
                  <a:lnTo>
                    <a:pt x="183" y="165"/>
                  </a:lnTo>
                  <a:close/>
                  <a:moveTo>
                    <a:pt x="136" y="157"/>
                  </a:moveTo>
                  <a:lnTo>
                    <a:pt x="132" y="160"/>
                  </a:lnTo>
                  <a:lnTo>
                    <a:pt x="126" y="154"/>
                  </a:lnTo>
                  <a:lnTo>
                    <a:pt x="132" y="152"/>
                  </a:lnTo>
                  <a:lnTo>
                    <a:pt x="136" y="157"/>
                  </a:lnTo>
                  <a:close/>
                  <a:moveTo>
                    <a:pt x="185" y="146"/>
                  </a:moveTo>
                  <a:lnTo>
                    <a:pt x="183" y="148"/>
                  </a:lnTo>
                  <a:lnTo>
                    <a:pt x="181" y="148"/>
                  </a:lnTo>
                  <a:lnTo>
                    <a:pt x="180" y="146"/>
                  </a:lnTo>
                  <a:lnTo>
                    <a:pt x="184" y="145"/>
                  </a:lnTo>
                  <a:lnTo>
                    <a:pt x="185" y="146"/>
                  </a:lnTo>
                  <a:close/>
                  <a:moveTo>
                    <a:pt x="166" y="137"/>
                  </a:moveTo>
                  <a:lnTo>
                    <a:pt x="164" y="138"/>
                  </a:lnTo>
                  <a:lnTo>
                    <a:pt x="162" y="136"/>
                  </a:lnTo>
                  <a:lnTo>
                    <a:pt x="163" y="133"/>
                  </a:lnTo>
                  <a:lnTo>
                    <a:pt x="167" y="132"/>
                  </a:lnTo>
                  <a:lnTo>
                    <a:pt x="167" y="135"/>
                  </a:lnTo>
                  <a:lnTo>
                    <a:pt x="166" y="137"/>
                  </a:lnTo>
                  <a:close/>
                  <a:moveTo>
                    <a:pt x="150" y="133"/>
                  </a:moveTo>
                  <a:lnTo>
                    <a:pt x="143" y="135"/>
                  </a:lnTo>
                  <a:lnTo>
                    <a:pt x="139" y="135"/>
                  </a:lnTo>
                  <a:lnTo>
                    <a:pt x="131" y="140"/>
                  </a:lnTo>
                  <a:lnTo>
                    <a:pt x="128" y="137"/>
                  </a:lnTo>
                  <a:lnTo>
                    <a:pt x="128" y="135"/>
                  </a:lnTo>
                  <a:lnTo>
                    <a:pt x="130" y="134"/>
                  </a:lnTo>
                  <a:lnTo>
                    <a:pt x="143" y="132"/>
                  </a:lnTo>
                  <a:lnTo>
                    <a:pt x="148" y="130"/>
                  </a:lnTo>
                  <a:lnTo>
                    <a:pt x="151" y="128"/>
                  </a:lnTo>
                  <a:lnTo>
                    <a:pt x="153" y="129"/>
                  </a:lnTo>
                  <a:lnTo>
                    <a:pt x="152" y="131"/>
                  </a:lnTo>
                  <a:lnTo>
                    <a:pt x="150" y="133"/>
                  </a:lnTo>
                  <a:close/>
                  <a:moveTo>
                    <a:pt x="163" y="121"/>
                  </a:moveTo>
                  <a:lnTo>
                    <a:pt x="161" y="123"/>
                  </a:lnTo>
                  <a:lnTo>
                    <a:pt x="158" y="122"/>
                  </a:lnTo>
                  <a:lnTo>
                    <a:pt x="160" y="119"/>
                  </a:lnTo>
                  <a:lnTo>
                    <a:pt x="163" y="121"/>
                  </a:lnTo>
                  <a:close/>
                  <a:moveTo>
                    <a:pt x="412" y="118"/>
                  </a:moveTo>
                  <a:lnTo>
                    <a:pt x="412" y="124"/>
                  </a:lnTo>
                  <a:lnTo>
                    <a:pt x="409" y="123"/>
                  </a:lnTo>
                  <a:lnTo>
                    <a:pt x="411" y="119"/>
                  </a:lnTo>
                  <a:lnTo>
                    <a:pt x="412" y="118"/>
                  </a:lnTo>
                  <a:close/>
                  <a:moveTo>
                    <a:pt x="102" y="140"/>
                  </a:moveTo>
                  <a:lnTo>
                    <a:pt x="97" y="142"/>
                  </a:lnTo>
                  <a:lnTo>
                    <a:pt x="92" y="135"/>
                  </a:lnTo>
                  <a:lnTo>
                    <a:pt x="83" y="123"/>
                  </a:lnTo>
                  <a:lnTo>
                    <a:pt x="87" y="117"/>
                  </a:lnTo>
                  <a:lnTo>
                    <a:pt x="93" y="112"/>
                  </a:lnTo>
                  <a:lnTo>
                    <a:pt x="96" y="127"/>
                  </a:lnTo>
                  <a:lnTo>
                    <a:pt x="102" y="140"/>
                  </a:lnTo>
                  <a:close/>
                  <a:moveTo>
                    <a:pt x="136" y="117"/>
                  </a:moveTo>
                  <a:lnTo>
                    <a:pt x="132" y="120"/>
                  </a:lnTo>
                  <a:lnTo>
                    <a:pt x="118" y="118"/>
                  </a:lnTo>
                  <a:lnTo>
                    <a:pt x="106" y="113"/>
                  </a:lnTo>
                  <a:lnTo>
                    <a:pt x="104" y="112"/>
                  </a:lnTo>
                  <a:lnTo>
                    <a:pt x="103" y="107"/>
                  </a:lnTo>
                  <a:lnTo>
                    <a:pt x="106" y="101"/>
                  </a:lnTo>
                  <a:lnTo>
                    <a:pt x="112" y="98"/>
                  </a:lnTo>
                  <a:lnTo>
                    <a:pt x="131" y="96"/>
                  </a:lnTo>
                  <a:lnTo>
                    <a:pt x="138" y="99"/>
                  </a:lnTo>
                  <a:lnTo>
                    <a:pt x="141" y="107"/>
                  </a:lnTo>
                  <a:lnTo>
                    <a:pt x="136" y="117"/>
                  </a:lnTo>
                  <a:close/>
                  <a:moveTo>
                    <a:pt x="108" y="53"/>
                  </a:moveTo>
                  <a:lnTo>
                    <a:pt x="113" y="60"/>
                  </a:lnTo>
                  <a:lnTo>
                    <a:pt x="109" y="63"/>
                  </a:lnTo>
                  <a:lnTo>
                    <a:pt x="107" y="62"/>
                  </a:lnTo>
                  <a:lnTo>
                    <a:pt x="97" y="58"/>
                  </a:lnTo>
                  <a:lnTo>
                    <a:pt x="93" y="60"/>
                  </a:lnTo>
                  <a:lnTo>
                    <a:pt x="91" y="61"/>
                  </a:lnTo>
                  <a:lnTo>
                    <a:pt x="86" y="71"/>
                  </a:lnTo>
                  <a:lnTo>
                    <a:pt x="84" y="90"/>
                  </a:lnTo>
                  <a:lnTo>
                    <a:pt x="81" y="93"/>
                  </a:lnTo>
                  <a:lnTo>
                    <a:pt x="84" y="62"/>
                  </a:lnTo>
                  <a:lnTo>
                    <a:pt x="87" y="43"/>
                  </a:lnTo>
                  <a:lnTo>
                    <a:pt x="94" y="25"/>
                  </a:lnTo>
                  <a:lnTo>
                    <a:pt x="101" y="6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0" y="8"/>
                  </a:lnTo>
                  <a:lnTo>
                    <a:pt x="108" y="11"/>
                  </a:lnTo>
                  <a:lnTo>
                    <a:pt x="100" y="24"/>
                  </a:lnTo>
                  <a:lnTo>
                    <a:pt x="99" y="35"/>
                  </a:lnTo>
                  <a:lnTo>
                    <a:pt x="104" y="49"/>
                  </a:lnTo>
                  <a:lnTo>
                    <a:pt x="108" y="5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62" name="Freeform 53">
              <a:extLst>
                <a:ext uri="{FF2B5EF4-FFF2-40B4-BE49-F238E27FC236}">
                  <a16:creationId xmlns:a16="http://schemas.microsoft.com/office/drawing/2014/main" id="{2F3F1D5B-7B98-B052-065F-DE61AB41B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000" y="2746375"/>
              <a:ext cx="901700" cy="741363"/>
            </a:xfrm>
            <a:custGeom>
              <a:avLst/>
              <a:gdLst>
                <a:gd name="T0" fmla="*/ 208 w 568"/>
                <a:gd name="T1" fmla="*/ 9 h 467"/>
                <a:gd name="T2" fmla="*/ 214 w 568"/>
                <a:gd name="T3" fmla="*/ 34 h 467"/>
                <a:gd name="T4" fmla="*/ 223 w 568"/>
                <a:gd name="T5" fmla="*/ 71 h 467"/>
                <a:gd name="T6" fmla="*/ 272 w 568"/>
                <a:gd name="T7" fmla="*/ 75 h 467"/>
                <a:gd name="T8" fmla="*/ 307 w 568"/>
                <a:gd name="T9" fmla="*/ 91 h 467"/>
                <a:gd name="T10" fmla="*/ 314 w 568"/>
                <a:gd name="T11" fmla="*/ 97 h 467"/>
                <a:gd name="T12" fmla="*/ 304 w 568"/>
                <a:gd name="T13" fmla="*/ 135 h 467"/>
                <a:gd name="T14" fmla="*/ 321 w 568"/>
                <a:gd name="T15" fmla="*/ 161 h 467"/>
                <a:gd name="T16" fmla="*/ 354 w 568"/>
                <a:gd name="T17" fmla="*/ 172 h 467"/>
                <a:gd name="T18" fmla="*/ 385 w 568"/>
                <a:gd name="T19" fmla="*/ 191 h 467"/>
                <a:gd name="T20" fmla="*/ 428 w 568"/>
                <a:gd name="T21" fmla="*/ 200 h 467"/>
                <a:gd name="T22" fmla="*/ 468 w 568"/>
                <a:gd name="T23" fmla="*/ 218 h 467"/>
                <a:gd name="T24" fmla="*/ 482 w 568"/>
                <a:gd name="T25" fmla="*/ 219 h 467"/>
                <a:gd name="T26" fmla="*/ 490 w 568"/>
                <a:gd name="T27" fmla="*/ 174 h 467"/>
                <a:gd name="T28" fmla="*/ 536 w 568"/>
                <a:gd name="T29" fmla="*/ 182 h 467"/>
                <a:gd name="T30" fmla="*/ 557 w 568"/>
                <a:gd name="T31" fmla="*/ 203 h 467"/>
                <a:gd name="T32" fmla="*/ 540 w 568"/>
                <a:gd name="T33" fmla="*/ 232 h 467"/>
                <a:gd name="T34" fmla="*/ 519 w 568"/>
                <a:gd name="T35" fmla="*/ 250 h 467"/>
                <a:gd name="T36" fmla="*/ 488 w 568"/>
                <a:gd name="T37" fmla="*/ 271 h 467"/>
                <a:gd name="T38" fmla="*/ 483 w 568"/>
                <a:gd name="T39" fmla="*/ 288 h 467"/>
                <a:gd name="T40" fmla="*/ 501 w 568"/>
                <a:gd name="T41" fmla="*/ 313 h 467"/>
                <a:gd name="T42" fmla="*/ 463 w 568"/>
                <a:gd name="T43" fmla="*/ 335 h 467"/>
                <a:gd name="T44" fmla="*/ 443 w 568"/>
                <a:gd name="T45" fmla="*/ 338 h 467"/>
                <a:gd name="T46" fmla="*/ 414 w 568"/>
                <a:gd name="T47" fmla="*/ 351 h 467"/>
                <a:gd name="T48" fmla="*/ 426 w 568"/>
                <a:gd name="T49" fmla="*/ 376 h 467"/>
                <a:gd name="T50" fmla="*/ 422 w 568"/>
                <a:gd name="T51" fmla="*/ 392 h 467"/>
                <a:gd name="T52" fmla="*/ 356 w 568"/>
                <a:gd name="T53" fmla="*/ 402 h 467"/>
                <a:gd name="T54" fmla="*/ 348 w 568"/>
                <a:gd name="T55" fmla="*/ 406 h 467"/>
                <a:gd name="T56" fmla="*/ 335 w 568"/>
                <a:gd name="T57" fmla="*/ 403 h 467"/>
                <a:gd name="T58" fmla="*/ 331 w 568"/>
                <a:gd name="T59" fmla="*/ 392 h 467"/>
                <a:gd name="T60" fmla="*/ 317 w 568"/>
                <a:gd name="T61" fmla="*/ 365 h 467"/>
                <a:gd name="T62" fmla="*/ 282 w 568"/>
                <a:gd name="T63" fmla="*/ 380 h 467"/>
                <a:gd name="T64" fmla="*/ 285 w 568"/>
                <a:gd name="T65" fmla="*/ 427 h 467"/>
                <a:gd name="T66" fmla="*/ 274 w 568"/>
                <a:gd name="T67" fmla="*/ 439 h 467"/>
                <a:gd name="T68" fmla="*/ 264 w 568"/>
                <a:gd name="T69" fmla="*/ 424 h 467"/>
                <a:gd name="T70" fmla="*/ 241 w 568"/>
                <a:gd name="T71" fmla="*/ 420 h 467"/>
                <a:gd name="T72" fmla="*/ 209 w 568"/>
                <a:gd name="T73" fmla="*/ 409 h 467"/>
                <a:gd name="T74" fmla="*/ 173 w 568"/>
                <a:gd name="T75" fmla="*/ 417 h 467"/>
                <a:gd name="T76" fmla="*/ 201 w 568"/>
                <a:gd name="T77" fmla="*/ 448 h 467"/>
                <a:gd name="T78" fmla="*/ 177 w 568"/>
                <a:gd name="T79" fmla="*/ 453 h 467"/>
                <a:gd name="T80" fmla="*/ 152 w 568"/>
                <a:gd name="T81" fmla="*/ 460 h 467"/>
                <a:gd name="T82" fmla="*/ 132 w 568"/>
                <a:gd name="T83" fmla="*/ 420 h 467"/>
                <a:gd name="T84" fmla="*/ 111 w 568"/>
                <a:gd name="T85" fmla="*/ 407 h 467"/>
                <a:gd name="T86" fmla="*/ 94 w 568"/>
                <a:gd name="T87" fmla="*/ 382 h 467"/>
                <a:gd name="T88" fmla="*/ 53 w 568"/>
                <a:gd name="T89" fmla="*/ 358 h 467"/>
                <a:gd name="T90" fmla="*/ 33 w 568"/>
                <a:gd name="T91" fmla="*/ 335 h 467"/>
                <a:gd name="T92" fmla="*/ 14 w 568"/>
                <a:gd name="T93" fmla="*/ 320 h 467"/>
                <a:gd name="T94" fmla="*/ 7 w 568"/>
                <a:gd name="T95" fmla="*/ 310 h 467"/>
                <a:gd name="T96" fmla="*/ 14 w 568"/>
                <a:gd name="T97" fmla="*/ 282 h 467"/>
                <a:gd name="T98" fmla="*/ 29 w 568"/>
                <a:gd name="T99" fmla="*/ 258 h 467"/>
                <a:gd name="T100" fmla="*/ 20 w 568"/>
                <a:gd name="T101" fmla="*/ 240 h 467"/>
                <a:gd name="T102" fmla="*/ 33 w 568"/>
                <a:gd name="T103" fmla="*/ 230 h 467"/>
                <a:gd name="T104" fmla="*/ 63 w 568"/>
                <a:gd name="T105" fmla="*/ 207 h 467"/>
                <a:gd name="T106" fmla="*/ 58 w 568"/>
                <a:gd name="T107" fmla="*/ 163 h 467"/>
                <a:gd name="T108" fmla="*/ 66 w 568"/>
                <a:gd name="T109" fmla="*/ 149 h 467"/>
                <a:gd name="T110" fmla="*/ 34 w 568"/>
                <a:gd name="T111" fmla="*/ 121 h 467"/>
                <a:gd name="T112" fmla="*/ 9 w 568"/>
                <a:gd name="T113" fmla="*/ 88 h 467"/>
                <a:gd name="T114" fmla="*/ 42 w 568"/>
                <a:gd name="T115" fmla="*/ 70 h 467"/>
                <a:gd name="T116" fmla="*/ 64 w 568"/>
                <a:gd name="T117" fmla="*/ 54 h 467"/>
                <a:gd name="T118" fmla="*/ 98 w 568"/>
                <a:gd name="T119" fmla="*/ 34 h 467"/>
                <a:gd name="T120" fmla="*/ 137 w 568"/>
                <a:gd name="T121" fmla="*/ 30 h 467"/>
                <a:gd name="T122" fmla="*/ 153 w 568"/>
                <a:gd name="T123" fmla="*/ 15 h 467"/>
                <a:gd name="T124" fmla="*/ 179 w 568"/>
                <a:gd name="T12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68" h="467">
                  <a:moveTo>
                    <a:pt x="188" y="3"/>
                  </a:moveTo>
                  <a:lnTo>
                    <a:pt x="191" y="7"/>
                  </a:lnTo>
                  <a:lnTo>
                    <a:pt x="197" y="5"/>
                  </a:lnTo>
                  <a:lnTo>
                    <a:pt x="204" y="10"/>
                  </a:lnTo>
                  <a:lnTo>
                    <a:pt x="208" y="9"/>
                  </a:lnTo>
                  <a:lnTo>
                    <a:pt x="212" y="15"/>
                  </a:lnTo>
                  <a:lnTo>
                    <a:pt x="205" y="16"/>
                  </a:lnTo>
                  <a:lnTo>
                    <a:pt x="204" y="21"/>
                  </a:lnTo>
                  <a:lnTo>
                    <a:pt x="206" y="30"/>
                  </a:lnTo>
                  <a:lnTo>
                    <a:pt x="214" y="34"/>
                  </a:lnTo>
                  <a:lnTo>
                    <a:pt x="213" y="42"/>
                  </a:lnTo>
                  <a:lnTo>
                    <a:pt x="215" y="47"/>
                  </a:lnTo>
                  <a:lnTo>
                    <a:pt x="221" y="52"/>
                  </a:lnTo>
                  <a:lnTo>
                    <a:pt x="220" y="58"/>
                  </a:lnTo>
                  <a:lnTo>
                    <a:pt x="223" y="71"/>
                  </a:lnTo>
                  <a:lnTo>
                    <a:pt x="229" y="74"/>
                  </a:lnTo>
                  <a:lnTo>
                    <a:pt x="238" y="70"/>
                  </a:lnTo>
                  <a:lnTo>
                    <a:pt x="245" y="72"/>
                  </a:lnTo>
                  <a:lnTo>
                    <a:pt x="258" y="78"/>
                  </a:lnTo>
                  <a:lnTo>
                    <a:pt x="272" y="75"/>
                  </a:lnTo>
                  <a:lnTo>
                    <a:pt x="280" y="79"/>
                  </a:lnTo>
                  <a:lnTo>
                    <a:pt x="292" y="76"/>
                  </a:lnTo>
                  <a:lnTo>
                    <a:pt x="298" y="82"/>
                  </a:lnTo>
                  <a:lnTo>
                    <a:pt x="306" y="83"/>
                  </a:lnTo>
                  <a:lnTo>
                    <a:pt x="307" y="91"/>
                  </a:lnTo>
                  <a:lnTo>
                    <a:pt x="307" y="93"/>
                  </a:lnTo>
                  <a:lnTo>
                    <a:pt x="308" y="94"/>
                  </a:lnTo>
                  <a:lnTo>
                    <a:pt x="309" y="96"/>
                  </a:lnTo>
                  <a:lnTo>
                    <a:pt x="311" y="96"/>
                  </a:lnTo>
                  <a:lnTo>
                    <a:pt x="314" y="97"/>
                  </a:lnTo>
                  <a:lnTo>
                    <a:pt x="312" y="100"/>
                  </a:lnTo>
                  <a:lnTo>
                    <a:pt x="324" y="111"/>
                  </a:lnTo>
                  <a:lnTo>
                    <a:pt x="311" y="130"/>
                  </a:lnTo>
                  <a:lnTo>
                    <a:pt x="306" y="128"/>
                  </a:lnTo>
                  <a:lnTo>
                    <a:pt x="304" y="135"/>
                  </a:lnTo>
                  <a:lnTo>
                    <a:pt x="308" y="141"/>
                  </a:lnTo>
                  <a:lnTo>
                    <a:pt x="317" y="140"/>
                  </a:lnTo>
                  <a:lnTo>
                    <a:pt x="324" y="147"/>
                  </a:lnTo>
                  <a:lnTo>
                    <a:pt x="326" y="156"/>
                  </a:lnTo>
                  <a:lnTo>
                    <a:pt x="321" y="161"/>
                  </a:lnTo>
                  <a:lnTo>
                    <a:pt x="324" y="170"/>
                  </a:lnTo>
                  <a:lnTo>
                    <a:pt x="328" y="174"/>
                  </a:lnTo>
                  <a:lnTo>
                    <a:pt x="339" y="174"/>
                  </a:lnTo>
                  <a:lnTo>
                    <a:pt x="346" y="168"/>
                  </a:lnTo>
                  <a:lnTo>
                    <a:pt x="354" y="172"/>
                  </a:lnTo>
                  <a:lnTo>
                    <a:pt x="354" y="174"/>
                  </a:lnTo>
                  <a:lnTo>
                    <a:pt x="364" y="171"/>
                  </a:lnTo>
                  <a:lnTo>
                    <a:pt x="371" y="179"/>
                  </a:lnTo>
                  <a:lnTo>
                    <a:pt x="373" y="183"/>
                  </a:lnTo>
                  <a:lnTo>
                    <a:pt x="385" y="191"/>
                  </a:lnTo>
                  <a:lnTo>
                    <a:pt x="410" y="188"/>
                  </a:lnTo>
                  <a:lnTo>
                    <a:pt x="415" y="192"/>
                  </a:lnTo>
                  <a:lnTo>
                    <a:pt x="416" y="196"/>
                  </a:lnTo>
                  <a:lnTo>
                    <a:pt x="422" y="195"/>
                  </a:lnTo>
                  <a:lnTo>
                    <a:pt x="428" y="200"/>
                  </a:lnTo>
                  <a:lnTo>
                    <a:pt x="428" y="206"/>
                  </a:lnTo>
                  <a:lnTo>
                    <a:pt x="435" y="207"/>
                  </a:lnTo>
                  <a:lnTo>
                    <a:pt x="438" y="215"/>
                  </a:lnTo>
                  <a:lnTo>
                    <a:pt x="453" y="212"/>
                  </a:lnTo>
                  <a:lnTo>
                    <a:pt x="468" y="218"/>
                  </a:lnTo>
                  <a:lnTo>
                    <a:pt x="472" y="213"/>
                  </a:lnTo>
                  <a:lnTo>
                    <a:pt x="478" y="218"/>
                  </a:lnTo>
                  <a:lnTo>
                    <a:pt x="478" y="223"/>
                  </a:lnTo>
                  <a:lnTo>
                    <a:pt x="480" y="222"/>
                  </a:lnTo>
                  <a:lnTo>
                    <a:pt x="482" y="219"/>
                  </a:lnTo>
                  <a:lnTo>
                    <a:pt x="483" y="211"/>
                  </a:lnTo>
                  <a:lnTo>
                    <a:pt x="493" y="196"/>
                  </a:lnTo>
                  <a:lnTo>
                    <a:pt x="491" y="191"/>
                  </a:lnTo>
                  <a:lnTo>
                    <a:pt x="485" y="189"/>
                  </a:lnTo>
                  <a:lnTo>
                    <a:pt x="490" y="174"/>
                  </a:lnTo>
                  <a:lnTo>
                    <a:pt x="502" y="170"/>
                  </a:lnTo>
                  <a:lnTo>
                    <a:pt x="509" y="178"/>
                  </a:lnTo>
                  <a:lnTo>
                    <a:pt x="526" y="176"/>
                  </a:lnTo>
                  <a:lnTo>
                    <a:pt x="528" y="181"/>
                  </a:lnTo>
                  <a:lnTo>
                    <a:pt x="536" y="182"/>
                  </a:lnTo>
                  <a:lnTo>
                    <a:pt x="538" y="195"/>
                  </a:lnTo>
                  <a:lnTo>
                    <a:pt x="543" y="194"/>
                  </a:lnTo>
                  <a:lnTo>
                    <a:pt x="544" y="202"/>
                  </a:lnTo>
                  <a:lnTo>
                    <a:pt x="552" y="205"/>
                  </a:lnTo>
                  <a:lnTo>
                    <a:pt x="557" y="203"/>
                  </a:lnTo>
                  <a:lnTo>
                    <a:pt x="560" y="206"/>
                  </a:lnTo>
                  <a:lnTo>
                    <a:pt x="563" y="220"/>
                  </a:lnTo>
                  <a:lnTo>
                    <a:pt x="568" y="226"/>
                  </a:lnTo>
                  <a:lnTo>
                    <a:pt x="565" y="231"/>
                  </a:lnTo>
                  <a:lnTo>
                    <a:pt x="540" y="232"/>
                  </a:lnTo>
                  <a:lnTo>
                    <a:pt x="539" y="235"/>
                  </a:lnTo>
                  <a:lnTo>
                    <a:pt x="529" y="240"/>
                  </a:lnTo>
                  <a:lnTo>
                    <a:pt x="524" y="254"/>
                  </a:lnTo>
                  <a:lnTo>
                    <a:pt x="521" y="254"/>
                  </a:lnTo>
                  <a:lnTo>
                    <a:pt x="519" y="250"/>
                  </a:lnTo>
                  <a:lnTo>
                    <a:pt x="509" y="254"/>
                  </a:lnTo>
                  <a:lnTo>
                    <a:pt x="504" y="260"/>
                  </a:lnTo>
                  <a:lnTo>
                    <a:pt x="486" y="262"/>
                  </a:lnTo>
                  <a:lnTo>
                    <a:pt x="485" y="265"/>
                  </a:lnTo>
                  <a:lnTo>
                    <a:pt x="488" y="271"/>
                  </a:lnTo>
                  <a:lnTo>
                    <a:pt x="493" y="272"/>
                  </a:lnTo>
                  <a:lnTo>
                    <a:pt x="494" y="274"/>
                  </a:lnTo>
                  <a:lnTo>
                    <a:pt x="490" y="279"/>
                  </a:lnTo>
                  <a:lnTo>
                    <a:pt x="484" y="280"/>
                  </a:lnTo>
                  <a:lnTo>
                    <a:pt x="483" y="288"/>
                  </a:lnTo>
                  <a:lnTo>
                    <a:pt x="491" y="290"/>
                  </a:lnTo>
                  <a:lnTo>
                    <a:pt x="489" y="296"/>
                  </a:lnTo>
                  <a:lnTo>
                    <a:pt x="492" y="304"/>
                  </a:lnTo>
                  <a:lnTo>
                    <a:pt x="503" y="307"/>
                  </a:lnTo>
                  <a:lnTo>
                    <a:pt x="501" y="313"/>
                  </a:lnTo>
                  <a:lnTo>
                    <a:pt x="490" y="322"/>
                  </a:lnTo>
                  <a:lnTo>
                    <a:pt x="479" y="322"/>
                  </a:lnTo>
                  <a:lnTo>
                    <a:pt x="475" y="328"/>
                  </a:lnTo>
                  <a:lnTo>
                    <a:pt x="469" y="327"/>
                  </a:lnTo>
                  <a:lnTo>
                    <a:pt x="463" y="335"/>
                  </a:lnTo>
                  <a:lnTo>
                    <a:pt x="466" y="341"/>
                  </a:lnTo>
                  <a:lnTo>
                    <a:pt x="455" y="342"/>
                  </a:lnTo>
                  <a:lnTo>
                    <a:pt x="449" y="349"/>
                  </a:lnTo>
                  <a:lnTo>
                    <a:pt x="444" y="347"/>
                  </a:lnTo>
                  <a:lnTo>
                    <a:pt x="443" y="338"/>
                  </a:lnTo>
                  <a:lnTo>
                    <a:pt x="439" y="327"/>
                  </a:lnTo>
                  <a:lnTo>
                    <a:pt x="426" y="337"/>
                  </a:lnTo>
                  <a:lnTo>
                    <a:pt x="422" y="340"/>
                  </a:lnTo>
                  <a:lnTo>
                    <a:pt x="422" y="348"/>
                  </a:lnTo>
                  <a:lnTo>
                    <a:pt x="414" y="351"/>
                  </a:lnTo>
                  <a:lnTo>
                    <a:pt x="412" y="355"/>
                  </a:lnTo>
                  <a:lnTo>
                    <a:pt x="415" y="362"/>
                  </a:lnTo>
                  <a:lnTo>
                    <a:pt x="423" y="361"/>
                  </a:lnTo>
                  <a:lnTo>
                    <a:pt x="430" y="371"/>
                  </a:lnTo>
                  <a:lnTo>
                    <a:pt x="426" y="376"/>
                  </a:lnTo>
                  <a:lnTo>
                    <a:pt x="426" y="380"/>
                  </a:lnTo>
                  <a:lnTo>
                    <a:pt x="416" y="384"/>
                  </a:lnTo>
                  <a:lnTo>
                    <a:pt x="417" y="387"/>
                  </a:lnTo>
                  <a:lnTo>
                    <a:pt x="422" y="390"/>
                  </a:lnTo>
                  <a:lnTo>
                    <a:pt x="422" y="392"/>
                  </a:lnTo>
                  <a:lnTo>
                    <a:pt x="404" y="403"/>
                  </a:lnTo>
                  <a:lnTo>
                    <a:pt x="395" y="395"/>
                  </a:lnTo>
                  <a:lnTo>
                    <a:pt x="363" y="404"/>
                  </a:lnTo>
                  <a:lnTo>
                    <a:pt x="359" y="403"/>
                  </a:lnTo>
                  <a:lnTo>
                    <a:pt x="356" y="402"/>
                  </a:lnTo>
                  <a:lnTo>
                    <a:pt x="354" y="401"/>
                  </a:lnTo>
                  <a:lnTo>
                    <a:pt x="350" y="402"/>
                  </a:lnTo>
                  <a:lnTo>
                    <a:pt x="349" y="403"/>
                  </a:lnTo>
                  <a:lnTo>
                    <a:pt x="349" y="404"/>
                  </a:lnTo>
                  <a:lnTo>
                    <a:pt x="348" y="406"/>
                  </a:lnTo>
                  <a:lnTo>
                    <a:pt x="345" y="407"/>
                  </a:lnTo>
                  <a:lnTo>
                    <a:pt x="342" y="408"/>
                  </a:lnTo>
                  <a:lnTo>
                    <a:pt x="340" y="410"/>
                  </a:lnTo>
                  <a:lnTo>
                    <a:pt x="339" y="403"/>
                  </a:lnTo>
                  <a:lnTo>
                    <a:pt x="335" y="403"/>
                  </a:lnTo>
                  <a:lnTo>
                    <a:pt x="333" y="403"/>
                  </a:lnTo>
                  <a:lnTo>
                    <a:pt x="331" y="402"/>
                  </a:lnTo>
                  <a:lnTo>
                    <a:pt x="332" y="397"/>
                  </a:lnTo>
                  <a:lnTo>
                    <a:pt x="331" y="395"/>
                  </a:lnTo>
                  <a:lnTo>
                    <a:pt x="331" y="392"/>
                  </a:lnTo>
                  <a:lnTo>
                    <a:pt x="326" y="393"/>
                  </a:lnTo>
                  <a:lnTo>
                    <a:pt x="319" y="387"/>
                  </a:lnTo>
                  <a:lnTo>
                    <a:pt x="318" y="374"/>
                  </a:lnTo>
                  <a:lnTo>
                    <a:pt x="321" y="370"/>
                  </a:lnTo>
                  <a:lnTo>
                    <a:pt x="317" y="365"/>
                  </a:lnTo>
                  <a:lnTo>
                    <a:pt x="304" y="363"/>
                  </a:lnTo>
                  <a:lnTo>
                    <a:pt x="299" y="368"/>
                  </a:lnTo>
                  <a:lnTo>
                    <a:pt x="297" y="373"/>
                  </a:lnTo>
                  <a:lnTo>
                    <a:pt x="285" y="377"/>
                  </a:lnTo>
                  <a:lnTo>
                    <a:pt x="282" y="380"/>
                  </a:lnTo>
                  <a:lnTo>
                    <a:pt x="283" y="386"/>
                  </a:lnTo>
                  <a:lnTo>
                    <a:pt x="286" y="393"/>
                  </a:lnTo>
                  <a:lnTo>
                    <a:pt x="285" y="403"/>
                  </a:lnTo>
                  <a:lnTo>
                    <a:pt x="290" y="414"/>
                  </a:lnTo>
                  <a:lnTo>
                    <a:pt x="285" y="427"/>
                  </a:lnTo>
                  <a:lnTo>
                    <a:pt x="286" y="433"/>
                  </a:lnTo>
                  <a:lnTo>
                    <a:pt x="284" y="437"/>
                  </a:lnTo>
                  <a:lnTo>
                    <a:pt x="285" y="443"/>
                  </a:lnTo>
                  <a:lnTo>
                    <a:pt x="282" y="445"/>
                  </a:lnTo>
                  <a:lnTo>
                    <a:pt x="274" y="439"/>
                  </a:lnTo>
                  <a:lnTo>
                    <a:pt x="272" y="445"/>
                  </a:lnTo>
                  <a:lnTo>
                    <a:pt x="260" y="436"/>
                  </a:lnTo>
                  <a:lnTo>
                    <a:pt x="260" y="432"/>
                  </a:lnTo>
                  <a:lnTo>
                    <a:pt x="264" y="428"/>
                  </a:lnTo>
                  <a:lnTo>
                    <a:pt x="264" y="424"/>
                  </a:lnTo>
                  <a:lnTo>
                    <a:pt x="256" y="418"/>
                  </a:lnTo>
                  <a:lnTo>
                    <a:pt x="256" y="414"/>
                  </a:lnTo>
                  <a:lnTo>
                    <a:pt x="250" y="414"/>
                  </a:lnTo>
                  <a:lnTo>
                    <a:pt x="248" y="418"/>
                  </a:lnTo>
                  <a:lnTo>
                    <a:pt x="241" y="420"/>
                  </a:lnTo>
                  <a:lnTo>
                    <a:pt x="238" y="416"/>
                  </a:lnTo>
                  <a:lnTo>
                    <a:pt x="231" y="415"/>
                  </a:lnTo>
                  <a:lnTo>
                    <a:pt x="229" y="420"/>
                  </a:lnTo>
                  <a:lnTo>
                    <a:pt x="221" y="408"/>
                  </a:lnTo>
                  <a:lnTo>
                    <a:pt x="209" y="409"/>
                  </a:lnTo>
                  <a:lnTo>
                    <a:pt x="206" y="405"/>
                  </a:lnTo>
                  <a:lnTo>
                    <a:pt x="197" y="407"/>
                  </a:lnTo>
                  <a:lnTo>
                    <a:pt x="187" y="410"/>
                  </a:lnTo>
                  <a:lnTo>
                    <a:pt x="180" y="417"/>
                  </a:lnTo>
                  <a:lnTo>
                    <a:pt x="173" y="417"/>
                  </a:lnTo>
                  <a:lnTo>
                    <a:pt x="175" y="423"/>
                  </a:lnTo>
                  <a:lnTo>
                    <a:pt x="174" y="430"/>
                  </a:lnTo>
                  <a:lnTo>
                    <a:pt x="184" y="438"/>
                  </a:lnTo>
                  <a:lnTo>
                    <a:pt x="200" y="445"/>
                  </a:lnTo>
                  <a:lnTo>
                    <a:pt x="201" y="448"/>
                  </a:lnTo>
                  <a:lnTo>
                    <a:pt x="201" y="453"/>
                  </a:lnTo>
                  <a:lnTo>
                    <a:pt x="197" y="455"/>
                  </a:lnTo>
                  <a:lnTo>
                    <a:pt x="189" y="453"/>
                  </a:lnTo>
                  <a:lnTo>
                    <a:pt x="183" y="455"/>
                  </a:lnTo>
                  <a:lnTo>
                    <a:pt x="177" y="453"/>
                  </a:lnTo>
                  <a:lnTo>
                    <a:pt x="176" y="459"/>
                  </a:lnTo>
                  <a:lnTo>
                    <a:pt x="176" y="465"/>
                  </a:lnTo>
                  <a:lnTo>
                    <a:pt x="173" y="467"/>
                  </a:lnTo>
                  <a:lnTo>
                    <a:pt x="166" y="462"/>
                  </a:lnTo>
                  <a:lnTo>
                    <a:pt x="152" y="460"/>
                  </a:lnTo>
                  <a:lnTo>
                    <a:pt x="149" y="449"/>
                  </a:lnTo>
                  <a:lnTo>
                    <a:pt x="149" y="428"/>
                  </a:lnTo>
                  <a:lnTo>
                    <a:pt x="140" y="424"/>
                  </a:lnTo>
                  <a:lnTo>
                    <a:pt x="136" y="416"/>
                  </a:lnTo>
                  <a:lnTo>
                    <a:pt x="132" y="420"/>
                  </a:lnTo>
                  <a:lnTo>
                    <a:pt x="128" y="419"/>
                  </a:lnTo>
                  <a:lnTo>
                    <a:pt x="126" y="414"/>
                  </a:lnTo>
                  <a:lnTo>
                    <a:pt x="120" y="411"/>
                  </a:lnTo>
                  <a:lnTo>
                    <a:pt x="118" y="404"/>
                  </a:lnTo>
                  <a:lnTo>
                    <a:pt x="111" y="407"/>
                  </a:lnTo>
                  <a:lnTo>
                    <a:pt x="106" y="406"/>
                  </a:lnTo>
                  <a:lnTo>
                    <a:pt x="104" y="403"/>
                  </a:lnTo>
                  <a:lnTo>
                    <a:pt x="107" y="397"/>
                  </a:lnTo>
                  <a:lnTo>
                    <a:pt x="100" y="393"/>
                  </a:lnTo>
                  <a:lnTo>
                    <a:pt x="94" y="382"/>
                  </a:lnTo>
                  <a:lnTo>
                    <a:pt x="93" y="376"/>
                  </a:lnTo>
                  <a:lnTo>
                    <a:pt x="72" y="368"/>
                  </a:lnTo>
                  <a:lnTo>
                    <a:pt x="70" y="362"/>
                  </a:lnTo>
                  <a:lnTo>
                    <a:pt x="65" y="355"/>
                  </a:lnTo>
                  <a:lnTo>
                    <a:pt x="53" y="358"/>
                  </a:lnTo>
                  <a:lnTo>
                    <a:pt x="47" y="352"/>
                  </a:lnTo>
                  <a:lnTo>
                    <a:pt x="33" y="367"/>
                  </a:lnTo>
                  <a:lnTo>
                    <a:pt x="33" y="362"/>
                  </a:lnTo>
                  <a:lnTo>
                    <a:pt x="35" y="354"/>
                  </a:lnTo>
                  <a:lnTo>
                    <a:pt x="33" y="335"/>
                  </a:lnTo>
                  <a:lnTo>
                    <a:pt x="40" y="331"/>
                  </a:lnTo>
                  <a:lnTo>
                    <a:pt x="37" y="322"/>
                  </a:lnTo>
                  <a:lnTo>
                    <a:pt x="33" y="316"/>
                  </a:lnTo>
                  <a:lnTo>
                    <a:pt x="24" y="315"/>
                  </a:lnTo>
                  <a:lnTo>
                    <a:pt x="14" y="320"/>
                  </a:lnTo>
                  <a:lnTo>
                    <a:pt x="17" y="328"/>
                  </a:lnTo>
                  <a:lnTo>
                    <a:pt x="15" y="330"/>
                  </a:lnTo>
                  <a:lnTo>
                    <a:pt x="0" y="328"/>
                  </a:lnTo>
                  <a:lnTo>
                    <a:pt x="0" y="316"/>
                  </a:lnTo>
                  <a:lnTo>
                    <a:pt x="7" y="310"/>
                  </a:lnTo>
                  <a:lnTo>
                    <a:pt x="7" y="305"/>
                  </a:lnTo>
                  <a:lnTo>
                    <a:pt x="11" y="296"/>
                  </a:lnTo>
                  <a:lnTo>
                    <a:pt x="11" y="291"/>
                  </a:lnTo>
                  <a:lnTo>
                    <a:pt x="9" y="286"/>
                  </a:lnTo>
                  <a:lnTo>
                    <a:pt x="14" y="282"/>
                  </a:lnTo>
                  <a:lnTo>
                    <a:pt x="13" y="276"/>
                  </a:lnTo>
                  <a:lnTo>
                    <a:pt x="15" y="268"/>
                  </a:lnTo>
                  <a:lnTo>
                    <a:pt x="30" y="263"/>
                  </a:lnTo>
                  <a:lnTo>
                    <a:pt x="31" y="259"/>
                  </a:lnTo>
                  <a:lnTo>
                    <a:pt x="29" y="258"/>
                  </a:lnTo>
                  <a:lnTo>
                    <a:pt x="29" y="255"/>
                  </a:lnTo>
                  <a:lnTo>
                    <a:pt x="35" y="249"/>
                  </a:lnTo>
                  <a:lnTo>
                    <a:pt x="33" y="242"/>
                  </a:lnTo>
                  <a:lnTo>
                    <a:pt x="28" y="237"/>
                  </a:lnTo>
                  <a:lnTo>
                    <a:pt x="20" y="240"/>
                  </a:lnTo>
                  <a:lnTo>
                    <a:pt x="19" y="238"/>
                  </a:lnTo>
                  <a:lnTo>
                    <a:pt x="21" y="232"/>
                  </a:lnTo>
                  <a:lnTo>
                    <a:pt x="14" y="233"/>
                  </a:lnTo>
                  <a:lnTo>
                    <a:pt x="16" y="230"/>
                  </a:lnTo>
                  <a:lnTo>
                    <a:pt x="33" y="230"/>
                  </a:lnTo>
                  <a:lnTo>
                    <a:pt x="29" y="213"/>
                  </a:lnTo>
                  <a:lnTo>
                    <a:pt x="34" y="206"/>
                  </a:lnTo>
                  <a:lnTo>
                    <a:pt x="48" y="207"/>
                  </a:lnTo>
                  <a:lnTo>
                    <a:pt x="56" y="211"/>
                  </a:lnTo>
                  <a:lnTo>
                    <a:pt x="63" y="207"/>
                  </a:lnTo>
                  <a:lnTo>
                    <a:pt x="65" y="200"/>
                  </a:lnTo>
                  <a:lnTo>
                    <a:pt x="55" y="190"/>
                  </a:lnTo>
                  <a:lnTo>
                    <a:pt x="58" y="174"/>
                  </a:lnTo>
                  <a:lnTo>
                    <a:pt x="53" y="165"/>
                  </a:lnTo>
                  <a:lnTo>
                    <a:pt x="58" y="163"/>
                  </a:lnTo>
                  <a:lnTo>
                    <a:pt x="64" y="171"/>
                  </a:lnTo>
                  <a:lnTo>
                    <a:pt x="67" y="163"/>
                  </a:lnTo>
                  <a:lnTo>
                    <a:pt x="66" y="158"/>
                  </a:lnTo>
                  <a:lnTo>
                    <a:pt x="71" y="152"/>
                  </a:lnTo>
                  <a:lnTo>
                    <a:pt x="66" y="149"/>
                  </a:lnTo>
                  <a:lnTo>
                    <a:pt x="58" y="143"/>
                  </a:lnTo>
                  <a:lnTo>
                    <a:pt x="39" y="136"/>
                  </a:lnTo>
                  <a:lnTo>
                    <a:pt x="37" y="131"/>
                  </a:lnTo>
                  <a:lnTo>
                    <a:pt x="33" y="127"/>
                  </a:lnTo>
                  <a:lnTo>
                    <a:pt x="34" y="121"/>
                  </a:lnTo>
                  <a:lnTo>
                    <a:pt x="21" y="118"/>
                  </a:lnTo>
                  <a:lnTo>
                    <a:pt x="13" y="111"/>
                  </a:lnTo>
                  <a:lnTo>
                    <a:pt x="12" y="105"/>
                  </a:lnTo>
                  <a:lnTo>
                    <a:pt x="9" y="95"/>
                  </a:lnTo>
                  <a:lnTo>
                    <a:pt x="9" y="88"/>
                  </a:lnTo>
                  <a:lnTo>
                    <a:pt x="23" y="81"/>
                  </a:lnTo>
                  <a:lnTo>
                    <a:pt x="27" y="75"/>
                  </a:lnTo>
                  <a:lnTo>
                    <a:pt x="34" y="71"/>
                  </a:lnTo>
                  <a:lnTo>
                    <a:pt x="38" y="74"/>
                  </a:lnTo>
                  <a:lnTo>
                    <a:pt x="42" y="70"/>
                  </a:lnTo>
                  <a:lnTo>
                    <a:pt x="54" y="70"/>
                  </a:lnTo>
                  <a:lnTo>
                    <a:pt x="54" y="67"/>
                  </a:lnTo>
                  <a:lnTo>
                    <a:pt x="59" y="65"/>
                  </a:lnTo>
                  <a:lnTo>
                    <a:pt x="61" y="57"/>
                  </a:lnTo>
                  <a:lnTo>
                    <a:pt x="64" y="54"/>
                  </a:lnTo>
                  <a:lnTo>
                    <a:pt x="70" y="57"/>
                  </a:lnTo>
                  <a:lnTo>
                    <a:pt x="83" y="50"/>
                  </a:lnTo>
                  <a:lnTo>
                    <a:pt x="86" y="44"/>
                  </a:lnTo>
                  <a:lnTo>
                    <a:pt x="93" y="42"/>
                  </a:lnTo>
                  <a:lnTo>
                    <a:pt x="98" y="34"/>
                  </a:lnTo>
                  <a:lnTo>
                    <a:pt x="100" y="19"/>
                  </a:lnTo>
                  <a:lnTo>
                    <a:pt x="111" y="18"/>
                  </a:lnTo>
                  <a:lnTo>
                    <a:pt x="123" y="23"/>
                  </a:lnTo>
                  <a:lnTo>
                    <a:pt x="129" y="31"/>
                  </a:lnTo>
                  <a:lnTo>
                    <a:pt x="137" y="30"/>
                  </a:lnTo>
                  <a:lnTo>
                    <a:pt x="148" y="22"/>
                  </a:lnTo>
                  <a:lnTo>
                    <a:pt x="157" y="29"/>
                  </a:lnTo>
                  <a:lnTo>
                    <a:pt x="158" y="23"/>
                  </a:lnTo>
                  <a:lnTo>
                    <a:pt x="154" y="19"/>
                  </a:lnTo>
                  <a:lnTo>
                    <a:pt x="153" y="15"/>
                  </a:lnTo>
                  <a:lnTo>
                    <a:pt x="155" y="8"/>
                  </a:lnTo>
                  <a:lnTo>
                    <a:pt x="160" y="6"/>
                  </a:lnTo>
                  <a:lnTo>
                    <a:pt x="161" y="3"/>
                  </a:lnTo>
                  <a:lnTo>
                    <a:pt x="165" y="2"/>
                  </a:lnTo>
                  <a:lnTo>
                    <a:pt x="179" y="0"/>
                  </a:lnTo>
                  <a:lnTo>
                    <a:pt x="188" y="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63" name="Freeform 54">
              <a:extLst>
                <a:ext uri="{FF2B5EF4-FFF2-40B4-BE49-F238E27FC236}">
                  <a16:creationId xmlns:a16="http://schemas.microsoft.com/office/drawing/2014/main" id="{555CCF59-6E44-9912-EDEE-34837B699D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9663" y="1158875"/>
              <a:ext cx="1177925" cy="828675"/>
            </a:xfrm>
            <a:custGeom>
              <a:avLst/>
              <a:gdLst>
                <a:gd name="T0" fmla="*/ 429 w 742"/>
                <a:gd name="T1" fmla="*/ 108 h 522"/>
                <a:gd name="T2" fmla="*/ 478 w 742"/>
                <a:gd name="T3" fmla="*/ 134 h 522"/>
                <a:gd name="T4" fmla="*/ 533 w 742"/>
                <a:gd name="T5" fmla="*/ 167 h 522"/>
                <a:gd name="T6" fmla="*/ 575 w 742"/>
                <a:gd name="T7" fmla="*/ 174 h 522"/>
                <a:gd name="T8" fmla="*/ 619 w 742"/>
                <a:gd name="T9" fmla="*/ 177 h 522"/>
                <a:gd name="T10" fmla="*/ 693 w 742"/>
                <a:gd name="T11" fmla="*/ 253 h 522"/>
                <a:gd name="T12" fmla="*/ 659 w 742"/>
                <a:gd name="T13" fmla="*/ 293 h 522"/>
                <a:gd name="T14" fmla="*/ 698 w 742"/>
                <a:gd name="T15" fmla="*/ 310 h 522"/>
                <a:gd name="T16" fmla="*/ 718 w 742"/>
                <a:gd name="T17" fmla="*/ 337 h 522"/>
                <a:gd name="T18" fmla="*/ 733 w 742"/>
                <a:gd name="T19" fmla="*/ 402 h 522"/>
                <a:gd name="T20" fmla="*/ 714 w 742"/>
                <a:gd name="T21" fmla="*/ 454 h 522"/>
                <a:gd name="T22" fmla="*/ 707 w 742"/>
                <a:gd name="T23" fmla="*/ 400 h 522"/>
                <a:gd name="T24" fmla="*/ 641 w 742"/>
                <a:gd name="T25" fmla="*/ 401 h 522"/>
                <a:gd name="T26" fmla="*/ 616 w 742"/>
                <a:gd name="T27" fmla="*/ 364 h 522"/>
                <a:gd name="T28" fmla="*/ 603 w 742"/>
                <a:gd name="T29" fmla="*/ 388 h 522"/>
                <a:gd name="T30" fmla="*/ 561 w 742"/>
                <a:gd name="T31" fmla="*/ 450 h 522"/>
                <a:gd name="T32" fmla="*/ 516 w 742"/>
                <a:gd name="T33" fmla="*/ 472 h 522"/>
                <a:gd name="T34" fmla="*/ 462 w 742"/>
                <a:gd name="T35" fmla="*/ 493 h 522"/>
                <a:gd name="T36" fmla="*/ 421 w 742"/>
                <a:gd name="T37" fmla="*/ 479 h 522"/>
                <a:gd name="T38" fmla="*/ 357 w 742"/>
                <a:gd name="T39" fmla="*/ 465 h 522"/>
                <a:gd name="T40" fmla="*/ 317 w 742"/>
                <a:gd name="T41" fmla="*/ 439 h 522"/>
                <a:gd name="T42" fmla="*/ 284 w 742"/>
                <a:gd name="T43" fmla="*/ 436 h 522"/>
                <a:gd name="T44" fmla="*/ 246 w 742"/>
                <a:gd name="T45" fmla="*/ 475 h 522"/>
                <a:gd name="T46" fmla="*/ 189 w 742"/>
                <a:gd name="T47" fmla="*/ 493 h 522"/>
                <a:gd name="T48" fmla="*/ 163 w 742"/>
                <a:gd name="T49" fmla="*/ 513 h 522"/>
                <a:gd name="T50" fmla="*/ 121 w 742"/>
                <a:gd name="T51" fmla="*/ 512 h 522"/>
                <a:gd name="T52" fmla="*/ 116 w 742"/>
                <a:gd name="T53" fmla="*/ 499 h 522"/>
                <a:gd name="T54" fmla="*/ 64 w 742"/>
                <a:gd name="T55" fmla="*/ 447 h 522"/>
                <a:gd name="T56" fmla="*/ 9 w 742"/>
                <a:gd name="T57" fmla="*/ 413 h 522"/>
                <a:gd name="T58" fmla="*/ 46 w 742"/>
                <a:gd name="T59" fmla="*/ 374 h 522"/>
                <a:gd name="T60" fmla="*/ 62 w 742"/>
                <a:gd name="T61" fmla="*/ 334 h 522"/>
                <a:gd name="T62" fmla="*/ 32 w 742"/>
                <a:gd name="T63" fmla="*/ 297 h 522"/>
                <a:gd name="T64" fmla="*/ 66 w 742"/>
                <a:gd name="T65" fmla="*/ 265 h 522"/>
                <a:gd name="T66" fmla="*/ 86 w 742"/>
                <a:gd name="T67" fmla="*/ 233 h 522"/>
                <a:gd name="T68" fmla="*/ 125 w 742"/>
                <a:gd name="T69" fmla="*/ 241 h 522"/>
                <a:gd name="T70" fmla="*/ 155 w 742"/>
                <a:gd name="T71" fmla="*/ 260 h 522"/>
                <a:gd name="T72" fmla="*/ 186 w 742"/>
                <a:gd name="T73" fmla="*/ 222 h 522"/>
                <a:gd name="T74" fmla="*/ 210 w 742"/>
                <a:gd name="T75" fmla="*/ 184 h 522"/>
                <a:gd name="T76" fmla="*/ 304 w 742"/>
                <a:gd name="T77" fmla="*/ 151 h 522"/>
                <a:gd name="T78" fmla="*/ 437 w 742"/>
                <a:gd name="T79" fmla="*/ 85 h 522"/>
                <a:gd name="T80" fmla="*/ 159 w 742"/>
                <a:gd name="T81" fmla="*/ 251 h 522"/>
                <a:gd name="T82" fmla="*/ 150 w 742"/>
                <a:gd name="T83" fmla="*/ 243 h 522"/>
                <a:gd name="T84" fmla="*/ 169 w 742"/>
                <a:gd name="T85" fmla="*/ 220 h 522"/>
                <a:gd name="T86" fmla="*/ 629 w 742"/>
                <a:gd name="T87" fmla="*/ 135 h 522"/>
                <a:gd name="T88" fmla="*/ 558 w 742"/>
                <a:gd name="T89" fmla="*/ 116 h 522"/>
                <a:gd name="T90" fmla="*/ 477 w 742"/>
                <a:gd name="T91" fmla="*/ 44 h 522"/>
                <a:gd name="T92" fmla="*/ 474 w 742"/>
                <a:gd name="T93" fmla="*/ 29 h 522"/>
                <a:gd name="T94" fmla="*/ 567 w 742"/>
                <a:gd name="T95" fmla="*/ 31 h 522"/>
                <a:gd name="T96" fmla="*/ 583 w 742"/>
                <a:gd name="T97" fmla="*/ 92 h 522"/>
                <a:gd name="T98" fmla="*/ 562 w 742"/>
                <a:gd name="T99" fmla="*/ 107 h 522"/>
                <a:gd name="T100" fmla="*/ 534 w 742"/>
                <a:gd name="T101" fmla="*/ 141 h 522"/>
                <a:gd name="T102" fmla="*/ 490 w 742"/>
                <a:gd name="T103" fmla="*/ 131 h 522"/>
                <a:gd name="T104" fmla="*/ 498 w 742"/>
                <a:gd name="T105" fmla="*/ 99 h 522"/>
                <a:gd name="T106" fmla="*/ 491 w 742"/>
                <a:gd name="T107" fmla="*/ 68 h 522"/>
                <a:gd name="T108" fmla="*/ 498 w 742"/>
                <a:gd name="T109" fmla="*/ 44 h 522"/>
                <a:gd name="T110" fmla="*/ 526 w 742"/>
                <a:gd name="T111" fmla="*/ 50 h 522"/>
                <a:gd name="T112" fmla="*/ 555 w 742"/>
                <a:gd name="T113" fmla="*/ 68 h 522"/>
                <a:gd name="T114" fmla="*/ 511 w 742"/>
                <a:gd name="T115" fmla="*/ 34 h 522"/>
                <a:gd name="T116" fmla="*/ 521 w 742"/>
                <a:gd name="T117" fmla="*/ 1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42" h="522">
                  <a:moveTo>
                    <a:pt x="394" y="95"/>
                  </a:moveTo>
                  <a:lnTo>
                    <a:pt x="395" y="100"/>
                  </a:lnTo>
                  <a:lnTo>
                    <a:pt x="399" y="99"/>
                  </a:lnTo>
                  <a:lnTo>
                    <a:pt x="405" y="105"/>
                  </a:lnTo>
                  <a:lnTo>
                    <a:pt x="413" y="103"/>
                  </a:lnTo>
                  <a:lnTo>
                    <a:pt x="420" y="112"/>
                  </a:lnTo>
                  <a:lnTo>
                    <a:pt x="429" y="108"/>
                  </a:lnTo>
                  <a:lnTo>
                    <a:pt x="438" y="94"/>
                  </a:lnTo>
                  <a:lnTo>
                    <a:pt x="457" y="80"/>
                  </a:lnTo>
                  <a:lnTo>
                    <a:pt x="459" y="94"/>
                  </a:lnTo>
                  <a:lnTo>
                    <a:pt x="469" y="105"/>
                  </a:lnTo>
                  <a:lnTo>
                    <a:pt x="471" y="116"/>
                  </a:lnTo>
                  <a:lnTo>
                    <a:pt x="477" y="123"/>
                  </a:lnTo>
                  <a:lnTo>
                    <a:pt x="478" y="134"/>
                  </a:lnTo>
                  <a:lnTo>
                    <a:pt x="485" y="139"/>
                  </a:lnTo>
                  <a:lnTo>
                    <a:pt x="488" y="138"/>
                  </a:lnTo>
                  <a:lnTo>
                    <a:pt x="498" y="144"/>
                  </a:lnTo>
                  <a:lnTo>
                    <a:pt x="509" y="147"/>
                  </a:lnTo>
                  <a:lnTo>
                    <a:pt x="517" y="160"/>
                  </a:lnTo>
                  <a:lnTo>
                    <a:pt x="522" y="167"/>
                  </a:lnTo>
                  <a:lnTo>
                    <a:pt x="533" y="167"/>
                  </a:lnTo>
                  <a:lnTo>
                    <a:pt x="534" y="174"/>
                  </a:lnTo>
                  <a:lnTo>
                    <a:pt x="545" y="190"/>
                  </a:lnTo>
                  <a:lnTo>
                    <a:pt x="550" y="192"/>
                  </a:lnTo>
                  <a:lnTo>
                    <a:pt x="552" y="190"/>
                  </a:lnTo>
                  <a:lnTo>
                    <a:pt x="550" y="184"/>
                  </a:lnTo>
                  <a:lnTo>
                    <a:pt x="552" y="182"/>
                  </a:lnTo>
                  <a:lnTo>
                    <a:pt x="575" y="174"/>
                  </a:lnTo>
                  <a:lnTo>
                    <a:pt x="589" y="166"/>
                  </a:lnTo>
                  <a:lnTo>
                    <a:pt x="591" y="166"/>
                  </a:lnTo>
                  <a:lnTo>
                    <a:pt x="592" y="171"/>
                  </a:lnTo>
                  <a:lnTo>
                    <a:pt x="601" y="175"/>
                  </a:lnTo>
                  <a:lnTo>
                    <a:pt x="602" y="166"/>
                  </a:lnTo>
                  <a:lnTo>
                    <a:pt x="611" y="164"/>
                  </a:lnTo>
                  <a:lnTo>
                    <a:pt x="619" y="177"/>
                  </a:lnTo>
                  <a:lnTo>
                    <a:pt x="622" y="182"/>
                  </a:lnTo>
                  <a:lnTo>
                    <a:pt x="655" y="201"/>
                  </a:lnTo>
                  <a:lnTo>
                    <a:pt x="658" y="204"/>
                  </a:lnTo>
                  <a:lnTo>
                    <a:pt x="695" y="237"/>
                  </a:lnTo>
                  <a:lnTo>
                    <a:pt x="690" y="242"/>
                  </a:lnTo>
                  <a:lnTo>
                    <a:pt x="693" y="248"/>
                  </a:lnTo>
                  <a:lnTo>
                    <a:pt x="693" y="253"/>
                  </a:lnTo>
                  <a:lnTo>
                    <a:pt x="693" y="257"/>
                  </a:lnTo>
                  <a:lnTo>
                    <a:pt x="660" y="257"/>
                  </a:lnTo>
                  <a:lnTo>
                    <a:pt x="650" y="265"/>
                  </a:lnTo>
                  <a:lnTo>
                    <a:pt x="628" y="269"/>
                  </a:lnTo>
                  <a:lnTo>
                    <a:pt x="635" y="281"/>
                  </a:lnTo>
                  <a:lnTo>
                    <a:pt x="654" y="290"/>
                  </a:lnTo>
                  <a:lnTo>
                    <a:pt x="659" y="293"/>
                  </a:lnTo>
                  <a:lnTo>
                    <a:pt x="674" y="298"/>
                  </a:lnTo>
                  <a:lnTo>
                    <a:pt x="689" y="299"/>
                  </a:lnTo>
                  <a:lnTo>
                    <a:pt x="698" y="292"/>
                  </a:lnTo>
                  <a:lnTo>
                    <a:pt x="702" y="292"/>
                  </a:lnTo>
                  <a:lnTo>
                    <a:pt x="705" y="294"/>
                  </a:lnTo>
                  <a:lnTo>
                    <a:pt x="705" y="298"/>
                  </a:lnTo>
                  <a:lnTo>
                    <a:pt x="698" y="310"/>
                  </a:lnTo>
                  <a:lnTo>
                    <a:pt x="702" y="312"/>
                  </a:lnTo>
                  <a:lnTo>
                    <a:pt x="706" y="308"/>
                  </a:lnTo>
                  <a:lnTo>
                    <a:pt x="707" y="312"/>
                  </a:lnTo>
                  <a:lnTo>
                    <a:pt x="709" y="315"/>
                  </a:lnTo>
                  <a:lnTo>
                    <a:pt x="709" y="320"/>
                  </a:lnTo>
                  <a:lnTo>
                    <a:pt x="711" y="330"/>
                  </a:lnTo>
                  <a:lnTo>
                    <a:pt x="718" y="337"/>
                  </a:lnTo>
                  <a:lnTo>
                    <a:pt x="718" y="348"/>
                  </a:lnTo>
                  <a:lnTo>
                    <a:pt x="718" y="359"/>
                  </a:lnTo>
                  <a:lnTo>
                    <a:pt x="722" y="371"/>
                  </a:lnTo>
                  <a:lnTo>
                    <a:pt x="727" y="376"/>
                  </a:lnTo>
                  <a:lnTo>
                    <a:pt x="729" y="386"/>
                  </a:lnTo>
                  <a:lnTo>
                    <a:pt x="732" y="389"/>
                  </a:lnTo>
                  <a:lnTo>
                    <a:pt x="733" y="402"/>
                  </a:lnTo>
                  <a:lnTo>
                    <a:pt x="737" y="413"/>
                  </a:lnTo>
                  <a:lnTo>
                    <a:pt x="737" y="420"/>
                  </a:lnTo>
                  <a:lnTo>
                    <a:pt x="742" y="429"/>
                  </a:lnTo>
                  <a:lnTo>
                    <a:pt x="725" y="436"/>
                  </a:lnTo>
                  <a:lnTo>
                    <a:pt x="721" y="443"/>
                  </a:lnTo>
                  <a:lnTo>
                    <a:pt x="715" y="447"/>
                  </a:lnTo>
                  <a:lnTo>
                    <a:pt x="714" y="454"/>
                  </a:lnTo>
                  <a:lnTo>
                    <a:pt x="705" y="455"/>
                  </a:lnTo>
                  <a:lnTo>
                    <a:pt x="694" y="452"/>
                  </a:lnTo>
                  <a:lnTo>
                    <a:pt x="685" y="455"/>
                  </a:lnTo>
                  <a:lnTo>
                    <a:pt x="685" y="447"/>
                  </a:lnTo>
                  <a:lnTo>
                    <a:pt x="705" y="421"/>
                  </a:lnTo>
                  <a:lnTo>
                    <a:pt x="708" y="411"/>
                  </a:lnTo>
                  <a:lnTo>
                    <a:pt x="707" y="400"/>
                  </a:lnTo>
                  <a:lnTo>
                    <a:pt x="704" y="397"/>
                  </a:lnTo>
                  <a:lnTo>
                    <a:pt x="696" y="401"/>
                  </a:lnTo>
                  <a:lnTo>
                    <a:pt x="685" y="396"/>
                  </a:lnTo>
                  <a:lnTo>
                    <a:pt x="676" y="405"/>
                  </a:lnTo>
                  <a:lnTo>
                    <a:pt x="664" y="400"/>
                  </a:lnTo>
                  <a:lnTo>
                    <a:pt x="644" y="403"/>
                  </a:lnTo>
                  <a:lnTo>
                    <a:pt x="641" y="401"/>
                  </a:lnTo>
                  <a:lnTo>
                    <a:pt x="644" y="393"/>
                  </a:lnTo>
                  <a:lnTo>
                    <a:pt x="636" y="389"/>
                  </a:lnTo>
                  <a:lnTo>
                    <a:pt x="635" y="378"/>
                  </a:lnTo>
                  <a:lnTo>
                    <a:pt x="630" y="375"/>
                  </a:lnTo>
                  <a:lnTo>
                    <a:pt x="625" y="373"/>
                  </a:lnTo>
                  <a:lnTo>
                    <a:pt x="619" y="362"/>
                  </a:lnTo>
                  <a:lnTo>
                    <a:pt x="616" y="364"/>
                  </a:lnTo>
                  <a:lnTo>
                    <a:pt x="616" y="373"/>
                  </a:lnTo>
                  <a:lnTo>
                    <a:pt x="621" y="380"/>
                  </a:lnTo>
                  <a:lnTo>
                    <a:pt x="624" y="381"/>
                  </a:lnTo>
                  <a:lnTo>
                    <a:pt x="623" y="385"/>
                  </a:lnTo>
                  <a:lnTo>
                    <a:pt x="618" y="389"/>
                  </a:lnTo>
                  <a:lnTo>
                    <a:pt x="610" y="387"/>
                  </a:lnTo>
                  <a:lnTo>
                    <a:pt x="603" y="388"/>
                  </a:lnTo>
                  <a:lnTo>
                    <a:pt x="590" y="400"/>
                  </a:lnTo>
                  <a:lnTo>
                    <a:pt x="588" y="410"/>
                  </a:lnTo>
                  <a:lnTo>
                    <a:pt x="575" y="414"/>
                  </a:lnTo>
                  <a:lnTo>
                    <a:pt x="575" y="424"/>
                  </a:lnTo>
                  <a:lnTo>
                    <a:pt x="568" y="429"/>
                  </a:lnTo>
                  <a:lnTo>
                    <a:pt x="568" y="439"/>
                  </a:lnTo>
                  <a:lnTo>
                    <a:pt x="561" y="450"/>
                  </a:lnTo>
                  <a:lnTo>
                    <a:pt x="555" y="449"/>
                  </a:lnTo>
                  <a:lnTo>
                    <a:pt x="547" y="465"/>
                  </a:lnTo>
                  <a:lnTo>
                    <a:pt x="544" y="465"/>
                  </a:lnTo>
                  <a:lnTo>
                    <a:pt x="538" y="458"/>
                  </a:lnTo>
                  <a:lnTo>
                    <a:pt x="527" y="457"/>
                  </a:lnTo>
                  <a:lnTo>
                    <a:pt x="518" y="463"/>
                  </a:lnTo>
                  <a:lnTo>
                    <a:pt x="516" y="472"/>
                  </a:lnTo>
                  <a:lnTo>
                    <a:pt x="512" y="477"/>
                  </a:lnTo>
                  <a:lnTo>
                    <a:pt x="510" y="475"/>
                  </a:lnTo>
                  <a:lnTo>
                    <a:pt x="504" y="467"/>
                  </a:lnTo>
                  <a:lnTo>
                    <a:pt x="491" y="471"/>
                  </a:lnTo>
                  <a:lnTo>
                    <a:pt x="489" y="478"/>
                  </a:lnTo>
                  <a:lnTo>
                    <a:pt x="467" y="496"/>
                  </a:lnTo>
                  <a:lnTo>
                    <a:pt x="462" y="493"/>
                  </a:lnTo>
                  <a:lnTo>
                    <a:pt x="464" y="488"/>
                  </a:lnTo>
                  <a:lnTo>
                    <a:pt x="463" y="485"/>
                  </a:lnTo>
                  <a:lnTo>
                    <a:pt x="447" y="491"/>
                  </a:lnTo>
                  <a:lnTo>
                    <a:pt x="439" y="486"/>
                  </a:lnTo>
                  <a:lnTo>
                    <a:pt x="425" y="490"/>
                  </a:lnTo>
                  <a:lnTo>
                    <a:pt x="419" y="488"/>
                  </a:lnTo>
                  <a:lnTo>
                    <a:pt x="421" y="479"/>
                  </a:lnTo>
                  <a:lnTo>
                    <a:pt x="406" y="477"/>
                  </a:lnTo>
                  <a:lnTo>
                    <a:pt x="405" y="471"/>
                  </a:lnTo>
                  <a:lnTo>
                    <a:pt x="403" y="469"/>
                  </a:lnTo>
                  <a:lnTo>
                    <a:pt x="391" y="472"/>
                  </a:lnTo>
                  <a:lnTo>
                    <a:pt x="377" y="467"/>
                  </a:lnTo>
                  <a:lnTo>
                    <a:pt x="362" y="471"/>
                  </a:lnTo>
                  <a:lnTo>
                    <a:pt x="357" y="465"/>
                  </a:lnTo>
                  <a:lnTo>
                    <a:pt x="351" y="463"/>
                  </a:lnTo>
                  <a:lnTo>
                    <a:pt x="350" y="457"/>
                  </a:lnTo>
                  <a:lnTo>
                    <a:pt x="340" y="453"/>
                  </a:lnTo>
                  <a:lnTo>
                    <a:pt x="339" y="452"/>
                  </a:lnTo>
                  <a:lnTo>
                    <a:pt x="338" y="450"/>
                  </a:lnTo>
                  <a:lnTo>
                    <a:pt x="323" y="448"/>
                  </a:lnTo>
                  <a:lnTo>
                    <a:pt x="317" y="439"/>
                  </a:lnTo>
                  <a:lnTo>
                    <a:pt x="307" y="444"/>
                  </a:lnTo>
                  <a:lnTo>
                    <a:pt x="302" y="438"/>
                  </a:lnTo>
                  <a:lnTo>
                    <a:pt x="299" y="441"/>
                  </a:lnTo>
                  <a:lnTo>
                    <a:pt x="293" y="443"/>
                  </a:lnTo>
                  <a:lnTo>
                    <a:pt x="289" y="442"/>
                  </a:lnTo>
                  <a:lnTo>
                    <a:pt x="288" y="437"/>
                  </a:lnTo>
                  <a:lnTo>
                    <a:pt x="284" y="436"/>
                  </a:lnTo>
                  <a:lnTo>
                    <a:pt x="283" y="442"/>
                  </a:lnTo>
                  <a:lnTo>
                    <a:pt x="277" y="447"/>
                  </a:lnTo>
                  <a:lnTo>
                    <a:pt x="277" y="459"/>
                  </a:lnTo>
                  <a:lnTo>
                    <a:pt x="269" y="461"/>
                  </a:lnTo>
                  <a:lnTo>
                    <a:pt x="265" y="468"/>
                  </a:lnTo>
                  <a:lnTo>
                    <a:pt x="254" y="467"/>
                  </a:lnTo>
                  <a:lnTo>
                    <a:pt x="246" y="475"/>
                  </a:lnTo>
                  <a:lnTo>
                    <a:pt x="238" y="475"/>
                  </a:lnTo>
                  <a:lnTo>
                    <a:pt x="240" y="482"/>
                  </a:lnTo>
                  <a:lnTo>
                    <a:pt x="223" y="486"/>
                  </a:lnTo>
                  <a:lnTo>
                    <a:pt x="215" y="479"/>
                  </a:lnTo>
                  <a:lnTo>
                    <a:pt x="203" y="480"/>
                  </a:lnTo>
                  <a:lnTo>
                    <a:pt x="191" y="490"/>
                  </a:lnTo>
                  <a:lnTo>
                    <a:pt x="189" y="493"/>
                  </a:lnTo>
                  <a:lnTo>
                    <a:pt x="191" y="505"/>
                  </a:lnTo>
                  <a:lnTo>
                    <a:pt x="189" y="513"/>
                  </a:lnTo>
                  <a:lnTo>
                    <a:pt x="186" y="516"/>
                  </a:lnTo>
                  <a:lnTo>
                    <a:pt x="179" y="518"/>
                  </a:lnTo>
                  <a:lnTo>
                    <a:pt x="173" y="515"/>
                  </a:lnTo>
                  <a:lnTo>
                    <a:pt x="169" y="513"/>
                  </a:lnTo>
                  <a:lnTo>
                    <a:pt x="163" y="513"/>
                  </a:lnTo>
                  <a:lnTo>
                    <a:pt x="158" y="514"/>
                  </a:lnTo>
                  <a:lnTo>
                    <a:pt x="158" y="520"/>
                  </a:lnTo>
                  <a:lnTo>
                    <a:pt x="157" y="522"/>
                  </a:lnTo>
                  <a:lnTo>
                    <a:pt x="132" y="519"/>
                  </a:lnTo>
                  <a:lnTo>
                    <a:pt x="129" y="515"/>
                  </a:lnTo>
                  <a:lnTo>
                    <a:pt x="125" y="513"/>
                  </a:lnTo>
                  <a:lnTo>
                    <a:pt x="121" y="512"/>
                  </a:lnTo>
                  <a:lnTo>
                    <a:pt x="119" y="515"/>
                  </a:lnTo>
                  <a:lnTo>
                    <a:pt x="117" y="515"/>
                  </a:lnTo>
                  <a:lnTo>
                    <a:pt x="115" y="509"/>
                  </a:lnTo>
                  <a:lnTo>
                    <a:pt x="117" y="507"/>
                  </a:lnTo>
                  <a:lnTo>
                    <a:pt x="117" y="506"/>
                  </a:lnTo>
                  <a:lnTo>
                    <a:pt x="118" y="501"/>
                  </a:lnTo>
                  <a:lnTo>
                    <a:pt x="116" y="499"/>
                  </a:lnTo>
                  <a:lnTo>
                    <a:pt x="112" y="499"/>
                  </a:lnTo>
                  <a:lnTo>
                    <a:pt x="93" y="485"/>
                  </a:lnTo>
                  <a:lnTo>
                    <a:pt x="86" y="471"/>
                  </a:lnTo>
                  <a:lnTo>
                    <a:pt x="82" y="468"/>
                  </a:lnTo>
                  <a:lnTo>
                    <a:pt x="80" y="458"/>
                  </a:lnTo>
                  <a:lnTo>
                    <a:pt x="75" y="452"/>
                  </a:lnTo>
                  <a:lnTo>
                    <a:pt x="64" y="447"/>
                  </a:lnTo>
                  <a:lnTo>
                    <a:pt x="47" y="461"/>
                  </a:lnTo>
                  <a:lnTo>
                    <a:pt x="37" y="457"/>
                  </a:lnTo>
                  <a:lnTo>
                    <a:pt x="21" y="441"/>
                  </a:lnTo>
                  <a:lnTo>
                    <a:pt x="0" y="442"/>
                  </a:lnTo>
                  <a:lnTo>
                    <a:pt x="4" y="435"/>
                  </a:lnTo>
                  <a:lnTo>
                    <a:pt x="5" y="423"/>
                  </a:lnTo>
                  <a:lnTo>
                    <a:pt x="9" y="413"/>
                  </a:lnTo>
                  <a:lnTo>
                    <a:pt x="12" y="412"/>
                  </a:lnTo>
                  <a:lnTo>
                    <a:pt x="19" y="413"/>
                  </a:lnTo>
                  <a:lnTo>
                    <a:pt x="21" y="407"/>
                  </a:lnTo>
                  <a:lnTo>
                    <a:pt x="32" y="403"/>
                  </a:lnTo>
                  <a:lnTo>
                    <a:pt x="37" y="396"/>
                  </a:lnTo>
                  <a:lnTo>
                    <a:pt x="42" y="392"/>
                  </a:lnTo>
                  <a:lnTo>
                    <a:pt x="46" y="374"/>
                  </a:lnTo>
                  <a:lnTo>
                    <a:pt x="51" y="376"/>
                  </a:lnTo>
                  <a:lnTo>
                    <a:pt x="61" y="374"/>
                  </a:lnTo>
                  <a:lnTo>
                    <a:pt x="63" y="371"/>
                  </a:lnTo>
                  <a:lnTo>
                    <a:pt x="65" y="358"/>
                  </a:lnTo>
                  <a:lnTo>
                    <a:pt x="68" y="350"/>
                  </a:lnTo>
                  <a:lnTo>
                    <a:pt x="66" y="339"/>
                  </a:lnTo>
                  <a:lnTo>
                    <a:pt x="62" y="334"/>
                  </a:lnTo>
                  <a:lnTo>
                    <a:pt x="49" y="333"/>
                  </a:lnTo>
                  <a:lnTo>
                    <a:pt x="42" y="328"/>
                  </a:lnTo>
                  <a:lnTo>
                    <a:pt x="39" y="321"/>
                  </a:lnTo>
                  <a:lnTo>
                    <a:pt x="31" y="317"/>
                  </a:lnTo>
                  <a:lnTo>
                    <a:pt x="32" y="312"/>
                  </a:lnTo>
                  <a:lnTo>
                    <a:pt x="33" y="303"/>
                  </a:lnTo>
                  <a:lnTo>
                    <a:pt x="32" y="297"/>
                  </a:lnTo>
                  <a:lnTo>
                    <a:pt x="29" y="286"/>
                  </a:lnTo>
                  <a:lnTo>
                    <a:pt x="33" y="278"/>
                  </a:lnTo>
                  <a:lnTo>
                    <a:pt x="36" y="276"/>
                  </a:lnTo>
                  <a:lnTo>
                    <a:pt x="55" y="262"/>
                  </a:lnTo>
                  <a:lnTo>
                    <a:pt x="58" y="263"/>
                  </a:lnTo>
                  <a:lnTo>
                    <a:pt x="61" y="267"/>
                  </a:lnTo>
                  <a:lnTo>
                    <a:pt x="66" y="265"/>
                  </a:lnTo>
                  <a:lnTo>
                    <a:pt x="65" y="263"/>
                  </a:lnTo>
                  <a:lnTo>
                    <a:pt x="58" y="260"/>
                  </a:lnTo>
                  <a:lnTo>
                    <a:pt x="58" y="250"/>
                  </a:lnTo>
                  <a:lnTo>
                    <a:pt x="64" y="247"/>
                  </a:lnTo>
                  <a:lnTo>
                    <a:pt x="67" y="245"/>
                  </a:lnTo>
                  <a:lnTo>
                    <a:pt x="71" y="241"/>
                  </a:lnTo>
                  <a:lnTo>
                    <a:pt x="86" y="233"/>
                  </a:lnTo>
                  <a:lnTo>
                    <a:pt x="94" y="231"/>
                  </a:lnTo>
                  <a:lnTo>
                    <a:pt x="100" y="232"/>
                  </a:lnTo>
                  <a:lnTo>
                    <a:pt x="104" y="232"/>
                  </a:lnTo>
                  <a:lnTo>
                    <a:pt x="108" y="231"/>
                  </a:lnTo>
                  <a:lnTo>
                    <a:pt x="112" y="231"/>
                  </a:lnTo>
                  <a:lnTo>
                    <a:pt x="117" y="240"/>
                  </a:lnTo>
                  <a:lnTo>
                    <a:pt x="125" y="241"/>
                  </a:lnTo>
                  <a:lnTo>
                    <a:pt x="123" y="251"/>
                  </a:lnTo>
                  <a:lnTo>
                    <a:pt x="127" y="256"/>
                  </a:lnTo>
                  <a:lnTo>
                    <a:pt x="132" y="257"/>
                  </a:lnTo>
                  <a:lnTo>
                    <a:pt x="141" y="249"/>
                  </a:lnTo>
                  <a:lnTo>
                    <a:pt x="145" y="255"/>
                  </a:lnTo>
                  <a:lnTo>
                    <a:pt x="154" y="255"/>
                  </a:lnTo>
                  <a:lnTo>
                    <a:pt x="155" y="260"/>
                  </a:lnTo>
                  <a:lnTo>
                    <a:pt x="163" y="266"/>
                  </a:lnTo>
                  <a:lnTo>
                    <a:pt x="168" y="257"/>
                  </a:lnTo>
                  <a:lnTo>
                    <a:pt x="171" y="236"/>
                  </a:lnTo>
                  <a:lnTo>
                    <a:pt x="176" y="228"/>
                  </a:lnTo>
                  <a:lnTo>
                    <a:pt x="177" y="225"/>
                  </a:lnTo>
                  <a:lnTo>
                    <a:pt x="183" y="224"/>
                  </a:lnTo>
                  <a:lnTo>
                    <a:pt x="186" y="222"/>
                  </a:lnTo>
                  <a:lnTo>
                    <a:pt x="188" y="219"/>
                  </a:lnTo>
                  <a:lnTo>
                    <a:pt x="189" y="214"/>
                  </a:lnTo>
                  <a:lnTo>
                    <a:pt x="195" y="209"/>
                  </a:lnTo>
                  <a:lnTo>
                    <a:pt x="193" y="197"/>
                  </a:lnTo>
                  <a:lnTo>
                    <a:pt x="199" y="191"/>
                  </a:lnTo>
                  <a:lnTo>
                    <a:pt x="205" y="184"/>
                  </a:lnTo>
                  <a:lnTo>
                    <a:pt x="210" y="184"/>
                  </a:lnTo>
                  <a:lnTo>
                    <a:pt x="239" y="185"/>
                  </a:lnTo>
                  <a:lnTo>
                    <a:pt x="266" y="175"/>
                  </a:lnTo>
                  <a:lnTo>
                    <a:pt x="282" y="174"/>
                  </a:lnTo>
                  <a:lnTo>
                    <a:pt x="285" y="189"/>
                  </a:lnTo>
                  <a:lnTo>
                    <a:pt x="291" y="178"/>
                  </a:lnTo>
                  <a:lnTo>
                    <a:pt x="289" y="171"/>
                  </a:lnTo>
                  <a:lnTo>
                    <a:pt x="304" y="151"/>
                  </a:lnTo>
                  <a:lnTo>
                    <a:pt x="319" y="141"/>
                  </a:lnTo>
                  <a:lnTo>
                    <a:pt x="328" y="134"/>
                  </a:lnTo>
                  <a:lnTo>
                    <a:pt x="330" y="132"/>
                  </a:lnTo>
                  <a:lnTo>
                    <a:pt x="362" y="75"/>
                  </a:lnTo>
                  <a:lnTo>
                    <a:pt x="370" y="80"/>
                  </a:lnTo>
                  <a:lnTo>
                    <a:pt x="387" y="83"/>
                  </a:lnTo>
                  <a:lnTo>
                    <a:pt x="437" y="85"/>
                  </a:lnTo>
                  <a:lnTo>
                    <a:pt x="436" y="88"/>
                  </a:lnTo>
                  <a:lnTo>
                    <a:pt x="430" y="92"/>
                  </a:lnTo>
                  <a:lnTo>
                    <a:pt x="394" y="95"/>
                  </a:lnTo>
                  <a:close/>
                  <a:moveTo>
                    <a:pt x="161" y="254"/>
                  </a:moveTo>
                  <a:lnTo>
                    <a:pt x="159" y="257"/>
                  </a:lnTo>
                  <a:lnTo>
                    <a:pt x="156" y="253"/>
                  </a:lnTo>
                  <a:lnTo>
                    <a:pt x="159" y="251"/>
                  </a:lnTo>
                  <a:lnTo>
                    <a:pt x="161" y="254"/>
                  </a:lnTo>
                  <a:close/>
                  <a:moveTo>
                    <a:pt x="170" y="228"/>
                  </a:moveTo>
                  <a:lnTo>
                    <a:pt x="167" y="241"/>
                  </a:lnTo>
                  <a:lnTo>
                    <a:pt x="164" y="246"/>
                  </a:lnTo>
                  <a:lnTo>
                    <a:pt x="161" y="240"/>
                  </a:lnTo>
                  <a:lnTo>
                    <a:pt x="156" y="246"/>
                  </a:lnTo>
                  <a:lnTo>
                    <a:pt x="150" y="243"/>
                  </a:lnTo>
                  <a:lnTo>
                    <a:pt x="147" y="239"/>
                  </a:lnTo>
                  <a:lnTo>
                    <a:pt x="162" y="227"/>
                  </a:lnTo>
                  <a:lnTo>
                    <a:pt x="167" y="226"/>
                  </a:lnTo>
                  <a:lnTo>
                    <a:pt x="169" y="226"/>
                  </a:lnTo>
                  <a:lnTo>
                    <a:pt x="170" y="228"/>
                  </a:lnTo>
                  <a:close/>
                  <a:moveTo>
                    <a:pt x="176" y="220"/>
                  </a:moveTo>
                  <a:lnTo>
                    <a:pt x="169" y="220"/>
                  </a:lnTo>
                  <a:lnTo>
                    <a:pt x="178" y="206"/>
                  </a:lnTo>
                  <a:lnTo>
                    <a:pt x="182" y="205"/>
                  </a:lnTo>
                  <a:lnTo>
                    <a:pt x="176" y="220"/>
                  </a:lnTo>
                  <a:close/>
                  <a:moveTo>
                    <a:pt x="632" y="135"/>
                  </a:moveTo>
                  <a:lnTo>
                    <a:pt x="630" y="140"/>
                  </a:lnTo>
                  <a:lnTo>
                    <a:pt x="628" y="138"/>
                  </a:lnTo>
                  <a:lnTo>
                    <a:pt x="629" y="135"/>
                  </a:lnTo>
                  <a:lnTo>
                    <a:pt x="632" y="135"/>
                  </a:lnTo>
                  <a:close/>
                  <a:moveTo>
                    <a:pt x="558" y="116"/>
                  </a:moveTo>
                  <a:lnTo>
                    <a:pt x="554" y="117"/>
                  </a:lnTo>
                  <a:lnTo>
                    <a:pt x="555" y="115"/>
                  </a:lnTo>
                  <a:lnTo>
                    <a:pt x="557" y="113"/>
                  </a:lnTo>
                  <a:lnTo>
                    <a:pt x="559" y="115"/>
                  </a:lnTo>
                  <a:lnTo>
                    <a:pt x="558" y="116"/>
                  </a:lnTo>
                  <a:close/>
                  <a:moveTo>
                    <a:pt x="465" y="70"/>
                  </a:moveTo>
                  <a:lnTo>
                    <a:pt x="464" y="74"/>
                  </a:lnTo>
                  <a:lnTo>
                    <a:pt x="463" y="69"/>
                  </a:lnTo>
                  <a:lnTo>
                    <a:pt x="465" y="66"/>
                  </a:lnTo>
                  <a:lnTo>
                    <a:pt x="465" y="70"/>
                  </a:lnTo>
                  <a:close/>
                  <a:moveTo>
                    <a:pt x="484" y="44"/>
                  </a:moveTo>
                  <a:lnTo>
                    <a:pt x="477" y="44"/>
                  </a:lnTo>
                  <a:lnTo>
                    <a:pt x="474" y="42"/>
                  </a:lnTo>
                  <a:lnTo>
                    <a:pt x="489" y="37"/>
                  </a:lnTo>
                  <a:lnTo>
                    <a:pt x="484" y="44"/>
                  </a:lnTo>
                  <a:close/>
                  <a:moveTo>
                    <a:pt x="473" y="49"/>
                  </a:moveTo>
                  <a:lnTo>
                    <a:pt x="465" y="53"/>
                  </a:lnTo>
                  <a:lnTo>
                    <a:pt x="470" y="34"/>
                  </a:lnTo>
                  <a:lnTo>
                    <a:pt x="474" y="29"/>
                  </a:lnTo>
                  <a:lnTo>
                    <a:pt x="473" y="49"/>
                  </a:lnTo>
                  <a:close/>
                  <a:moveTo>
                    <a:pt x="524" y="12"/>
                  </a:moveTo>
                  <a:lnTo>
                    <a:pt x="523" y="18"/>
                  </a:lnTo>
                  <a:lnTo>
                    <a:pt x="525" y="27"/>
                  </a:lnTo>
                  <a:lnTo>
                    <a:pt x="531" y="33"/>
                  </a:lnTo>
                  <a:lnTo>
                    <a:pt x="540" y="35"/>
                  </a:lnTo>
                  <a:lnTo>
                    <a:pt x="567" y="31"/>
                  </a:lnTo>
                  <a:lnTo>
                    <a:pt x="578" y="37"/>
                  </a:lnTo>
                  <a:lnTo>
                    <a:pt x="580" y="42"/>
                  </a:lnTo>
                  <a:lnTo>
                    <a:pt x="579" y="47"/>
                  </a:lnTo>
                  <a:lnTo>
                    <a:pt x="563" y="64"/>
                  </a:lnTo>
                  <a:lnTo>
                    <a:pt x="562" y="75"/>
                  </a:lnTo>
                  <a:lnTo>
                    <a:pt x="569" y="87"/>
                  </a:lnTo>
                  <a:lnTo>
                    <a:pt x="583" y="92"/>
                  </a:lnTo>
                  <a:lnTo>
                    <a:pt x="595" y="109"/>
                  </a:lnTo>
                  <a:lnTo>
                    <a:pt x="590" y="129"/>
                  </a:lnTo>
                  <a:lnTo>
                    <a:pt x="584" y="123"/>
                  </a:lnTo>
                  <a:lnTo>
                    <a:pt x="585" y="116"/>
                  </a:lnTo>
                  <a:lnTo>
                    <a:pt x="581" y="108"/>
                  </a:lnTo>
                  <a:lnTo>
                    <a:pt x="571" y="111"/>
                  </a:lnTo>
                  <a:lnTo>
                    <a:pt x="562" y="107"/>
                  </a:lnTo>
                  <a:lnTo>
                    <a:pt x="549" y="112"/>
                  </a:lnTo>
                  <a:lnTo>
                    <a:pt x="527" y="134"/>
                  </a:lnTo>
                  <a:lnTo>
                    <a:pt x="525" y="136"/>
                  </a:lnTo>
                  <a:lnTo>
                    <a:pt x="525" y="139"/>
                  </a:lnTo>
                  <a:lnTo>
                    <a:pt x="527" y="139"/>
                  </a:lnTo>
                  <a:lnTo>
                    <a:pt x="531" y="139"/>
                  </a:lnTo>
                  <a:lnTo>
                    <a:pt x="534" y="141"/>
                  </a:lnTo>
                  <a:lnTo>
                    <a:pt x="533" y="145"/>
                  </a:lnTo>
                  <a:lnTo>
                    <a:pt x="529" y="148"/>
                  </a:lnTo>
                  <a:lnTo>
                    <a:pt x="528" y="147"/>
                  </a:lnTo>
                  <a:lnTo>
                    <a:pt x="519" y="145"/>
                  </a:lnTo>
                  <a:lnTo>
                    <a:pt x="514" y="138"/>
                  </a:lnTo>
                  <a:lnTo>
                    <a:pt x="505" y="140"/>
                  </a:lnTo>
                  <a:lnTo>
                    <a:pt x="490" y="131"/>
                  </a:lnTo>
                  <a:lnTo>
                    <a:pt x="486" y="130"/>
                  </a:lnTo>
                  <a:lnTo>
                    <a:pt x="484" y="124"/>
                  </a:lnTo>
                  <a:lnTo>
                    <a:pt x="479" y="117"/>
                  </a:lnTo>
                  <a:lnTo>
                    <a:pt x="476" y="113"/>
                  </a:lnTo>
                  <a:lnTo>
                    <a:pt x="481" y="105"/>
                  </a:lnTo>
                  <a:lnTo>
                    <a:pt x="494" y="103"/>
                  </a:lnTo>
                  <a:lnTo>
                    <a:pt x="498" y="99"/>
                  </a:lnTo>
                  <a:lnTo>
                    <a:pt x="492" y="88"/>
                  </a:lnTo>
                  <a:lnTo>
                    <a:pt x="485" y="85"/>
                  </a:lnTo>
                  <a:lnTo>
                    <a:pt x="482" y="79"/>
                  </a:lnTo>
                  <a:lnTo>
                    <a:pt x="479" y="77"/>
                  </a:lnTo>
                  <a:lnTo>
                    <a:pt x="480" y="70"/>
                  </a:lnTo>
                  <a:lnTo>
                    <a:pt x="484" y="67"/>
                  </a:lnTo>
                  <a:lnTo>
                    <a:pt x="491" y="68"/>
                  </a:lnTo>
                  <a:lnTo>
                    <a:pt x="492" y="73"/>
                  </a:lnTo>
                  <a:lnTo>
                    <a:pt x="497" y="68"/>
                  </a:lnTo>
                  <a:lnTo>
                    <a:pt x="493" y="60"/>
                  </a:lnTo>
                  <a:lnTo>
                    <a:pt x="484" y="58"/>
                  </a:lnTo>
                  <a:lnTo>
                    <a:pt x="483" y="49"/>
                  </a:lnTo>
                  <a:lnTo>
                    <a:pt x="484" y="46"/>
                  </a:lnTo>
                  <a:lnTo>
                    <a:pt x="498" y="44"/>
                  </a:lnTo>
                  <a:lnTo>
                    <a:pt x="508" y="50"/>
                  </a:lnTo>
                  <a:lnTo>
                    <a:pt x="511" y="42"/>
                  </a:lnTo>
                  <a:lnTo>
                    <a:pt x="517" y="38"/>
                  </a:lnTo>
                  <a:lnTo>
                    <a:pt x="521" y="44"/>
                  </a:lnTo>
                  <a:lnTo>
                    <a:pt x="521" y="49"/>
                  </a:lnTo>
                  <a:lnTo>
                    <a:pt x="523" y="50"/>
                  </a:lnTo>
                  <a:lnTo>
                    <a:pt x="526" y="50"/>
                  </a:lnTo>
                  <a:lnTo>
                    <a:pt x="533" y="63"/>
                  </a:lnTo>
                  <a:lnTo>
                    <a:pt x="543" y="67"/>
                  </a:lnTo>
                  <a:lnTo>
                    <a:pt x="547" y="77"/>
                  </a:lnTo>
                  <a:lnTo>
                    <a:pt x="547" y="82"/>
                  </a:lnTo>
                  <a:lnTo>
                    <a:pt x="552" y="84"/>
                  </a:lnTo>
                  <a:lnTo>
                    <a:pt x="554" y="81"/>
                  </a:lnTo>
                  <a:lnTo>
                    <a:pt x="555" y="68"/>
                  </a:lnTo>
                  <a:lnTo>
                    <a:pt x="549" y="63"/>
                  </a:lnTo>
                  <a:lnTo>
                    <a:pt x="548" y="51"/>
                  </a:lnTo>
                  <a:lnTo>
                    <a:pt x="544" y="43"/>
                  </a:lnTo>
                  <a:lnTo>
                    <a:pt x="528" y="36"/>
                  </a:lnTo>
                  <a:lnTo>
                    <a:pt x="522" y="29"/>
                  </a:lnTo>
                  <a:lnTo>
                    <a:pt x="519" y="26"/>
                  </a:lnTo>
                  <a:lnTo>
                    <a:pt x="511" y="34"/>
                  </a:lnTo>
                  <a:lnTo>
                    <a:pt x="500" y="38"/>
                  </a:lnTo>
                  <a:lnTo>
                    <a:pt x="503" y="17"/>
                  </a:lnTo>
                  <a:lnTo>
                    <a:pt x="499" y="16"/>
                  </a:lnTo>
                  <a:lnTo>
                    <a:pt x="494" y="17"/>
                  </a:lnTo>
                  <a:lnTo>
                    <a:pt x="494" y="12"/>
                  </a:lnTo>
                  <a:lnTo>
                    <a:pt x="505" y="5"/>
                  </a:lnTo>
                  <a:lnTo>
                    <a:pt x="521" y="1"/>
                  </a:lnTo>
                  <a:lnTo>
                    <a:pt x="526" y="0"/>
                  </a:lnTo>
                  <a:lnTo>
                    <a:pt x="530" y="4"/>
                  </a:lnTo>
                  <a:lnTo>
                    <a:pt x="524" y="1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64" name="Freeform 55">
              <a:extLst>
                <a:ext uri="{FF2B5EF4-FFF2-40B4-BE49-F238E27FC236}">
                  <a16:creationId xmlns:a16="http://schemas.microsoft.com/office/drawing/2014/main" id="{E39C47A7-1988-5BCB-FD88-A444A9B37D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7288" y="1587500"/>
              <a:ext cx="1536700" cy="1341438"/>
            </a:xfrm>
            <a:custGeom>
              <a:avLst/>
              <a:gdLst>
                <a:gd name="T0" fmla="*/ 549 w 968"/>
                <a:gd name="T1" fmla="*/ 61 h 845"/>
                <a:gd name="T2" fmla="*/ 612 w 968"/>
                <a:gd name="T3" fmla="*/ 122 h 845"/>
                <a:gd name="T4" fmla="*/ 639 w 968"/>
                <a:gd name="T5" fmla="*/ 157 h 845"/>
                <a:gd name="T6" fmla="*/ 719 w 968"/>
                <a:gd name="T7" fmla="*/ 154 h 845"/>
                <a:gd name="T8" fmla="*/ 817 w 968"/>
                <a:gd name="T9" fmla="*/ 191 h 845"/>
                <a:gd name="T10" fmla="*/ 887 w 968"/>
                <a:gd name="T11" fmla="*/ 236 h 845"/>
                <a:gd name="T12" fmla="*/ 916 w 968"/>
                <a:gd name="T13" fmla="*/ 271 h 845"/>
                <a:gd name="T14" fmla="*/ 950 w 968"/>
                <a:gd name="T15" fmla="*/ 308 h 845"/>
                <a:gd name="T16" fmla="*/ 872 w 968"/>
                <a:gd name="T17" fmla="*/ 323 h 845"/>
                <a:gd name="T18" fmla="*/ 810 w 968"/>
                <a:gd name="T19" fmla="*/ 372 h 845"/>
                <a:gd name="T20" fmla="*/ 855 w 968"/>
                <a:gd name="T21" fmla="*/ 453 h 845"/>
                <a:gd name="T22" fmla="*/ 859 w 968"/>
                <a:gd name="T23" fmla="*/ 550 h 845"/>
                <a:gd name="T24" fmla="*/ 827 w 968"/>
                <a:gd name="T25" fmla="*/ 598 h 845"/>
                <a:gd name="T26" fmla="*/ 783 w 968"/>
                <a:gd name="T27" fmla="*/ 630 h 845"/>
                <a:gd name="T28" fmla="*/ 796 w 968"/>
                <a:gd name="T29" fmla="*/ 732 h 845"/>
                <a:gd name="T30" fmla="*/ 760 w 968"/>
                <a:gd name="T31" fmla="*/ 761 h 845"/>
                <a:gd name="T32" fmla="*/ 692 w 968"/>
                <a:gd name="T33" fmla="*/ 787 h 845"/>
                <a:gd name="T34" fmla="*/ 640 w 968"/>
                <a:gd name="T35" fmla="*/ 813 h 845"/>
                <a:gd name="T36" fmla="*/ 603 w 968"/>
                <a:gd name="T37" fmla="*/ 837 h 845"/>
                <a:gd name="T38" fmla="*/ 568 w 968"/>
                <a:gd name="T39" fmla="*/ 821 h 845"/>
                <a:gd name="T40" fmla="*/ 583 w 968"/>
                <a:gd name="T41" fmla="*/ 760 h 845"/>
                <a:gd name="T42" fmla="*/ 583 w 968"/>
                <a:gd name="T43" fmla="*/ 742 h 845"/>
                <a:gd name="T44" fmla="*/ 529 w 968"/>
                <a:gd name="T45" fmla="*/ 729 h 845"/>
                <a:gd name="T46" fmla="*/ 535 w 968"/>
                <a:gd name="T47" fmla="*/ 693 h 845"/>
                <a:gd name="T48" fmla="*/ 526 w 968"/>
                <a:gd name="T49" fmla="*/ 660 h 845"/>
                <a:gd name="T50" fmla="*/ 509 w 968"/>
                <a:gd name="T51" fmla="*/ 632 h 845"/>
                <a:gd name="T52" fmla="*/ 490 w 968"/>
                <a:gd name="T53" fmla="*/ 589 h 845"/>
                <a:gd name="T54" fmla="*/ 464 w 968"/>
                <a:gd name="T55" fmla="*/ 554 h 845"/>
                <a:gd name="T56" fmla="*/ 476 w 968"/>
                <a:gd name="T57" fmla="*/ 469 h 845"/>
                <a:gd name="T58" fmla="*/ 399 w 968"/>
                <a:gd name="T59" fmla="*/ 486 h 845"/>
                <a:gd name="T60" fmla="*/ 317 w 968"/>
                <a:gd name="T61" fmla="*/ 464 h 845"/>
                <a:gd name="T62" fmla="*/ 351 w 968"/>
                <a:gd name="T63" fmla="*/ 561 h 845"/>
                <a:gd name="T64" fmla="*/ 313 w 968"/>
                <a:gd name="T65" fmla="*/ 571 h 845"/>
                <a:gd name="T66" fmla="*/ 288 w 968"/>
                <a:gd name="T67" fmla="*/ 588 h 845"/>
                <a:gd name="T68" fmla="*/ 257 w 968"/>
                <a:gd name="T69" fmla="*/ 561 h 845"/>
                <a:gd name="T70" fmla="*/ 245 w 968"/>
                <a:gd name="T71" fmla="*/ 512 h 845"/>
                <a:gd name="T72" fmla="*/ 173 w 968"/>
                <a:gd name="T73" fmla="*/ 467 h 845"/>
                <a:gd name="T74" fmla="*/ 85 w 968"/>
                <a:gd name="T75" fmla="*/ 519 h 845"/>
                <a:gd name="T76" fmla="*/ 58 w 968"/>
                <a:gd name="T77" fmla="*/ 453 h 845"/>
                <a:gd name="T78" fmla="*/ 5 w 968"/>
                <a:gd name="T79" fmla="*/ 397 h 845"/>
                <a:gd name="T80" fmla="*/ 43 w 968"/>
                <a:gd name="T81" fmla="*/ 391 h 845"/>
                <a:gd name="T82" fmla="*/ 78 w 968"/>
                <a:gd name="T83" fmla="*/ 355 h 845"/>
                <a:gd name="T84" fmla="*/ 109 w 968"/>
                <a:gd name="T85" fmla="*/ 264 h 845"/>
                <a:gd name="T86" fmla="*/ 106 w 968"/>
                <a:gd name="T87" fmla="*/ 231 h 845"/>
                <a:gd name="T88" fmla="*/ 130 w 968"/>
                <a:gd name="T89" fmla="*/ 176 h 845"/>
                <a:gd name="T90" fmla="*/ 79 w 968"/>
                <a:gd name="T91" fmla="*/ 123 h 845"/>
                <a:gd name="T92" fmla="*/ 183 w 968"/>
                <a:gd name="T93" fmla="*/ 65 h 845"/>
                <a:gd name="T94" fmla="*/ 298 w 968"/>
                <a:gd name="T95" fmla="*/ 94 h 845"/>
                <a:gd name="T96" fmla="*/ 296 w 968"/>
                <a:gd name="T97" fmla="*/ 142 h 845"/>
                <a:gd name="T98" fmla="*/ 324 w 968"/>
                <a:gd name="T99" fmla="*/ 90 h 845"/>
                <a:gd name="T100" fmla="*/ 378 w 968"/>
                <a:gd name="T101" fmla="*/ 131 h 845"/>
                <a:gd name="T102" fmla="*/ 364 w 968"/>
                <a:gd name="T103" fmla="*/ 76 h 845"/>
                <a:gd name="T104" fmla="*/ 393 w 968"/>
                <a:gd name="T105" fmla="*/ 90 h 845"/>
                <a:gd name="T106" fmla="*/ 448 w 968"/>
                <a:gd name="T107" fmla="*/ 282 h 845"/>
                <a:gd name="T108" fmla="*/ 411 w 968"/>
                <a:gd name="T109" fmla="*/ 236 h 845"/>
                <a:gd name="T110" fmla="*/ 360 w 968"/>
                <a:gd name="T111" fmla="*/ 215 h 845"/>
                <a:gd name="T112" fmla="*/ 402 w 968"/>
                <a:gd name="T113" fmla="*/ 272 h 845"/>
                <a:gd name="T114" fmla="*/ 10 w 968"/>
                <a:gd name="T115" fmla="*/ 88 h 845"/>
                <a:gd name="T116" fmla="*/ 59 w 968"/>
                <a:gd name="T117" fmla="*/ 69 h 845"/>
                <a:gd name="T118" fmla="*/ 128 w 968"/>
                <a:gd name="T119" fmla="*/ 51 h 845"/>
                <a:gd name="T120" fmla="*/ 161 w 968"/>
                <a:gd name="T121" fmla="*/ 50 h 845"/>
                <a:gd name="T122" fmla="*/ 203 w 968"/>
                <a:gd name="T123" fmla="*/ 40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68" h="845">
                  <a:moveTo>
                    <a:pt x="413" y="13"/>
                  </a:moveTo>
                  <a:lnTo>
                    <a:pt x="424" y="20"/>
                  </a:lnTo>
                  <a:lnTo>
                    <a:pt x="467" y="20"/>
                  </a:lnTo>
                  <a:lnTo>
                    <a:pt x="480" y="11"/>
                  </a:lnTo>
                  <a:lnTo>
                    <a:pt x="497" y="10"/>
                  </a:lnTo>
                  <a:lnTo>
                    <a:pt x="516" y="13"/>
                  </a:lnTo>
                  <a:lnTo>
                    <a:pt x="524" y="22"/>
                  </a:lnTo>
                  <a:lnTo>
                    <a:pt x="536" y="42"/>
                  </a:lnTo>
                  <a:lnTo>
                    <a:pt x="543" y="55"/>
                  </a:lnTo>
                  <a:lnTo>
                    <a:pt x="549" y="61"/>
                  </a:lnTo>
                  <a:lnTo>
                    <a:pt x="553" y="61"/>
                  </a:lnTo>
                  <a:lnTo>
                    <a:pt x="553" y="66"/>
                  </a:lnTo>
                  <a:lnTo>
                    <a:pt x="565" y="92"/>
                  </a:lnTo>
                  <a:lnTo>
                    <a:pt x="580" y="102"/>
                  </a:lnTo>
                  <a:lnTo>
                    <a:pt x="590" y="111"/>
                  </a:lnTo>
                  <a:lnTo>
                    <a:pt x="593" y="110"/>
                  </a:lnTo>
                  <a:lnTo>
                    <a:pt x="594" y="114"/>
                  </a:lnTo>
                  <a:lnTo>
                    <a:pt x="611" y="116"/>
                  </a:lnTo>
                  <a:lnTo>
                    <a:pt x="611" y="117"/>
                  </a:lnTo>
                  <a:lnTo>
                    <a:pt x="612" y="122"/>
                  </a:lnTo>
                  <a:lnTo>
                    <a:pt x="611" y="123"/>
                  </a:lnTo>
                  <a:lnTo>
                    <a:pt x="610" y="125"/>
                  </a:lnTo>
                  <a:lnTo>
                    <a:pt x="611" y="127"/>
                  </a:lnTo>
                  <a:lnTo>
                    <a:pt x="616" y="132"/>
                  </a:lnTo>
                  <a:lnTo>
                    <a:pt x="618" y="141"/>
                  </a:lnTo>
                  <a:lnTo>
                    <a:pt x="627" y="151"/>
                  </a:lnTo>
                  <a:lnTo>
                    <a:pt x="634" y="143"/>
                  </a:lnTo>
                  <a:lnTo>
                    <a:pt x="638" y="144"/>
                  </a:lnTo>
                  <a:lnTo>
                    <a:pt x="640" y="149"/>
                  </a:lnTo>
                  <a:lnTo>
                    <a:pt x="639" y="157"/>
                  </a:lnTo>
                  <a:lnTo>
                    <a:pt x="646" y="153"/>
                  </a:lnTo>
                  <a:lnTo>
                    <a:pt x="652" y="156"/>
                  </a:lnTo>
                  <a:lnTo>
                    <a:pt x="660" y="151"/>
                  </a:lnTo>
                  <a:lnTo>
                    <a:pt x="659" y="148"/>
                  </a:lnTo>
                  <a:lnTo>
                    <a:pt x="664" y="142"/>
                  </a:lnTo>
                  <a:lnTo>
                    <a:pt x="689" y="163"/>
                  </a:lnTo>
                  <a:lnTo>
                    <a:pt x="700" y="163"/>
                  </a:lnTo>
                  <a:lnTo>
                    <a:pt x="706" y="156"/>
                  </a:lnTo>
                  <a:lnTo>
                    <a:pt x="715" y="151"/>
                  </a:lnTo>
                  <a:lnTo>
                    <a:pt x="719" y="154"/>
                  </a:lnTo>
                  <a:lnTo>
                    <a:pt x="724" y="153"/>
                  </a:lnTo>
                  <a:lnTo>
                    <a:pt x="728" y="154"/>
                  </a:lnTo>
                  <a:lnTo>
                    <a:pt x="732" y="158"/>
                  </a:lnTo>
                  <a:lnTo>
                    <a:pt x="738" y="162"/>
                  </a:lnTo>
                  <a:lnTo>
                    <a:pt x="746" y="166"/>
                  </a:lnTo>
                  <a:lnTo>
                    <a:pt x="755" y="170"/>
                  </a:lnTo>
                  <a:lnTo>
                    <a:pt x="770" y="172"/>
                  </a:lnTo>
                  <a:lnTo>
                    <a:pt x="791" y="171"/>
                  </a:lnTo>
                  <a:lnTo>
                    <a:pt x="807" y="187"/>
                  </a:lnTo>
                  <a:lnTo>
                    <a:pt x="817" y="191"/>
                  </a:lnTo>
                  <a:lnTo>
                    <a:pt x="834" y="177"/>
                  </a:lnTo>
                  <a:lnTo>
                    <a:pt x="845" y="182"/>
                  </a:lnTo>
                  <a:lnTo>
                    <a:pt x="850" y="188"/>
                  </a:lnTo>
                  <a:lnTo>
                    <a:pt x="852" y="198"/>
                  </a:lnTo>
                  <a:lnTo>
                    <a:pt x="856" y="201"/>
                  </a:lnTo>
                  <a:lnTo>
                    <a:pt x="863" y="215"/>
                  </a:lnTo>
                  <a:lnTo>
                    <a:pt x="882" y="229"/>
                  </a:lnTo>
                  <a:lnTo>
                    <a:pt x="886" y="229"/>
                  </a:lnTo>
                  <a:lnTo>
                    <a:pt x="888" y="231"/>
                  </a:lnTo>
                  <a:lnTo>
                    <a:pt x="887" y="236"/>
                  </a:lnTo>
                  <a:lnTo>
                    <a:pt x="887" y="237"/>
                  </a:lnTo>
                  <a:lnTo>
                    <a:pt x="885" y="239"/>
                  </a:lnTo>
                  <a:lnTo>
                    <a:pt x="887" y="245"/>
                  </a:lnTo>
                  <a:lnTo>
                    <a:pt x="889" y="245"/>
                  </a:lnTo>
                  <a:lnTo>
                    <a:pt x="891" y="242"/>
                  </a:lnTo>
                  <a:lnTo>
                    <a:pt x="895" y="243"/>
                  </a:lnTo>
                  <a:lnTo>
                    <a:pt x="899" y="245"/>
                  </a:lnTo>
                  <a:lnTo>
                    <a:pt x="902" y="249"/>
                  </a:lnTo>
                  <a:lnTo>
                    <a:pt x="905" y="259"/>
                  </a:lnTo>
                  <a:lnTo>
                    <a:pt x="916" y="271"/>
                  </a:lnTo>
                  <a:lnTo>
                    <a:pt x="938" y="264"/>
                  </a:lnTo>
                  <a:lnTo>
                    <a:pt x="943" y="267"/>
                  </a:lnTo>
                  <a:lnTo>
                    <a:pt x="949" y="272"/>
                  </a:lnTo>
                  <a:lnTo>
                    <a:pt x="958" y="271"/>
                  </a:lnTo>
                  <a:lnTo>
                    <a:pt x="968" y="276"/>
                  </a:lnTo>
                  <a:lnTo>
                    <a:pt x="964" y="280"/>
                  </a:lnTo>
                  <a:lnTo>
                    <a:pt x="960" y="288"/>
                  </a:lnTo>
                  <a:lnTo>
                    <a:pt x="951" y="287"/>
                  </a:lnTo>
                  <a:lnTo>
                    <a:pt x="948" y="301"/>
                  </a:lnTo>
                  <a:lnTo>
                    <a:pt x="950" y="308"/>
                  </a:lnTo>
                  <a:lnTo>
                    <a:pt x="944" y="309"/>
                  </a:lnTo>
                  <a:lnTo>
                    <a:pt x="942" y="309"/>
                  </a:lnTo>
                  <a:lnTo>
                    <a:pt x="934" y="316"/>
                  </a:lnTo>
                  <a:lnTo>
                    <a:pt x="931" y="319"/>
                  </a:lnTo>
                  <a:lnTo>
                    <a:pt x="911" y="330"/>
                  </a:lnTo>
                  <a:lnTo>
                    <a:pt x="908" y="327"/>
                  </a:lnTo>
                  <a:lnTo>
                    <a:pt x="900" y="329"/>
                  </a:lnTo>
                  <a:lnTo>
                    <a:pt x="894" y="322"/>
                  </a:lnTo>
                  <a:lnTo>
                    <a:pt x="885" y="320"/>
                  </a:lnTo>
                  <a:lnTo>
                    <a:pt x="872" y="323"/>
                  </a:lnTo>
                  <a:lnTo>
                    <a:pt x="869" y="317"/>
                  </a:lnTo>
                  <a:lnTo>
                    <a:pt x="852" y="319"/>
                  </a:lnTo>
                  <a:lnTo>
                    <a:pt x="849" y="329"/>
                  </a:lnTo>
                  <a:lnTo>
                    <a:pt x="839" y="338"/>
                  </a:lnTo>
                  <a:lnTo>
                    <a:pt x="829" y="340"/>
                  </a:lnTo>
                  <a:lnTo>
                    <a:pt x="821" y="339"/>
                  </a:lnTo>
                  <a:lnTo>
                    <a:pt x="807" y="342"/>
                  </a:lnTo>
                  <a:lnTo>
                    <a:pt x="804" y="357"/>
                  </a:lnTo>
                  <a:lnTo>
                    <a:pt x="805" y="363"/>
                  </a:lnTo>
                  <a:lnTo>
                    <a:pt x="810" y="372"/>
                  </a:lnTo>
                  <a:lnTo>
                    <a:pt x="812" y="382"/>
                  </a:lnTo>
                  <a:lnTo>
                    <a:pt x="818" y="384"/>
                  </a:lnTo>
                  <a:lnTo>
                    <a:pt x="827" y="399"/>
                  </a:lnTo>
                  <a:lnTo>
                    <a:pt x="837" y="416"/>
                  </a:lnTo>
                  <a:lnTo>
                    <a:pt x="847" y="413"/>
                  </a:lnTo>
                  <a:lnTo>
                    <a:pt x="846" y="418"/>
                  </a:lnTo>
                  <a:lnTo>
                    <a:pt x="841" y="423"/>
                  </a:lnTo>
                  <a:lnTo>
                    <a:pt x="841" y="432"/>
                  </a:lnTo>
                  <a:lnTo>
                    <a:pt x="844" y="441"/>
                  </a:lnTo>
                  <a:lnTo>
                    <a:pt x="855" y="453"/>
                  </a:lnTo>
                  <a:lnTo>
                    <a:pt x="843" y="454"/>
                  </a:lnTo>
                  <a:lnTo>
                    <a:pt x="840" y="462"/>
                  </a:lnTo>
                  <a:lnTo>
                    <a:pt x="847" y="476"/>
                  </a:lnTo>
                  <a:lnTo>
                    <a:pt x="866" y="493"/>
                  </a:lnTo>
                  <a:lnTo>
                    <a:pt x="864" y="500"/>
                  </a:lnTo>
                  <a:lnTo>
                    <a:pt x="853" y="505"/>
                  </a:lnTo>
                  <a:lnTo>
                    <a:pt x="861" y="515"/>
                  </a:lnTo>
                  <a:lnTo>
                    <a:pt x="859" y="522"/>
                  </a:lnTo>
                  <a:lnTo>
                    <a:pt x="870" y="539"/>
                  </a:lnTo>
                  <a:lnTo>
                    <a:pt x="859" y="550"/>
                  </a:lnTo>
                  <a:lnTo>
                    <a:pt x="860" y="556"/>
                  </a:lnTo>
                  <a:lnTo>
                    <a:pt x="865" y="560"/>
                  </a:lnTo>
                  <a:lnTo>
                    <a:pt x="865" y="564"/>
                  </a:lnTo>
                  <a:lnTo>
                    <a:pt x="862" y="571"/>
                  </a:lnTo>
                  <a:lnTo>
                    <a:pt x="845" y="582"/>
                  </a:lnTo>
                  <a:lnTo>
                    <a:pt x="849" y="589"/>
                  </a:lnTo>
                  <a:lnTo>
                    <a:pt x="847" y="596"/>
                  </a:lnTo>
                  <a:lnTo>
                    <a:pt x="844" y="596"/>
                  </a:lnTo>
                  <a:lnTo>
                    <a:pt x="830" y="596"/>
                  </a:lnTo>
                  <a:lnTo>
                    <a:pt x="827" y="598"/>
                  </a:lnTo>
                  <a:lnTo>
                    <a:pt x="824" y="599"/>
                  </a:lnTo>
                  <a:lnTo>
                    <a:pt x="821" y="599"/>
                  </a:lnTo>
                  <a:lnTo>
                    <a:pt x="815" y="599"/>
                  </a:lnTo>
                  <a:lnTo>
                    <a:pt x="787" y="601"/>
                  </a:lnTo>
                  <a:lnTo>
                    <a:pt x="786" y="602"/>
                  </a:lnTo>
                  <a:lnTo>
                    <a:pt x="786" y="607"/>
                  </a:lnTo>
                  <a:lnTo>
                    <a:pt x="783" y="611"/>
                  </a:lnTo>
                  <a:lnTo>
                    <a:pt x="767" y="613"/>
                  </a:lnTo>
                  <a:lnTo>
                    <a:pt x="773" y="623"/>
                  </a:lnTo>
                  <a:lnTo>
                    <a:pt x="783" y="630"/>
                  </a:lnTo>
                  <a:lnTo>
                    <a:pt x="779" y="638"/>
                  </a:lnTo>
                  <a:lnTo>
                    <a:pt x="785" y="647"/>
                  </a:lnTo>
                  <a:lnTo>
                    <a:pt x="784" y="653"/>
                  </a:lnTo>
                  <a:lnTo>
                    <a:pt x="772" y="665"/>
                  </a:lnTo>
                  <a:lnTo>
                    <a:pt x="771" y="676"/>
                  </a:lnTo>
                  <a:lnTo>
                    <a:pt x="772" y="687"/>
                  </a:lnTo>
                  <a:lnTo>
                    <a:pt x="782" y="695"/>
                  </a:lnTo>
                  <a:lnTo>
                    <a:pt x="789" y="710"/>
                  </a:lnTo>
                  <a:lnTo>
                    <a:pt x="791" y="723"/>
                  </a:lnTo>
                  <a:lnTo>
                    <a:pt x="796" y="732"/>
                  </a:lnTo>
                  <a:lnTo>
                    <a:pt x="792" y="733"/>
                  </a:lnTo>
                  <a:lnTo>
                    <a:pt x="791" y="736"/>
                  </a:lnTo>
                  <a:lnTo>
                    <a:pt x="786" y="738"/>
                  </a:lnTo>
                  <a:lnTo>
                    <a:pt x="784" y="745"/>
                  </a:lnTo>
                  <a:lnTo>
                    <a:pt x="785" y="749"/>
                  </a:lnTo>
                  <a:lnTo>
                    <a:pt x="789" y="753"/>
                  </a:lnTo>
                  <a:lnTo>
                    <a:pt x="788" y="759"/>
                  </a:lnTo>
                  <a:lnTo>
                    <a:pt x="779" y="752"/>
                  </a:lnTo>
                  <a:lnTo>
                    <a:pt x="768" y="760"/>
                  </a:lnTo>
                  <a:lnTo>
                    <a:pt x="760" y="761"/>
                  </a:lnTo>
                  <a:lnTo>
                    <a:pt x="754" y="753"/>
                  </a:lnTo>
                  <a:lnTo>
                    <a:pt x="742" y="748"/>
                  </a:lnTo>
                  <a:lnTo>
                    <a:pt x="731" y="749"/>
                  </a:lnTo>
                  <a:lnTo>
                    <a:pt x="729" y="764"/>
                  </a:lnTo>
                  <a:lnTo>
                    <a:pt x="724" y="772"/>
                  </a:lnTo>
                  <a:lnTo>
                    <a:pt x="717" y="774"/>
                  </a:lnTo>
                  <a:lnTo>
                    <a:pt x="714" y="780"/>
                  </a:lnTo>
                  <a:lnTo>
                    <a:pt x="701" y="787"/>
                  </a:lnTo>
                  <a:lnTo>
                    <a:pt x="695" y="784"/>
                  </a:lnTo>
                  <a:lnTo>
                    <a:pt x="692" y="787"/>
                  </a:lnTo>
                  <a:lnTo>
                    <a:pt x="690" y="795"/>
                  </a:lnTo>
                  <a:lnTo>
                    <a:pt x="685" y="797"/>
                  </a:lnTo>
                  <a:lnTo>
                    <a:pt x="685" y="800"/>
                  </a:lnTo>
                  <a:lnTo>
                    <a:pt x="673" y="800"/>
                  </a:lnTo>
                  <a:lnTo>
                    <a:pt x="669" y="804"/>
                  </a:lnTo>
                  <a:lnTo>
                    <a:pt x="665" y="801"/>
                  </a:lnTo>
                  <a:lnTo>
                    <a:pt x="658" y="805"/>
                  </a:lnTo>
                  <a:lnTo>
                    <a:pt x="654" y="811"/>
                  </a:lnTo>
                  <a:lnTo>
                    <a:pt x="640" y="818"/>
                  </a:lnTo>
                  <a:lnTo>
                    <a:pt x="640" y="813"/>
                  </a:lnTo>
                  <a:lnTo>
                    <a:pt x="635" y="805"/>
                  </a:lnTo>
                  <a:lnTo>
                    <a:pt x="630" y="808"/>
                  </a:lnTo>
                  <a:lnTo>
                    <a:pt x="625" y="807"/>
                  </a:lnTo>
                  <a:lnTo>
                    <a:pt x="626" y="818"/>
                  </a:lnTo>
                  <a:lnTo>
                    <a:pt x="623" y="817"/>
                  </a:lnTo>
                  <a:lnTo>
                    <a:pt x="621" y="810"/>
                  </a:lnTo>
                  <a:lnTo>
                    <a:pt x="615" y="808"/>
                  </a:lnTo>
                  <a:lnTo>
                    <a:pt x="614" y="814"/>
                  </a:lnTo>
                  <a:lnTo>
                    <a:pt x="595" y="822"/>
                  </a:lnTo>
                  <a:lnTo>
                    <a:pt x="603" y="837"/>
                  </a:lnTo>
                  <a:lnTo>
                    <a:pt x="609" y="836"/>
                  </a:lnTo>
                  <a:lnTo>
                    <a:pt x="608" y="841"/>
                  </a:lnTo>
                  <a:lnTo>
                    <a:pt x="600" y="845"/>
                  </a:lnTo>
                  <a:lnTo>
                    <a:pt x="589" y="838"/>
                  </a:lnTo>
                  <a:lnTo>
                    <a:pt x="581" y="838"/>
                  </a:lnTo>
                  <a:lnTo>
                    <a:pt x="579" y="836"/>
                  </a:lnTo>
                  <a:lnTo>
                    <a:pt x="567" y="830"/>
                  </a:lnTo>
                  <a:lnTo>
                    <a:pt x="565" y="826"/>
                  </a:lnTo>
                  <a:lnTo>
                    <a:pt x="565" y="823"/>
                  </a:lnTo>
                  <a:lnTo>
                    <a:pt x="568" y="821"/>
                  </a:lnTo>
                  <a:lnTo>
                    <a:pt x="565" y="816"/>
                  </a:lnTo>
                  <a:lnTo>
                    <a:pt x="569" y="812"/>
                  </a:lnTo>
                  <a:lnTo>
                    <a:pt x="582" y="806"/>
                  </a:lnTo>
                  <a:lnTo>
                    <a:pt x="580" y="796"/>
                  </a:lnTo>
                  <a:lnTo>
                    <a:pt x="582" y="787"/>
                  </a:lnTo>
                  <a:lnTo>
                    <a:pt x="572" y="772"/>
                  </a:lnTo>
                  <a:lnTo>
                    <a:pt x="577" y="769"/>
                  </a:lnTo>
                  <a:lnTo>
                    <a:pt x="577" y="762"/>
                  </a:lnTo>
                  <a:lnTo>
                    <a:pt x="584" y="762"/>
                  </a:lnTo>
                  <a:lnTo>
                    <a:pt x="583" y="760"/>
                  </a:lnTo>
                  <a:lnTo>
                    <a:pt x="582" y="760"/>
                  </a:lnTo>
                  <a:lnTo>
                    <a:pt x="580" y="756"/>
                  </a:lnTo>
                  <a:lnTo>
                    <a:pt x="579" y="754"/>
                  </a:lnTo>
                  <a:lnTo>
                    <a:pt x="580" y="751"/>
                  </a:lnTo>
                  <a:lnTo>
                    <a:pt x="581" y="751"/>
                  </a:lnTo>
                  <a:lnTo>
                    <a:pt x="583" y="751"/>
                  </a:lnTo>
                  <a:lnTo>
                    <a:pt x="589" y="756"/>
                  </a:lnTo>
                  <a:lnTo>
                    <a:pt x="591" y="755"/>
                  </a:lnTo>
                  <a:lnTo>
                    <a:pt x="591" y="751"/>
                  </a:lnTo>
                  <a:lnTo>
                    <a:pt x="583" y="742"/>
                  </a:lnTo>
                  <a:lnTo>
                    <a:pt x="579" y="735"/>
                  </a:lnTo>
                  <a:lnTo>
                    <a:pt x="568" y="737"/>
                  </a:lnTo>
                  <a:lnTo>
                    <a:pt x="563" y="734"/>
                  </a:lnTo>
                  <a:lnTo>
                    <a:pt x="557" y="737"/>
                  </a:lnTo>
                  <a:lnTo>
                    <a:pt x="553" y="735"/>
                  </a:lnTo>
                  <a:lnTo>
                    <a:pt x="552" y="728"/>
                  </a:lnTo>
                  <a:lnTo>
                    <a:pt x="542" y="729"/>
                  </a:lnTo>
                  <a:lnTo>
                    <a:pt x="538" y="730"/>
                  </a:lnTo>
                  <a:lnTo>
                    <a:pt x="532" y="730"/>
                  </a:lnTo>
                  <a:lnTo>
                    <a:pt x="529" y="729"/>
                  </a:lnTo>
                  <a:lnTo>
                    <a:pt x="530" y="724"/>
                  </a:lnTo>
                  <a:lnTo>
                    <a:pt x="533" y="720"/>
                  </a:lnTo>
                  <a:lnTo>
                    <a:pt x="532" y="716"/>
                  </a:lnTo>
                  <a:lnTo>
                    <a:pt x="535" y="712"/>
                  </a:lnTo>
                  <a:lnTo>
                    <a:pt x="532" y="707"/>
                  </a:lnTo>
                  <a:lnTo>
                    <a:pt x="533" y="703"/>
                  </a:lnTo>
                  <a:lnTo>
                    <a:pt x="530" y="701"/>
                  </a:lnTo>
                  <a:lnTo>
                    <a:pt x="529" y="699"/>
                  </a:lnTo>
                  <a:lnTo>
                    <a:pt x="532" y="695"/>
                  </a:lnTo>
                  <a:lnTo>
                    <a:pt x="535" y="693"/>
                  </a:lnTo>
                  <a:lnTo>
                    <a:pt x="538" y="689"/>
                  </a:lnTo>
                  <a:lnTo>
                    <a:pt x="543" y="683"/>
                  </a:lnTo>
                  <a:lnTo>
                    <a:pt x="542" y="679"/>
                  </a:lnTo>
                  <a:lnTo>
                    <a:pt x="541" y="677"/>
                  </a:lnTo>
                  <a:lnTo>
                    <a:pt x="542" y="672"/>
                  </a:lnTo>
                  <a:lnTo>
                    <a:pt x="541" y="667"/>
                  </a:lnTo>
                  <a:lnTo>
                    <a:pt x="546" y="663"/>
                  </a:lnTo>
                  <a:lnTo>
                    <a:pt x="546" y="661"/>
                  </a:lnTo>
                  <a:lnTo>
                    <a:pt x="537" y="663"/>
                  </a:lnTo>
                  <a:lnTo>
                    <a:pt x="526" y="660"/>
                  </a:lnTo>
                  <a:lnTo>
                    <a:pt x="521" y="663"/>
                  </a:lnTo>
                  <a:lnTo>
                    <a:pt x="518" y="663"/>
                  </a:lnTo>
                  <a:lnTo>
                    <a:pt x="521" y="663"/>
                  </a:lnTo>
                  <a:lnTo>
                    <a:pt x="522" y="656"/>
                  </a:lnTo>
                  <a:lnTo>
                    <a:pt x="523" y="652"/>
                  </a:lnTo>
                  <a:lnTo>
                    <a:pt x="522" y="645"/>
                  </a:lnTo>
                  <a:lnTo>
                    <a:pt x="521" y="642"/>
                  </a:lnTo>
                  <a:lnTo>
                    <a:pt x="516" y="640"/>
                  </a:lnTo>
                  <a:lnTo>
                    <a:pt x="510" y="638"/>
                  </a:lnTo>
                  <a:lnTo>
                    <a:pt x="509" y="632"/>
                  </a:lnTo>
                  <a:lnTo>
                    <a:pt x="511" y="628"/>
                  </a:lnTo>
                  <a:lnTo>
                    <a:pt x="509" y="624"/>
                  </a:lnTo>
                  <a:lnTo>
                    <a:pt x="500" y="624"/>
                  </a:lnTo>
                  <a:lnTo>
                    <a:pt x="495" y="628"/>
                  </a:lnTo>
                  <a:lnTo>
                    <a:pt x="491" y="625"/>
                  </a:lnTo>
                  <a:lnTo>
                    <a:pt x="491" y="613"/>
                  </a:lnTo>
                  <a:lnTo>
                    <a:pt x="493" y="610"/>
                  </a:lnTo>
                  <a:lnTo>
                    <a:pt x="490" y="599"/>
                  </a:lnTo>
                  <a:lnTo>
                    <a:pt x="491" y="591"/>
                  </a:lnTo>
                  <a:lnTo>
                    <a:pt x="490" y="589"/>
                  </a:lnTo>
                  <a:lnTo>
                    <a:pt x="486" y="584"/>
                  </a:lnTo>
                  <a:lnTo>
                    <a:pt x="482" y="584"/>
                  </a:lnTo>
                  <a:lnTo>
                    <a:pt x="486" y="575"/>
                  </a:lnTo>
                  <a:lnTo>
                    <a:pt x="483" y="571"/>
                  </a:lnTo>
                  <a:lnTo>
                    <a:pt x="475" y="571"/>
                  </a:lnTo>
                  <a:lnTo>
                    <a:pt x="467" y="566"/>
                  </a:lnTo>
                  <a:lnTo>
                    <a:pt x="458" y="570"/>
                  </a:lnTo>
                  <a:lnTo>
                    <a:pt x="459" y="559"/>
                  </a:lnTo>
                  <a:lnTo>
                    <a:pt x="452" y="552"/>
                  </a:lnTo>
                  <a:lnTo>
                    <a:pt x="464" y="554"/>
                  </a:lnTo>
                  <a:lnTo>
                    <a:pt x="465" y="544"/>
                  </a:lnTo>
                  <a:lnTo>
                    <a:pt x="468" y="539"/>
                  </a:lnTo>
                  <a:lnTo>
                    <a:pt x="451" y="528"/>
                  </a:lnTo>
                  <a:lnTo>
                    <a:pt x="450" y="524"/>
                  </a:lnTo>
                  <a:lnTo>
                    <a:pt x="455" y="512"/>
                  </a:lnTo>
                  <a:lnTo>
                    <a:pt x="462" y="504"/>
                  </a:lnTo>
                  <a:lnTo>
                    <a:pt x="467" y="503"/>
                  </a:lnTo>
                  <a:lnTo>
                    <a:pt x="472" y="499"/>
                  </a:lnTo>
                  <a:lnTo>
                    <a:pt x="481" y="482"/>
                  </a:lnTo>
                  <a:lnTo>
                    <a:pt x="476" y="469"/>
                  </a:lnTo>
                  <a:lnTo>
                    <a:pt x="483" y="459"/>
                  </a:lnTo>
                  <a:lnTo>
                    <a:pt x="476" y="454"/>
                  </a:lnTo>
                  <a:lnTo>
                    <a:pt x="468" y="453"/>
                  </a:lnTo>
                  <a:lnTo>
                    <a:pt x="459" y="465"/>
                  </a:lnTo>
                  <a:lnTo>
                    <a:pt x="453" y="467"/>
                  </a:lnTo>
                  <a:lnTo>
                    <a:pt x="452" y="475"/>
                  </a:lnTo>
                  <a:lnTo>
                    <a:pt x="443" y="484"/>
                  </a:lnTo>
                  <a:lnTo>
                    <a:pt x="437" y="483"/>
                  </a:lnTo>
                  <a:lnTo>
                    <a:pt x="427" y="488"/>
                  </a:lnTo>
                  <a:lnTo>
                    <a:pt x="399" y="486"/>
                  </a:lnTo>
                  <a:lnTo>
                    <a:pt x="398" y="451"/>
                  </a:lnTo>
                  <a:lnTo>
                    <a:pt x="394" y="446"/>
                  </a:lnTo>
                  <a:lnTo>
                    <a:pt x="387" y="442"/>
                  </a:lnTo>
                  <a:lnTo>
                    <a:pt x="369" y="450"/>
                  </a:lnTo>
                  <a:lnTo>
                    <a:pt x="359" y="447"/>
                  </a:lnTo>
                  <a:lnTo>
                    <a:pt x="350" y="453"/>
                  </a:lnTo>
                  <a:lnTo>
                    <a:pt x="348" y="463"/>
                  </a:lnTo>
                  <a:lnTo>
                    <a:pt x="343" y="466"/>
                  </a:lnTo>
                  <a:lnTo>
                    <a:pt x="331" y="467"/>
                  </a:lnTo>
                  <a:lnTo>
                    <a:pt x="317" y="464"/>
                  </a:lnTo>
                  <a:lnTo>
                    <a:pt x="321" y="474"/>
                  </a:lnTo>
                  <a:lnTo>
                    <a:pt x="322" y="482"/>
                  </a:lnTo>
                  <a:lnTo>
                    <a:pt x="344" y="495"/>
                  </a:lnTo>
                  <a:lnTo>
                    <a:pt x="350" y="512"/>
                  </a:lnTo>
                  <a:lnTo>
                    <a:pt x="348" y="517"/>
                  </a:lnTo>
                  <a:lnTo>
                    <a:pt x="349" y="526"/>
                  </a:lnTo>
                  <a:lnTo>
                    <a:pt x="345" y="545"/>
                  </a:lnTo>
                  <a:lnTo>
                    <a:pt x="347" y="549"/>
                  </a:lnTo>
                  <a:lnTo>
                    <a:pt x="358" y="554"/>
                  </a:lnTo>
                  <a:lnTo>
                    <a:pt x="351" y="561"/>
                  </a:lnTo>
                  <a:lnTo>
                    <a:pt x="339" y="568"/>
                  </a:lnTo>
                  <a:lnTo>
                    <a:pt x="337" y="571"/>
                  </a:lnTo>
                  <a:lnTo>
                    <a:pt x="338" y="575"/>
                  </a:lnTo>
                  <a:lnTo>
                    <a:pt x="333" y="577"/>
                  </a:lnTo>
                  <a:lnTo>
                    <a:pt x="330" y="576"/>
                  </a:lnTo>
                  <a:lnTo>
                    <a:pt x="329" y="575"/>
                  </a:lnTo>
                  <a:lnTo>
                    <a:pt x="324" y="572"/>
                  </a:lnTo>
                  <a:lnTo>
                    <a:pt x="320" y="571"/>
                  </a:lnTo>
                  <a:lnTo>
                    <a:pt x="317" y="573"/>
                  </a:lnTo>
                  <a:lnTo>
                    <a:pt x="313" y="571"/>
                  </a:lnTo>
                  <a:lnTo>
                    <a:pt x="312" y="568"/>
                  </a:lnTo>
                  <a:lnTo>
                    <a:pt x="309" y="568"/>
                  </a:lnTo>
                  <a:lnTo>
                    <a:pt x="308" y="572"/>
                  </a:lnTo>
                  <a:lnTo>
                    <a:pt x="304" y="572"/>
                  </a:lnTo>
                  <a:lnTo>
                    <a:pt x="300" y="576"/>
                  </a:lnTo>
                  <a:lnTo>
                    <a:pt x="295" y="584"/>
                  </a:lnTo>
                  <a:lnTo>
                    <a:pt x="294" y="586"/>
                  </a:lnTo>
                  <a:lnTo>
                    <a:pt x="294" y="588"/>
                  </a:lnTo>
                  <a:lnTo>
                    <a:pt x="291" y="588"/>
                  </a:lnTo>
                  <a:lnTo>
                    <a:pt x="288" y="588"/>
                  </a:lnTo>
                  <a:lnTo>
                    <a:pt x="287" y="587"/>
                  </a:lnTo>
                  <a:lnTo>
                    <a:pt x="281" y="589"/>
                  </a:lnTo>
                  <a:lnTo>
                    <a:pt x="274" y="592"/>
                  </a:lnTo>
                  <a:lnTo>
                    <a:pt x="262" y="589"/>
                  </a:lnTo>
                  <a:lnTo>
                    <a:pt x="248" y="598"/>
                  </a:lnTo>
                  <a:lnTo>
                    <a:pt x="239" y="593"/>
                  </a:lnTo>
                  <a:lnTo>
                    <a:pt x="232" y="583"/>
                  </a:lnTo>
                  <a:lnTo>
                    <a:pt x="250" y="573"/>
                  </a:lnTo>
                  <a:lnTo>
                    <a:pt x="257" y="572"/>
                  </a:lnTo>
                  <a:lnTo>
                    <a:pt x="257" y="561"/>
                  </a:lnTo>
                  <a:lnTo>
                    <a:pt x="259" y="558"/>
                  </a:lnTo>
                  <a:lnTo>
                    <a:pt x="259" y="555"/>
                  </a:lnTo>
                  <a:lnTo>
                    <a:pt x="243" y="553"/>
                  </a:lnTo>
                  <a:lnTo>
                    <a:pt x="237" y="545"/>
                  </a:lnTo>
                  <a:lnTo>
                    <a:pt x="242" y="535"/>
                  </a:lnTo>
                  <a:lnTo>
                    <a:pt x="242" y="526"/>
                  </a:lnTo>
                  <a:lnTo>
                    <a:pt x="247" y="522"/>
                  </a:lnTo>
                  <a:lnTo>
                    <a:pt x="244" y="517"/>
                  </a:lnTo>
                  <a:lnTo>
                    <a:pt x="244" y="515"/>
                  </a:lnTo>
                  <a:lnTo>
                    <a:pt x="245" y="512"/>
                  </a:lnTo>
                  <a:lnTo>
                    <a:pt x="253" y="512"/>
                  </a:lnTo>
                  <a:lnTo>
                    <a:pt x="250" y="505"/>
                  </a:lnTo>
                  <a:lnTo>
                    <a:pt x="244" y="492"/>
                  </a:lnTo>
                  <a:lnTo>
                    <a:pt x="237" y="488"/>
                  </a:lnTo>
                  <a:lnTo>
                    <a:pt x="221" y="490"/>
                  </a:lnTo>
                  <a:lnTo>
                    <a:pt x="202" y="479"/>
                  </a:lnTo>
                  <a:lnTo>
                    <a:pt x="196" y="462"/>
                  </a:lnTo>
                  <a:lnTo>
                    <a:pt x="181" y="454"/>
                  </a:lnTo>
                  <a:lnTo>
                    <a:pt x="174" y="464"/>
                  </a:lnTo>
                  <a:lnTo>
                    <a:pt x="173" y="467"/>
                  </a:lnTo>
                  <a:lnTo>
                    <a:pt x="179" y="473"/>
                  </a:lnTo>
                  <a:lnTo>
                    <a:pt x="170" y="487"/>
                  </a:lnTo>
                  <a:lnTo>
                    <a:pt x="159" y="490"/>
                  </a:lnTo>
                  <a:lnTo>
                    <a:pt x="146" y="498"/>
                  </a:lnTo>
                  <a:lnTo>
                    <a:pt x="142" y="504"/>
                  </a:lnTo>
                  <a:lnTo>
                    <a:pt x="134" y="508"/>
                  </a:lnTo>
                  <a:lnTo>
                    <a:pt x="128" y="515"/>
                  </a:lnTo>
                  <a:lnTo>
                    <a:pt x="121" y="515"/>
                  </a:lnTo>
                  <a:lnTo>
                    <a:pt x="116" y="520"/>
                  </a:lnTo>
                  <a:lnTo>
                    <a:pt x="85" y="519"/>
                  </a:lnTo>
                  <a:lnTo>
                    <a:pt x="77" y="526"/>
                  </a:lnTo>
                  <a:lnTo>
                    <a:pt x="70" y="526"/>
                  </a:lnTo>
                  <a:lnTo>
                    <a:pt x="65" y="519"/>
                  </a:lnTo>
                  <a:lnTo>
                    <a:pt x="63" y="512"/>
                  </a:lnTo>
                  <a:lnTo>
                    <a:pt x="73" y="490"/>
                  </a:lnTo>
                  <a:lnTo>
                    <a:pt x="73" y="483"/>
                  </a:lnTo>
                  <a:lnTo>
                    <a:pt x="71" y="476"/>
                  </a:lnTo>
                  <a:lnTo>
                    <a:pt x="67" y="473"/>
                  </a:lnTo>
                  <a:lnTo>
                    <a:pt x="62" y="465"/>
                  </a:lnTo>
                  <a:lnTo>
                    <a:pt x="58" y="453"/>
                  </a:lnTo>
                  <a:lnTo>
                    <a:pt x="47" y="462"/>
                  </a:lnTo>
                  <a:lnTo>
                    <a:pt x="30" y="453"/>
                  </a:lnTo>
                  <a:lnTo>
                    <a:pt x="15" y="452"/>
                  </a:lnTo>
                  <a:lnTo>
                    <a:pt x="0" y="443"/>
                  </a:lnTo>
                  <a:lnTo>
                    <a:pt x="1" y="432"/>
                  </a:lnTo>
                  <a:lnTo>
                    <a:pt x="0" y="423"/>
                  </a:lnTo>
                  <a:lnTo>
                    <a:pt x="12" y="417"/>
                  </a:lnTo>
                  <a:lnTo>
                    <a:pt x="8" y="411"/>
                  </a:lnTo>
                  <a:lnTo>
                    <a:pt x="8" y="403"/>
                  </a:lnTo>
                  <a:lnTo>
                    <a:pt x="5" y="397"/>
                  </a:lnTo>
                  <a:lnTo>
                    <a:pt x="9" y="395"/>
                  </a:lnTo>
                  <a:lnTo>
                    <a:pt x="12" y="392"/>
                  </a:lnTo>
                  <a:lnTo>
                    <a:pt x="14" y="391"/>
                  </a:lnTo>
                  <a:lnTo>
                    <a:pt x="17" y="391"/>
                  </a:lnTo>
                  <a:lnTo>
                    <a:pt x="21" y="390"/>
                  </a:lnTo>
                  <a:lnTo>
                    <a:pt x="26" y="391"/>
                  </a:lnTo>
                  <a:lnTo>
                    <a:pt x="30" y="391"/>
                  </a:lnTo>
                  <a:lnTo>
                    <a:pt x="35" y="391"/>
                  </a:lnTo>
                  <a:lnTo>
                    <a:pt x="38" y="391"/>
                  </a:lnTo>
                  <a:lnTo>
                    <a:pt x="43" y="391"/>
                  </a:lnTo>
                  <a:lnTo>
                    <a:pt x="46" y="393"/>
                  </a:lnTo>
                  <a:lnTo>
                    <a:pt x="47" y="395"/>
                  </a:lnTo>
                  <a:lnTo>
                    <a:pt x="53" y="395"/>
                  </a:lnTo>
                  <a:lnTo>
                    <a:pt x="58" y="393"/>
                  </a:lnTo>
                  <a:lnTo>
                    <a:pt x="64" y="396"/>
                  </a:lnTo>
                  <a:lnTo>
                    <a:pt x="71" y="399"/>
                  </a:lnTo>
                  <a:lnTo>
                    <a:pt x="74" y="395"/>
                  </a:lnTo>
                  <a:lnTo>
                    <a:pt x="74" y="389"/>
                  </a:lnTo>
                  <a:lnTo>
                    <a:pt x="77" y="359"/>
                  </a:lnTo>
                  <a:lnTo>
                    <a:pt x="78" y="355"/>
                  </a:lnTo>
                  <a:lnTo>
                    <a:pt x="78" y="349"/>
                  </a:lnTo>
                  <a:lnTo>
                    <a:pt x="79" y="346"/>
                  </a:lnTo>
                  <a:lnTo>
                    <a:pt x="84" y="333"/>
                  </a:lnTo>
                  <a:lnTo>
                    <a:pt x="84" y="328"/>
                  </a:lnTo>
                  <a:lnTo>
                    <a:pt x="96" y="309"/>
                  </a:lnTo>
                  <a:lnTo>
                    <a:pt x="102" y="299"/>
                  </a:lnTo>
                  <a:lnTo>
                    <a:pt x="110" y="279"/>
                  </a:lnTo>
                  <a:lnTo>
                    <a:pt x="109" y="273"/>
                  </a:lnTo>
                  <a:lnTo>
                    <a:pt x="109" y="266"/>
                  </a:lnTo>
                  <a:lnTo>
                    <a:pt x="109" y="264"/>
                  </a:lnTo>
                  <a:lnTo>
                    <a:pt x="107" y="258"/>
                  </a:lnTo>
                  <a:lnTo>
                    <a:pt x="107" y="255"/>
                  </a:lnTo>
                  <a:lnTo>
                    <a:pt x="107" y="250"/>
                  </a:lnTo>
                  <a:lnTo>
                    <a:pt x="109" y="246"/>
                  </a:lnTo>
                  <a:lnTo>
                    <a:pt x="109" y="244"/>
                  </a:lnTo>
                  <a:lnTo>
                    <a:pt x="105" y="242"/>
                  </a:lnTo>
                  <a:lnTo>
                    <a:pt x="104" y="239"/>
                  </a:lnTo>
                  <a:lnTo>
                    <a:pt x="104" y="236"/>
                  </a:lnTo>
                  <a:lnTo>
                    <a:pt x="106" y="233"/>
                  </a:lnTo>
                  <a:lnTo>
                    <a:pt x="106" y="231"/>
                  </a:lnTo>
                  <a:lnTo>
                    <a:pt x="107" y="228"/>
                  </a:lnTo>
                  <a:lnTo>
                    <a:pt x="110" y="225"/>
                  </a:lnTo>
                  <a:lnTo>
                    <a:pt x="114" y="223"/>
                  </a:lnTo>
                  <a:lnTo>
                    <a:pt x="112" y="220"/>
                  </a:lnTo>
                  <a:lnTo>
                    <a:pt x="113" y="215"/>
                  </a:lnTo>
                  <a:lnTo>
                    <a:pt x="112" y="202"/>
                  </a:lnTo>
                  <a:lnTo>
                    <a:pt x="117" y="195"/>
                  </a:lnTo>
                  <a:lnTo>
                    <a:pt x="118" y="186"/>
                  </a:lnTo>
                  <a:lnTo>
                    <a:pt x="121" y="178"/>
                  </a:lnTo>
                  <a:lnTo>
                    <a:pt x="130" y="176"/>
                  </a:lnTo>
                  <a:lnTo>
                    <a:pt x="124" y="175"/>
                  </a:lnTo>
                  <a:lnTo>
                    <a:pt x="119" y="173"/>
                  </a:lnTo>
                  <a:lnTo>
                    <a:pt x="116" y="173"/>
                  </a:lnTo>
                  <a:lnTo>
                    <a:pt x="104" y="171"/>
                  </a:lnTo>
                  <a:lnTo>
                    <a:pt x="84" y="171"/>
                  </a:lnTo>
                  <a:lnTo>
                    <a:pt x="82" y="170"/>
                  </a:lnTo>
                  <a:lnTo>
                    <a:pt x="77" y="170"/>
                  </a:lnTo>
                  <a:lnTo>
                    <a:pt x="75" y="168"/>
                  </a:lnTo>
                  <a:lnTo>
                    <a:pt x="71" y="163"/>
                  </a:lnTo>
                  <a:lnTo>
                    <a:pt x="79" y="123"/>
                  </a:lnTo>
                  <a:lnTo>
                    <a:pt x="83" y="116"/>
                  </a:lnTo>
                  <a:lnTo>
                    <a:pt x="82" y="106"/>
                  </a:lnTo>
                  <a:lnTo>
                    <a:pt x="92" y="111"/>
                  </a:lnTo>
                  <a:lnTo>
                    <a:pt x="99" y="107"/>
                  </a:lnTo>
                  <a:lnTo>
                    <a:pt x="93" y="94"/>
                  </a:lnTo>
                  <a:lnTo>
                    <a:pt x="95" y="91"/>
                  </a:lnTo>
                  <a:lnTo>
                    <a:pt x="106" y="77"/>
                  </a:lnTo>
                  <a:lnTo>
                    <a:pt x="123" y="65"/>
                  </a:lnTo>
                  <a:lnTo>
                    <a:pt x="138" y="60"/>
                  </a:lnTo>
                  <a:lnTo>
                    <a:pt x="183" y="65"/>
                  </a:lnTo>
                  <a:lnTo>
                    <a:pt x="211" y="57"/>
                  </a:lnTo>
                  <a:lnTo>
                    <a:pt x="233" y="55"/>
                  </a:lnTo>
                  <a:lnTo>
                    <a:pt x="253" y="53"/>
                  </a:lnTo>
                  <a:lnTo>
                    <a:pt x="272" y="56"/>
                  </a:lnTo>
                  <a:lnTo>
                    <a:pt x="275" y="58"/>
                  </a:lnTo>
                  <a:lnTo>
                    <a:pt x="274" y="66"/>
                  </a:lnTo>
                  <a:lnTo>
                    <a:pt x="277" y="77"/>
                  </a:lnTo>
                  <a:lnTo>
                    <a:pt x="287" y="80"/>
                  </a:lnTo>
                  <a:lnTo>
                    <a:pt x="293" y="92"/>
                  </a:lnTo>
                  <a:lnTo>
                    <a:pt x="298" y="94"/>
                  </a:lnTo>
                  <a:lnTo>
                    <a:pt x="297" y="97"/>
                  </a:lnTo>
                  <a:lnTo>
                    <a:pt x="297" y="100"/>
                  </a:lnTo>
                  <a:lnTo>
                    <a:pt x="300" y="110"/>
                  </a:lnTo>
                  <a:lnTo>
                    <a:pt x="299" y="118"/>
                  </a:lnTo>
                  <a:lnTo>
                    <a:pt x="297" y="120"/>
                  </a:lnTo>
                  <a:lnTo>
                    <a:pt x="290" y="123"/>
                  </a:lnTo>
                  <a:lnTo>
                    <a:pt x="279" y="122"/>
                  </a:lnTo>
                  <a:lnTo>
                    <a:pt x="281" y="134"/>
                  </a:lnTo>
                  <a:lnTo>
                    <a:pt x="286" y="140"/>
                  </a:lnTo>
                  <a:lnTo>
                    <a:pt x="296" y="142"/>
                  </a:lnTo>
                  <a:lnTo>
                    <a:pt x="305" y="155"/>
                  </a:lnTo>
                  <a:lnTo>
                    <a:pt x="314" y="158"/>
                  </a:lnTo>
                  <a:lnTo>
                    <a:pt x="318" y="155"/>
                  </a:lnTo>
                  <a:lnTo>
                    <a:pt x="324" y="149"/>
                  </a:lnTo>
                  <a:lnTo>
                    <a:pt x="328" y="138"/>
                  </a:lnTo>
                  <a:lnTo>
                    <a:pt x="328" y="121"/>
                  </a:lnTo>
                  <a:lnTo>
                    <a:pt x="314" y="118"/>
                  </a:lnTo>
                  <a:lnTo>
                    <a:pt x="316" y="99"/>
                  </a:lnTo>
                  <a:lnTo>
                    <a:pt x="318" y="94"/>
                  </a:lnTo>
                  <a:lnTo>
                    <a:pt x="324" y="90"/>
                  </a:lnTo>
                  <a:lnTo>
                    <a:pt x="334" y="90"/>
                  </a:lnTo>
                  <a:lnTo>
                    <a:pt x="341" y="98"/>
                  </a:lnTo>
                  <a:lnTo>
                    <a:pt x="343" y="101"/>
                  </a:lnTo>
                  <a:lnTo>
                    <a:pt x="356" y="108"/>
                  </a:lnTo>
                  <a:lnTo>
                    <a:pt x="368" y="110"/>
                  </a:lnTo>
                  <a:lnTo>
                    <a:pt x="374" y="116"/>
                  </a:lnTo>
                  <a:lnTo>
                    <a:pt x="375" y="121"/>
                  </a:lnTo>
                  <a:lnTo>
                    <a:pt x="367" y="127"/>
                  </a:lnTo>
                  <a:lnTo>
                    <a:pt x="364" y="135"/>
                  </a:lnTo>
                  <a:lnTo>
                    <a:pt x="378" y="131"/>
                  </a:lnTo>
                  <a:lnTo>
                    <a:pt x="386" y="131"/>
                  </a:lnTo>
                  <a:lnTo>
                    <a:pt x="393" y="122"/>
                  </a:lnTo>
                  <a:lnTo>
                    <a:pt x="393" y="111"/>
                  </a:lnTo>
                  <a:lnTo>
                    <a:pt x="388" y="102"/>
                  </a:lnTo>
                  <a:lnTo>
                    <a:pt x="391" y="99"/>
                  </a:lnTo>
                  <a:lnTo>
                    <a:pt x="393" y="97"/>
                  </a:lnTo>
                  <a:lnTo>
                    <a:pt x="393" y="94"/>
                  </a:lnTo>
                  <a:lnTo>
                    <a:pt x="383" y="95"/>
                  </a:lnTo>
                  <a:lnTo>
                    <a:pt x="369" y="92"/>
                  </a:lnTo>
                  <a:lnTo>
                    <a:pt x="364" y="76"/>
                  </a:lnTo>
                  <a:lnTo>
                    <a:pt x="364" y="62"/>
                  </a:lnTo>
                  <a:lnTo>
                    <a:pt x="371" y="40"/>
                  </a:lnTo>
                  <a:lnTo>
                    <a:pt x="378" y="19"/>
                  </a:lnTo>
                  <a:lnTo>
                    <a:pt x="389" y="4"/>
                  </a:lnTo>
                  <a:lnTo>
                    <a:pt x="402" y="0"/>
                  </a:lnTo>
                  <a:lnTo>
                    <a:pt x="413" y="13"/>
                  </a:lnTo>
                  <a:close/>
                  <a:moveTo>
                    <a:pt x="393" y="93"/>
                  </a:moveTo>
                  <a:lnTo>
                    <a:pt x="394" y="94"/>
                  </a:lnTo>
                  <a:lnTo>
                    <a:pt x="396" y="92"/>
                  </a:lnTo>
                  <a:lnTo>
                    <a:pt x="393" y="90"/>
                  </a:lnTo>
                  <a:lnTo>
                    <a:pt x="393" y="93"/>
                  </a:lnTo>
                  <a:close/>
                  <a:moveTo>
                    <a:pt x="403" y="275"/>
                  </a:moveTo>
                  <a:lnTo>
                    <a:pt x="407" y="276"/>
                  </a:lnTo>
                  <a:lnTo>
                    <a:pt x="414" y="274"/>
                  </a:lnTo>
                  <a:lnTo>
                    <a:pt x="423" y="282"/>
                  </a:lnTo>
                  <a:lnTo>
                    <a:pt x="430" y="283"/>
                  </a:lnTo>
                  <a:lnTo>
                    <a:pt x="434" y="280"/>
                  </a:lnTo>
                  <a:lnTo>
                    <a:pt x="442" y="286"/>
                  </a:lnTo>
                  <a:lnTo>
                    <a:pt x="446" y="285"/>
                  </a:lnTo>
                  <a:lnTo>
                    <a:pt x="448" y="282"/>
                  </a:lnTo>
                  <a:lnTo>
                    <a:pt x="454" y="275"/>
                  </a:lnTo>
                  <a:lnTo>
                    <a:pt x="452" y="264"/>
                  </a:lnTo>
                  <a:lnTo>
                    <a:pt x="455" y="259"/>
                  </a:lnTo>
                  <a:lnTo>
                    <a:pt x="450" y="252"/>
                  </a:lnTo>
                  <a:lnTo>
                    <a:pt x="456" y="249"/>
                  </a:lnTo>
                  <a:lnTo>
                    <a:pt x="449" y="242"/>
                  </a:lnTo>
                  <a:lnTo>
                    <a:pt x="442" y="245"/>
                  </a:lnTo>
                  <a:lnTo>
                    <a:pt x="435" y="246"/>
                  </a:lnTo>
                  <a:lnTo>
                    <a:pt x="426" y="237"/>
                  </a:lnTo>
                  <a:lnTo>
                    <a:pt x="411" y="236"/>
                  </a:lnTo>
                  <a:lnTo>
                    <a:pt x="406" y="231"/>
                  </a:lnTo>
                  <a:lnTo>
                    <a:pt x="395" y="232"/>
                  </a:lnTo>
                  <a:lnTo>
                    <a:pt x="388" y="226"/>
                  </a:lnTo>
                  <a:lnTo>
                    <a:pt x="380" y="228"/>
                  </a:lnTo>
                  <a:lnTo>
                    <a:pt x="379" y="226"/>
                  </a:lnTo>
                  <a:lnTo>
                    <a:pt x="381" y="221"/>
                  </a:lnTo>
                  <a:lnTo>
                    <a:pt x="380" y="219"/>
                  </a:lnTo>
                  <a:lnTo>
                    <a:pt x="373" y="220"/>
                  </a:lnTo>
                  <a:lnTo>
                    <a:pt x="366" y="215"/>
                  </a:lnTo>
                  <a:lnTo>
                    <a:pt x="360" y="215"/>
                  </a:lnTo>
                  <a:lnTo>
                    <a:pt x="367" y="225"/>
                  </a:lnTo>
                  <a:lnTo>
                    <a:pt x="385" y="235"/>
                  </a:lnTo>
                  <a:lnTo>
                    <a:pt x="393" y="254"/>
                  </a:lnTo>
                  <a:lnTo>
                    <a:pt x="395" y="256"/>
                  </a:lnTo>
                  <a:lnTo>
                    <a:pt x="394" y="259"/>
                  </a:lnTo>
                  <a:lnTo>
                    <a:pt x="395" y="261"/>
                  </a:lnTo>
                  <a:lnTo>
                    <a:pt x="401" y="263"/>
                  </a:lnTo>
                  <a:lnTo>
                    <a:pt x="402" y="265"/>
                  </a:lnTo>
                  <a:lnTo>
                    <a:pt x="403" y="267"/>
                  </a:lnTo>
                  <a:lnTo>
                    <a:pt x="402" y="272"/>
                  </a:lnTo>
                  <a:lnTo>
                    <a:pt x="403" y="275"/>
                  </a:lnTo>
                  <a:close/>
                  <a:moveTo>
                    <a:pt x="51" y="87"/>
                  </a:moveTo>
                  <a:lnTo>
                    <a:pt x="49" y="89"/>
                  </a:lnTo>
                  <a:lnTo>
                    <a:pt x="47" y="87"/>
                  </a:lnTo>
                  <a:lnTo>
                    <a:pt x="50" y="85"/>
                  </a:lnTo>
                  <a:lnTo>
                    <a:pt x="51" y="87"/>
                  </a:lnTo>
                  <a:close/>
                  <a:moveTo>
                    <a:pt x="27" y="89"/>
                  </a:moveTo>
                  <a:lnTo>
                    <a:pt x="22" y="95"/>
                  </a:lnTo>
                  <a:lnTo>
                    <a:pt x="16" y="94"/>
                  </a:lnTo>
                  <a:lnTo>
                    <a:pt x="10" y="88"/>
                  </a:lnTo>
                  <a:lnTo>
                    <a:pt x="5" y="83"/>
                  </a:lnTo>
                  <a:lnTo>
                    <a:pt x="12" y="79"/>
                  </a:lnTo>
                  <a:lnTo>
                    <a:pt x="23" y="77"/>
                  </a:lnTo>
                  <a:lnTo>
                    <a:pt x="32" y="82"/>
                  </a:lnTo>
                  <a:lnTo>
                    <a:pt x="27" y="89"/>
                  </a:lnTo>
                  <a:close/>
                  <a:moveTo>
                    <a:pt x="59" y="69"/>
                  </a:moveTo>
                  <a:lnTo>
                    <a:pt x="55" y="75"/>
                  </a:lnTo>
                  <a:lnTo>
                    <a:pt x="49" y="69"/>
                  </a:lnTo>
                  <a:lnTo>
                    <a:pt x="55" y="67"/>
                  </a:lnTo>
                  <a:lnTo>
                    <a:pt x="59" y="69"/>
                  </a:lnTo>
                  <a:close/>
                  <a:moveTo>
                    <a:pt x="79" y="57"/>
                  </a:moveTo>
                  <a:lnTo>
                    <a:pt x="69" y="61"/>
                  </a:lnTo>
                  <a:lnTo>
                    <a:pt x="66" y="59"/>
                  </a:lnTo>
                  <a:lnTo>
                    <a:pt x="71" y="55"/>
                  </a:lnTo>
                  <a:lnTo>
                    <a:pt x="79" y="57"/>
                  </a:lnTo>
                  <a:close/>
                  <a:moveTo>
                    <a:pt x="120" y="56"/>
                  </a:moveTo>
                  <a:lnTo>
                    <a:pt x="103" y="57"/>
                  </a:lnTo>
                  <a:lnTo>
                    <a:pt x="98" y="53"/>
                  </a:lnTo>
                  <a:lnTo>
                    <a:pt x="114" y="45"/>
                  </a:lnTo>
                  <a:lnTo>
                    <a:pt x="128" y="51"/>
                  </a:lnTo>
                  <a:lnTo>
                    <a:pt x="120" y="56"/>
                  </a:lnTo>
                  <a:close/>
                  <a:moveTo>
                    <a:pt x="161" y="48"/>
                  </a:moveTo>
                  <a:lnTo>
                    <a:pt x="157" y="51"/>
                  </a:lnTo>
                  <a:lnTo>
                    <a:pt x="151" y="47"/>
                  </a:lnTo>
                  <a:lnTo>
                    <a:pt x="150" y="46"/>
                  </a:lnTo>
                  <a:lnTo>
                    <a:pt x="151" y="45"/>
                  </a:lnTo>
                  <a:lnTo>
                    <a:pt x="156" y="43"/>
                  </a:lnTo>
                  <a:lnTo>
                    <a:pt x="161" y="48"/>
                  </a:lnTo>
                  <a:close/>
                  <a:moveTo>
                    <a:pt x="169" y="50"/>
                  </a:moveTo>
                  <a:lnTo>
                    <a:pt x="161" y="50"/>
                  </a:lnTo>
                  <a:lnTo>
                    <a:pt x="160" y="49"/>
                  </a:lnTo>
                  <a:lnTo>
                    <a:pt x="164" y="43"/>
                  </a:lnTo>
                  <a:lnTo>
                    <a:pt x="169" y="38"/>
                  </a:lnTo>
                  <a:lnTo>
                    <a:pt x="181" y="40"/>
                  </a:lnTo>
                  <a:lnTo>
                    <a:pt x="182" y="41"/>
                  </a:lnTo>
                  <a:lnTo>
                    <a:pt x="181" y="43"/>
                  </a:lnTo>
                  <a:lnTo>
                    <a:pt x="169" y="50"/>
                  </a:lnTo>
                  <a:close/>
                  <a:moveTo>
                    <a:pt x="224" y="35"/>
                  </a:moveTo>
                  <a:lnTo>
                    <a:pt x="216" y="41"/>
                  </a:lnTo>
                  <a:lnTo>
                    <a:pt x="203" y="40"/>
                  </a:lnTo>
                  <a:lnTo>
                    <a:pt x="206" y="34"/>
                  </a:lnTo>
                  <a:lnTo>
                    <a:pt x="213" y="29"/>
                  </a:lnTo>
                  <a:lnTo>
                    <a:pt x="224" y="35"/>
                  </a:lnTo>
                  <a:close/>
                  <a:moveTo>
                    <a:pt x="252" y="27"/>
                  </a:moveTo>
                  <a:lnTo>
                    <a:pt x="244" y="34"/>
                  </a:lnTo>
                  <a:lnTo>
                    <a:pt x="239" y="33"/>
                  </a:lnTo>
                  <a:lnTo>
                    <a:pt x="248" y="26"/>
                  </a:lnTo>
                  <a:lnTo>
                    <a:pt x="252" y="2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15" name="Group 1414">
            <a:extLst>
              <a:ext uri="{FF2B5EF4-FFF2-40B4-BE49-F238E27FC236}">
                <a16:creationId xmlns:a16="http://schemas.microsoft.com/office/drawing/2014/main" id="{22FA6F23-2D5B-6A54-F99A-C0B420B09435}"/>
              </a:ext>
            </a:extLst>
          </p:cNvPr>
          <p:cNvGrpSpPr>
            <a:grpSpLocks/>
          </p:cNvGrpSpPr>
          <p:nvPr/>
        </p:nvGrpSpPr>
        <p:grpSpPr>
          <a:xfrm>
            <a:off x="3372180" y="1497206"/>
            <a:ext cx="2448000" cy="3326400"/>
            <a:chOff x="2670176" y="-1588"/>
            <a:chExt cx="3805237" cy="514508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416" name="Freeform 5">
              <a:extLst>
                <a:ext uri="{FF2B5EF4-FFF2-40B4-BE49-F238E27FC236}">
                  <a16:creationId xmlns:a16="http://schemas.microsoft.com/office/drawing/2014/main" id="{2FF5E51E-4F38-6EF6-E209-C63FA9C93B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7113" y="-1588"/>
              <a:ext cx="1328738" cy="1125538"/>
            </a:xfrm>
            <a:custGeom>
              <a:avLst/>
              <a:gdLst>
                <a:gd name="T0" fmla="*/ 245 w 837"/>
                <a:gd name="T1" fmla="*/ 67 h 709"/>
                <a:gd name="T2" fmla="*/ 339 w 837"/>
                <a:gd name="T3" fmla="*/ 105 h 709"/>
                <a:gd name="T4" fmla="*/ 376 w 837"/>
                <a:gd name="T5" fmla="*/ 93 h 709"/>
                <a:gd name="T6" fmla="*/ 421 w 837"/>
                <a:gd name="T7" fmla="*/ 93 h 709"/>
                <a:gd name="T8" fmla="*/ 492 w 837"/>
                <a:gd name="T9" fmla="*/ 124 h 709"/>
                <a:gd name="T10" fmla="*/ 527 w 837"/>
                <a:gd name="T11" fmla="*/ 162 h 709"/>
                <a:gd name="T12" fmla="*/ 501 w 837"/>
                <a:gd name="T13" fmla="*/ 180 h 709"/>
                <a:gd name="T14" fmla="*/ 469 w 837"/>
                <a:gd name="T15" fmla="*/ 203 h 709"/>
                <a:gd name="T16" fmla="*/ 430 w 837"/>
                <a:gd name="T17" fmla="*/ 225 h 709"/>
                <a:gd name="T18" fmla="*/ 450 w 837"/>
                <a:gd name="T19" fmla="*/ 227 h 709"/>
                <a:gd name="T20" fmla="*/ 481 w 837"/>
                <a:gd name="T21" fmla="*/ 198 h 709"/>
                <a:gd name="T22" fmla="*/ 520 w 837"/>
                <a:gd name="T23" fmla="*/ 163 h 709"/>
                <a:gd name="T24" fmla="*/ 488 w 837"/>
                <a:gd name="T25" fmla="*/ 245 h 709"/>
                <a:gd name="T26" fmla="*/ 559 w 837"/>
                <a:gd name="T27" fmla="*/ 263 h 709"/>
                <a:gd name="T28" fmla="*/ 571 w 837"/>
                <a:gd name="T29" fmla="*/ 274 h 709"/>
                <a:gd name="T30" fmla="*/ 662 w 837"/>
                <a:gd name="T31" fmla="*/ 290 h 709"/>
                <a:gd name="T32" fmla="*/ 742 w 837"/>
                <a:gd name="T33" fmla="*/ 286 h 709"/>
                <a:gd name="T34" fmla="*/ 775 w 837"/>
                <a:gd name="T35" fmla="*/ 295 h 709"/>
                <a:gd name="T36" fmla="*/ 749 w 837"/>
                <a:gd name="T37" fmla="*/ 386 h 709"/>
                <a:gd name="T38" fmla="*/ 715 w 837"/>
                <a:gd name="T39" fmla="*/ 445 h 709"/>
                <a:gd name="T40" fmla="*/ 752 w 837"/>
                <a:gd name="T41" fmla="*/ 481 h 709"/>
                <a:gd name="T42" fmla="*/ 708 w 837"/>
                <a:gd name="T43" fmla="*/ 496 h 709"/>
                <a:gd name="T44" fmla="*/ 719 w 837"/>
                <a:gd name="T45" fmla="*/ 551 h 709"/>
                <a:gd name="T46" fmla="*/ 752 w 837"/>
                <a:gd name="T47" fmla="*/ 575 h 709"/>
                <a:gd name="T48" fmla="*/ 723 w 837"/>
                <a:gd name="T49" fmla="*/ 622 h 709"/>
                <a:gd name="T50" fmla="*/ 691 w 837"/>
                <a:gd name="T51" fmla="*/ 664 h 709"/>
                <a:gd name="T52" fmla="*/ 654 w 837"/>
                <a:gd name="T53" fmla="*/ 705 h 709"/>
                <a:gd name="T54" fmla="*/ 591 w 837"/>
                <a:gd name="T55" fmla="*/ 670 h 709"/>
                <a:gd name="T56" fmla="*/ 556 w 837"/>
                <a:gd name="T57" fmla="*/ 630 h 709"/>
                <a:gd name="T58" fmla="*/ 566 w 837"/>
                <a:gd name="T59" fmla="*/ 594 h 709"/>
                <a:gd name="T60" fmla="*/ 556 w 837"/>
                <a:gd name="T61" fmla="*/ 555 h 709"/>
                <a:gd name="T62" fmla="*/ 517 w 837"/>
                <a:gd name="T63" fmla="*/ 579 h 709"/>
                <a:gd name="T64" fmla="*/ 467 w 837"/>
                <a:gd name="T65" fmla="*/ 609 h 709"/>
                <a:gd name="T66" fmla="*/ 455 w 837"/>
                <a:gd name="T67" fmla="*/ 618 h 709"/>
                <a:gd name="T68" fmla="*/ 407 w 837"/>
                <a:gd name="T69" fmla="*/ 588 h 709"/>
                <a:gd name="T70" fmla="*/ 371 w 837"/>
                <a:gd name="T71" fmla="*/ 521 h 709"/>
                <a:gd name="T72" fmla="*/ 277 w 837"/>
                <a:gd name="T73" fmla="*/ 488 h 709"/>
                <a:gd name="T74" fmla="*/ 264 w 837"/>
                <a:gd name="T75" fmla="*/ 427 h 709"/>
                <a:gd name="T76" fmla="*/ 229 w 837"/>
                <a:gd name="T77" fmla="*/ 372 h 709"/>
                <a:gd name="T78" fmla="*/ 212 w 837"/>
                <a:gd name="T79" fmla="*/ 319 h 709"/>
                <a:gd name="T80" fmla="*/ 188 w 837"/>
                <a:gd name="T81" fmla="*/ 298 h 709"/>
                <a:gd name="T82" fmla="*/ 235 w 837"/>
                <a:gd name="T83" fmla="*/ 271 h 709"/>
                <a:gd name="T84" fmla="*/ 264 w 837"/>
                <a:gd name="T85" fmla="*/ 228 h 709"/>
                <a:gd name="T86" fmla="*/ 245 w 837"/>
                <a:gd name="T87" fmla="*/ 221 h 709"/>
                <a:gd name="T88" fmla="*/ 215 w 837"/>
                <a:gd name="T89" fmla="*/ 143 h 709"/>
                <a:gd name="T90" fmla="*/ 183 w 837"/>
                <a:gd name="T91" fmla="*/ 91 h 709"/>
                <a:gd name="T92" fmla="*/ 397 w 837"/>
                <a:gd name="T93" fmla="*/ 569 h 709"/>
                <a:gd name="T94" fmla="*/ 264 w 837"/>
                <a:gd name="T95" fmla="*/ 414 h 709"/>
                <a:gd name="T96" fmla="*/ 9 w 837"/>
                <a:gd name="T97" fmla="*/ 356 h 709"/>
                <a:gd name="T98" fmla="*/ 211 w 837"/>
                <a:gd name="T99" fmla="*/ 248 h 709"/>
                <a:gd name="T100" fmla="*/ 823 w 837"/>
                <a:gd name="T101" fmla="*/ 270 h 709"/>
                <a:gd name="T102" fmla="*/ 777 w 837"/>
                <a:gd name="T103" fmla="*/ 254 h 709"/>
                <a:gd name="T104" fmla="*/ 819 w 837"/>
                <a:gd name="T105" fmla="*/ 238 h 709"/>
                <a:gd name="T106" fmla="*/ 196 w 837"/>
                <a:gd name="T107" fmla="*/ 211 h 709"/>
                <a:gd name="T108" fmla="*/ 165 w 837"/>
                <a:gd name="T109" fmla="*/ 205 h 709"/>
                <a:gd name="T110" fmla="*/ 191 w 837"/>
                <a:gd name="T111" fmla="*/ 174 h 709"/>
                <a:gd name="T112" fmla="*/ 204 w 837"/>
                <a:gd name="T113" fmla="*/ 158 h 709"/>
                <a:gd name="T114" fmla="*/ 126 w 837"/>
                <a:gd name="T115" fmla="*/ 175 h 709"/>
                <a:gd name="T116" fmla="*/ 162 w 837"/>
                <a:gd name="T117" fmla="*/ 157 h 709"/>
                <a:gd name="T118" fmla="*/ 149 w 837"/>
                <a:gd name="T119" fmla="*/ 4 h 709"/>
                <a:gd name="T120" fmla="*/ 142 w 837"/>
                <a:gd name="T121" fmla="*/ 75 h 709"/>
                <a:gd name="T122" fmla="*/ 119 w 837"/>
                <a:gd name="T123" fmla="*/ 75 h 709"/>
                <a:gd name="T124" fmla="*/ 107 w 837"/>
                <a:gd name="T125" fmla="*/ 78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7" h="709">
                  <a:moveTo>
                    <a:pt x="191" y="62"/>
                  </a:moveTo>
                  <a:lnTo>
                    <a:pt x="196" y="63"/>
                  </a:lnTo>
                  <a:lnTo>
                    <a:pt x="199" y="63"/>
                  </a:lnTo>
                  <a:lnTo>
                    <a:pt x="202" y="62"/>
                  </a:lnTo>
                  <a:lnTo>
                    <a:pt x="204" y="64"/>
                  </a:lnTo>
                  <a:lnTo>
                    <a:pt x="212" y="68"/>
                  </a:lnTo>
                  <a:lnTo>
                    <a:pt x="214" y="68"/>
                  </a:lnTo>
                  <a:lnTo>
                    <a:pt x="215" y="68"/>
                  </a:lnTo>
                  <a:lnTo>
                    <a:pt x="219" y="67"/>
                  </a:lnTo>
                  <a:lnTo>
                    <a:pt x="223" y="68"/>
                  </a:lnTo>
                  <a:lnTo>
                    <a:pt x="224" y="68"/>
                  </a:lnTo>
                  <a:lnTo>
                    <a:pt x="225" y="67"/>
                  </a:lnTo>
                  <a:lnTo>
                    <a:pt x="231" y="66"/>
                  </a:lnTo>
                  <a:lnTo>
                    <a:pt x="232" y="66"/>
                  </a:lnTo>
                  <a:lnTo>
                    <a:pt x="235" y="66"/>
                  </a:lnTo>
                  <a:lnTo>
                    <a:pt x="237" y="64"/>
                  </a:lnTo>
                  <a:lnTo>
                    <a:pt x="240" y="64"/>
                  </a:lnTo>
                  <a:lnTo>
                    <a:pt x="241" y="67"/>
                  </a:lnTo>
                  <a:lnTo>
                    <a:pt x="243" y="67"/>
                  </a:lnTo>
                  <a:lnTo>
                    <a:pt x="245" y="67"/>
                  </a:lnTo>
                  <a:lnTo>
                    <a:pt x="245" y="67"/>
                  </a:lnTo>
                  <a:lnTo>
                    <a:pt x="249" y="67"/>
                  </a:lnTo>
                  <a:lnTo>
                    <a:pt x="252" y="66"/>
                  </a:lnTo>
                  <a:lnTo>
                    <a:pt x="266" y="67"/>
                  </a:lnTo>
                  <a:lnTo>
                    <a:pt x="272" y="68"/>
                  </a:lnTo>
                  <a:lnTo>
                    <a:pt x="285" y="75"/>
                  </a:lnTo>
                  <a:lnTo>
                    <a:pt x="286" y="76"/>
                  </a:lnTo>
                  <a:lnTo>
                    <a:pt x="286" y="78"/>
                  </a:lnTo>
                  <a:lnTo>
                    <a:pt x="290" y="79"/>
                  </a:lnTo>
                  <a:lnTo>
                    <a:pt x="297" y="79"/>
                  </a:lnTo>
                  <a:lnTo>
                    <a:pt x="301" y="80"/>
                  </a:lnTo>
                  <a:lnTo>
                    <a:pt x="306" y="79"/>
                  </a:lnTo>
                  <a:lnTo>
                    <a:pt x="312" y="79"/>
                  </a:lnTo>
                  <a:lnTo>
                    <a:pt x="319" y="81"/>
                  </a:lnTo>
                  <a:lnTo>
                    <a:pt x="323" y="84"/>
                  </a:lnTo>
                  <a:lnTo>
                    <a:pt x="328" y="85"/>
                  </a:lnTo>
                  <a:lnTo>
                    <a:pt x="336" y="89"/>
                  </a:lnTo>
                  <a:lnTo>
                    <a:pt x="338" y="92"/>
                  </a:lnTo>
                  <a:lnTo>
                    <a:pt x="336" y="95"/>
                  </a:lnTo>
                  <a:lnTo>
                    <a:pt x="335" y="96"/>
                  </a:lnTo>
                  <a:lnTo>
                    <a:pt x="338" y="103"/>
                  </a:lnTo>
                  <a:lnTo>
                    <a:pt x="339" y="105"/>
                  </a:lnTo>
                  <a:lnTo>
                    <a:pt x="340" y="105"/>
                  </a:lnTo>
                  <a:lnTo>
                    <a:pt x="343" y="104"/>
                  </a:lnTo>
                  <a:lnTo>
                    <a:pt x="345" y="105"/>
                  </a:lnTo>
                  <a:lnTo>
                    <a:pt x="345" y="107"/>
                  </a:lnTo>
                  <a:lnTo>
                    <a:pt x="347" y="107"/>
                  </a:lnTo>
                  <a:lnTo>
                    <a:pt x="347" y="108"/>
                  </a:lnTo>
                  <a:lnTo>
                    <a:pt x="348" y="109"/>
                  </a:lnTo>
                  <a:lnTo>
                    <a:pt x="348" y="108"/>
                  </a:lnTo>
                  <a:lnTo>
                    <a:pt x="348" y="107"/>
                  </a:lnTo>
                  <a:lnTo>
                    <a:pt x="348" y="105"/>
                  </a:lnTo>
                  <a:lnTo>
                    <a:pt x="355" y="108"/>
                  </a:lnTo>
                  <a:lnTo>
                    <a:pt x="357" y="108"/>
                  </a:lnTo>
                  <a:lnTo>
                    <a:pt x="361" y="109"/>
                  </a:lnTo>
                  <a:lnTo>
                    <a:pt x="361" y="108"/>
                  </a:lnTo>
                  <a:lnTo>
                    <a:pt x="360" y="107"/>
                  </a:lnTo>
                  <a:lnTo>
                    <a:pt x="363" y="105"/>
                  </a:lnTo>
                  <a:lnTo>
                    <a:pt x="368" y="101"/>
                  </a:lnTo>
                  <a:lnTo>
                    <a:pt x="368" y="99"/>
                  </a:lnTo>
                  <a:lnTo>
                    <a:pt x="369" y="97"/>
                  </a:lnTo>
                  <a:lnTo>
                    <a:pt x="371" y="95"/>
                  </a:lnTo>
                  <a:lnTo>
                    <a:pt x="376" y="93"/>
                  </a:lnTo>
                  <a:lnTo>
                    <a:pt x="377" y="95"/>
                  </a:lnTo>
                  <a:lnTo>
                    <a:pt x="378" y="97"/>
                  </a:lnTo>
                  <a:lnTo>
                    <a:pt x="380" y="100"/>
                  </a:lnTo>
                  <a:lnTo>
                    <a:pt x="382" y="107"/>
                  </a:lnTo>
                  <a:lnTo>
                    <a:pt x="381" y="109"/>
                  </a:lnTo>
                  <a:lnTo>
                    <a:pt x="382" y="113"/>
                  </a:lnTo>
                  <a:lnTo>
                    <a:pt x="384" y="109"/>
                  </a:lnTo>
                  <a:lnTo>
                    <a:pt x="386" y="107"/>
                  </a:lnTo>
                  <a:lnTo>
                    <a:pt x="389" y="101"/>
                  </a:lnTo>
                  <a:lnTo>
                    <a:pt x="397" y="100"/>
                  </a:lnTo>
                  <a:lnTo>
                    <a:pt x="398" y="99"/>
                  </a:lnTo>
                  <a:lnTo>
                    <a:pt x="400" y="99"/>
                  </a:lnTo>
                  <a:lnTo>
                    <a:pt x="402" y="96"/>
                  </a:lnTo>
                  <a:lnTo>
                    <a:pt x="407" y="92"/>
                  </a:lnTo>
                  <a:lnTo>
                    <a:pt x="413" y="88"/>
                  </a:lnTo>
                  <a:lnTo>
                    <a:pt x="417" y="84"/>
                  </a:lnTo>
                  <a:lnTo>
                    <a:pt x="421" y="79"/>
                  </a:lnTo>
                  <a:lnTo>
                    <a:pt x="423" y="79"/>
                  </a:lnTo>
                  <a:lnTo>
                    <a:pt x="422" y="83"/>
                  </a:lnTo>
                  <a:lnTo>
                    <a:pt x="421" y="89"/>
                  </a:lnTo>
                  <a:lnTo>
                    <a:pt x="421" y="93"/>
                  </a:lnTo>
                  <a:lnTo>
                    <a:pt x="423" y="99"/>
                  </a:lnTo>
                  <a:lnTo>
                    <a:pt x="426" y="99"/>
                  </a:lnTo>
                  <a:lnTo>
                    <a:pt x="429" y="97"/>
                  </a:lnTo>
                  <a:lnTo>
                    <a:pt x="431" y="99"/>
                  </a:lnTo>
                  <a:lnTo>
                    <a:pt x="434" y="100"/>
                  </a:lnTo>
                  <a:lnTo>
                    <a:pt x="435" y="101"/>
                  </a:lnTo>
                  <a:lnTo>
                    <a:pt x="435" y="101"/>
                  </a:lnTo>
                  <a:lnTo>
                    <a:pt x="438" y="101"/>
                  </a:lnTo>
                  <a:lnTo>
                    <a:pt x="452" y="108"/>
                  </a:lnTo>
                  <a:lnTo>
                    <a:pt x="462" y="110"/>
                  </a:lnTo>
                  <a:lnTo>
                    <a:pt x="463" y="112"/>
                  </a:lnTo>
                  <a:lnTo>
                    <a:pt x="467" y="112"/>
                  </a:lnTo>
                  <a:lnTo>
                    <a:pt x="468" y="112"/>
                  </a:lnTo>
                  <a:lnTo>
                    <a:pt x="469" y="116"/>
                  </a:lnTo>
                  <a:lnTo>
                    <a:pt x="471" y="117"/>
                  </a:lnTo>
                  <a:lnTo>
                    <a:pt x="477" y="128"/>
                  </a:lnTo>
                  <a:lnTo>
                    <a:pt x="483" y="130"/>
                  </a:lnTo>
                  <a:lnTo>
                    <a:pt x="484" y="130"/>
                  </a:lnTo>
                  <a:lnTo>
                    <a:pt x="488" y="130"/>
                  </a:lnTo>
                  <a:lnTo>
                    <a:pt x="491" y="128"/>
                  </a:lnTo>
                  <a:lnTo>
                    <a:pt x="492" y="124"/>
                  </a:lnTo>
                  <a:lnTo>
                    <a:pt x="495" y="125"/>
                  </a:lnTo>
                  <a:lnTo>
                    <a:pt x="496" y="126"/>
                  </a:lnTo>
                  <a:lnTo>
                    <a:pt x="496" y="124"/>
                  </a:lnTo>
                  <a:lnTo>
                    <a:pt x="496" y="122"/>
                  </a:lnTo>
                  <a:lnTo>
                    <a:pt x="495" y="121"/>
                  </a:lnTo>
                  <a:lnTo>
                    <a:pt x="496" y="116"/>
                  </a:lnTo>
                  <a:lnTo>
                    <a:pt x="497" y="112"/>
                  </a:lnTo>
                  <a:lnTo>
                    <a:pt x="508" y="120"/>
                  </a:lnTo>
                  <a:lnTo>
                    <a:pt x="509" y="124"/>
                  </a:lnTo>
                  <a:lnTo>
                    <a:pt x="512" y="128"/>
                  </a:lnTo>
                  <a:lnTo>
                    <a:pt x="513" y="130"/>
                  </a:lnTo>
                  <a:lnTo>
                    <a:pt x="513" y="133"/>
                  </a:lnTo>
                  <a:lnTo>
                    <a:pt x="514" y="138"/>
                  </a:lnTo>
                  <a:lnTo>
                    <a:pt x="514" y="142"/>
                  </a:lnTo>
                  <a:lnTo>
                    <a:pt x="516" y="145"/>
                  </a:lnTo>
                  <a:lnTo>
                    <a:pt x="518" y="147"/>
                  </a:lnTo>
                  <a:lnTo>
                    <a:pt x="521" y="150"/>
                  </a:lnTo>
                  <a:lnTo>
                    <a:pt x="525" y="155"/>
                  </a:lnTo>
                  <a:lnTo>
                    <a:pt x="526" y="157"/>
                  </a:lnTo>
                  <a:lnTo>
                    <a:pt x="527" y="158"/>
                  </a:lnTo>
                  <a:lnTo>
                    <a:pt x="527" y="162"/>
                  </a:lnTo>
                  <a:lnTo>
                    <a:pt x="526" y="161"/>
                  </a:lnTo>
                  <a:lnTo>
                    <a:pt x="526" y="159"/>
                  </a:lnTo>
                  <a:lnTo>
                    <a:pt x="525" y="158"/>
                  </a:lnTo>
                  <a:lnTo>
                    <a:pt x="525" y="157"/>
                  </a:lnTo>
                  <a:lnTo>
                    <a:pt x="522" y="155"/>
                  </a:lnTo>
                  <a:lnTo>
                    <a:pt x="518" y="159"/>
                  </a:lnTo>
                  <a:lnTo>
                    <a:pt x="516" y="161"/>
                  </a:lnTo>
                  <a:lnTo>
                    <a:pt x="516" y="159"/>
                  </a:lnTo>
                  <a:lnTo>
                    <a:pt x="517" y="157"/>
                  </a:lnTo>
                  <a:lnTo>
                    <a:pt x="517" y="153"/>
                  </a:lnTo>
                  <a:lnTo>
                    <a:pt x="514" y="151"/>
                  </a:lnTo>
                  <a:lnTo>
                    <a:pt x="514" y="153"/>
                  </a:lnTo>
                  <a:lnTo>
                    <a:pt x="512" y="157"/>
                  </a:lnTo>
                  <a:lnTo>
                    <a:pt x="513" y="158"/>
                  </a:lnTo>
                  <a:lnTo>
                    <a:pt x="513" y="159"/>
                  </a:lnTo>
                  <a:lnTo>
                    <a:pt x="510" y="161"/>
                  </a:lnTo>
                  <a:lnTo>
                    <a:pt x="505" y="162"/>
                  </a:lnTo>
                  <a:lnTo>
                    <a:pt x="504" y="162"/>
                  </a:lnTo>
                  <a:lnTo>
                    <a:pt x="501" y="172"/>
                  </a:lnTo>
                  <a:lnTo>
                    <a:pt x="501" y="175"/>
                  </a:lnTo>
                  <a:lnTo>
                    <a:pt x="501" y="180"/>
                  </a:lnTo>
                  <a:lnTo>
                    <a:pt x="502" y="179"/>
                  </a:lnTo>
                  <a:lnTo>
                    <a:pt x="502" y="180"/>
                  </a:lnTo>
                  <a:lnTo>
                    <a:pt x="501" y="182"/>
                  </a:lnTo>
                  <a:lnTo>
                    <a:pt x="500" y="183"/>
                  </a:lnTo>
                  <a:lnTo>
                    <a:pt x="498" y="182"/>
                  </a:lnTo>
                  <a:lnTo>
                    <a:pt x="498" y="182"/>
                  </a:lnTo>
                  <a:lnTo>
                    <a:pt x="497" y="180"/>
                  </a:lnTo>
                  <a:lnTo>
                    <a:pt x="496" y="180"/>
                  </a:lnTo>
                  <a:lnTo>
                    <a:pt x="496" y="183"/>
                  </a:lnTo>
                  <a:lnTo>
                    <a:pt x="495" y="183"/>
                  </a:lnTo>
                  <a:lnTo>
                    <a:pt x="491" y="187"/>
                  </a:lnTo>
                  <a:lnTo>
                    <a:pt x="488" y="190"/>
                  </a:lnTo>
                  <a:lnTo>
                    <a:pt x="488" y="191"/>
                  </a:lnTo>
                  <a:lnTo>
                    <a:pt x="484" y="192"/>
                  </a:lnTo>
                  <a:lnTo>
                    <a:pt x="483" y="194"/>
                  </a:lnTo>
                  <a:lnTo>
                    <a:pt x="479" y="195"/>
                  </a:lnTo>
                  <a:lnTo>
                    <a:pt x="475" y="199"/>
                  </a:lnTo>
                  <a:lnTo>
                    <a:pt x="472" y="199"/>
                  </a:lnTo>
                  <a:lnTo>
                    <a:pt x="471" y="201"/>
                  </a:lnTo>
                  <a:lnTo>
                    <a:pt x="471" y="200"/>
                  </a:lnTo>
                  <a:lnTo>
                    <a:pt x="469" y="203"/>
                  </a:lnTo>
                  <a:lnTo>
                    <a:pt x="467" y="204"/>
                  </a:lnTo>
                  <a:lnTo>
                    <a:pt x="465" y="204"/>
                  </a:lnTo>
                  <a:lnTo>
                    <a:pt x="464" y="204"/>
                  </a:lnTo>
                  <a:lnTo>
                    <a:pt x="463" y="201"/>
                  </a:lnTo>
                  <a:lnTo>
                    <a:pt x="462" y="205"/>
                  </a:lnTo>
                  <a:lnTo>
                    <a:pt x="463" y="208"/>
                  </a:lnTo>
                  <a:lnTo>
                    <a:pt x="460" y="211"/>
                  </a:lnTo>
                  <a:lnTo>
                    <a:pt x="458" y="213"/>
                  </a:lnTo>
                  <a:lnTo>
                    <a:pt x="455" y="217"/>
                  </a:lnTo>
                  <a:lnTo>
                    <a:pt x="454" y="223"/>
                  </a:lnTo>
                  <a:lnTo>
                    <a:pt x="450" y="223"/>
                  </a:lnTo>
                  <a:lnTo>
                    <a:pt x="450" y="224"/>
                  </a:lnTo>
                  <a:lnTo>
                    <a:pt x="448" y="227"/>
                  </a:lnTo>
                  <a:lnTo>
                    <a:pt x="446" y="227"/>
                  </a:lnTo>
                  <a:lnTo>
                    <a:pt x="444" y="225"/>
                  </a:lnTo>
                  <a:lnTo>
                    <a:pt x="442" y="225"/>
                  </a:lnTo>
                  <a:lnTo>
                    <a:pt x="438" y="225"/>
                  </a:lnTo>
                  <a:lnTo>
                    <a:pt x="431" y="225"/>
                  </a:lnTo>
                  <a:lnTo>
                    <a:pt x="430" y="229"/>
                  </a:lnTo>
                  <a:lnTo>
                    <a:pt x="429" y="227"/>
                  </a:lnTo>
                  <a:lnTo>
                    <a:pt x="430" y="225"/>
                  </a:lnTo>
                  <a:lnTo>
                    <a:pt x="429" y="224"/>
                  </a:lnTo>
                  <a:lnTo>
                    <a:pt x="423" y="225"/>
                  </a:lnTo>
                  <a:lnTo>
                    <a:pt x="422" y="227"/>
                  </a:lnTo>
                  <a:lnTo>
                    <a:pt x="418" y="230"/>
                  </a:lnTo>
                  <a:lnTo>
                    <a:pt x="409" y="230"/>
                  </a:lnTo>
                  <a:lnTo>
                    <a:pt x="409" y="232"/>
                  </a:lnTo>
                  <a:lnTo>
                    <a:pt x="410" y="233"/>
                  </a:lnTo>
                  <a:lnTo>
                    <a:pt x="417" y="234"/>
                  </a:lnTo>
                  <a:lnTo>
                    <a:pt x="429" y="229"/>
                  </a:lnTo>
                  <a:lnTo>
                    <a:pt x="430" y="230"/>
                  </a:lnTo>
                  <a:lnTo>
                    <a:pt x="433" y="230"/>
                  </a:lnTo>
                  <a:lnTo>
                    <a:pt x="436" y="232"/>
                  </a:lnTo>
                  <a:lnTo>
                    <a:pt x="439" y="237"/>
                  </a:lnTo>
                  <a:lnTo>
                    <a:pt x="444" y="240"/>
                  </a:lnTo>
                  <a:lnTo>
                    <a:pt x="447" y="238"/>
                  </a:lnTo>
                  <a:lnTo>
                    <a:pt x="448" y="234"/>
                  </a:lnTo>
                  <a:lnTo>
                    <a:pt x="447" y="230"/>
                  </a:lnTo>
                  <a:lnTo>
                    <a:pt x="446" y="228"/>
                  </a:lnTo>
                  <a:lnTo>
                    <a:pt x="448" y="228"/>
                  </a:lnTo>
                  <a:lnTo>
                    <a:pt x="450" y="228"/>
                  </a:lnTo>
                  <a:lnTo>
                    <a:pt x="450" y="227"/>
                  </a:lnTo>
                  <a:lnTo>
                    <a:pt x="451" y="224"/>
                  </a:lnTo>
                  <a:lnTo>
                    <a:pt x="452" y="225"/>
                  </a:lnTo>
                  <a:lnTo>
                    <a:pt x="454" y="225"/>
                  </a:lnTo>
                  <a:lnTo>
                    <a:pt x="456" y="224"/>
                  </a:lnTo>
                  <a:lnTo>
                    <a:pt x="456" y="221"/>
                  </a:lnTo>
                  <a:lnTo>
                    <a:pt x="456" y="220"/>
                  </a:lnTo>
                  <a:lnTo>
                    <a:pt x="458" y="217"/>
                  </a:lnTo>
                  <a:lnTo>
                    <a:pt x="459" y="216"/>
                  </a:lnTo>
                  <a:lnTo>
                    <a:pt x="462" y="215"/>
                  </a:lnTo>
                  <a:lnTo>
                    <a:pt x="462" y="213"/>
                  </a:lnTo>
                  <a:lnTo>
                    <a:pt x="463" y="213"/>
                  </a:lnTo>
                  <a:lnTo>
                    <a:pt x="463" y="212"/>
                  </a:lnTo>
                  <a:lnTo>
                    <a:pt x="464" y="212"/>
                  </a:lnTo>
                  <a:lnTo>
                    <a:pt x="467" y="211"/>
                  </a:lnTo>
                  <a:lnTo>
                    <a:pt x="469" y="208"/>
                  </a:lnTo>
                  <a:lnTo>
                    <a:pt x="471" y="205"/>
                  </a:lnTo>
                  <a:lnTo>
                    <a:pt x="475" y="200"/>
                  </a:lnTo>
                  <a:lnTo>
                    <a:pt x="477" y="200"/>
                  </a:lnTo>
                  <a:lnTo>
                    <a:pt x="479" y="200"/>
                  </a:lnTo>
                  <a:lnTo>
                    <a:pt x="480" y="198"/>
                  </a:lnTo>
                  <a:lnTo>
                    <a:pt x="481" y="198"/>
                  </a:lnTo>
                  <a:lnTo>
                    <a:pt x="484" y="195"/>
                  </a:lnTo>
                  <a:lnTo>
                    <a:pt x="488" y="194"/>
                  </a:lnTo>
                  <a:lnTo>
                    <a:pt x="489" y="194"/>
                  </a:lnTo>
                  <a:lnTo>
                    <a:pt x="492" y="192"/>
                  </a:lnTo>
                  <a:lnTo>
                    <a:pt x="496" y="188"/>
                  </a:lnTo>
                  <a:lnTo>
                    <a:pt x="501" y="186"/>
                  </a:lnTo>
                  <a:lnTo>
                    <a:pt x="502" y="184"/>
                  </a:lnTo>
                  <a:lnTo>
                    <a:pt x="502" y="182"/>
                  </a:lnTo>
                  <a:lnTo>
                    <a:pt x="505" y="179"/>
                  </a:lnTo>
                  <a:lnTo>
                    <a:pt x="502" y="172"/>
                  </a:lnTo>
                  <a:lnTo>
                    <a:pt x="504" y="171"/>
                  </a:lnTo>
                  <a:lnTo>
                    <a:pt x="502" y="169"/>
                  </a:lnTo>
                  <a:lnTo>
                    <a:pt x="504" y="166"/>
                  </a:lnTo>
                  <a:lnTo>
                    <a:pt x="506" y="162"/>
                  </a:lnTo>
                  <a:lnTo>
                    <a:pt x="508" y="162"/>
                  </a:lnTo>
                  <a:lnTo>
                    <a:pt x="512" y="162"/>
                  </a:lnTo>
                  <a:lnTo>
                    <a:pt x="513" y="163"/>
                  </a:lnTo>
                  <a:lnTo>
                    <a:pt x="517" y="166"/>
                  </a:lnTo>
                  <a:lnTo>
                    <a:pt x="517" y="165"/>
                  </a:lnTo>
                  <a:lnTo>
                    <a:pt x="518" y="165"/>
                  </a:lnTo>
                  <a:lnTo>
                    <a:pt x="520" y="163"/>
                  </a:lnTo>
                  <a:lnTo>
                    <a:pt x="521" y="167"/>
                  </a:lnTo>
                  <a:lnTo>
                    <a:pt x="525" y="169"/>
                  </a:lnTo>
                  <a:lnTo>
                    <a:pt x="526" y="169"/>
                  </a:lnTo>
                  <a:lnTo>
                    <a:pt x="526" y="172"/>
                  </a:lnTo>
                  <a:lnTo>
                    <a:pt x="526" y="179"/>
                  </a:lnTo>
                  <a:lnTo>
                    <a:pt x="526" y="186"/>
                  </a:lnTo>
                  <a:lnTo>
                    <a:pt x="526" y="191"/>
                  </a:lnTo>
                  <a:lnTo>
                    <a:pt x="525" y="191"/>
                  </a:lnTo>
                  <a:lnTo>
                    <a:pt x="525" y="195"/>
                  </a:lnTo>
                  <a:lnTo>
                    <a:pt x="525" y="205"/>
                  </a:lnTo>
                  <a:lnTo>
                    <a:pt x="525" y="207"/>
                  </a:lnTo>
                  <a:lnTo>
                    <a:pt x="525" y="211"/>
                  </a:lnTo>
                  <a:lnTo>
                    <a:pt x="525" y="213"/>
                  </a:lnTo>
                  <a:lnTo>
                    <a:pt x="525" y="215"/>
                  </a:lnTo>
                  <a:lnTo>
                    <a:pt x="524" y="216"/>
                  </a:lnTo>
                  <a:lnTo>
                    <a:pt x="522" y="217"/>
                  </a:lnTo>
                  <a:lnTo>
                    <a:pt x="520" y="224"/>
                  </a:lnTo>
                  <a:lnTo>
                    <a:pt x="518" y="225"/>
                  </a:lnTo>
                  <a:lnTo>
                    <a:pt x="509" y="234"/>
                  </a:lnTo>
                  <a:lnTo>
                    <a:pt x="498" y="240"/>
                  </a:lnTo>
                  <a:lnTo>
                    <a:pt x="488" y="245"/>
                  </a:lnTo>
                  <a:lnTo>
                    <a:pt x="483" y="246"/>
                  </a:lnTo>
                  <a:lnTo>
                    <a:pt x="480" y="246"/>
                  </a:lnTo>
                  <a:lnTo>
                    <a:pt x="480" y="249"/>
                  </a:lnTo>
                  <a:lnTo>
                    <a:pt x="480" y="252"/>
                  </a:lnTo>
                  <a:lnTo>
                    <a:pt x="485" y="257"/>
                  </a:lnTo>
                  <a:lnTo>
                    <a:pt x="497" y="256"/>
                  </a:lnTo>
                  <a:lnTo>
                    <a:pt x="498" y="256"/>
                  </a:lnTo>
                  <a:lnTo>
                    <a:pt x="504" y="252"/>
                  </a:lnTo>
                  <a:lnTo>
                    <a:pt x="517" y="249"/>
                  </a:lnTo>
                  <a:lnTo>
                    <a:pt x="518" y="249"/>
                  </a:lnTo>
                  <a:lnTo>
                    <a:pt x="525" y="246"/>
                  </a:lnTo>
                  <a:lnTo>
                    <a:pt x="549" y="241"/>
                  </a:lnTo>
                  <a:lnTo>
                    <a:pt x="558" y="246"/>
                  </a:lnTo>
                  <a:lnTo>
                    <a:pt x="562" y="250"/>
                  </a:lnTo>
                  <a:lnTo>
                    <a:pt x="564" y="254"/>
                  </a:lnTo>
                  <a:lnTo>
                    <a:pt x="566" y="256"/>
                  </a:lnTo>
                  <a:lnTo>
                    <a:pt x="566" y="257"/>
                  </a:lnTo>
                  <a:lnTo>
                    <a:pt x="564" y="257"/>
                  </a:lnTo>
                  <a:lnTo>
                    <a:pt x="562" y="257"/>
                  </a:lnTo>
                  <a:lnTo>
                    <a:pt x="562" y="261"/>
                  </a:lnTo>
                  <a:lnTo>
                    <a:pt x="559" y="263"/>
                  </a:lnTo>
                  <a:lnTo>
                    <a:pt x="563" y="274"/>
                  </a:lnTo>
                  <a:lnTo>
                    <a:pt x="564" y="279"/>
                  </a:lnTo>
                  <a:lnTo>
                    <a:pt x="562" y="282"/>
                  </a:lnTo>
                  <a:lnTo>
                    <a:pt x="559" y="283"/>
                  </a:lnTo>
                  <a:lnTo>
                    <a:pt x="558" y="287"/>
                  </a:lnTo>
                  <a:lnTo>
                    <a:pt x="556" y="289"/>
                  </a:lnTo>
                  <a:lnTo>
                    <a:pt x="554" y="290"/>
                  </a:lnTo>
                  <a:lnTo>
                    <a:pt x="554" y="296"/>
                  </a:lnTo>
                  <a:lnTo>
                    <a:pt x="556" y="302"/>
                  </a:lnTo>
                  <a:lnTo>
                    <a:pt x="555" y="308"/>
                  </a:lnTo>
                  <a:lnTo>
                    <a:pt x="559" y="307"/>
                  </a:lnTo>
                  <a:lnTo>
                    <a:pt x="562" y="299"/>
                  </a:lnTo>
                  <a:lnTo>
                    <a:pt x="562" y="295"/>
                  </a:lnTo>
                  <a:lnTo>
                    <a:pt x="562" y="292"/>
                  </a:lnTo>
                  <a:lnTo>
                    <a:pt x="566" y="290"/>
                  </a:lnTo>
                  <a:lnTo>
                    <a:pt x="566" y="286"/>
                  </a:lnTo>
                  <a:lnTo>
                    <a:pt x="568" y="282"/>
                  </a:lnTo>
                  <a:lnTo>
                    <a:pt x="568" y="281"/>
                  </a:lnTo>
                  <a:lnTo>
                    <a:pt x="568" y="279"/>
                  </a:lnTo>
                  <a:lnTo>
                    <a:pt x="571" y="277"/>
                  </a:lnTo>
                  <a:lnTo>
                    <a:pt x="571" y="274"/>
                  </a:lnTo>
                  <a:lnTo>
                    <a:pt x="574" y="271"/>
                  </a:lnTo>
                  <a:lnTo>
                    <a:pt x="576" y="270"/>
                  </a:lnTo>
                  <a:lnTo>
                    <a:pt x="578" y="270"/>
                  </a:lnTo>
                  <a:lnTo>
                    <a:pt x="587" y="269"/>
                  </a:lnTo>
                  <a:lnTo>
                    <a:pt x="589" y="269"/>
                  </a:lnTo>
                  <a:lnTo>
                    <a:pt x="588" y="266"/>
                  </a:lnTo>
                  <a:lnTo>
                    <a:pt x="592" y="262"/>
                  </a:lnTo>
                  <a:lnTo>
                    <a:pt x="599" y="262"/>
                  </a:lnTo>
                  <a:lnTo>
                    <a:pt x="605" y="263"/>
                  </a:lnTo>
                  <a:lnTo>
                    <a:pt x="613" y="266"/>
                  </a:lnTo>
                  <a:lnTo>
                    <a:pt x="616" y="267"/>
                  </a:lnTo>
                  <a:lnTo>
                    <a:pt x="621" y="271"/>
                  </a:lnTo>
                  <a:lnTo>
                    <a:pt x="625" y="275"/>
                  </a:lnTo>
                  <a:lnTo>
                    <a:pt x="636" y="282"/>
                  </a:lnTo>
                  <a:lnTo>
                    <a:pt x="637" y="282"/>
                  </a:lnTo>
                  <a:lnTo>
                    <a:pt x="640" y="283"/>
                  </a:lnTo>
                  <a:lnTo>
                    <a:pt x="642" y="283"/>
                  </a:lnTo>
                  <a:lnTo>
                    <a:pt x="644" y="283"/>
                  </a:lnTo>
                  <a:lnTo>
                    <a:pt x="648" y="285"/>
                  </a:lnTo>
                  <a:lnTo>
                    <a:pt x="650" y="286"/>
                  </a:lnTo>
                  <a:lnTo>
                    <a:pt x="662" y="290"/>
                  </a:lnTo>
                  <a:lnTo>
                    <a:pt x="673" y="298"/>
                  </a:lnTo>
                  <a:lnTo>
                    <a:pt x="674" y="300"/>
                  </a:lnTo>
                  <a:lnTo>
                    <a:pt x="677" y="303"/>
                  </a:lnTo>
                  <a:lnTo>
                    <a:pt x="678" y="306"/>
                  </a:lnTo>
                  <a:lnTo>
                    <a:pt x="682" y="308"/>
                  </a:lnTo>
                  <a:lnTo>
                    <a:pt x="683" y="310"/>
                  </a:lnTo>
                  <a:lnTo>
                    <a:pt x="684" y="311"/>
                  </a:lnTo>
                  <a:lnTo>
                    <a:pt x="687" y="315"/>
                  </a:lnTo>
                  <a:lnTo>
                    <a:pt x="691" y="316"/>
                  </a:lnTo>
                  <a:lnTo>
                    <a:pt x="698" y="314"/>
                  </a:lnTo>
                  <a:lnTo>
                    <a:pt x="699" y="315"/>
                  </a:lnTo>
                  <a:lnTo>
                    <a:pt x="703" y="315"/>
                  </a:lnTo>
                  <a:lnTo>
                    <a:pt x="706" y="315"/>
                  </a:lnTo>
                  <a:lnTo>
                    <a:pt x="713" y="311"/>
                  </a:lnTo>
                  <a:lnTo>
                    <a:pt x="723" y="302"/>
                  </a:lnTo>
                  <a:lnTo>
                    <a:pt x="728" y="295"/>
                  </a:lnTo>
                  <a:lnTo>
                    <a:pt x="731" y="292"/>
                  </a:lnTo>
                  <a:lnTo>
                    <a:pt x="735" y="291"/>
                  </a:lnTo>
                  <a:lnTo>
                    <a:pt x="739" y="289"/>
                  </a:lnTo>
                  <a:lnTo>
                    <a:pt x="740" y="289"/>
                  </a:lnTo>
                  <a:lnTo>
                    <a:pt x="742" y="286"/>
                  </a:lnTo>
                  <a:lnTo>
                    <a:pt x="749" y="283"/>
                  </a:lnTo>
                  <a:lnTo>
                    <a:pt x="750" y="283"/>
                  </a:lnTo>
                  <a:lnTo>
                    <a:pt x="757" y="285"/>
                  </a:lnTo>
                  <a:lnTo>
                    <a:pt x="762" y="285"/>
                  </a:lnTo>
                  <a:lnTo>
                    <a:pt x="762" y="287"/>
                  </a:lnTo>
                  <a:lnTo>
                    <a:pt x="766" y="289"/>
                  </a:lnTo>
                  <a:lnTo>
                    <a:pt x="779" y="286"/>
                  </a:lnTo>
                  <a:lnTo>
                    <a:pt x="783" y="281"/>
                  </a:lnTo>
                  <a:lnTo>
                    <a:pt x="783" y="279"/>
                  </a:lnTo>
                  <a:lnTo>
                    <a:pt x="787" y="277"/>
                  </a:lnTo>
                  <a:lnTo>
                    <a:pt x="787" y="279"/>
                  </a:lnTo>
                  <a:lnTo>
                    <a:pt x="790" y="278"/>
                  </a:lnTo>
                  <a:lnTo>
                    <a:pt x="793" y="279"/>
                  </a:lnTo>
                  <a:lnTo>
                    <a:pt x="791" y="285"/>
                  </a:lnTo>
                  <a:lnTo>
                    <a:pt x="790" y="287"/>
                  </a:lnTo>
                  <a:lnTo>
                    <a:pt x="783" y="292"/>
                  </a:lnTo>
                  <a:lnTo>
                    <a:pt x="782" y="294"/>
                  </a:lnTo>
                  <a:lnTo>
                    <a:pt x="781" y="292"/>
                  </a:lnTo>
                  <a:lnTo>
                    <a:pt x="778" y="292"/>
                  </a:lnTo>
                  <a:lnTo>
                    <a:pt x="777" y="294"/>
                  </a:lnTo>
                  <a:lnTo>
                    <a:pt x="775" y="295"/>
                  </a:lnTo>
                  <a:lnTo>
                    <a:pt x="777" y="298"/>
                  </a:lnTo>
                  <a:lnTo>
                    <a:pt x="778" y="298"/>
                  </a:lnTo>
                  <a:lnTo>
                    <a:pt x="779" y="298"/>
                  </a:lnTo>
                  <a:lnTo>
                    <a:pt x="781" y="310"/>
                  </a:lnTo>
                  <a:lnTo>
                    <a:pt x="781" y="316"/>
                  </a:lnTo>
                  <a:lnTo>
                    <a:pt x="782" y="320"/>
                  </a:lnTo>
                  <a:lnTo>
                    <a:pt x="783" y="328"/>
                  </a:lnTo>
                  <a:lnTo>
                    <a:pt x="783" y="339"/>
                  </a:lnTo>
                  <a:lnTo>
                    <a:pt x="783" y="343"/>
                  </a:lnTo>
                  <a:lnTo>
                    <a:pt x="783" y="350"/>
                  </a:lnTo>
                  <a:lnTo>
                    <a:pt x="785" y="357"/>
                  </a:lnTo>
                  <a:lnTo>
                    <a:pt x="783" y="358"/>
                  </a:lnTo>
                  <a:lnTo>
                    <a:pt x="782" y="360"/>
                  </a:lnTo>
                  <a:lnTo>
                    <a:pt x="778" y="362"/>
                  </a:lnTo>
                  <a:lnTo>
                    <a:pt x="774" y="368"/>
                  </a:lnTo>
                  <a:lnTo>
                    <a:pt x="774" y="369"/>
                  </a:lnTo>
                  <a:lnTo>
                    <a:pt x="754" y="381"/>
                  </a:lnTo>
                  <a:lnTo>
                    <a:pt x="753" y="382"/>
                  </a:lnTo>
                  <a:lnTo>
                    <a:pt x="752" y="383"/>
                  </a:lnTo>
                  <a:lnTo>
                    <a:pt x="750" y="385"/>
                  </a:lnTo>
                  <a:lnTo>
                    <a:pt x="749" y="386"/>
                  </a:lnTo>
                  <a:lnTo>
                    <a:pt x="745" y="391"/>
                  </a:lnTo>
                  <a:lnTo>
                    <a:pt x="737" y="401"/>
                  </a:lnTo>
                  <a:lnTo>
                    <a:pt x="735" y="405"/>
                  </a:lnTo>
                  <a:lnTo>
                    <a:pt x="729" y="407"/>
                  </a:lnTo>
                  <a:lnTo>
                    <a:pt x="727" y="406"/>
                  </a:lnTo>
                  <a:lnTo>
                    <a:pt x="720" y="405"/>
                  </a:lnTo>
                  <a:lnTo>
                    <a:pt x="719" y="403"/>
                  </a:lnTo>
                  <a:lnTo>
                    <a:pt x="717" y="402"/>
                  </a:lnTo>
                  <a:lnTo>
                    <a:pt x="715" y="402"/>
                  </a:lnTo>
                  <a:lnTo>
                    <a:pt x="715" y="405"/>
                  </a:lnTo>
                  <a:lnTo>
                    <a:pt x="715" y="407"/>
                  </a:lnTo>
                  <a:lnTo>
                    <a:pt x="711" y="414"/>
                  </a:lnTo>
                  <a:lnTo>
                    <a:pt x="707" y="415"/>
                  </a:lnTo>
                  <a:lnTo>
                    <a:pt x="706" y="416"/>
                  </a:lnTo>
                  <a:lnTo>
                    <a:pt x="703" y="419"/>
                  </a:lnTo>
                  <a:lnTo>
                    <a:pt x="702" y="424"/>
                  </a:lnTo>
                  <a:lnTo>
                    <a:pt x="703" y="428"/>
                  </a:lnTo>
                  <a:lnTo>
                    <a:pt x="707" y="438"/>
                  </a:lnTo>
                  <a:lnTo>
                    <a:pt x="708" y="439"/>
                  </a:lnTo>
                  <a:lnTo>
                    <a:pt x="711" y="444"/>
                  </a:lnTo>
                  <a:lnTo>
                    <a:pt x="715" y="445"/>
                  </a:lnTo>
                  <a:lnTo>
                    <a:pt x="720" y="445"/>
                  </a:lnTo>
                  <a:lnTo>
                    <a:pt x="724" y="447"/>
                  </a:lnTo>
                  <a:lnTo>
                    <a:pt x="728" y="445"/>
                  </a:lnTo>
                  <a:lnTo>
                    <a:pt x="732" y="447"/>
                  </a:lnTo>
                  <a:lnTo>
                    <a:pt x="735" y="451"/>
                  </a:lnTo>
                  <a:lnTo>
                    <a:pt x="735" y="456"/>
                  </a:lnTo>
                  <a:lnTo>
                    <a:pt x="736" y="459"/>
                  </a:lnTo>
                  <a:lnTo>
                    <a:pt x="740" y="460"/>
                  </a:lnTo>
                  <a:lnTo>
                    <a:pt x="741" y="464"/>
                  </a:lnTo>
                  <a:lnTo>
                    <a:pt x="740" y="467"/>
                  </a:lnTo>
                  <a:lnTo>
                    <a:pt x="739" y="469"/>
                  </a:lnTo>
                  <a:lnTo>
                    <a:pt x="739" y="472"/>
                  </a:lnTo>
                  <a:lnTo>
                    <a:pt x="739" y="474"/>
                  </a:lnTo>
                  <a:lnTo>
                    <a:pt x="746" y="476"/>
                  </a:lnTo>
                  <a:lnTo>
                    <a:pt x="749" y="476"/>
                  </a:lnTo>
                  <a:lnTo>
                    <a:pt x="752" y="478"/>
                  </a:lnTo>
                  <a:lnTo>
                    <a:pt x="754" y="478"/>
                  </a:lnTo>
                  <a:lnTo>
                    <a:pt x="756" y="480"/>
                  </a:lnTo>
                  <a:lnTo>
                    <a:pt x="754" y="480"/>
                  </a:lnTo>
                  <a:lnTo>
                    <a:pt x="753" y="480"/>
                  </a:lnTo>
                  <a:lnTo>
                    <a:pt x="752" y="481"/>
                  </a:lnTo>
                  <a:lnTo>
                    <a:pt x="748" y="482"/>
                  </a:lnTo>
                  <a:lnTo>
                    <a:pt x="742" y="484"/>
                  </a:lnTo>
                  <a:lnTo>
                    <a:pt x="740" y="481"/>
                  </a:lnTo>
                  <a:lnTo>
                    <a:pt x="741" y="480"/>
                  </a:lnTo>
                  <a:lnTo>
                    <a:pt x="742" y="478"/>
                  </a:lnTo>
                  <a:lnTo>
                    <a:pt x="739" y="477"/>
                  </a:lnTo>
                  <a:lnTo>
                    <a:pt x="736" y="474"/>
                  </a:lnTo>
                  <a:lnTo>
                    <a:pt x="735" y="474"/>
                  </a:lnTo>
                  <a:lnTo>
                    <a:pt x="733" y="478"/>
                  </a:lnTo>
                  <a:lnTo>
                    <a:pt x="732" y="478"/>
                  </a:lnTo>
                  <a:lnTo>
                    <a:pt x="727" y="481"/>
                  </a:lnTo>
                  <a:lnTo>
                    <a:pt x="725" y="485"/>
                  </a:lnTo>
                  <a:lnTo>
                    <a:pt x="724" y="485"/>
                  </a:lnTo>
                  <a:lnTo>
                    <a:pt x="720" y="486"/>
                  </a:lnTo>
                  <a:lnTo>
                    <a:pt x="720" y="486"/>
                  </a:lnTo>
                  <a:lnTo>
                    <a:pt x="719" y="489"/>
                  </a:lnTo>
                  <a:lnTo>
                    <a:pt x="717" y="489"/>
                  </a:lnTo>
                  <a:lnTo>
                    <a:pt x="717" y="492"/>
                  </a:lnTo>
                  <a:lnTo>
                    <a:pt x="716" y="494"/>
                  </a:lnTo>
                  <a:lnTo>
                    <a:pt x="711" y="494"/>
                  </a:lnTo>
                  <a:lnTo>
                    <a:pt x="708" y="496"/>
                  </a:lnTo>
                  <a:lnTo>
                    <a:pt x="704" y="503"/>
                  </a:lnTo>
                  <a:lnTo>
                    <a:pt x="703" y="505"/>
                  </a:lnTo>
                  <a:lnTo>
                    <a:pt x="703" y="506"/>
                  </a:lnTo>
                  <a:lnTo>
                    <a:pt x="703" y="511"/>
                  </a:lnTo>
                  <a:lnTo>
                    <a:pt x="706" y="515"/>
                  </a:lnTo>
                  <a:lnTo>
                    <a:pt x="707" y="521"/>
                  </a:lnTo>
                  <a:lnTo>
                    <a:pt x="708" y="526"/>
                  </a:lnTo>
                  <a:lnTo>
                    <a:pt x="710" y="529"/>
                  </a:lnTo>
                  <a:lnTo>
                    <a:pt x="708" y="531"/>
                  </a:lnTo>
                  <a:lnTo>
                    <a:pt x="707" y="534"/>
                  </a:lnTo>
                  <a:lnTo>
                    <a:pt x="708" y="535"/>
                  </a:lnTo>
                  <a:lnTo>
                    <a:pt x="708" y="536"/>
                  </a:lnTo>
                  <a:lnTo>
                    <a:pt x="707" y="538"/>
                  </a:lnTo>
                  <a:lnTo>
                    <a:pt x="706" y="543"/>
                  </a:lnTo>
                  <a:lnTo>
                    <a:pt x="706" y="547"/>
                  </a:lnTo>
                  <a:lnTo>
                    <a:pt x="707" y="547"/>
                  </a:lnTo>
                  <a:lnTo>
                    <a:pt x="710" y="547"/>
                  </a:lnTo>
                  <a:lnTo>
                    <a:pt x="713" y="548"/>
                  </a:lnTo>
                  <a:lnTo>
                    <a:pt x="715" y="548"/>
                  </a:lnTo>
                  <a:lnTo>
                    <a:pt x="715" y="550"/>
                  </a:lnTo>
                  <a:lnTo>
                    <a:pt x="719" y="551"/>
                  </a:lnTo>
                  <a:lnTo>
                    <a:pt x="719" y="554"/>
                  </a:lnTo>
                  <a:lnTo>
                    <a:pt x="717" y="556"/>
                  </a:lnTo>
                  <a:lnTo>
                    <a:pt x="719" y="559"/>
                  </a:lnTo>
                  <a:lnTo>
                    <a:pt x="721" y="563"/>
                  </a:lnTo>
                  <a:lnTo>
                    <a:pt x="723" y="563"/>
                  </a:lnTo>
                  <a:lnTo>
                    <a:pt x="724" y="563"/>
                  </a:lnTo>
                  <a:lnTo>
                    <a:pt x="725" y="564"/>
                  </a:lnTo>
                  <a:lnTo>
                    <a:pt x="727" y="564"/>
                  </a:lnTo>
                  <a:lnTo>
                    <a:pt x="728" y="565"/>
                  </a:lnTo>
                  <a:lnTo>
                    <a:pt x="728" y="567"/>
                  </a:lnTo>
                  <a:lnTo>
                    <a:pt x="729" y="567"/>
                  </a:lnTo>
                  <a:lnTo>
                    <a:pt x="732" y="565"/>
                  </a:lnTo>
                  <a:lnTo>
                    <a:pt x="733" y="567"/>
                  </a:lnTo>
                  <a:lnTo>
                    <a:pt x="737" y="565"/>
                  </a:lnTo>
                  <a:lnTo>
                    <a:pt x="745" y="568"/>
                  </a:lnTo>
                  <a:lnTo>
                    <a:pt x="746" y="568"/>
                  </a:lnTo>
                  <a:lnTo>
                    <a:pt x="748" y="569"/>
                  </a:lnTo>
                  <a:lnTo>
                    <a:pt x="748" y="571"/>
                  </a:lnTo>
                  <a:lnTo>
                    <a:pt x="746" y="572"/>
                  </a:lnTo>
                  <a:lnTo>
                    <a:pt x="749" y="573"/>
                  </a:lnTo>
                  <a:lnTo>
                    <a:pt x="752" y="575"/>
                  </a:lnTo>
                  <a:lnTo>
                    <a:pt x="752" y="576"/>
                  </a:lnTo>
                  <a:lnTo>
                    <a:pt x="752" y="579"/>
                  </a:lnTo>
                  <a:lnTo>
                    <a:pt x="752" y="581"/>
                  </a:lnTo>
                  <a:lnTo>
                    <a:pt x="752" y="583"/>
                  </a:lnTo>
                  <a:lnTo>
                    <a:pt x="753" y="584"/>
                  </a:lnTo>
                  <a:lnTo>
                    <a:pt x="753" y="588"/>
                  </a:lnTo>
                  <a:lnTo>
                    <a:pt x="752" y="589"/>
                  </a:lnTo>
                  <a:lnTo>
                    <a:pt x="752" y="592"/>
                  </a:lnTo>
                  <a:lnTo>
                    <a:pt x="749" y="597"/>
                  </a:lnTo>
                  <a:lnTo>
                    <a:pt x="748" y="600"/>
                  </a:lnTo>
                  <a:lnTo>
                    <a:pt x="746" y="606"/>
                  </a:lnTo>
                  <a:lnTo>
                    <a:pt x="746" y="609"/>
                  </a:lnTo>
                  <a:lnTo>
                    <a:pt x="746" y="613"/>
                  </a:lnTo>
                  <a:lnTo>
                    <a:pt x="748" y="614"/>
                  </a:lnTo>
                  <a:lnTo>
                    <a:pt x="744" y="620"/>
                  </a:lnTo>
                  <a:lnTo>
                    <a:pt x="729" y="623"/>
                  </a:lnTo>
                  <a:lnTo>
                    <a:pt x="728" y="621"/>
                  </a:lnTo>
                  <a:lnTo>
                    <a:pt x="725" y="618"/>
                  </a:lnTo>
                  <a:lnTo>
                    <a:pt x="723" y="618"/>
                  </a:lnTo>
                  <a:lnTo>
                    <a:pt x="721" y="620"/>
                  </a:lnTo>
                  <a:lnTo>
                    <a:pt x="723" y="622"/>
                  </a:lnTo>
                  <a:lnTo>
                    <a:pt x="723" y="627"/>
                  </a:lnTo>
                  <a:lnTo>
                    <a:pt x="724" y="633"/>
                  </a:lnTo>
                  <a:lnTo>
                    <a:pt x="721" y="637"/>
                  </a:lnTo>
                  <a:lnTo>
                    <a:pt x="721" y="638"/>
                  </a:lnTo>
                  <a:lnTo>
                    <a:pt x="721" y="639"/>
                  </a:lnTo>
                  <a:lnTo>
                    <a:pt x="720" y="641"/>
                  </a:lnTo>
                  <a:lnTo>
                    <a:pt x="720" y="642"/>
                  </a:lnTo>
                  <a:lnTo>
                    <a:pt x="721" y="642"/>
                  </a:lnTo>
                  <a:lnTo>
                    <a:pt x="723" y="645"/>
                  </a:lnTo>
                  <a:lnTo>
                    <a:pt x="720" y="643"/>
                  </a:lnTo>
                  <a:lnTo>
                    <a:pt x="713" y="647"/>
                  </a:lnTo>
                  <a:lnTo>
                    <a:pt x="712" y="649"/>
                  </a:lnTo>
                  <a:lnTo>
                    <a:pt x="711" y="652"/>
                  </a:lnTo>
                  <a:lnTo>
                    <a:pt x="707" y="658"/>
                  </a:lnTo>
                  <a:lnTo>
                    <a:pt x="702" y="658"/>
                  </a:lnTo>
                  <a:lnTo>
                    <a:pt x="699" y="659"/>
                  </a:lnTo>
                  <a:lnTo>
                    <a:pt x="698" y="659"/>
                  </a:lnTo>
                  <a:lnTo>
                    <a:pt x="696" y="660"/>
                  </a:lnTo>
                  <a:lnTo>
                    <a:pt x="695" y="660"/>
                  </a:lnTo>
                  <a:lnTo>
                    <a:pt x="692" y="660"/>
                  </a:lnTo>
                  <a:lnTo>
                    <a:pt x="691" y="664"/>
                  </a:lnTo>
                  <a:lnTo>
                    <a:pt x="690" y="670"/>
                  </a:lnTo>
                  <a:lnTo>
                    <a:pt x="688" y="670"/>
                  </a:lnTo>
                  <a:lnTo>
                    <a:pt x="688" y="668"/>
                  </a:lnTo>
                  <a:lnTo>
                    <a:pt x="687" y="668"/>
                  </a:lnTo>
                  <a:lnTo>
                    <a:pt x="680" y="667"/>
                  </a:lnTo>
                  <a:lnTo>
                    <a:pt x="679" y="668"/>
                  </a:lnTo>
                  <a:lnTo>
                    <a:pt x="678" y="670"/>
                  </a:lnTo>
                  <a:lnTo>
                    <a:pt x="677" y="670"/>
                  </a:lnTo>
                  <a:lnTo>
                    <a:pt x="674" y="674"/>
                  </a:lnTo>
                  <a:lnTo>
                    <a:pt x="671" y="685"/>
                  </a:lnTo>
                  <a:lnTo>
                    <a:pt x="673" y="687"/>
                  </a:lnTo>
                  <a:lnTo>
                    <a:pt x="673" y="688"/>
                  </a:lnTo>
                  <a:lnTo>
                    <a:pt x="673" y="692"/>
                  </a:lnTo>
                  <a:lnTo>
                    <a:pt x="671" y="700"/>
                  </a:lnTo>
                  <a:lnTo>
                    <a:pt x="670" y="700"/>
                  </a:lnTo>
                  <a:lnTo>
                    <a:pt x="667" y="701"/>
                  </a:lnTo>
                  <a:lnTo>
                    <a:pt x="666" y="707"/>
                  </a:lnTo>
                  <a:lnTo>
                    <a:pt x="665" y="708"/>
                  </a:lnTo>
                  <a:lnTo>
                    <a:pt x="661" y="709"/>
                  </a:lnTo>
                  <a:lnTo>
                    <a:pt x="657" y="705"/>
                  </a:lnTo>
                  <a:lnTo>
                    <a:pt x="654" y="705"/>
                  </a:lnTo>
                  <a:lnTo>
                    <a:pt x="653" y="705"/>
                  </a:lnTo>
                  <a:lnTo>
                    <a:pt x="650" y="704"/>
                  </a:lnTo>
                  <a:lnTo>
                    <a:pt x="649" y="704"/>
                  </a:lnTo>
                  <a:lnTo>
                    <a:pt x="648" y="704"/>
                  </a:lnTo>
                  <a:lnTo>
                    <a:pt x="642" y="703"/>
                  </a:lnTo>
                  <a:lnTo>
                    <a:pt x="634" y="699"/>
                  </a:lnTo>
                  <a:lnTo>
                    <a:pt x="625" y="693"/>
                  </a:lnTo>
                  <a:lnTo>
                    <a:pt x="617" y="688"/>
                  </a:lnTo>
                  <a:lnTo>
                    <a:pt x="612" y="683"/>
                  </a:lnTo>
                  <a:lnTo>
                    <a:pt x="607" y="681"/>
                  </a:lnTo>
                  <a:lnTo>
                    <a:pt x="600" y="683"/>
                  </a:lnTo>
                  <a:lnTo>
                    <a:pt x="595" y="679"/>
                  </a:lnTo>
                  <a:lnTo>
                    <a:pt x="596" y="678"/>
                  </a:lnTo>
                  <a:lnTo>
                    <a:pt x="596" y="675"/>
                  </a:lnTo>
                  <a:lnTo>
                    <a:pt x="599" y="672"/>
                  </a:lnTo>
                  <a:lnTo>
                    <a:pt x="595" y="671"/>
                  </a:lnTo>
                  <a:lnTo>
                    <a:pt x="595" y="674"/>
                  </a:lnTo>
                  <a:lnTo>
                    <a:pt x="593" y="675"/>
                  </a:lnTo>
                  <a:lnTo>
                    <a:pt x="592" y="672"/>
                  </a:lnTo>
                  <a:lnTo>
                    <a:pt x="592" y="671"/>
                  </a:lnTo>
                  <a:lnTo>
                    <a:pt x="591" y="670"/>
                  </a:lnTo>
                  <a:lnTo>
                    <a:pt x="586" y="667"/>
                  </a:lnTo>
                  <a:lnTo>
                    <a:pt x="586" y="666"/>
                  </a:lnTo>
                  <a:lnTo>
                    <a:pt x="584" y="663"/>
                  </a:lnTo>
                  <a:lnTo>
                    <a:pt x="580" y="660"/>
                  </a:lnTo>
                  <a:lnTo>
                    <a:pt x="578" y="658"/>
                  </a:lnTo>
                  <a:lnTo>
                    <a:pt x="578" y="652"/>
                  </a:lnTo>
                  <a:lnTo>
                    <a:pt x="574" y="652"/>
                  </a:lnTo>
                  <a:lnTo>
                    <a:pt x="572" y="652"/>
                  </a:lnTo>
                  <a:lnTo>
                    <a:pt x="574" y="650"/>
                  </a:lnTo>
                  <a:lnTo>
                    <a:pt x="574" y="649"/>
                  </a:lnTo>
                  <a:lnTo>
                    <a:pt x="570" y="643"/>
                  </a:lnTo>
                  <a:lnTo>
                    <a:pt x="567" y="645"/>
                  </a:lnTo>
                  <a:lnTo>
                    <a:pt x="564" y="646"/>
                  </a:lnTo>
                  <a:lnTo>
                    <a:pt x="559" y="642"/>
                  </a:lnTo>
                  <a:lnTo>
                    <a:pt x="559" y="641"/>
                  </a:lnTo>
                  <a:lnTo>
                    <a:pt x="559" y="639"/>
                  </a:lnTo>
                  <a:lnTo>
                    <a:pt x="560" y="637"/>
                  </a:lnTo>
                  <a:lnTo>
                    <a:pt x="558" y="637"/>
                  </a:lnTo>
                  <a:lnTo>
                    <a:pt x="556" y="634"/>
                  </a:lnTo>
                  <a:lnTo>
                    <a:pt x="556" y="631"/>
                  </a:lnTo>
                  <a:lnTo>
                    <a:pt x="556" y="630"/>
                  </a:lnTo>
                  <a:lnTo>
                    <a:pt x="558" y="629"/>
                  </a:lnTo>
                  <a:lnTo>
                    <a:pt x="558" y="626"/>
                  </a:lnTo>
                  <a:lnTo>
                    <a:pt x="556" y="626"/>
                  </a:lnTo>
                  <a:lnTo>
                    <a:pt x="555" y="625"/>
                  </a:lnTo>
                  <a:lnTo>
                    <a:pt x="555" y="623"/>
                  </a:lnTo>
                  <a:lnTo>
                    <a:pt x="556" y="620"/>
                  </a:lnTo>
                  <a:lnTo>
                    <a:pt x="559" y="616"/>
                  </a:lnTo>
                  <a:lnTo>
                    <a:pt x="560" y="617"/>
                  </a:lnTo>
                  <a:lnTo>
                    <a:pt x="564" y="617"/>
                  </a:lnTo>
                  <a:lnTo>
                    <a:pt x="568" y="616"/>
                  </a:lnTo>
                  <a:lnTo>
                    <a:pt x="566" y="612"/>
                  </a:lnTo>
                  <a:lnTo>
                    <a:pt x="567" y="609"/>
                  </a:lnTo>
                  <a:lnTo>
                    <a:pt x="566" y="606"/>
                  </a:lnTo>
                  <a:lnTo>
                    <a:pt x="564" y="605"/>
                  </a:lnTo>
                  <a:lnTo>
                    <a:pt x="568" y="601"/>
                  </a:lnTo>
                  <a:lnTo>
                    <a:pt x="570" y="601"/>
                  </a:lnTo>
                  <a:lnTo>
                    <a:pt x="571" y="600"/>
                  </a:lnTo>
                  <a:lnTo>
                    <a:pt x="571" y="597"/>
                  </a:lnTo>
                  <a:lnTo>
                    <a:pt x="572" y="596"/>
                  </a:lnTo>
                  <a:lnTo>
                    <a:pt x="567" y="594"/>
                  </a:lnTo>
                  <a:lnTo>
                    <a:pt x="566" y="594"/>
                  </a:lnTo>
                  <a:lnTo>
                    <a:pt x="566" y="592"/>
                  </a:lnTo>
                  <a:lnTo>
                    <a:pt x="567" y="590"/>
                  </a:lnTo>
                  <a:lnTo>
                    <a:pt x="566" y="587"/>
                  </a:lnTo>
                  <a:lnTo>
                    <a:pt x="563" y="584"/>
                  </a:lnTo>
                  <a:lnTo>
                    <a:pt x="562" y="583"/>
                  </a:lnTo>
                  <a:lnTo>
                    <a:pt x="562" y="581"/>
                  </a:lnTo>
                  <a:lnTo>
                    <a:pt x="559" y="580"/>
                  </a:lnTo>
                  <a:lnTo>
                    <a:pt x="558" y="580"/>
                  </a:lnTo>
                  <a:lnTo>
                    <a:pt x="554" y="576"/>
                  </a:lnTo>
                  <a:lnTo>
                    <a:pt x="556" y="575"/>
                  </a:lnTo>
                  <a:lnTo>
                    <a:pt x="558" y="573"/>
                  </a:lnTo>
                  <a:lnTo>
                    <a:pt x="558" y="572"/>
                  </a:lnTo>
                  <a:lnTo>
                    <a:pt x="558" y="567"/>
                  </a:lnTo>
                  <a:lnTo>
                    <a:pt x="560" y="564"/>
                  </a:lnTo>
                  <a:lnTo>
                    <a:pt x="562" y="564"/>
                  </a:lnTo>
                  <a:lnTo>
                    <a:pt x="562" y="564"/>
                  </a:lnTo>
                  <a:lnTo>
                    <a:pt x="563" y="563"/>
                  </a:lnTo>
                  <a:lnTo>
                    <a:pt x="564" y="559"/>
                  </a:lnTo>
                  <a:lnTo>
                    <a:pt x="566" y="556"/>
                  </a:lnTo>
                  <a:lnTo>
                    <a:pt x="560" y="552"/>
                  </a:lnTo>
                  <a:lnTo>
                    <a:pt x="556" y="555"/>
                  </a:lnTo>
                  <a:lnTo>
                    <a:pt x="554" y="558"/>
                  </a:lnTo>
                  <a:lnTo>
                    <a:pt x="553" y="559"/>
                  </a:lnTo>
                  <a:lnTo>
                    <a:pt x="550" y="560"/>
                  </a:lnTo>
                  <a:lnTo>
                    <a:pt x="550" y="561"/>
                  </a:lnTo>
                  <a:lnTo>
                    <a:pt x="549" y="563"/>
                  </a:lnTo>
                  <a:lnTo>
                    <a:pt x="543" y="561"/>
                  </a:lnTo>
                  <a:lnTo>
                    <a:pt x="538" y="560"/>
                  </a:lnTo>
                  <a:lnTo>
                    <a:pt x="535" y="564"/>
                  </a:lnTo>
                  <a:lnTo>
                    <a:pt x="535" y="565"/>
                  </a:lnTo>
                  <a:lnTo>
                    <a:pt x="537" y="567"/>
                  </a:lnTo>
                  <a:lnTo>
                    <a:pt x="537" y="569"/>
                  </a:lnTo>
                  <a:lnTo>
                    <a:pt x="535" y="569"/>
                  </a:lnTo>
                  <a:lnTo>
                    <a:pt x="533" y="575"/>
                  </a:lnTo>
                  <a:lnTo>
                    <a:pt x="534" y="575"/>
                  </a:lnTo>
                  <a:lnTo>
                    <a:pt x="534" y="575"/>
                  </a:lnTo>
                  <a:lnTo>
                    <a:pt x="534" y="576"/>
                  </a:lnTo>
                  <a:lnTo>
                    <a:pt x="530" y="577"/>
                  </a:lnTo>
                  <a:lnTo>
                    <a:pt x="530" y="576"/>
                  </a:lnTo>
                  <a:lnTo>
                    <a:pt x="529" y="575"/>
                  </a:lnTo>
                  <a:lnTo>
                    <a:pt x="518" y="576"/>
                  </a:lnTo>
                  <a:lnTo>
                    <a:pt x="517" y="579"/>
                  </a:lnTo>
                  <a:lnTo>
                    <a:pt x="516" y="583"/>
                  </a:lnTo>
                  <a:lnTo>
                    <a:pt x="516" y="589"/>
                  </a:lnTo>
                  <a:lnTo>
                    <a:pt x="504" y="588"/>
                  </a:lnTo>
                  <a:lnTo>
                    <a:pt x="496" y="588"/>
                  </a:lnTo>
                  <a:lnTo>
                    <a:pt x="496" y="590"/>
                  </a:lnTo>
                  <a:lnTo>
                    <a:pt x="495" y="592"/>
                  </a:lnTo>
                  <a:lnTo>
                    <a:pt x="493" y="596"/>
                  </a:lnTo>
                  <a:lnTo>
                    <a:pt x="489" y="601"/>
                  </a:lnTo>
                  <a:lnTo>
                    <a:pt x="487" y="604"/>
                  </a:lnTo>
                  <a:lnTo>
                    <a:pt x="485" y="606"/>
                  </a:lnTo>
                  <a:lnTo>
                    <a:pt x="484" y="606"/>
                  </a:lnTo>
                  <a:lnTo>
                    <a:pt x="484" y="608"/>
                  </a:lnTo>
                  <a:lnTo>
                    <a:pt x="483" y="609"/>
                  </a:lnTo>
                  <a:lnTo>
                    <a:pt x="483" y="610"/>
                  </a:lnTo>
                  <a:lnTo>
                    <a:pt x="479" y="612"/>
                  </a:lnTo>
                  <a:lnTo>
                    <a:pt x="477" y="613"/>
                  </a:lnTo>
                  <a:lnTo>
                    <a:pt x="477" y="614"/>
                  </a:lnTo>
                  <a:lnTo>
                    <a:pt x="475" y="616"/>
                  </a:lnTo>
                  <a:lnTo>
                    <a:pt x="472" y="616"/>
                  </a:lnTo>
                  <a:lnTo>
                    <a:pt x="469" y="613"/>
                  </a:lnTo>
                  <a:lnTo>
                    <a:pt x="467" y="609"/>
                  </a:lnTo>
                  <a:lnTo>
                    <a:pt x="467" y="608"/>
                  </a:lnTo>
                  <a:lnTo>
                    <a:pt x="467" y="606"/>
                  </a:lnTo>
                  <a:lnTo>
                    <a:pt x="467" y="606"/>
                  </a:lnTo>
                  <a:lnTo>
                    <a:pt x="464" y="605"/>
                  </a:lnTo>
                  <a:lnTo>
                    <a:pt x="462" y="604"/>
                  </a:lnTo>
                  <a:lnTo>
                    <a:pt x="462" y="602"/>
                  </a:lnTo>
                  <a:lnTo>
                    <a:pt x="462" y="598"/>
                  </a:lnTo>
                  <a:lnTo>
                    <a:pt x="460" y="598"/>
                  </a:lnTo>
                  <a:lnTo>
                    <a:pt x="460" y="600"/>
                  </a:lnTo>
                  <a:lnTo>
                    <a:pt x="459" y="600"/>
                  </a:lnTo>
                  <a:lnTo>
                    <a:pt x="459" y="602"/>
                  </a:lnTo>
                  <a:lnTo>
                    <a:pt x="458" y="605"/>
                  </a:lnTo>
                  <a:lnTo>
                    <a:pt x="459" y="605"/>
                  </a:lnTo>
                  <a:lnTo>
                    <a:pt x="459" y="606"/>
                  </a:lnTo>
                  <a:lnTo>
                    <a:pt x="458" y="608"/>
                  </a:lnTo>
                  <a:lnTo>
                    <a:pt x="456" y="608"/>
                  </a:lnTo>
                  <a:lnTo>
                    <a:pt x="455" y="610"/>
                  </a:lnTo>
                  <a:lnTo>
                    <a:pt x="456" y="613"/>
                  </a:lnTo>
                  <a:lnTo>
                    <a:pt x="454" y="617"/>
                  </a:lnTo>
                  <a:lnTo>
                    <a:pt x="454" y="618"/>
                  </a:lnTo>
                  <a:lnTo>
                    <a:pt x="455" y="618"/>
                  </a:lnTo>
                  <a:lnTo>
                    <a:pt x="454" y="618"/>
                  </a:lnTo>
                  <a:lnTo>
                    <a:pt x="454" y="620"/>
                  </a:lnTo>
                  <a:lnTo>
                    <a:pt x="452" y="625"/>
                  </a:lnTo>
                  <a:lnTo>
                    <a:pt x="443" y="622"/>
                  </a:lnTo>
                  <a:lnTo>
                    <a:pt x="442" y="622"/>
                  </a:lnTo>
                  <a:lnTo>
                    <a:pt x="436" y="621"/>
                  </a:lnTo>
                  <a:lnTo>
                    <a:pt x="435" y="620"/>
                  </a:lnTo>
                  <a:lnTo>
                    <a:pt x="431" y="614"/>
                  </a:lnTo>
                  <a:lnTo>
                    <a:pt x="425" y="612"/>
                  </a:lnTo>
                  <a:lnTo>
                    <a:pt x="423" y="610"/>
                  </a:lnTo>
                  <a:lnTo>
                    <a:pt x="409" y="602"/>
                  </a:lnTo>
                  <a:lnTo>
                    <a:pt x="406" y="596"/>
                  </a:lnTo>
                  <a:lnTo>
                    <a:pt x="403" y="590"/>
                  </a:lnTo>
                  <a:lnTo>
                    <a:pt x="405" y="585"/>
                  </a:lnTo>
                  <a:lnTo>
                    <a:pt x="405" y="588"/>
                  </a:lnTo>
                  <a:lnTo>
                    <a:pt x="406" y="590"/>
                  </a:lnTo>
                  <a:lnTo>
                    <a:pt x="409" y="593"/>
                  </a:lnTo>
                  <a:lnTo>
                    <a:pt x="411" y="597"/>
                  </a:lnTo>
                  <a:lnTo>
                    <a:pt x="411" y="596"/>
                  </a:lnTo>
                  <a:lnTo>
                    <a:pt x="409" y="593"/>
                  </a:lnTo>
                  <a:lnTo>
                    <a:pt x="407" y="588"/>
                  </a:lnTo>
                  <a:lnTo>
                    <a:pt x="406" y="588"/>
                  </a:lnTo>
                  <a:lnTo>
                    <a:pt x="406" y="585"/>
                  </a:lnTo>
                  <a:lnTo>
                    <a:pt x="406" y="584"/>
                  </a:lnTo>
                  <a:lnTo>
                    <a:pt x="407" y="581"/>
                  </a:lnTo>
                  <a:lnTo>
                    <a:pt x="406" y="577"/>
                  </a:lnTo>
                  <a:lnTo>
                    <a:pt x="405" y="576"/>
                  </a:lnTo>
                  <a:lnTo>
                    <a:pt x="401" y="564"/>
                  </a:lnTo>
                  <a:lnTo>
                    <a:pt x="400" y="563"/>
                  </a:lnTo>
                  <a:lnTo>
                    <a:pt x="396" y="560"/>
                  </a:lnTo>
                  <a:lnTo>
                    <a:pt x="390" y="558"/>
                  </a:lnTo>
                  <a:lnTo>
                    <a:pt x="384" y="554"/>
                  </a:lnTo>
                  <a:lnTo>
                    <a:pt x="381" y="551"/>
                  </a:lnTo>
                  <a:lnTo>
                    <a:pt x="380" y="548"/>
                  </a:lnTo>
                  <a:lnTo>
                    <a:pt x="377" y="546"/>
                  </a:lnTo>
                  <a:lnTo>
                    <a:pt x="377" y="544"/>
                  </a:lnTo>
                  <a:lnTo>
                    <a:pt x="376" y="539"/>
                  </a:lnTo>
                  <a:lnTo>
                    <a:pt x="372" y="532"/>
                  </a:lnTo>
                  <a:lnTo>
                    <a:pt x="372" y="529"/>
                  </a:lnTo>
                  <a:lnTo>
                    <a:pt x="372" y="529"/>
                  </a:lnTo>
                  <a:lnTo>
                    <a:pt x="372" y="526"/>
                  </a:lnTo>
                  <a:lnTo>
                    <a:pt x="371" y="521"/>
                  </a:lnTo>
                  <a:lnTo>
                    <a:pt x="371" y="518"/>
                  </a:lnTo>
                  <a:lnTo>
                    <a:pt x="372" y="515"/>
                  </a:lnTo>
                  <a:lnTo>
                    <a:pt x="368" y="515"/>
                  </a:lnTo>
                  <a:lnTo>
                    <a:pt x="363" y="511"/>
                  </a:lnTo>
                  <a:lnTo>
                    <a:pt x="357" y="507"/>
                  </a:lnTo>
                  <a:lnTo>
                    <a:pt x="353" y="503"/>
                  </a:lnTo>
                  <a:lnTo>
                    <a:pt x="352" y="501"/>
                  </a:lnTo>
                  <a:lnTo>
                    <a:pt x="351" y="501"/>
                  </a:lnTo>
                  <a:lnTo>
                    <a:pt x="341" y="496"/>
                  </a:lnTo>
                  <a:lnTo>
                    <a:pt x="340" y="494"/>
                  </a:lnTo>
                  <a:lnTo>
                    <a:pt x="330" y="489"/>
                  </a:lnTo>
                  <a:lnTo>
                    <a:pt x="320" y="488"/>
                  </a:lnTo>
                  <a:lnTo>
                    <a:pt x="318" y="488"/>
                  </a:lnTo>
                  <a:lnTo>
                    <a:pt x="315" y="489"/>
                  </a:lnTo>
                  <a:lnTo>
                    <a:pt x="295" y="488"/>
                  </a:lnTo>
                  <a:lnTo>
                    <a:pt x="293" y="486"/>
                  </a:lnTo>
                  <a:lnTo>
                    <a:pt x="287" y="485"/>
                  </a:lnTo>
                  <a:lnTo>
                    <a:pt x="279" y="484"/>
                  </a:lnTo>
                  <a:lnTo>
                    <a:pt x="277" y="484"/>
                  </a:lnTo>
                  <a:lnTo>
                    <a:pt x="277" y="485"/>
                  </a:lnTo>
                  <a:lnTo>
                    <a:pt x="277" y="488"/>
                  </a:lnTo>
                  <a:lnTo>
                    <a:pt x="266" y="486"/>
                  </a:lnTo>
                  <a:lnTo>
                    <a:pt x="258" y="480"/>
                  </a:lnTo>
                  <a:lnTo>
                    <a:pt x="258" y="478"/>
                  </a:lnTo>
                  <a:lnTo>
                    <a:pt x="250" y="472"/>
                  </a:lnTo>
                  <a:lnTo>
                    <a:pt x="250" y="470"/>
                  </a:lnTo>
                  <a:lnTo>
                    <a:pt x="245" y="461"/>
                  </a:lnTo>
                  <a:lnTo>
                    <a:pt x="245" y="460"/>
                  </a:lnTo>
                  <a:lnTo>
                    <a:pt x="243" y="448"/>
                  </a:lnTo>
                  <a:lnTo>
                    <a:pt x="240" y="445"/>
                  </a:lnTo>
                  <a:lnTo>
                    <a:pt x="239" y="444"/>
                  </a:lnTo>
                  <a:lnTo>
                    <a:pt x="235" y="436"/>
                  </a:lnTo>
                  <a:lnTo>
                    <a:pt x="233" y="432"/>
                  </a:lnTo>
                  <a:lnTo>
                    <a:pt x="231" y="431"/>
                  </a:lnTo>
                  <a:lnTo>
                    <a:pt x="236" y="424"/>
                  </a:lnTo>
                  <a:lnTo>
                    <a:pt x="245" y="422"/>
                  </a:lnTo>
                  <a:lnTo>
                    <a:pt x="254" y="424"/>
                  </a:lnTo>
                  <a:lnTo>
                    <a:pt x="256" y="424"/>
                  </a:lnTo>
                  <a:lnTo>
                    <a:pt x="260" y="427"/>
                  </a:lnTo>
                  <a:lnTo>
                    <a:pt x="261" y="427"/>
                  </a:lnTo>
                  <a:lnTo>
                    <a:pt x="262" y="426"/>
                  </a:lnTo>
                  <a:lnTo>
                    <a:pt x="264" y="427"/>
                  </a:lnTo>
                  <a:lnTo>
                    <a:pt x="268" y="424"/>
                  </a:lnTo>
                  <a:lnTo>
                    <a:pt x="269" y="420"/>
                  </a:lnTo>
                  <a:lnTo>
                    <a:pt x="270" y="416"/>
                  </a:lnTo>
                  <a:lnTo>
                    <a:pt x="268" y="415"/>
                  </a:lnTo>
                  <a:lnTo>
                    <a:pt x="266" y="415"/>
                  </a:lnTo>
                  <a:lnTo>
                    <a:pt x="266" y="414"/>
                  </a:lnTo>
                  <a:lnTo>
                    <a:pt x="268" y="412"/>
                  </a:lnTo>
                  <a:lnTo>
                    <a:pt x="264" y="407"/>
                  </a:lnTo>
                  <a:lnTo>
                    <a:pt x="262" y="406"/>
                  </a:lnTo>
                  <a:lnTo>
                    <a:pt x="260" y="399"/>
                  </a:lnTo>
                  <a:lnTo>
                    <a:pt x="260" y="397"/>
                  </a:lnTo>
                  <a:lnTo>
                    <a:pt x="257" y="390"/>
                  </a:lnTo>
                  <a:lnTo>
                    <a:pt x="254" y="386"/>
                  </a:lnTo>
                  <a:lnTo>
                    <a:pt x="250" y="385"/>
                  </a:lnTo>
                  <a:lnTo>
                    <a:pt x="245" y="386"/>
                  </a:lnTo>
                  <a:lnTo>
                    <a:pt x="245" y="387"/>
                  </a:lnTo>
                  <a:lnTo>
                    <a:pt x="240" y="390"/>
                  </a:lnTo>
                  <a:lnTo>
                    <a:pt x="239" y="387"/>
                  </a:lnTo>
                  <a:lnTo>
                    <a:pt x="235" y="385"/>
                  </a:lnTo>
                  <a:lnTo>
                    <a:pt x="231" y="381"/>
                  </a:lnTo>
                  <a:lnTo>
                    <a:pt x="229" y="372"/>
                  </a:lnTo>
                  <a:lnTo>
                    <a:pt x="228" y="370"/>
                  </a:lnTo>
                  <a:lnTo>
                    <a:pt x="227" y="368"/>
                  </a:lnTo>
                  <a:lnTo>
                    <a:pt x="229" y="356"/>
                  </a:lnTo>
                  <a:lnTo>
                    <a:pt x="233" y="352"/>
                  </a:lnTo>
                  <a:lnTo>
                    <a:pt x="235" y="352"/>
                  </a:lnTo>
                  <a:lnTo>
                    <a:pt x="235" y="345"/>
                  </a:lnTo>
                  <a:lnTo>
                    <a:pt x="235" y="344"/>
                  </a:lnTo>
                  <a:lnTo>
                    <a:pt x="233" y="341"/>
                  </a:lnTo>
                  <a:lnTo>
                    <a:pt x="235" y="337"/>
                  </a:lnTo>
                  <a:lnTo>
                    <a:pt x="236" y="335"/>
                  </a:lnTo>
                  <a:lnTo>
                    <a:pt x="237" y="333"/>
                  </a:lnTo>
                  <a:lnTo>
                    <a:pt x="237" y="331"/>
                  </a:lnTo>
                  <a:lnTo>
                    <a:pt x="235" y="323"/>
                  </a:lnTo>
                  <a:lnTo>
                    <a:pt x="233" y="320"/>
                  </a:lnTo>
                  <a:lnTo>
                    <a:pt x="231" y="320"/>
                  </a:lnTo>
                  <a:lnTo>
                    <a:pt x="225" y="321"/>
                  </a:lnTo>
                  <a:lnTo>
                    <a:pt x="221" y="323"/>
                  </a:lnTo>
                  <a:lnTo>
                    <a:pt x="219" y="323"/>
                  </a:lnTo>
                  <a:lnTo>
                    <a:pt x="217" y="320"/>
                  </a:lnTo>
                  <a:lnTo>
                    <a:pt x="214" y="320"/>
                  </a:lnTo>
                  <a:lnTo>
                    <a:pt x="212" y="319"/>
                  </a:lnTo>
                  <a:lnTo>
                    <a:pt x="207" y="320"/>
                  </a:lnTo>
                  <a:lnTo>
                    <a:pt x="203" y="319"/>
                  </a:lnTo>
                  <a:lnTo>
                    <a:pt x="203" y="320"/>
                  </a:lnTo>
                  <a:lnTo>
                    <a:pt x="203" y="321"/>
                  </a:lnTo>
                  <a:lnTo>
                    <a:pt x="199" y="324"/>
                  </a:lnTo>
                  <a:lnTo>
                    <a:pt x="195" y="324"/>
                  </a:lnTo>
                  <a:lnTo>
                    <a:pt x="190" y="320"/>
                  </a:lnTo>
                  <a:lnTo>
                    <a:pt x="185" y="316"/>
                  </a:lnTo>
                  <a:lnTo>
                    <a:pt x="185" y="315"/>
                  </a:lnTo>
                  <a:lnTo>
                    <a:pt x="181" y="312"/>
                  </a:lnTo>
                  <a:lnTo>
                    <a:pt x="179" y="310"/>
                  </a:lnTo>
                  <a:lnTo>
                    <a:pt x="178" y="306"/>
                  </a:lnTo>
                  <a:lnTo>
                    <a:pt x="178" y="303"/>
                  </a:lnTo>
                  <a:lnTo>
                    <a:pt x="179" y="304"/>
                  </a:lnTo>
                  <a:lnTo>
                    <a:pt x="179" y="298"/>
                  </a:lnTo>
                  <a:lnTo>
                    <a:pt x="182" y="298"/>
                  </a:lnTo>
                  <a:lnTo>
                    <a:pt x="185" y="299"/>
                  </a:lnTo>
                  <a:lnTo>
                    <a:pt x="186" y="299"/>
                  </a:lnTo>
                  <a:lnTo>
                    <a:pt x="188" y="299"/>
                  </a:lnTo>
                  <a:lnTo>
                    <a:pt x="190" y="298"/>
                  </a:lnTo>
                  <a:lnTo>
                    <a:pt x="188" y="298"/>
                  </a:lnTo>
                  <a:lnTo>
                    <a:pt x="188" y="296"/>
                  </a:lnTo>
                  <a:lnTo>
                    <a:pt x="191" y="295"/>
                  </a:lnTo>
                  <a:lnTo>
                    <a:pt x="192" y="295"/>
                  </a:lnTo>
                  <a:lnTo>
                    <a:pt x="194" y="295"/>
                  </a:lnTo>
                  <a:lnTo>
                    <a:pt x="199" y="292"/>
                  </a:lnTo>
                  <a:lnTo>
                    <a:pt x="200" y="291"/>
                  </a:lnTo>
                  <a:lnTo>
                    <a:pt x="200" y="289"/>
                  </a:lnTo>
                  <a:lnTo>
                    <a:pt x="200" y="286"/>
                  </a:lnTo>
                  <a:lnTo>
                    <a:pt x="196" y="286"/>
                  </a:lnTo>
                  <a:lnTo>
                    <a:pt x="191" y="285"/>
                  </a:lnTo>
                  <a:lnTo>
                    <a:pt x="190" y="283"/>
                  </a:lnTo>
                  <a:lnTo>
                    <a:pt x="190" y="282"/>
                  </a:lnTo>
                  <a:lnTo>
                    <a:pt x="192" y="277"/>
                  </a:lnTo>
                  <a:lnTo>
                    <a:pt x="196" y="274"/>
                  </a:lnTo>
                  <a:lnTo>
                    <a:pt x="199" y="275"/>
                  </a:lnTo>
                  <a:lnTo>
                    <a:pt x="203" y="275"/>
                  </a:lnTo>
                  <a:lnTo>
                    <a:pt x="214" y="275"/>
                  </a:lnTo>
                  <a:lnTo>
                    <a:pt x="220" y="273"/>
                  </a:lnTo>
                  <a:lnTo>
                    <a:pt x="223" y="273"/>
                  </a:lnTo>
                  <a:lnTo>
                    <a:pt x="227" y="271"/>
                  </a:lnTo>
                  <a:lnTo>
                    <a:pt x="235" y="271"/>
                  </a:lnTo>
                  <a:lnTo>
                    <a:pt x="240" y="274"/>
                  </a:lnTo>
                  <a:lnTo>
                    <a:pt x="243" y="273"/>
                  </a:lnTo>
                  <a:lnTo>
                    <a:pt x="245" y="273"/>
                  </a:lnTo>
                  <a:lnTo>
                    <a:pt x="253" y="267"/>
                  </a:lnTo>
                  <a:lnTo>
                    <a:pt x="258" y="262"/>
                  </a:lnTo>
                  <a:lnTo>
                    <a:pt x="260" y="261"/>
                  </a:lnTo>
                  <a:lnTo>
                    <a:pt x="264" y="258"/>
                  </a:lnTo>
                  <a:lnTo>
                    <a:pt x="266" y="253"/>
                  </a:lnTo>
                  <a:lnTo>
                    <a:pt x="273" y="250"/>
                  </a:lnTo>
                  <a:lnTo>
                    <a:pt x="276" y="249"/>
                  </a:lnTo>
                  <a:lnTo>
                    <a:pt x="277" y="245"/>
                  </a:lnTo>
                  <a:lnTo>
                    <a:pt x="281" y="245"/>
                  </a:lnTo>
                  <a:lnTo>
                    <a:pt x="277" y="242"/>
                  </a:lnTo>
                  <a:lnTo>
                    <a:pt x="278" y="241"/>
                  </a:lnTo>
                  <a:lnTo>
                    <a:pt x="278" y="237"/>
                  </a:lnTo>
                  <a:lnTo>
                    <a:pt x="277" y="233"/>
                  </a:lnTo>
                  <a:lnTo>
                    <a:pt x="274" y="228"/>
                  </a:lnTo>
                  <a:lnTo>
                    <a:pt x="274" y="225"/>
                  </a:lnTo>
                  <a:lnTo>
                    <a:pt x="272" y="224"/>
                  </a:lnTo>
                  <a:lnTo>
                    <a:pt x="266" y="227"/>
                  </a:lnTo>
                  <a:lnTo>
                    <a:pt x="264" y="228"/>
                  </a:lnTo>
                  <a:lnTo>
                    <a:pt x="264" y="230"/>
                  </a:lnTo>
                  <a:lnTo>
                    <a:pt x="264" y="233"/>
                  </a:lnTo>
                  <a:lnTo>
                    <a:pt x="260" y="236"/>
                  </a:lnTo>
                  <a:lnTo>
                    <a:pt x="260" y="237"/>
                  </a:lnTo>
                  <a:lnTo>
                    <a:pt x="258" y="240"/>
                  </a:lnTo>
                  <a:lnTo>
                    <a:pt x="257" y="242"/>
                  </a:lnTo>
                  <a:lnTo>
                    <a:pt x="254" y="246"/>
                  </a:lnTo>
                  <a:lnTo>
                    <a:pt x="249" y="250"/>
                  </a:lnTo>
                  <a:lnTo>
                    <a:pt x="244" y="250"/>
                  </a:lnTo>
                  <a:lnTo>
                    <a:pt x="233" y="249"/>
                  </a:lnTo>
                  <a:lnTo>
                    <a:pt x="229" y="245"/>
                  </a:lnTo>
                  <a:lnTo>
                    <a:pt x="231" y="241"/>
                  </a:lnTo>
                  <a:lnTo>
                    <a:pt x="232" y="238"/>
                  </a:lnTo>
                  <a:lnTo>
                    <a:pt x="231" y="237"/>
                  </a:lnTo>
                  <a:lnTo>
                    <a:pt x="229" y="236"/>
                  </a:lnTo>
                  <a:lnTo>
                    <a:pt x="231" y="232"/>
                  </a:lnTo>
                  <a:lnTo>
                    <a:pt x="233" y="230"/>
                  </a:lnTo>
                  <a:lnTo>
                    <a:pt x="237" y="229"/>
                  </a:lnTo>
                  <a:lnTo>
                    <a:pt x="241" y="225"/>
                  </a:lnTo>
                  <a:lnTo>
                    <a:pt x="244" y="224"/>
                  </a:lnTo>
                  <a:lnTo>
                    <a:pt x="245" y="221"/>
                  </a:lnTo>
                  <a:lnTo>
                    <a:pt x="247" y="216"/>
                  </a:lnTo>
                  <a:lnTo>
                    <a:pt x="245" y="212"/>
                  </a:lnTo>
                  <a:lnTo>
                    <a:pt x="245" y="211"/>
                  </a:lnTo>
                  <a:lnTo>
                    <a:pt x="245" y="208"/>
                  </a:lnTo>
                  <a:lnTo>
                    <a:pt x="245" y="205"/>
                  </a:lnTo>
                  <a:lnTo>
                    <a:pt x="247" y="199"/>
                  </a:lnTo>
                  <a:lnTo>
                    <a:pt x="249" y="192"/>
                  </a:lnTo>
                  <a:lnTo>
                    <a:pt x="248" y="188"/>
                  </a:lnTo>
                  <a:lnTo>
                    <a:pt x="245" y="186"/>
                  </a:lnTo>
                  <a:lnTo>
                    <a:pt x="244" y="186"/>
                  </a:lnTo>
                  <a:lnTo>
                    <a:pt x="240" y="180"/>
                  </a:lnTo>
                  <a:lnTo>
                    <a:pt x="237" y="174"/>
                  </a:lnTo>
                  <a:lnTo>
                    <a:pt x="236" y="170"/>
                  </a:lnTo>
                  <a:lnTo>
                    <a:pt x="233" y="167"/>
                  </a:lnTo>
                  <a:lnTo>
                    <a:pt x="231" y="166"/>
                  </a:lnTo>
                  <a:lnTo>
                    <a:pt x="224" y="163"/>
                  </a:lnTo>
                  <a:lnTo>
                    <a:pt x="217" y="158"/>
                  </a:lnTo>
                  <a:lnTo>
                    <a:pt x="216" y="154"/>
                  </a:lnTo>
                  <a:lnTo>
                    <a:pt x="216" y="151"/>
                  </a:lnTo>
                  <a:lnTo>
                    <a:pt x="216" y="150"/>
                  </a:lnTo>
                  <a:lnTo>
                    <a:pt x="215" y="143"/>
                  </a:lnTo>
                  <a:lnTo>
                    <a:pt x="210" y="138"/>
                  </a:lnTo>
                  <a:lnTo>
                    <a:pt x="207" y="138"/>
                  </a:lnTo>
                  <a:lnTo>
                    <a:pt x="204" y="138"/>
                  </a:lnTo>
                  <a:lnTo>
                    <a:pt x="203" y="136"/>
                  </a:lnTo>
                  <a:lnTo>
                    <a:pt x="206" y="136"/>
                  </a:lnTo>
                  <a:lnTo>
                    <a:pt x="207" y="134"/>
                  </a:lnTo>
                  <a:lnTo>
                    <a:pt x="210" y="133"/>
                  </a:lnTo>
                  <a:lnTo>
                    <a:pt x="208" y="130"/>
                  </a:lnTo>
                  <a:lnTo>
                    <a:pt x="207" y="130"/>
                  </a:lnTo>
                  <a:lnTo>
                    <a:pt x="207" y="128"/>
                  </a:lnTo>
                  <a:lnTo>
                    <a:pt x="204" y="124"/>
                  </a:lnTo>
                  <a:lnTo>
                    <a:pt x="206" y="121"/>
                  </a:lnTo>
                  <a:lnTo>
                    <a:pt x="206" y="118"/>
                  </a:lnTo>
                  <a:lnTo>
                    <a:pt x="202" y="110"/>
                  </a:lnTo>
                  <a:lnTo>
                    <a:pt x="200" y="112"/>
                  </a:lnTo>
                  <a:lnTo>
                    <a:pt x="198" y="110"/>
                  </a:lnTo>
                  <a:lnTo>
                    <a:pt x="195" y="109"/>
                  </a:lnTo>
                  <a:lnTo>
                    <a:pt x="195" y="107"/>
                  </a:lnTo>
                  <a:lnTo>
                    <a:pt x="192" y="99"/>
                  </a:lnTo>
                  <a:lnTo>
                    <a:pt x="188" y="96"/>
                  </a:lnTo>
                  <a:lnTo>
                    <a:pt x="183" y="91"/>
                  </a:lnTo>
                  <a:lnTo>
                    <a:pt x="183" y="84"/>
                  </a:lnTo>
                  <a:lnTo>
                    <a:pt x="185" y="75"/>
                  </a:lnTo>
                  <a:lnTo>
                    <a:pt x="183" y="74"/>
                  </a:lnTo>
                  <a:lnTo>
                    <a:pt x="182" y="71"/>
                  </a:lnTo>
                  <a:lnTo>
                    <a:pt x="187" y="68"/>
                  </a:lnTo>
                  <a:lnTo>
                    <a:pt x="190" y="68"/>
                  </a:lnTo>
                  <a:lnTo>
                    <a:pt x="191" y="67"/>
                  </a:lnTo>
                  <a:lnTo>
                    <a:pt x="191" y="62"/>
                  </a:lnTo>
                  <a:close/>
                  <a:moveTo>
                    <a:pt x="405" y="584"/>
                  </a:moveTo>
                  <a:lnTo>
                    <a:pt x="403" y="583"/>
                  </a:lnTo>
                  <a:lnTo>
                    <a:pt x="405" y="583"/>
                  </a:lnTo>
                  <a:lnTo>
                    <a:pt x="405" y="581"/>
                  </a:lnTo>
                  <a:lnTo>
                    <a:pt x="405" y="584"/>
                  </a:lnTo>
                  <a:close/>
                  <a:moveTo>
                    <a:pt x="402" y="581"/>
                  </a:moveTo>
                  <a:lnTo>
                    <a:pt x="402" y="583"/>
                  </a:lnTo>
                  <a:lnTo>
                    <a:pt x="401" y="580"/>
                  </a:lnTo>
                  <a:lnTo>
                    <a:pt x="401" y="579"/>
                  </a:lnTo>
                  <a:lnTo>
                    <a:pt x="400" y="579"/>
                  </a:lnTo>
                  <a:lnTo>
                    <a:pt x="400" y="576"/>
                  </a:lnTo>
                  <a:lnTo>
                    <a:pt x="398" y="572"/>
                  </a:lnTo>
                  <a:lnTo>
                    <a:pt x="397" y="569"/>
                  </a:lnTo>
                  <a:lnTo>
                    <a:pt x="394" y="564"/>
                  </a:lnTo>
                  <a:lnTo>
                    <a:pt x="394" y="563"/>
                  </a:lnTo>
                  <a:lnTo>
                    <a:pt x="396" y="564"/>
                  </a:lnTo>
                  <a:lnTo>
                    <a:pt x="400" y="567"/>
                  </a:lnTo>
                  <a:lnTo>
                    <a:pt x="401" y="571"/>
                  </a:lnTo>
                  <a:lnTo>
                    <a:pt x="402" y="575"/>
                  </a:lnTo>
                  <a:lnTo>
                    <a:pt x="402" y="576"/>
                  </a:lnTo>
                  <a:lnTo>
                    <a:pt x="402" y="577"/>
                  </a:lnTo>
                  <a:lnTo>
                    <a:pt x="402" y="579"/>
                  </a:lnTo>
                  <a:lnTo>
                    <a:pt x="402" y="581"/>
                  </a:lnTo>
                  <a:close/>
                  <a:moveTo>
                    <a:pt x="373" y="540"/>
                  </a:moveTo>
                  <a:lnTo>
                    <a:pt x="373" y="543"/>
                  </a:lnTo>
                  <a:lnTo>
                    <a:pt x="372" y="540"/>
                  </a:lnTo>
                  <a:lnTo>
                    <a:pt x="371" y="534"/>
                  </a:lnTo>
                  <a:lnTo>
                    <a:pt x="372" y="536"/>
                  </a:lnTo>
                  <a:lnTo>
                    <a:pt x="373" y="536"/>
                  </a:lnTo>
                  <a:lnTo>
                    <a:pt x="373" y="540"/>
                  </a:lnTo>
                  <a:close/>
                  <a:moveTo>
                    <a:pt x="265" y="415"/>
                  </a:moveTo>
                  <a:lnTo>
                    <a:pt x="264" y="415"/>
                  </a:lnTo>
                  <a:lnTo>
                    <a:pt x="262" y="415"/>
                  </a:lnTo>
                  <a:lnTo>
                    <a:pt x="264" y="414"/>
                  </a:lnTo>
                  <a:lnTo>
                    <a:pt x="265" y="415"/>
                  </a:lnTo>
                  <a:close/>
                  <a:moveTo>
                    <a:pt x="196" y="419"/>
                  </a:moveTo>
                  <a:lnTo>
                    <a:pt x="198" y="420"/>
                  </a:lnTo>
                  <a:lnTo>
                    <a:pt x="195" y="420"/>
                  </a:lnTo>
                  <a:lnTo>
                    <a:pt x="194" y="418"/>
                  </a:lnTo>
                  <a:lnTo>
                    <a:pt x="196" y="414"/>
                  </a:lnTo>
                  <a:lnTo>
                    <a:pt x="199" y="412"/>
                  </a:lnTo>
                  <a:lnTo>
                    <a:pt x="198" y="415"/>
                  </a:lnTo>
                  <a:lnTo>
                    <a:pt x="200" y="416"/>
                  </a:lnTo>
                  <a:lnTo>
                    <a:pt x="196" y="419"/>
                  </a:lnTo>
                  <a:close/>
                  <a:moveTo>
                    <a:pt x="4" y="362"/>
                  </a:moveTo>
                  <a:lnTo>
                    <a:pt x="4" y="364"/>
                  </a:lnTo>
                  <a:lnTo>
                    <a:pt x="1" y="364"/>
                  </a:lnTo>
                  <a:lnTo>
                    <a:pt x="1" y="362"/>
                  </a:lnTo>
                  <a:lnTo>
                    <a:pt x="0" y="358"/>
                  </a:lnTo>
                  <a:lnTo>
                    <a:pt x="2" y="358"/>
                  </a:lnTo>
                  <a:lnTo>
                    <a:pt x="4" y="362"/>
                  </a:lnTo>
                  <a:close/>
                  <a:moveTo>
                    <a:pt x="10" y="358"/>
                  </a:moveTo>
                  <a:lnTo>
                    <a:pt x="9" y="361"/>
                  </a:lnTo>
                  <a:lnTo>
                    <a:pt x="6" y="358"/>
                  </a:lnTo>
                  <a:lnTo>
                    <a:pt x="9" y="356"/>
                  </a:lnTo>
                  <a:lnTo>
                    <a:pt x="10" y="358"/>
                  </a:lnTo>
                  <a:close/>
                  <a:moveTo>
                    <a:pt x="807" y="271"/>
                  </a:moveTo>
                  <a:lnTo>
                    <a:pt x="806" y="271"/>
                  </a:lnTo>
                  <a:lnTo>
                    <a:pt x="806" y="270"/>
                  </a:lnTo>
                  <a:lnTo>
                    <a:pt x="807" y="271"/>
                  </a:lnTo>
                  <a:close/>
                  <a:moveTo>
                    <a:pt x="773" y="262"/>
                  </a:moveTo>
                  <a:lnTo>
                    <a:pt x="772" y="263"/>
                  </a:lnTo>
                  <a:lnTo>
                    <a:pt x="770" y="262"/>
                  </a:lnTo>
                  <a:lnTo>
                    <a:pt x="772" y="261"/>
                  </a:lnTo>
                  <a:lnTo>
                    <a:pt x="773" y="262"/>
                  </a:lnTo>
                  <a:close/>
                  <a:moveTo>
                    <a:pt x="770" y="262"/>
                  </a:moveTo>
                  <a:lnTo>
                    <a:pt x="769" y="262"/>
                  </a:lnTo>
                  <a:lnTo>
                    <a:pt x="768" y="259"/>
                  </a:lnTo>
                  <a:lnTo>
                    <a:pt x="769" y="259"/>
                  </a:lnTo>
                  <a:lnTo>
                    <a:pt x="770" y="261"/>
                  </a:lnTo>
                  <a:lnTo>
                    <a:pt x="770" y="262"/>
                  </a:lnTo>
                  <a:close/>
                  <a:moveTo>
                    <a:pt x="783" y="259"/>
                  </a:moveTo>
                  <a:lnTo>
                    <a:pt x="782" y="258"/>
                  </a:lnTo>
                  <a:lnTo>
                    <a:pt x="783" y="258"/>
                  </a:lnTo>
                  <a:lnTo>
                    <a:pt x="783" y="259"/>
                  </a:lnTo>
                  <a:close/>
                  <a:moveTo>
                    <a:pt x="211" y="248"/>
                  </a:moveTo>
                  <a:lnTo>
                    <a:pt x="210" y="249"/>
                  </a:lnTo>
                  <a:lnTo>
                    <a:pt x="208" y="248"/>
                  </a:lnTo>
                  <a:lnTo>
                    <a:pt x="210" y="246"/>
                  </a:lnTo>
                  <a:lnTo>
                    <a:pt x="211" y="248"/>
                  </a:lnTo>
                  <a:close/>
                  <a:moveTo>
                    <a:pt x="170" y="248"/>
                  </a:moveTo>
                  <a:lnTo>
                    <a:pt x="167" y="249"/>
                  </a:lnTo>
                  <a:lnTo>
                    <a:pt x="165" y="246"/>
                  </a:lnTo>
                  <a:lnTo>
                    <a:pt x="167" y="245"/>
                  </a:lnTo>
                  <a:lnTo>
                    <a:pt x="170" y="248"/>
                  </a:lnTo>
                  <a:close/>
                  <a:moveTo>
                    <a:pt x="159" y="220"/>
                  </a:moveTo>
                  <a:lnTo>
                    <a:pt x="158" y="221"/>
                  </a:lnTo>
                  <a:lnTo>
                    <a:pt x="157" y="220"/>
                  </a:lnTo>
                  <a:lnTo>
                    <a:pt x="158" y="219"/>
                  </a:lnTo>
                  <a:lnTo>
                    <a:pt x="159" y="220"/>
                  </a:lnTo>
                  <a:close/>
                  <a:moveTo>
                    <a:pt x="826" y="249"/>
                  </a:moveTo>
                  <a:lnTo>
                    <a:pt x="830" y="257"/>
                  </a:lnTo>
                  <a:lnTo>
                    <a:pt x="834" y="261"/>
                  </a:lnTo>
                  <a:lnTo>
                    <a:pt x="837" y="271"/>
                  </a:lnTo>
                  <a:lnTo>
                    <a:pt x="836" y="273"/>
                  </a:lnTo>
                  <a:lnTo>
                    <a:pt x="832" y="273"/>
                  </a:lnTo>
                  <a:lnTo>
                    <a:pt x="823" y="270"/>
                  </a:lnTo>
                  <a:lnTo>
                    <a:pt x="822" y="270"/>
                  </a:lnTo>
                  <a:lnTo>
                    <a:pt x="814" y="270"/>
                  </a:lnTo>
                  <a:lnTo>
                    <a:pt x="812" y="270"/>
                  </a:lnTo>
                  <a:lnTo>
                    <a:pt x="810" y="271"/>
                  </a:lnTo>
                  <a:lnTo>
                    <a:pt x="808" y="270"/>
                  </a:lnTo>
                  <a:lnTo>
                    <a:pt x="810" y="269"/>
                  </a:lnTo>
                  <a:lnTo>
                    <a:pt x="811" y="269"/>
                  </a:lnTo>
                  <a:lnTo>
                    <a:pt x="811" y="267"/>
                  </a:lnTo>
                  <a:lnTo>
                    <a:pt x="807" y="266"/>
                  </a:lnTo>
                  <a:lnTo>
                    <a:pt x="804" y="266"/>
                  </a:lnTo>
                  <a:lnTo>
                    <a:pt x="803" y="269"/>
                  </a:lnTo>
                  <a:lnTo>
                    <a:pt x="803" y="270"/>
                  </a:lnTo>
                  <a:lnTo>
                    <a:pt x="804" y="273"/>
                  </a:lnTo>
                  <a:lnTo>
                    <a:pt x="804" y="274"/>
                  </a:lnTo>
                  <a:lnTo>
                    <a:pt x="790" y="274"/>
                  </a:lnTo>
                  <a:lnTo>
                    <a:pt x="785" y="270"/>
                  </a:lnTo>
                  <a:lnTo>
                    <a:pt x="783" y="266"/>
                  </a:lnTo>
                  <a:lnTo>
                    <a:pt x="785" y="263"/>
                  </a:lnTo>
                  <a:lnTo>
                    <a:pt x="785" y="261"/>
                  </a:lnTo>
                  <a:lnTo>
                    <a:pt x="783" y="257"/>
                  </a:lnTo>
                  <a:lnTo>
                    <a:pt x="777" y="254"/>
                  </a:lnTo>
                  <a:lnTo>
                    <a:pt x="773" y="257"/>
                  </a:lnTo>
                  <a:lnTo>
                    <a:pt x="768" y="257"/>
                  </a:lnTo>
                  <a:lnTo>
                    <a:pt x="766" y="257"/>
                  </a:lnTo>
                  <a:lnTo>
                    <a:pt x="765" y="258"/>
                  </a:lnTo>
                  <a:lnTo>
                    <a:pt x="762" y="257"/>
                  </a:lnTo>
                  <a:lnTo>
                    <a:pt x="762" y="254"/>
                  </a:lnTo>
                  <a:lnTo>
                    <a:pt x="762" y="253"/>
                  </a:lnTo>
                  <a:lnTo>
                    <a:pt x="762" y="249"/>
                  </a:lnTo>
                  <a:lnTo>
                    <a:pt x="764" y="241"/>
                  </a:lnTo>
                  <a:lnTo>
                    <a:pt x="765" y="236"/>
                  </a:lnTo>
                  <a:lnTo>
                    <a:pt x="765" y="234"/>
                  </a:lnTo>
                  <a:lnTo>
                    <a:pt x="770" y="225"/>
                  </a:lnTo>
                  <a:lnTo>
                    <a:pt x="777" y="220"/>
                  </a:lnTo>
                  <a:lnTo>
                    <a:pt x="799" y="224"/>
                  </a:lnTo>
                  <a:lnTo>
                    <a:pt x="801" y="224"/>
                  </a:lnTo>
                  <a:lnTo>
                    <a:pt x="803" y="225"/>
                  </a:lnTo>
                  <a:lnTo>
                    <a:pt x="808" y="229"/>
                  </a:lnTo>
                  <a:lnTo>
                    <a:pt x="810" y="229"/>
                  </a:lnTo>
                  <a:lnTo>
                    <a:pt x="815" y="230"/>
                  </a:lnTo>
                  <a:lnTo>
                    <a:pt x="818" y="234"/>
                  </a:lnTo>
                  <a:lnTo>
                    <a:pt x="819" y="238"/>
                  </a:lnTo>
                  <a:lnTo>
                    <a:pt x="820" y="241"/>
                  </a:lnTo>
                  <a:lnTo>
                    <a:pt x="822" y="245"/>
                  </a:lnTo>
                  <a:lnTo>
                    <a:pt x="823" y="246"/>
                  </a:lnTo>
                  <a:lnTo>
                    <a:pt x="826" y="249"/>
                  </a:lnTo>
                  <a:close/>
                  <a:moveTo>
                    <a:pt x="233" y="215"/>
                  </a:moveTo>
                  <a:lnTo>
                    <a:pt x="232" y="216"/>
                  </a:lnTo>
                  <a:lnTo>
                    <a:pt x="228" y="213"/>
                  </a:lnTo>
                  <a:lnTo>
                    <a:pt x="225" y="211"/>
                  </a:lnTo>
                  <a:lnTo>
                    <a:pt x="229" y="209"/>
                  </a:lnTo>
                  <a:lnTo>
                    <a:pt x="232" y="212"/>
                  </a:lnTo>
                  <a:lnTo>
                    <a:pt x="233" y="215"/>
                  </a:lnTo>
                  <a:close/>
                  <a:moveTo>
                    <a:pt x="195" y="234"/>
                  </a:moveTo>
                  <a:lnTo>
                    <a:pt x="188" y="237"/>
                  </a:lnTo>
                  <a:lnTo>
                    <a:pt x="183" y="236"/>
                  </a:lnTo>
                  <a:lnTo>
                    <a:pt x="178" y="229"/>
                  </a:lnTo>
                  <a:lnTo>
                    <a:pt x="177" y="224"/>
                  </a:lnTo>
                  <a:lnTo>
                    <a:pt x="177" y="221"/>
                  </a:lnTo>
                  <a:lnTo>
                    <a:pt x="178" y="219"/>
                  </a:lnTo>
                  <a:lnTo>
                    <a:pt x="185" y="217"/>
                  </a:lnTo>
                  <a:lnTo>
                    <a:pt x="190" y="213"/>
                  </a:lnTo>
                  <a:lnTo>
                    <a:pt x="196" y="211"/>
                  </a:lnTo>
                  <a:lnTo>
                    <a:pt x="198" y="209"/>
                  </a:lnTo>
                  <a:lnTo>
                    <a:pt x="204" y="208"/>
                  </a:lnTo>
                  <a:lnTo>
                    <a:pt x="206" y="211"/>
                  </a:lnTo>
                  <a:lnTo>
                    <a:pt x="206" y="217"/>
                  </a:lnTo>
                  <a:lnTo>
                    <a:pt x="203" y="224"/>
                  </a:lnTo>
                  <a:lnTo>
                    <a:pt x="202" y="229"/>
                  </a:lnTo>
                  <a:lnTo>
                    <a:pt x="195" y="234"/>
                  </a:lnTo>
                  <a:close/>
                  <a:moveTo>
                    <a:pt x="161" y="199"/>
                  </a:moveTo>
                  <a:lnTo>
                    <a:pt x="163" y="200"/>
                  </a:lnTo>
                  <a:lnTo>
                    <a:pt x="166" y="200"/>
                  </a:lnTo>
                  <a:lnTo>
                    <a:pt x="170" y="199"/>
                  </a:lnTo>
                  <a:lnTo>
                    <a:pt x="171" y="201"/>
                  </a:lnTo>
                  <a:lnTo>
                    <a:pt x="174" y="204"/>
                  </a:lnTo>
                  <a:lnTo>
                    <a:pt x="174" y="205"/>
                  </a:lnTo>
                  <a:lnTo>
                    <a:pt x="174" y="207"/>
                  </a:lnTo>
                  <a:lnTo>
                    <a:pt x="173" y="207"/>
                  </a:lnTo>
                  <a:lnTo>
                    <a:pt x="171" y="208"/>
                  </a:lnTo>
                  <a:lnTo>
                    <a:pt x="170" y="208"/>
                  </a:lnTo>
                  <a:lnTo>
                    <a:pt x="167" y="208"/>
                  </a:lnTo>
                  <a:lnTo>
                    <a:pt x="166" y="207"/>
                  </a:lnTo>
                  <a:lnTo>
                    <a:pt x="165" y="205"/>
                  </a:lnTo>
                  <a:lnTo>
                    <a:pt x="165" y="204"/>
                  </a:lnTo>
                  <a:lnTo>
                    <a:pt x="163" y="204"/>
                  </a:lnTo>
                  <a:lnTo>
                    <a:pt x="161" y="203"/>
                  </a:lnTo>
                  <a:lnTo>
                    <a:pt x="158" y="201"/>
                  </a:lnTo>
                  <a:lnTo>
                    <a:pt x="157" y="199"/>
                  </a:lnTo>
                  <a:lnTo>
                    <a:pt x="158" y="199"/>
                  </a:lnTo>
                  <a:lnTo>
                    <a:pt x="161" y="199"/>
                  </a:lnTo>
                  <a:close/>
                  <a:moveTo>
                    <a:pt x="236" y="191"/>
                  </a:moveTo>
                  <a:lnTo>
                    <a:pt x="233" y="194"/>
                  </a:lnTo>
                  <a:lnTo>
                    <a:pt x="232" y="194"/>
                  </a:lnTo>
                  <a:lnTo>
                    <a:pt x="231" y="191"/>
                  </a:lnTo>
                  <a:lnTo>
                    <a:pt x="235" y="190"/>
                  </a:lnTo>
                  <a:lnTo>
                    <a:pt x="236" y="191"/>
                  </a:lnTo>
                  <a:close/>
                  <a:moveTo>
                    <a:pt x="212" y="179"/>
                  </a:moveTo>
                  <a:lnTo>
                    <a:pt x="210" y="180"/>
                  </a:lnTo>
                  <a:lnTo>
                    <a:pt x="207" y="178"/>
                  </a:lnTo>
                  <a:lnTo>
                    <a:pt x="208" y="174"/>
                  </a:lnTo>
                  <a:lnTo>
                    <a:pt x="214" y="172"/>
                  </a:lnTo>
                  <a:lnTo>
                    <a:pt x="214" y="176"/>
                  </a:lnTo>
                  <a:lnTo>
                    <a:pt x="212" y="179"/>
                  </a:lnTo>
                  <a:close/>
                  <a:moveTo>
                    <a:pt x="191" y="174"/>
                  </a:moveTo>
                  <a:lnTo>
                    <a:pt x="182" y="176"/>
                  </a:lnTo>
                  <a:lnTo>
                    <a:pt x="178" y="176"/>
                  </a:lnTo>
                  <a:lnTo>
                    <a:pt x="167" y="183"/>
                  </a:lnTo>
                  <a:lnTo>
                    <a:pt x="163" y="179"/>
                  </a:lnTo>
                  <a:lnTo>
                    <a:pt x="163" y="176"/>
                  </a:lnTo>
                  <a:lnTo>
                    <a:pt x="166" y="175"/>
                  </a:lnTo>
                  <a:lnTo>
                    <a:pt x="182" y="172"/>
                  </a:lnTo>
                  <a:lnTo>
                    <a:pt x="188" y="170"/>
                  </a:lnTo>
                  <a:lnTo>
                    <a:pt x="192" y="167"/>
                  </a:lnTo>
                  <a:lnTo>
                    <a:pt x="195" y="169"/>
                  </a:lnTo>
                  <a:lnTo>
                    <a:pt x="194" y="171"/>
                  </a:lnTo>
                  <a:lnTo>
                    <a:pt x="191" y="174"/>
                  </a:lnTo>
                  <a:close/>
                  <a:moveTo>
                    <a:pt x="527" y="165"/>
                  </a:moveTo>
                  <a:lnTo>
                    <a:pt x="526" y="167"/>
                  </a:lnTo>
                  <a:lnTo>
                    <a:pt x="526" y="166"/>
                  </a:lnTo>
                  <a:lnTo>
                    <a:pt x="526" y="165"/>
                  </a:lnTo>
                  <a:lnTo>
                    <a:pt x="527" y="165"/>
                  </a:lnTo>
                  <a:close/>
                  <a:moveTo>
                    <a:pt x="204" y="162"/>
                  </a:moveTo>
                  <a:lnTo>
                    <a:pt x="200" y="161"/>
                  </a:lnTo>
                  <a:lnTo>
                    <a:pt x="203" y="159"/>
                  </a:lnTo>
                  <a:lnTo>
                    <a:pt x="204" y="158"/>
                  </a:lnTo>
                  <a:lnTo>
                    <a:pt x="207" y="159"/>
                  </a:lnTo>
                  <a:lnTo>
                    <a:pt x="204" y="162"/>
                  </a:lnTo>
                  <a:close/>
                  <a:moveTo>
                    <a:pt x="129" y="184"/>
                  </a:moveTo>
                  <a:lnTo>
                    <a:pt x="124" y="186"/>
                  </a:lnTo>
                  <a:lnTo>
                    <a:pt x="119" y="179"/>
                  </a:lnTo>
                  <a:lnTo>
                    <a:pt x="117" y="178"/>
                  </a:lnTo>
                  <a:lnTo>
                    <a:pt x="109" y="166"/>
                  </a:lnTo>
                  <a:lnTo>
                    <a:pt x="108" y="163"/>
                  </a:lnTo>
                  <a:lnTo>
                    <a:pt x="107" y="162"/>
                  </a:lnTo>
                  <a:lnTo>
                    <a:pt x="107" y="162"/>
                  </a:lnTo>
                  <a:lnTo>
                    <a:pt x="111" y="155"/>
                  </a:lnTo>
                  <a:lnTo>
                    <a:pt x="119" y="147"/>
                  </a:lnTo>
                  <a:lnTo>
                    <a:pt x="119" y="147"/>
                  </a:lnTo>
                  <a:lnTo>
                    <a:pt x="119" y="151"/>
                  </a:lnTo>
                  <a:lnTo>
                    <a:pt x="119" y="153"/>
                  </a:lnTo>
                  <a:lnTo>
                    <a:pt x="120" y="158"/>
                  </a:lnTo>
                  <a:lnTo>
                    <a:pt x="123" y="169"/>
                  </a:lnTo>
                  <a:lnTo>
                    <a:pt x="124" y="170"/>
                  </a:lnTo>
                  <a:lnTo>
                    <a:pt x="126" y="172"/>
                  </a:lnTo>
                  <a:lnTo>
                    <a:pt x="126" y="174"/>
                  </a:lnTo>
                  <a:lnTo>
                    <a:pt x="126" y="175"/>
                  </a:lnTo>
                  <a:lnTo>
                    <a:pt x="128" y="178"/>
                  </a:lnTo>
                  <a:lnTo>
                    <a:pt x="130" y="178"/>
                  </a:lnTo>
                  <a:lnTo>
                    <a:pt x="129" y="180"/>
                  </a:lnTo>
                  <a:lnTo>
                    <a:pt x="132" y="182"/>
                  </a:lnTo>
                  <a:lnTo>
                    <a:pt x="129" y="184"/>
                  </a:lnTo>
                  <a:close/>
                  <a:moveTo>
                    <a:pt x="171" y="128"/>
                  </a:moveTo>
                  <a:lnTo>
                    <a:pt x="178" y="130"/>
                  </a:lnTo>
                  <a:lnTo>
                    <a:pt x="179" y="132"/>
                  </a:lnTo>
                  <a:lnTo>
                    <a:pt x="178" y="134"/>
                  </a:lnTo>
                  <a:lnTo>
                    <a:pt x="178" y="136"/>
                  </a:lnTo>
                  <a:lnTo>
                    <a:pt x="178" y="137"/>
                  </a:lnTo>
                  <a:lnTo>
                    <a:pt x="179" y="138"/>
                  </a:lnTo>
                  <a:lnTo>
                    <a:pt x="181" y="141"/>
                  </a:lnTo>
                  <a:lnTo>
                    <a:pt x="178" y="143"/>
                  </a:lnTo>
                  <a:lnTo>
                    <a:pt x="177" y="145"/>
                  </a:lnTo>
                  <a:lnTo>
                    <a:pt x="175" y="149"/>
                  </a:lnTo>
                  <a:lnTo>
                    <a:pt x="175" y="151"/>
                  </a:lnTo>
                  <a:lnTo>
                    <a:pt x="175" y="153"/>
                  </a:lnTo>
                  <a:lnTo>
                    <a:pt x="173" y="157"/>
                  </a:lnTo>
                  <a:lnTo>
                    <a:pt x="170" y="158"/>
                  </a:lnTo>
                  <a:lnTo>
                    <a:pt x="162" y="157"/>
                  </a:lnTo>
                  <a:lnTo>
                    <a:pt x="153" y="157"/>
                  </a:lnTo>
                  <a:lnTo>
                    <a:pt x="150" y="157"/>
                  </a:lnTo>
                  <a:lnTo>
                    <a:pt x="150" y="155"/>
                  </a:lnTo>
                  <a:lnTo>
                    <a:pt x="145" y="151"/>
                  </a:lnTo>
                  <a:lnTo>
                    <a:pt x="140" y="150"/>
                  </a:lnTo>
                  <a:lnTo>
                    <a:pt x="138" y="150"/>
                  </a:lnTo>
                  <a:lnTo>
                    <a:pt x="133" y="147"/>
                  </a:lnTo>
                  <a:lnTo>
                    <a:pt x="132" y="146"/>
                  </a:lnTo>
                  <a:lnTo>
                    <a:pt x="132" y="141"/>
                  </a:lnTo>
                  <a:lnTo>
                    <a:pt x="133" y="136"/>
                  </a:lnTo>
                  <a:lnTo>
                    <a:pt x="134" y="134"/>
                  </a:lnTo>
                  <a:lnTo>
                    <a:pt x="137" y="130"/>
                  </a:lnTo>
                  <a:lnTo>
                    <a:pt x="142" y="129"/>
                  </a:lnTo>
                  <a:lnTo>
                    <a:pt x="150" y="128"/>
                  </a:lnTo>
                  <a:lnTo>
                    <a:pt x="153" y="128"/>
                  </a:lnTo>
                  <a:lnTo>
                    <a:pt x="158" y="128"/>
                  </a:lnTo>
                  <a:lnTo>
                    <a:pt x="159" y="128"/>
                  </a:lnTo>
                  <a:lnTo>
                    <a:pt x="167" y="126"/>
                  </a:lnTo>
                  <a:lnTo>
                    <a:pt x="171" y="128"/>
                  </a:lnTo>
                  <a:close/>
                  <a:moveTo>
                    <a:pt x="141" y="0"/>
                  </a:moveTo>
                  <a:lnTo>
                    <a:pt x="149" y="4"/>
                  </a:lnTo>
                  <a:lnTo>
                    <a:pt x="148" y="5"/>
                  </a:lnTo>
                  <a:lnTo>
                    <a:pt x="144" y="4"/>
                  </a:lnTo>
                  <a:lnTo>
                    <a:pt x="136" y="4"/>
                  </a:lnTo>
                  <a:lnTo>
                    <a:pt x="136" y="6"/>
                  </a:lnTo>
                  <a:lnTo>
                    <a:pt x="137" y="8"/>
                  </a:lnTo>
                  <a:lnTo>
                    <a:pt x="140" y="9"/>
                  </a:lnTo>
                  <a:lnTo>
                    <a:pt x="142" y="9"/>
                  </a:lnTo>
                  <a:lnTo>
                    <a:pt x="145" y="13"/>
                  </a:lnTo>
                  <a:lnTo>
                    <a:pt x="145" y="16"/>
                  </a:lnTo>
                  <a:lnTo>
                    <a:pt x="140" y="19"/>
                  </a:lnTo>
                  <a:lnTo>
                    <a:pt x="136" y="22"/>
                  </a:lnTo>
                  <a:lnTo>
                    <a:pt x="133" y="22"/>
                  </a:lnTo>
                  <a:lnTo>
                    <a:pt x="128" y="27"/>
                  </a:lnTo>
                  <a:lnTo>
                    <a:pt x="124" y="35"/>
                  </a:lnTo>
                  <a:lnTo>
                    <a:pt x="125" y="46"/>
                  </a:lnTo>
                  <a:lnTo>
                    <a:pt x="125" y="52"/>
                  </a:lnTo>
                  <a:lnTo>
                    <a:pt x="125" y="62"/>
                  </a:lnTo>
                  <a:lnTo>
                    <a:pt x="128" y="66"/>
                  </a:lnTo>
                  <a:lnTo>
                    <a:pt x="129" y="67"/>
                  </a:lnTo>
                  <a:lnTo>
                    <a:pt x="137" y="71"/>
                  </a:lnTo>
                  <a:lnTo>
                    <a:pt x="142" y="75"/>
                  </a:lnTo>
                  <a:lnTo>
                    <a:pt x="154" y="75"/>
                  </a:lnTo>
                  <a:lnTo>
                    <a:pt x="154" y="74"/>
                  </a:lnTo>
                  <a:lnTo>
                    <a:pt x="161" y="71"/>
                  </a:lnTo>
                  <a:lnTo>
                    <a:pt x="173" y="71"/>
                  </a:lnTo>
                  <a:lnTo>
                    <a:pt x="174" y="71"/>
                  </a:lnTo>
                  <a:lnTo>
                    <a:pt x="175" y="71"/>
                  </a:lnTo>
                  <a:lnTo>
                    <a:pt x="175" y="72"/>
                  </a:lnTo>
                  <a:lnTo>
                    <a:pt x="174" y="72"/>
                  </a:lnTo>
                  <a:lnTo>
                    <a:pt x="173" y="72"/>
                  </a:lnTo>
                  <a:lnTo>
                    <a:pt x="159" y="74"/>
                  </a:lnTo>
                  <a:lnTo>
                    <a:pt x="154" y="76"/>
                  </a:lnTo>
                  <a:lnTo>
                    <a:pt x="148" y="83"/>
                  </a:lnTo>
                  <a:lnTo>
                    <a:pt x="137" y="87"/>
                  </a:lnTo>
                  <a:lnTo>
                    <a:pt x="134" y="87"/>
                  </a:lnTo>
                  <a:lnTo>
                    <a:pt x="128" y="81"/>
                  </a:lnTo>
                  <a:lnTo>
                    <a:pt x="128" y="80"/>
                  </a:lnTo>
                  <a:lnTo>
                    <a:pt x="125" y="75"/>
                  </a:lnTo>
                  <a:lnTo>
                    <a:pt x="121" y="74"/>
                  </a:lnTo>
                  <a:lnTo>
                    <a:pt x="120" y="74"/>
                  </a:lnTo>
                  <a:lnTo>
                    <a:pt x="119" y="72"/>
                  </a:lnTo>
                  <a:lnTo>
                    <a:pt x="119" y="75"/>
                  </a:lnTo>
                  <a:lnTo>
                    <a:pt x="119" y="80"/>
                  </a:lnTo>
                  <a:lnTo>
                    <a:pt x="112" y="81"/>
                  </a:lnTo>
                  <a:lnTo>
                    <a:pt x="111" y="84"/>
                  </a:lnTo>
                  <a:lnTo>
                    <a:pt x="109" y="92"/>
                  </a:lnTo>
                  <a:lnTo>
                    <a:pt x="108" y="95"/>
                  </a:lnTo>
                  <a:lnTo>
                    <a:pt x="109" y="96"/>
                  </a:lnTo>
                  <a:lnTo>
                    <a:pt x="109" y="99"/>
                  </a:lnTo>
                  <a:lnTo>
                    <a:pt x="109" y="99"/>
                  </a:lnTo>
                  <a:lnTo>
                    <a:pt x="109" y="101"/>
                  </a:lnTo>
                  <a:lnTo>
                    <a:pt x="109" y="104"/>
                  </a:lnTo>
                  <a:lnTo>
                    <a:pt x="108" y="107"/>
                  </a:lnTo>
                  <a:lnTo>
                    <a:pt x="108" y="108"/>
                  </a:lnTo>
                  <a:lnTo>
                    <a:pt x="108" y="109"/>
                  </a:lnTo>
                  <a:lnTo>
                    <a:pt x="108" y="113"/>
                  </a:lnTo>
                  <a:lnTo>
                    <a:pt x="109" y="117"/>
                  </a:lnTo>
                  <a:lnTo>
                    <a:pt x="108" y="130"/>
                  </a:lnTo>
                  <a:lnTo>
                    <a:pt x="104" y="125"/>
                  </a:lnTo>
                  <a:lnTo>
                    <a:pt x="104" y="121"/>
                  </a:lnTo>
                  <a:lnTo>
                    <a:pt x="104" y="117"/>
                  </a:lnTo>
                  <a:lnTo>
                    <a:pt x="105" y="108"/>
                  </a:lnTo>
                  <a:lnTo>
                    <a:pt x="107" y="78"/>
                  </a:lnTo>
                  <a:lnTo>
                    <a:pt x="108" y="74"/>
                  </a:lnTo>
                  <a:lnTo>
                    <a:pt x="109" y="63"/>
                  </a:lnTo>
                  <a:lnTo>
                    <a:pt x="111" y="60"/>
                  </a:lnTo>
                  <a:lnTo>
                    <a:pt x="113" y="51"/>
                  </a:lnTo>
                  <a:lnTo>
                    <a:pt x="117" y="43"/>
                  </a:lnTo>
                  <a:lnTo>
                    <a:pt x="121" y="33"/>
                  </a:lnTo>
                  <a:lnTo>
                    <a:pt x="124" y="26"/>
                  </a:lnTo>
                  <a:lnTo>
                    <a:pt x="128" y="17"/>
                  </a:lnTo>
                  <a:lnTo>
                    <a:pt x="129" y="12"/>
                  </a:lnTo>
                  <a:lnTo>
                    <a:pt x="132" y="8"/>
                  </a:lnTo>
                  <a:lnTo>
                    <a:pt x="136" y="2"/>
                  </a:lnTo>
                  <a:lnTo>
                    <a:pt x="141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7" name="Freeform 6">
              <a:extLst>
                <a:ext uri="{FF2B5EF4-FFF2-40B4-BE49-F238E27FC236}">
                  <a16:creationId xmlns:a16="http://schemas.microsoft.com/office/drawing/2014/main" id="{B7BD74A0-7999-5367-8A24-FF9172646F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56051" y="2973388"/>
              <a:ext cx="2111375" cy="2170113"/>
            </a:xfrm>
            <a:custGeom>
              <a:avLst/>
              <a:gdLst>
                <a:gd name="T0" fmla="*/ 372 w 1330"/>
                <a:gd name="T1" fmla="*/ 1346 h 1367"/>
                <a:gd name="T2" fmla="*/ 339 w 1330"/>
                <a:gd name="T3" fmla="*/ 1321 h 1367"/>
                <a:gd name="T4" fmla="*/ 293 w 1330"/>
                <a:gd name="T5" fmla="*/ 1291 h 1367"/>
                <a:gd name="T6" fmla="*/ 223 w 1330"/>
                <a:gd name="T7" fmla="*/ 1242 h 1367"/>
                <a:gd name="T8" fmla="*/ 173 w 1330"/>
                <a:gd name="T9" fmla="*/ 1234 h 1367"/>
                <a:gd name="T10" fmla="*/ 240 w 1330"/>
                <a:gd name="T11" fmla="*/ 1202 h 1367"/>
                <a:gd name="T12" fmla="*/ 306 w 1330"/>
                <a:gd name="T13" fmla="*/ 1172 h 1367"/>
                <a:gd name="T14" fmla="*/ 304 w 1330"/>
                <a:gd name="T15" fmla="*/ 1097 h 1367"/>
                <a:gd name="T16" fmla="*/ 297 w 1330"/>
                <a:gd name="T17" fmla="*/ 979 h 1367"/>
                <a:gd name="T18" fmla="*/ 284 w 1330"/>
                <a:gd name="T19" fmla="*/ 888 h 1367"/>
                <a:gd name="T20" fmla="*/ 356 w 1330"/>
                <a:gd name="T21" fmla="*/ 842 h 1367"/>
                <a:gd name="T22" fmla="*/ 366 w 1330"/>
                <a:gd name="T23" fmla="*/ 779 h 1367"/>
                <a:gd name="T24" fmla="*/ 404 w 1330"/>
                <a:gd name="T25" fmla="*/ 772 h 1367"/>
                <a:gd name="T26" fmla="*/ 397 w 1330"/>
                <a:gd name="T27" fmla="*/ 701 h 1367"/>
                <a:gd name="T28" fmla="*/ 371 w 1330"/>
                <a:gd name="T29" fmla="*/ 643 h 1367"/>
                <a:gd name="T30" fmla="*/ 341 w 1330"/>
                <a:gd name="T31" fmla="*/ 597 h 1367"/>
                <a:gd name="T32" fmla="*/ 314 w 1330"/>
                <a:gd name="T33" fmla="*/ 534 h 1367"/>
                <a:gd name="T34" fmla="*/ 305 w 1330"/>
                <a:gd name="T35" fmla="*/ 452 h 1367"/>
                <a:gd name="T36" fmla="*/ 253 w 1330"/>
                <a:gd name="T37" fmla="*/ 437 h 1367"/>
                <a:gd name="T38" fmla="*/ 232 w 1330"/>
                <a:gd name="T39" fmla="*/ 401 h 1367"/>
                <a:gd name="T40" fmla="*/ 195 w 1330"/>
                <a:gd name="T41" fmla="*/ 350 h 1367"/>
                <a:gd name="T42" fmla="*/ 153 w 1330"/>
                <a:gd name="T43" fmla="*/ 335 h 1367"/>
                <a:gd name="T44" fmla="*/ 99 w 1330"/>
                <a:gd name="T45" fmla="*/ 349 h 1367"/>
                <a:gd name="T46" fmla="*/ 78 w 1330"/>
                <a:gd name="T47" fmla="*/ 390 h 1367"/>
                <a:gd name="T48" fmla="*/ 37 w 1330"/>
                <a:gd name="T49" fmla="*/ 353 h 1367"/>
                <a:gd name="T50" fmla="*/ 15 w 1330"/>
                <a:gd name="T51" fmla="*/ 290 h 1367"/>
                <a:gd name="T52" fmla="*/ 2 w 1330"/>
                <a:gd name="T53" fmla="*/ 205 h 1367"/>
                <a:gd name="T54" fmla="*/ 79 w 1330"/>
                <a:gd name="T55" fmla="*/ 172 h 1367"/>
                <a:gd name="T56" fmla="*/ 144 w 1330"/>
                <a:gd name="T57" fmla="*/ 150 h 1367"/>
                <a:gd name="T58" fmla="*/ 190 w 1330"/>
                <a:gd name="T59" fmla="*/ 118 h 1367"/>
                <a:gd name="T60" fmla="*/ 260 w 1330"/>
                <a:gd name="T61" fmla="*/ 58 h 1367"/>
                <a:gd name="T62" fmla="*/ 333 w 1330"/>
                <a:gd name="T63" fmla="*/ 10 h 1367"/>
                <a:gd name="T64" fmla="*/ 395 w 1330"/>
                <a:gd name="T65" fmla="*/ 68 h 1367"/>
                <a:gd name="T66" fmla="*/ 433 w 1330"/>
                <a:gd name="T67" fmla="*/ 124 h 1367"/>
                <a:gd name="T68" fmla="*/ 496 w 1330"/>
                <a:gd name="T69" fmla="*/ 118 h 1367"/>
                <a:gd name="T70" fmla="*/ 504 w 1330"/>
                <a:gd name="T71" fmla="*/ 68 h 1367"/>
                <a:gd name="T72" fmla="*/ 574 w 1330"/>
                <a:gd name="T73" fmla="*/ 102 h 1367"/>
                <a:gd name="T74" fmla="*/ 608 w 1330"/>
                <a:gd name="T75" fmla="*/ 64 h 1367"/>
                <a:gd name="T76" fmla="*/ 650 w 1330"/>
                <a:gd name="T77" fmla="*/ 33 h 1367"/>
                <a:gd name="T78" fmla="*/ 744 w 1330"/>
                <a:gd name="T79" fmla="*/ 56 h 1367"/>
                <a:gd name="T80" fmla="*/ 802 w 1330"/>
                <a:gd name="T81" fmla="*/ 80 h 1367"/>
                <a:gd name="T82" fmla="*/ 843 w 1330"/>
                <a:gd name="T83" fmla="*/ 129 h 1367"/>
                <a:gd name="T84" fmla="*/ 885 w 1330"/>
                <a:gd name="T85" fmla="*/ 200 h 1367"/>
                <a:gd name="T86" fmla="*/ 942 w 1330"/>
                <a:gd name="T87" fmla="*/ 249 h 1367"/>
                <a:gd name="T88" fmla="*/ 954 w 1330"/>
                <a:gd name="T89" fmla="*/ 374 h 1367"/>
                <a:gd name="T90" fmla="*/ 1011 w 1330"/>
                <a:gd name="T91" fmla="*/ 464 h 1367"/>
                <a:gd name="T92" fmla="*/ 1106 w 1330"/>
                <a:gd name="T93" fmla="*/ 522 h 1367"/>
                <a:gd name="T94" fmla="*/ 1205 w 1330"/>
                <a:gd name="T95" fmla="*/ 630 h 1367"/>
                <a:gd name="T96" fmla="*/ 1263 w 1330"/>
                <a:gd name="T97" fmla="*/ 650 h 1367"/>
                <a:gd name="T98" fmla="*/ 1327 w 1330"/>
                <a:gd name="T99" fmla="*/ 717 h 1367"/>
                <a:gd name="T100" fmla="*/ 1307 w 1330"/>
                <a:gd name="T101" fmla="*/ 807 h 1367"/>
                <a:gd name="T102" fmla="*/ 1224 w 1330"/>
                <a:gd name="T103" fmla="*/ 824 h 1367"/>
                <a:gd name="T104" fmla="*/ 1124 w 1330"/>
                <a:gd name="T105" fmla="*/ 935 h 1367"/>
                <a:gd name="T106" fmla="*/ 1103 w 1330"/>
                <a:gd name="T107" fmla="*/ 1089 h 1367"/>
                <a:gd name="T108" fmla="*/ 1141 w 1330"/>
                <a:gd name="T109" fmla="*/ 1192 h 1367"/>
                <a:gd name="T110" fmla="*/ 1100 w 1330"/>
                <a:gd name="T111" fmla="*/ 1262 h 1367"/>
                <a:gd name="T112" fmla="*/ 1030 w 1330"/>
                <a:gd name="T113" fmla="*/ 1183 h 1367"/>
                <a:gd name="T114" fmla="*/ 901 w 1330"/>
                <a:gd name="T115" fmla="*/ 1168 h 1367"/>
                <a:gd name="T116" fmla="*/ 793 w 1330"/>
                <a:gd name="T117" fmla="*/ 1227 h 1367"/>
                <a:gd name="T118" fmla="*/ 644 w 1330"/>
                <a:gd name="T119" fmla="*/ 1299 h 1367"/>
                <a:gd name="T120" fmla="*/ 542 w 1330"/>
                <a:gd name="T121" fmla="*/ 1289 h 1367"/>
                <a:gd name="T122" fmla="*/ 449 w 1330"/>
                <a:gd name="T123" fmla="*/ 12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30" h="1367">
                  <a:moveTo>
                    <a:pt x="400" y="1248"/>
                  </a:moveTo>
                  <a:lnTo>
                    <a:pt x="401" y="1248"/>
                  </a:lnTo>
                  <a:lnTo>
                    <a:pt x="400" y="1254"/>
                  </a:lnTo>
                  <a:lnTo>
                    <a:pt x="399" y="1255"/>
                  </a:lnTo>
                  <a:lnTo>
                    <a:pt x="397" y="1262"/>
                  </a:lnTo>
                  <a:lnTo>
                    <a:pt x="397" y="1266"/>
                  </a:lnTo>
                  <a:lnTo>
                    <a:pt x="397" y="1267"/>
                  </a:lnTo>
                  <a:lnTo>
                    <a:pt x="395" y="1271"/>
                  </a:lnTo>
                  <a:lnTo>
                    <a:pt x="396" y="1273"/>
                  </a:lnTo>
                  <a:lnTo>
                    <a:pt x="399" y="1277"/>
                  </a:lnTo>
                  <a:lnTo>
                    <a:pt x="403" y="1279"/>
                  </a:lnTo>
                  <a:lnTo>
                    <a:pt x="404" y="1279"/>
                  </a:lnTo>
                  <a:lnTo>
                    <a:pt x="405" y="1283"/>
                  </a:lnTo>
                  <a:lnTo>
                    <a:pt x="406" y="1284"/>
                  </a:lnTo>
                  <a:lnTo>
                    <a:pt x="405" y="1287"/>
                  </a:lnTo>
                  <a:lnTo>
                    <a:pt x="405" y="1292"/>
                  </a:lnTo>
                  <a:lnTo>
                    <a:pt x="406" y="1293"/>
                  </a:lnTo>
                  <a:lnTo>
                    <a:pt x="408" y="1300"/>
                  </a:lnTo>
                  <a:lnTo>
                    <a:pt x="405" y="1301"/>
                  </a:lnTo>
                  <a:lnTo>
                    <a:pt x="404" y="1303"/>
                  </a:lnTo>
                  <a:lnTo>
                    <a:pt x="403" y="1304"/>
                  </a:lnTo>
                  <a:lnTo>
                    <a:pt x="401" y="1305"/>
                  </a:lnTo>
                  <a:lnTo>
                    <a:pt x="399" y="1306"/>
                  </a:lnTo>
                  <a:lnTo>
                    <a:pt x="397" y="1308"/>
                  </a:lnTo>
                  <a:lnTo>
                    <a:pt x="396" y="1312"/>
                  </a:lnTo>
                  <a:lnTo>
                    <a:pt x="395" y="1317"/>
                  </a:lnTo>
                  <a:lnTo>
                    <a:pt x="395" y="1318"/>
                  </a:lnTo>
                  <a:lnTo>
                    <a:pt x="397" y="1322"/>
                  </a:lnTo>
                  <a:lnTo>
                    <a:pt x="393" y="1321"/>
                  </a:lnTo>
                  <a:lnTo>
                    <a:pt x="392" y="1320"/>
                  </a:lnTo>
                  <a:lnTo>
                    <a:pt x="391" y="1322"/>
                  </a:lnTo>
                  <a:lnTo>
                    <a:pt x="389" y="1322"/>
                  </a:lnTo>
                  <a:lnTo>
                    <a:pt x="388" y="1324"/>
                  </a:lnTo>
                  <a:lnTo>
                    <a:pt x="385" y="1324"/>
                  </a:lnTo>
                  <a:lnTo>
                    <a:pt x="383" y="1326"/>
                  </a:lnTo>
                  <a:lnTo>
                    <a:pt x="383" y="1328"/>
                  </a:lnTo>
                  <a:lnTo>
                    <a:pt x="383" y="1329"/>
                  </a:lnTo>
                  <a:lnTo>
                    <a:pt x="381" y="1333"/>
                  </a:lnTo>
                  <a:lnTo>
                    <a:pt x="377" y="1335"/>
                  </a:lnTo>
                  <a:lnTo>
                    <a:pt x="375" y="1339"/>
                  </a:lnTo>
                  <a:lnTo>
                    <a:pt x="372" y="1346"/>
                  </a:lnTo>
                  <a:lnTo>
                    <a:pt x="372" y="1347"/>
                  </a:lnTo>
                  <a:lnTo>
                    <a:pt x="367" y="1354"/>
                  </a:lnTo>
                  <a:lnTo>
                    <a:pt x="364" y="1353"/>
                  </a:lnTo>
                  <a:lnTo>
                    <a:pt x="363" y="1353"/>
                  </a:lnTo>
                  <a:lnTo>
                    <a:pt x="359" y="1355"/>
                  </a:lnTo>
                  <a:lnTo>
                    <a:pt x="356" y="1357"/>
                  </a:lnTo>
                  <a:lnTo>
                    <a:pt x="354" y="1359"/>
                  </a:lnTo>
                  <a:lnTo>
                    <a:pt x="352" y="1361"/>
                  </a:lnTo>
                  <a:lnTo>
                    <a:pt x="351" y="1361"/>
                  </a:lnTo>
                  <a:lnTo>
                    <a:pt x="348" y="1361"/>
                  </a:lnTo>
                  <a:lnTo>
                    <a:pt x="347" y="1363"/>
                  </a:lnTo>
                  <a:lnTo>
                    <a:pt x="346" y="1363"/>
                  </a:lnTo>
                  <a:lnTo>
                    <a:pt x="343" y="1364"/>
                  </a:lnTo>
                  <a:lnTo>
                    <a:pt x="342" y="1366"/>
                  </a:lnTo>
                  <a:lnTo>
                    <a:pt x="342" y="1366"/>
                  </a:lnTo>
                  <a:lnTo>
                    <a:pt x="341" y="1367"/>
                  </a:lnTo>
                  <a:lnTo>
                    <a:pt x="338" y="1366"/>
                  </a:lnTo>
                  <a:lnTo>
                    <a:pt x="337" y="1366"/>
                  </a:lnTo>
                  <a:lnTo>
                    <a:pt x="337" y="1366"/>
                  </a:lnTo>
                  <a:lnTo>
                    <a:pt x="330" y="1366"/>
                  </a:lnTo>
                  <a:lnTo>
                    <a:pt x="329" y="1366"/>
                  </a:lnTo>
                  <a:lnTo>
                    <a:pt x="323" y="1367"/>
                  </a:lnTo>
                  <a:lnTo>
                    <a:pt x="322" y="1367"/>
                  </a:lnTo>
                  <a:lnTo>
                    <a:pt x="322" y="1366"/>
                  </a:lnTo>
                  <a:lnTo>
                    <a:pt x="322" y="1364"/>
                  </a:lnTo>
                  <a:lnTo>
                    <a:pt x="323" y="1358"/>
                  </a:lnTo>
                  <a:lnTo>
                    <a:pt x="325" y="1358"/>
                  </a:lnTo>
                  <a:lnTo>
                    <a:pt x="327" y="1358"/>
                  </a:lnTo>
                  <a:lnTo>
                    <a:pt x="333" y="1353"/>
                  </a:lnTo>
                  <a:lnTo>
                    <a:pt x="334" y="1350"/>
                  </a:lnTo>
                  <a:lnTo>
                    <a:pt x="331" y="1347"/>
                  </a:lnTo>
                  <a:lnTo>
                    <a:pt x="330" y="1345"/>
                  </a:lnTo>
                  <a:lnTo>
                    <a:pt x="331" y="1342"/>
                  </a:lnTo>
                  <a:lnTo>
                    <a:pt x="331" y="1339"/>
                  </a:lnTo>
                  <a:lnTo>
                    <a:pt x="333" y="1337"/>
                  </a:lnTo>
                  <a:lnTo>
                    <a:pt x="334" y="1334"/>
                  </a:lnTo>
                  <a:lnTo>
                    <a:pt x="335" y="1333"/>
                  </a:lnTo>
                  <a:lnTo>
                    <a:pt x="338" y="1329"/>
                  </a:lnTo>
                  <a:lnTo>
                    <a:pt x="341" y="1325"/>
                  </a:lnTo>
                  <a:lnTo>
                    <a:pt x="339" y="1322"/>
                  </a:lnTo>
                  <a:lnTo>
                    <a:pt x="339" y="1321"/>
                  </a:lnTo>
                  <a:lnTo>
                    <a:pt x="338" y="1318"/>
                  </a:lnTo>
                  <a:lnTo>
                    <a:pt x="335" y="1321"/>
                  </a:lnTo>
                  <a:lnTo>
                    <a:pt x="333" y="1322"/>
                  </a:lnTo>
                  <a:lnTo>
                    <a:pt x="327" y="1320"/>
                  </a:lnTo>
                  <a:lnTo>
                    <a:pt x="325" y="1317"/>
                  </a:lnTo>
                  <a:lnTo>
                    <a:pt x="325" y="1318"/>
                  </a:lnTo>
                  <a:lnTo>
                    <a:pt x="323" y="1320"/>
                  </a:lnTo>
                  <a:lnTo>
                    <a:pt x="321" y="1321"/>
                  </a:lnTo>
                  <a:lnTo>
                    <a:pt x="321" y="1324"/>
                  </a:lnTo>
                  <a:lnTo>
                    <a:pt x="321" y="1326"/>
                  </a:lnTo>
                  <a:lnTo>
                    <a:pt x="319" y="1328"/>
                  </a:lnTo>
                  <a:lnTo>
                    <a:pt x="314" y="1328"/>
                  </a:lnTo>
                  <a:lnTo>
                    <a:pt x="309" y="1326"/>
                  </a:lnTo>
                  <a:lnTo>
                    <a:pt x="308" y="1325"/>
                  </a:lnTo>
                  <a:lnTo>
                    <a:pt x="305" y="1329"/>
                  </a:lnTo>
                  <a:lnTo>
                    <a:pt x="304" y="1329"/>
                  </a:lnTo>
                  <a:lnTo>
                    <a:pt x="301" y="1333"/>
                  </a:lnTo>
                  <a:lnTo>
                    <a:pt x="301" y="1332"/>
                  </a:lnTo>
                  <a:lnTo>
                    <a:pt x="301" y="1329"/>
                  </a:lnTo>
                  <a:lnTo>
                    <a:pt x="298" y="1325"/>
                  </a:lnTo>
                  <a:lnTo>
                    <a:pt x="298" y="1324"/>
                  </a:lnTo>
                  <a:lnTo>
                    <a:pt x="297" y="1318"/>
                  </a:lnTo>
                  <a:lnTo>
                    <a:pt x="297" y="1317"/>
                  </a:lnTo>
                  <a:lnTo>
                    <a:pt x="297" y="1314"/>
                  </a:lnTo>
                  <a:lnTo>
                    <a:pt x="294" y="1312"/>
                  </a:lnTo>
                  <a:lnTo>
                    <a:pt x="293" y="1310"/>
                  </a:lnTo>
                  <a:lnTo>
                    <a:pt x="293" y="1309"/>
                  </a:lnTo>
                  <a:lnTo>
                    <a:pt x="294" y="1308"/>
                  </a:lnTo>
                  <a:lnTo>
                    <a:pt x="298" y="1306"/>
                  </a:lnTo>
                  <a:lnTo>
                    <a:pt x="300" y="1306"/>
                  </a:lnTo>
                  <a:lnTo>
                    <a:pt x="301" y="1305"/>
                  </a:lnTo>
                  <a:lnTo>
                    <a:pt x="301" y="1304"/>
                  </a:lnTo>
                  <a:lnTo>
                    <a:pt x="302" y="1303"/>
                  </a:lnTo>
                  <a:lnTo>
                    <a:pt x="302" y="1301"/>
                  </a:lnTo>
                  <a:lnTo>
                    <a:pt x="301" y="1300"/>
                  </a:lnTo>
                  <a:lnTo>
                    <a:pt x="300" y="1297"/>
                  </a:lnTo>
                  <a:lnTo>
                    <a:pt x="300" y="1295"/>
                  </a:lnTo>
                  <a:lnTo>
                    <a:pt x="300" y="1293"/>
                  </a:lnTo>
                  <a:lnTo>
                    <a:pt x="298" y="1289"/>
                  </a:lnTo>
                  <a:lnTo>
                    <a:pt x="296" y="1291"/>
                  </a:lnTo>
                  <a:lnTo>
                    <a:pt x="293" y="1291"/>
                  </a:lnTo>
                  <a:lnTo>
                    <a:pt x="293" y="1289"/>
                  </a:lnTo>
                  <a:lnTo>
                    <a:pt x="292" y="1288"/>
                  </a:lnTo>
                  <a:lnTo>
                    <a:pt x="290" y="1288"/>
                  </a:lnTo>
                  <a:lnTo>
                    <a:pt x="289" y="1287"/>
                  </a:lnTo>
                  <a:lnTo>
                    <a:pt x="288" y="1285"/>
                  </a:lnTo>
                  <a:lnTo>
                    <a:pt x="288" y="1283"/>
                  </a:lnTo>
                  <a:lnTo>
                    <a:pt x="285" y="1277"/>
                  </a:lnTo>
                  <a:lnTo>
                    <a:pt x="281" y="1277"/>
                  </a:lnTo>
                  <a:lnTo>
                    <a:pt x="276" y="1280"/>
                  </a:lnTo>
                  <a:lnTo>
                    <a:pt x="273" y="1279"/>
                  </a:lnTo>
                  <a:lnTo>
                    <a:pt x="271" y="1273"/>
                  </a:lnTo>
                  <a:lnTo>
                    <a:pt x="272" y="1271"/>
                  </a:lnTo>
                  <a:lnTo>
                    <a:pt x="265" y="1267"/>
                  </a:lnTo>
                  <a:lnTo>
                    <a:pt x="263" y="1263"/>
                  </a:lnTo>
                  <a:lnTo>
                    <a:pt x="264" y="1254"/>
                  </a:lnTo>
                  <a:lnTo>
                    <a:pt x="261" y="1255"/>
                  </a:lnTo>
                  <a:lnTo>
                    <a:pt x="261" y="1256"/>
                  </a:lnTo>
                  <a:lnTo>
                    <a:pt x="261" y="1258"/>
                  </a:lnTo>
                  <a:lnTo>
                    <a:pt x="260" y="1258"/>
                  </a:lnTo>
                  <a:lnTo>
                    <a:pt x="256" y="1256"/>
                  </a:lnTo>
                  <a:lnTo>
                    <a:pt x="255" y="1259"/>
                  </a:lnTo>
                  <a:lnTo>
                    <a:pt x="253" y="1259"/>
                  </a:lnTo>
                  <a:lnTo>
                    <a:pt x="251" y="1260"/>
                  </a:lnTo>
                  <a:lnTo>
                    <a:pt x="250" y="1258"/>
                  </a:lnTo>
                  <a:lnTo>
                    <a:pt x="248" y="1256"/>
                  </a:lnTo>
                  <a:lnTo>
                    <a:pt x="246" y="1254"/>
                  </a:lnTo>
                  <a:lnTo>
                    <a:pt x="243" y="1254"/>
                  </a:lnTo>
                  <a:lnTo>
                    <a:pt x="239" y="1252"/>
                  </a:lnTo>
                  <a:lnTo>
                    <a:pt x="239" y="1254"/>
                  </a:lnTo>
                  <a:lnTo>
                    <a:pt x="239" y="1256"/>
                  </a:lnTo>
                  <a:lnTo>
                    <a:pt x="238" y="1260"/>
                  </a:lnTo>
                  <a:lnTo>
                    <a:pt x="234" y="1258"/>
                  </a:lnTo>
                  <a:lnTo>
                    <a:pt x="231" y="1255"/>
                  </a:lnTo>
                  <a:lnTo>
                    <a:pt x="226" y="1254"/>
                  </a:lnTo>
                  <a:lnTo>
                    <a:pt x="224" y="1254"/>
                  </a:lnTo>
                  <a:lnTo>
                    <a:pt x="222" y="1252"/>
                  </a:lnTo>
                  <a:lnTo>
                    <a:pt x="222" y="1250"/>
                  </a:lnTo>
                  <a:lnTo>
                    <a:pt x="223" y="1247"/>
                  </a:lnTo>
                  <a:lnTo>
                    <a:pt x="223" y="1243"/>
                  </a:lnTo>
                  <a:lnTo>
                    <a:pt x="222" y="1243"/>
                  </a:lnTo>
                  <a:lnTo>
                    <a:pt x="223" y="1242"/>
                  </a:lnTo>
                  <a:lnTo>
                    <a:pt x="224" y="1239"/>
                  </a:lnTo>
                  <a:lnTo>
                    <a:pt x="223" y="1237"/>
                  </a:lnTo>
                  <a:lnTo>
                    <a:pt x="222" y="1237"/>
                  </a:lnTo>
                  <a:lnTo>
                    <a:pt x="219" y="1234"/>
                  </a:lnTo>
                  <a:lnTo>
                    <a:pt x="218" y="1233"/>
                  </a:lnTo>
                  <a:lnTo>
                    <a:pt x="211" y="1234"/>
                  </a:lnTo>
                  <a:lnTo>
                    <a:pt x="210" y="1234"/>
                  </a:lnTo>
                  <a:lnTo>
                    <a:pt x="207" y="1237"/>
                  </a:lnTo>
                  <a:lnTo>
                    <a:pt x="205" y="1239"/>
                  </a:lnTo>
                  <a:lnTo>
                    <a:pt x="205" y="1242"/>
                  </a:lnTo>
                  <a:lnTo>
                    <a:pt x="202" y="1242"/>
                  </a:lnTo>
                  <a:lnTo>
                    <a:pt x="203" y="1244"/>
                  </a:lnTo>
                  <a:lnTo>
                    <a:pt x="202" y="1247"/>
                  </a:lnTo>
                  <a:lnTo>
                    <a:pt x="202" y="1248"/>
                  </a:lnTo>
                  <a:lnTo>
                    <a:pt x="201" y="1248"/>
                  </a:lnTo>
                  <a:lnTo>
                    <a:pt x="199" y="1250"/>
                  </a:lnTo>
                  <a:lnTo>
                    <a:pt x="198" y="1254"/>
                  </a:lnTo>
                  <a:lnTo>
                    <a:pt x="198" y="1255"/>
                  </a:lnTo>
                  <a:lnTo>
                    <a:pt x="198" y="1258"/>
                  </a:lnTo>
                  <a:lnTo>
                    <a:pt x="198" y="1259"/>
                  </a:lnTo>
                  <a:lnTo>
                    <a:pt x="197" y="1259"/>
                  </a:lnTo>
                  <a:lnTo>
                    <a:pt x="190" y="1260"/>
                  </a:lnTo>
                  <a:lnTo>
                    <a:pt x="184" y="1263"/>
                  </a:lnTo>
                  <a:lnTo>
                    <a:pt x="178" y="1262"/>
                  </a:lnTo>
                  <a:lnTo>
                    <a:pt x="177" y="1262"/>
                  </a:lnTo>
                  <a:lnTo>
                    <a:pt x="172" y="1260"/>
                  </a:lnTo>
                  <a:lnTo>
                    <a:pt x="169" y="1259"/>
                  </a:lnTo>
                  <a:lnTo>
                    <a:pt x="165" y="1259"/>
                  </a:lnTo>
                  <a:lnTo>
                    <a:pt x="161" y="1258"/>
                  </a:lnTo>
                  <a:lnTo>
                    <a:pt x="151" y="1255"/>
                  </a:lnTo>
                  <a:lnTo>
                    <a:pt x="149" y="1255"/>
                  </a:lnTo>
                  <a:lnTo>
                    <a:pt x="151" y="1254"/>
                  </a:lnTo>
                  <a:lnTo>
                    <a:pt x="161" y="1238"/>
                  </a:lnTo>
                  <a:lnTo>
                    <a:pt x="162" y="1238"/>
                  </a:lnTo>
                  <a:lnTo>
                    <a:pt x="166" y="1238"/>
                  </a:lnTo>
                  <a:lnTo>
                    <a:pt x="166" y="1237"/>
                  </a:lnTo>
                  <a:lnTo>
                    <a:pt x="166" y="1235"/>
                  </a:lnTo>
                  <a:lnTo>
                    <a:pt x="168" y="1234"/>
                  </a:lnTo>
                  <a:lnTo>
                    <a:pt x="170" y="1235"/>
                  </a:lnTo>
                  <a:lnTo>
                    <a:pt x="173" y="1235"/>
                  </a:lnTo>
                  <a:lnTo>
                    <a:pt x="173" y="1234"/>
                  </a:lnTo>
                  <a:lnTo>
                    <a:pt x="172" y="1233"/>
                  </a:lnTo>
                  <a:lnTo>
                    <a:pt x="172" y="1230"/>
                  </a:lnTo>
                  <a:lnTo>
                    <a:pt x="172" y="1229"/>
                  </a:lnTo>
                  <a:lnTo>
                    <a:pt x="174" y="1229"/>
                  </a:lnTo>
                  <a:lnTo>
                    <a:pt x="176" y="1229"/>
                  </a:lnTo>
                  <a:lnTo>
                    <a:pt x="177" y="1227"/>
                  </a:lnTo>
                  <a:lnTo>
                    <a:pt x="177" y="1226"/>
                  </a:lnTo>
                  <a:lnTo>
                    <a:pt x="181" y="1226"/>
                  </a:lnTo>
                  <a:lnTo>
                    <a:pt x="184" y="1229"/>
                  </a:lnTo>
                  <a:lnTo>
                    <a:pt x="188" y="1226"/>
                  </a:lnTo>
                  <a:lnTo>
                    <a:pt x="189" y="1229"/>
                  </a:lnTo>
                  <a:lnTo>
                    <a:pt x="190" y="1230"/>
                  </a:lnTo>
                  <a:lnTo>
                    <a:pt x="197" y="1227"/>
                  </a:lnTo>
                  <a:lnTo>
                    <a:pt x="197" y="1226"/>
                  </a:lnTo>
                  <a:lnTo>
                    <a:pt x="198" y="1225"/>
                  </a:lnTo>
                  <a:lnTo>
                    <a:pt x="199" y="1225"/>
                  </a:lnTo>
                  <a:lnTo>
                    <a:pt x="201" y="1225"/>
                  </a:lnTo>
                  <a:lnTo>
                    <a:pt x="202" y="1225"/>
                  </a:lnTo>
                  <a:lnTo>
                    <a:pt x="201" y="1226"/>
                  </a:lnTo>
                  <a:lnTo>
                    <a:pt x="201" y="1229"/>
                  </a:lnTo>
                  <a:lnTo>
                    <a:pt x="202" y="1230"/>
                  </a:lnTo>
                  <a:lnTo>
                    <a:pt x="205" y="1227"/>
                  </a:lnTo>
                  <a:lnTo>
                    <a:pt x="205" y="1226"/>
                  </a:lnTo>
                  <a:lnTo>
                    <a:pt x="205" y="1225"/>
                  </a:lnTo>
                  <a:lnTo>
                    <a:pt x="211" y="1218"/>
                  </a:lnTo>
                  <a:lnTo>
                    <a:pt x="213" y="1217"/>
                  </a:lnTo>
                  <a:lnTo>
                    <a:pt x="215" y="1215"/>
                  </a:lnTo>
                  <a:lnTo>
                    <a:pt x="217" y="1213"/>
                  </a:lnTo>
                  <a:lnTo>
                    <a:pt x="218" y="1213"/>
                  </a:lnTo>
                  <a:lnTo>
                    <a:pt x="217" y="1210"/>
                  </a:lnTo>
                  <a:lnTo>
                    <a:pt x="218" y="1210"/>
                  </a:lnTo>
                  <a:lnTo>
                    <a:pt x="220" y="1209"/>
                  </a:lnTo>
                  <a:lnTo>
                    <a:pt x="222" y="1209"/>
                  </a:lnTo>
                  <a:lnTo>
                    <a:pt x="224" y="1208"/>
                  </a:lnTo>
                  <a:lnTo>
                    <a:pt x="224" y="1205"/>
                  </a:lnTo>
                  <a:lnTo>
                    <a:pt x="226" y="1201"/>
                  </a:lnTo>
                  <a:lnTo>
                    <a:pt x="227" y="1201"/>
                  </a:lnTo>
                  <a:lnTo>
                    <a:pt x="228" y="1200"/>
                  </a:lnTo>
                  <a:lnTo>
                    <a:pt x="234" y="1198"/>
                  </a:lnTo>
                  <a:lnTo>
                    <a:pt x="239" y="1201"/>
                  </a:lnTo>
                  <a:lnTo>
                    <a:pt x="240" y="1202"/>
                  </a:lnTo>
                  <a:lnTo>
                    <a:pt x="243" y="1205"/>
                  </a:lnTo>
                  <a:lnTo>
                    <a:pt x="252" y="1208"/>
                  </a:lnTo>
                  <a:lnTo>
                    <a:pt x="253" y="1208"/>
                  </a:lnTo>
                  <a:lnTo>
                    <a:pt x="256" y="1208"/>
                  </a:lnTo>
                  <a:lnTo>
                    <a:pt x="264" y="1208"/>
                  </a:lnTo>
                  <a:lnTo>
                    <a:pt x="267" y="1208"/>
                  </a:lnTo>
                  <a:lnTo>
                    <a:pt x="267" y="1205"/>
                  </a:lnTo>
                  <a:lnTo>
                    <a:pt x="267" y="1204"/>
                  </a:lnTo>
                  <a:lnTo>
                    <a:pt x="273" y="1198"/>
                  </a:lnTo>
                  <a:lnTo>
                    <a:pt x="279" y="1196"/>
                  </a:lnTo>
                  <a:lnTo>
                    <a:pt x="281" y="1196"/>
                  </a:lnTo>
                  <a:lnTo>
                    <a:pt x="282" y="1197"/>
                  </a:lnTo>
                  <a:lnTo>
                    <a:pt x="282" y="1200"/>
                  </a:lnTo>
                  <a:lnTo>
                    <a:pt x="285" y="1200"/>
                  </a:lnTo>
                  <a:lnTo>
                    <a:pt x="286" y="1198"/>
                  </a:lnTo>
                  <a:lnTo>
                    <a:pt x="289" y="1198"/>
                  </a:lnTo>
                  <a:lnTo>
                    <a:pt x="294" y="1208"/>
                  </a:lnTo>
                  <a:lnTo>
                    <a:pt x="293" y="1210"/>
                  </a:lnTo>
                  <a:lnTo>
                    <a:pt x="293" y="1213"/>
                  </a:lnTo>
                  <a:lnTo>
                    <a:pt x="294" y="1214"/>
                  </a:lnTo>
                  <a:lnTo>
                    <a:pt x="297" y="1208"/>
                  </a:lnTo>
                  <a:lnTo>
                    <a:pt x="298" y="1206"/>
                  </a:lnTo>
                  <a:lnTo>
                    <a:pt x="300" y="1205"/>
                  </a:lnTo>
                  <a:lnTo>
                    <a:pt x="300" y="1204"/>
                  </a:lnTo>
                  <a:lnTo>
                    <a:pt x="300" y="1202"/>
                  </a:lnTo>
                  <a:lnTo>
                    <a:pt x="301" y="1202"/>
                  </a:lnTo>
                  <a:lnTo>
                    <a:pt x="305" y="1204"/>
                  </a:lnTo>
                  <a:lnTo>
                    <a:pt x="310" y="1200"/>
                  </a:lnTo>
                  <a:lnTo>
                    <a:pt x="310" y="1196"/>
                  </a:lnTo>
                  <a:lnTo>
                    <a:pt x="310" y="1194"/>
                  </a:lnTo>
                  <a:lnTo>
                    <a:pt x="310" y="1193"/>
                  </a:lnTo>
                  <a:lnTo>
                    <a:pt x="311" y="1192"/>
                  </a:lnTo>
                  <a:lnTo>
                    <a:pt x="313" y="1190"/>
                  </a:lnTo>
                  <a:lnTo>
                    <a:pt x="313" y="1188"/>
                  </a:lnTo>
                  <a:lnTo>
                    <a:pt x="310" y="1186"/>
                  </a:lnTo>
                  <a:lnTo>
                    <a:pt x="308" y="1184"/>
                  </a:lnTo>
                  <a:lnTo>
                    <a:pt x="306" y="1181"/>
                  </a:lnTo>
                  <a:lnTo>
                    <a:pt x="306" y="1180"/>
                  </a:lnTo>
                  <a:lnTo>
                    <a:pt x="306" y="1176"/>
                  </a:lnTo>
                  <a:lnTo>
                    <a:pt x="306" y="1175"/>
                  </a:lnTo>
                  <a:lnTo>
                    <a:pt x="306" y="1172"/>
                  </a:lnTo>
                  <a:lnTo>
                    <a:pt x="306" y="1168"/>
                  </a:lnTo>
                  <a:lnTo>
                    <a:pt x="306" y="1164"/>
                  </a:lnTo>
                  <a:lnTo>
                    <a:pt x="304" y="1163"/>
                  </a:lnTo>
                  <a:lnTo>
                    <a:pt x="297" y="1160"/>
                  </a:lnTo>
                  <a:lnTo>
                    <a:pt x="296" y="1156"/>
                  </a:lnTo>
                  <a:lnTo>
                    <a:pt x="293" y="1155"/>
                  </a:lnTo>
                  <a:lnTo>
                    <a:pt x="292" y="1153"/>
                  </a:lnTo>
                  <a:lnTo>
                    <a:pt x="300" y="1146"/>
                  </a:lnTo>
                  <a:lnTo>
                    <a:pt x="304" y="1147"/>
                  </a:lnTo>
                  <a:lnTo>
                    <a:pt x="305" y="1147"/>
                  </a:lnTo>
                  <a:lnTo>
                    <a:pt x="306" y="1146"/>
                  </a:lnTo>
                  <a:lnTo>
                    <a:pt x="306" y="1144"/>
                  </a:lnTo>
                  <a:lnTo>
                    <a:pt x="305" y="1144"/>
                  </a:lnTo>
                  <a:lnTo>
                    <a:pt x="306" y="1143"/>
                  </a:lnTo>
                  <a:lnTo>
                    <a:pt x="309" y="1143"/>
                  </a:lnTo>
                  <a:lnTo>
                    <a:pt x="311" y="1143"/>
                  </a:lnTo>
                  <a:lnTo>
                    <a:pt x="310" y="1142"/>
                  </a:lnTo>
                  <a:lnTo>
                    <a:pt x="310" y="1140"/>
                  </a:lnTo>
                  <a:lnTo>
                    <a:pt x="302" y="1131"/>
                  </a:lnTo>
                  <a:lnTo>
                    <a:pt x="304" y="1128"/>
                  </a:lnTo>
                  <a:lnTo>
                    <a:pt x="304" y="1127"/>
                  </a:lnTo>
                  <a:lnTo>
                    <a:pt x="302" y="1127"/>
                  </a:lnTo>
                  <a:lnTo>
                    <a:pt x="301" y="1127"/>
                  </a:lnTo>
                  <a:lnTo>
                    <a:pt x="301" y="1126"/>
                  </a:lnTo>
                  <a:lnTo>
                    <a:pt x="302" y="1123"/>
                  </a:lnTo>
                  <a:lnTo>
                    <a:pt x="302" y="1121"/>
                  </a:lnTo>
                  <a:lnTo>
                    <a:pt x="300" y="1122"/>
                  </a:lnTo>
                  <a:lnTo>
                    <a:pt x="297" y="1124"/>
                  </a:lnTo>
                  <a:lnTo>
                    <a:pt x="294" y="1119"/>
                  </a:lnTo>
                  <a:lnTo>
                    <a:pt x="298" y="1119"/>
                  </a:lnTo>
                  <a:lnTo>
                    <a:pt x="302" y="1114"/>
                  </a:lnTo>
                  <a:lnTo>
                    <a:pt x="302" y="1113"/>
                  </a:lnTo>
                  <a:lnTo>
                    <a:pt x="301" y="1111"/>
                  </a:lnTo>
                  <a:lnTo>
                    <a:pt x="302" y="1110"/>
                  </a:lnTo>
                  <a:lnTo>
                    <a:pt x="302" y="1109"/>
                  </a:lnTo>
                  <a:lnTo>
                    <a:pt x="302" y="1105"/>
                  </a:lnTo>
                  <a:lnTo>
                    <a:pt x="302" y="1103"/>
                  </a:lnTo>
                  <a:lnTo>
                    <a:pt x="304" y="1102"/>
                  </a:lnTo>
                  <a:lnTo>
                    <a:pt x="304" y="1099"/>
                  </a:lnTo>
                  <a:lnTo>
                    <a:pt x="304" y="1098"/>
                  </a:lnTo>
                  <a:lnTo>
                    <a:pt x="304" y="1097"/>
                  </a:lnTo>
                  <a:lnTo>
                    <a:pt x="302" y="1095"/>
                  </a:lnTo>
                  <a:lnTo>
                    <a:pt x="304" y="1090"/>
                  </a:lnTo>
                  <a:lnTo>
                    <a:pt x="300" y="1088"/>
                  </a:lnTo>
                  <a:lnTo>
                    <a:pt x="297" y="1082"/>
                  </a:lnTo>
                  <a:lnTo>
                    <a:pt x="298" y="1078"/>
                  </a:lnTo>
                  <a:lnTo>
                    <a:pt x="302" y="1076"/>
                  </a:lnTo>
                  <a:lnTo>
                    <a:pt x="304" y="1076"/>
                  </a:lnTo>
                  <a:lnTo>
                    <a:pt x="305" y="1074"/>
                  </a:lnTo>
                  <a:lnTo>
                    <a:pt x="306" y="1069"/>
                  </a:lnTo>
                  <a:lnTo>
                    <a:pt x="308" y="1066"/>
                  </a:lnTo>
                  <a:lnTo>
                    <a:pt x="308" y="1064"/>
                  </a:lnTo>
                  <a:lnTo>
                    <a:pt x="310" y="1059"/>
                  </a:lnTo>
                  <a:lnTo>
                    <a:pt x="311" y="1055"/>
                  </a:lnTo>
                  <a:lnTo>
                    <a:pt x="311" y="1053"/>
                  </a:lnTo>
                  <a:lnTo>
                    <a:pt x="309" y="1051"/>
                  </a:lnTo>
                  <a:lnTo>
                    <a:pt x="310" y="1048"/>
                  </a:lnTo>
                  <a:lnTo>
                    <a:pt x="313" y="1045"/>
                  </a:lnTo>
                  <a:lnTo>
                    <a:pt x="314" y="1040"/>
                  </a:lnTo>
                  <a:lnTo>
                    <a:pt x="313" y="1039"/>
                  </a:lnTo>
                  <a:lnTo>
                    <a:pt x="313" y="1037"/>
                  </a:lnTo>
                  <a:lnTo>
                    <a:pt x="313" y="1036"/>
                  </a:lnTo>
                  <a:lnTo>
                    <a:pt x="314" y="1033"/>
                  </a:lnTo>
                  <a:lnTo>
                    <a:pt x="313" y="1033"/>
                  </a:lnTo>
                  <a:lnTo>
                    <a:pt x="311" y="1031"/>
                  </a:lnTo>
                  <a:lnTo>
                    <a:pt x="313" y="1027"/>
                  </a:lnTo>
                  <a:lnTo>
                    <a:pt x="313" y="1024"/>
                  </a:lnTo>
                  <a:lnTo>
                    <a:pt x="313" y="1023"/>
                  </a:lnTo>
                  <a:lnTo>
                    <a:pt x="311" y="1023"/>
                  </a:lnTo>
                  <a:lnTo>
                    <a:pt x="311" y="1020"/>
                  </a:lnTo>
                  <a:lnTo>
                    <a:pt x="311" y="1019"/>
                  </a:lnTo>
                  <a:lnTo>
                    <a:pt x="311" y="1018"/>
                  </a:lnTo>
                  <a:lnTo>
                    <a:pt x="309" y="1016"/>
                  </a:lnTo>
                  <a:lnTo>
                    <a:pt x="308" y="1016"/>
                  </a:lnTo>
                  <a:lnTo>
                    <a:pt x="304" y="1011"/>
                  </a:lnTo>
                  <a:lnTo>
                    <a:pt x="304" y="1010"/>
                  </a:lnTo>
                  <a:lnTo>
                    <a:pt x="300" y="997"/>
                  </a:lnTo>
                  <a:lnTo>
                    <a:pt x="300" y="995"/>
                  </a:lnTo>
                  <a:lnTo>
                    <a:pt x="297" y="989"/>
                  </a:lnTo>
                  <a:lnTo>
                    <a:pt x="297" y="986"/>
                  </a:lnTo>
                  <a:lnTo>
                    <a:pt x="296" y="983"/>
                  </a:lnTo>
                  <a:lnTo>
                    <a:pt x="297" y="979"/>
                  </a:lnTo>
                  <a:lnTo>
                    <a:pt x="294" y="977"/>
                  </a:lnTo>
                  <a:lnTo>
                    <a:pt x="294" y="973"/>
                  </a:lnTo>
                  <a:lnTo>
                    <a:pt x="292" y="972"/>
                  </a:lnTo>
                  <a:lnTo>
                    <a:pt x="292" y="969"/>
                  </a:lnTo>
                  <a:lnTo>
                    <a:pt x="290" y="966"/>
                  </a:lnTo>
                  <a:lnTo>
                    <a:pt x="290" y="965"/>
                  </a:lnTo>
                  <a:lnTo>
                    <a:pt x="290" y="962"/>
                  </a:lnTo>
                  <a:lnTo>
                    <a:pt x="292" y="960"/>
                  </a:lnTo>
                  <a:lnTo>
                    <a:pt x="292" y="958"/>
                  </a:lnTo>
                  <a:lnTo>
                    <a:pt x="290" y="957"/>
                  </a:lnTo>
                  <a:lnTo>
                    <a:pt x="290" y="956"/>
                  </a:lnTo>
                  <a:lnTo>
                    <a:pt x="290" y="953"/>
                  </a:lnTo>
                  <a:lnTo>
                    <a:pt x="290" y="952"/>
                  </a:lnTo>
                  <a:lnTo>
                    <a:pt x="292" y="950"/>
                  </a:lnTo>
                  <a:lnTo>
                    <a:pt x="290" y="948"/>
                  </a:lnTo>
                  <a:lnTo>
                    <a:pt x="289" y="946"/>
                  </a:lnTo>
                  <a:lnTo>
                    <a:pt x="285" y="942"/>
                  </a:lnTo>
                  <a:lnTo>
                    <a:pt x="284" y="939"/>
                  </a:lnTo>
                  <a:lnTo>
                    <a:pt x="281" y="932"/>
                  </a:lnTo>
                  <a:lnTo>
                    <a:pt x="281" y="931"/>
                  </a:lnTo>
                  <a:lnTo>
                    <a:pt x="280" y="931"/>
                  </a:lnTo>
                  <a:lnTo>
                    <a:pt x="277" y="927"/>
                  </a:lnTo>
                  <a:lnTo>
                    <a:pt x="277" y="924"/>
                  </a:lnTo>
                  <a:lnTo>
                    <a:pt x="276" y="923"/>
                  </a:lnTo>
                  <a:lnTo>
                    <a:pt x="273" y="920"/>
                  </a:lnTo>
                  <a:lnTo>
                    <a:pt x="272" y="917"/>
                  </a:lnTo>
                  <a:lnTo>
                    <a:pt x="272" y="916"/>
                  </a:lnTo>
                  <a:lnTo>
                    <a:pt x="273" y="915"/>
                  </a:lnTo>
                  <a:lnTo>
                    <a:pt x="271" y="912"/>
                  </a:lnTo>
                  <a:lnTo>
                    <a:pt x="269" y="911"/>
                  </a:lnTo>
                  <a:lnTo>
                    <a:pt x="269" y="912"/>
                  </a:lnTo>
                  <a:lnTo>
                    <a:pt x="268" y="913"/>
                  </a:lnTo>
                  <a:lnTo>
                    <a:pt x="267" y="913"/>
                  </a:lnTo>
                  <a:lnTo>
                    <a:pt x="265" y="912"/>
                  </a:lnTo>
                  <a:lnTo>
                    <a:pt x="264" y="910"/>
                  </a:lnTo>
                  <a:lnTo>
                    <a:pt x="271" y="900"/>
                  </a:lnTo>
                  <a:lnTo>
                    <a:pt x="273" y="899"/>
                  </a:lnTo>
                  <a:lnTo>
                    <a:pt x="277" y="896"/>
                  </a:lnTo>
                  <a:lnTo>
                    <a:pt x="279" y="892"/>
                  </a:lnTo>
                  <a:lnTo>
                    <a:pt x="280" y="890"/>
                  </a:lnTo>
                  <a:lnTo>
                    <a:pt x="284" y="888"/>
                  </a:lnTo>
                  <a:lnTo>
                    <a:pt x="285" y="887"/>
                  </a:lnTo>
                  <a:lnTo>
                    <a:pt x="284" y="886"/>
                  </a:lnTo>
                  <a:lnTo>
                    <a:pt x="281" y="883"/>
                  </a:lnTo>
                  <a:lnTo>
                    <a:pt x="282" y="881"/>
                  </a:lnTo>
                  <a:lnTo>
                    <a:pt x="284" y="881"/>
                  </a:lnTo>
                  <a:lnTo>
                    <a:pt x="284" y="878"/>
                  </a:lnTo>
                  <a:lnTo>
                    <a:pt x="282" y="877"/>
                  </a:lnTo>
                  <a:lnTo>
                    <a:pt x="282" y="875"/>
                  </a:lnTo>
                  <a:lnTo>
                    <a:pt x="285" y="874"/>
                  </a:lnTo>
                  <a:lnTo>
                    <a:pt x="292" y="874"/>
                  </a:lnTo>
                  <a:lnTo>
                    <a:pt x="301" y="869"/>
                  </a:lnTo>
                  <a:lnTo>
                    <a:pt x="302" y="866"/>
                  </a:lnTo>
                  <a:lnTo>
                    <a:pt x="306" y="867"/>
                  </a:lnTo>
                  <a:lnTo>
                    <a:pt x="306" y="870"/>
                  </a:lnTo>
                  <a:lnTo>
                    <a:pt x="308" y="873"/>
                  </a:lnTo>
                  <a:lnTo>
                    <a:pt x="310" y="875"/>
                  </a:lnTo>
                  <a:lnTo>
                    <a:pt x="319" y="874"/>
                  </a:lnTo>
                  <a:lnTo>
                    <a:pt x="322" y="871"/>
                  </a:lnTo>
                  <a:lnTo>
                    <a:pt x="322" y="870"/>
                  </a:lnTo>
                  <a:lnTo>
                    <a:pt x="323" y="869"/>
                  </a:lnTo>
                  <a:lnTo>
                    <a:pt x="323" y="867"/>
                  </a:lnTo>
                  <a:lnTo>
                    <a:pt x="323" y="866"/>
                  </a:lnTo>
                  <a:lnTo>
                    <a:pt x="329" y="863"/>
                  </a:lnTo>
                  <a:lnTo>
                    <a:pt x="334" y="861"/>
                  </a:lnTo>
                  <a:lnTo>
                    <a:pt x="335" y="861"/>
                  </a:lnTo>
                  <a:lnTo>
                    <a:pt x="341" y="859"/>
                  </a:lnTo>
                  <a:lnTo>
                    <a:pt x="339" y="857"/>
                  </a:lnTo>
                  <a:lnTo>
                    <a:pt x="341" y="857"/>
                  </a:lnTo>
                  <a:lnTo>
                    <a:pt x="341" y="855"/>
                  </a:lnTo>
                  <a:lnTo>
                    <a:pt x="338" y="855"/>
                  </a:lnTo>
                  <a:lnTo>
                    <a:pt x="337" y="853"/>
                  </a:lnTo>
                  <a:lnTo>
                    <a:pt x="342" y="853"/>
                  </a:lnTo>
                  <a:lnTo>
                    <a:pt x="344" y="849"/>
                  </a:lnTo>
                  <a:lnTo>
                    <a:pt x="347" y="849"/>
                  </a:lnTo>
                  <a:lnTo>
                    <a:pt x="350" y="850"/>
                  </a:lnTo>
                  <a:lnTo>
                    <a:pt x="355" y="850"/>
                  </a:lnTo>
                  <a:lnTo>
                    <a:pt x="359" y="848"/>
                  </a:lnTo>
                  <a:lnTo>
                    <a:pt x="359" y="846"/>
                  </a:lnTo>
                  <a:lnTo>
                    <a:pt x="359" y="845"/>
                  </a:lnTo>
                  <a:lnTo>
                    <a:pt x="358" y="845"/>
                  </a:lnTo>
                  <a:lnTo>
                    <a:pt x="356" y="842"/>
                  </a:lnTo>
                  <a:lnTo>
                    <a:pt x="356" y="837"/>
                  </a:lnTo>
                  <a:lnTo>
                    <a:pt x="358" y="836"/>
                  </a:lnTo>
                  <a:lnTo>
                    <a:pt x="360" y="832"/>
                  </a:lnTo>
                  <a:lnTo>
                    <a:pt x="358" y="824"/>
                  </a:lnTo>
                  <a:lnTo>
                    <a:pt x="356" y="821"/>
                  </a:lnTo>
                  <a:lnTo>
                    <a:pt x="354" y="820"/>
                  </a:lnTo>
                  <a:lnTo>
                    <a:pt x="355" y="813"/>
                  </a:lnTo>
                  <a:lnTo>
                    <a:pt x="359" y="813"/>
                  </a:lnTo>
                  <a:lnTo>
                    <a:pt x="362" y="813"/>
                  </a:lnTo>
                  <a:lnTo>
                    <a:pt x="362" y="811"/>
                  </a:lnTo>
                  <a:lnTo>
                    <a:pt x="356" y="807"/>
                  </a:lnTo>
                  <a:lnTo>
                    <a:pt x="355" y="805"/>
                  </a:lnTo>
                  <a:lnTo>
                    <a:pt x="355" y="804"/>
                  </a:lnTo>
                  <a:lnTo>
                    <a:pt x="355" y="801"/>
                  </a:lnTo>
                  <a:lnTo>
                    <a:pt x="351" y="799"/>
                  </a:lnTo>
                  <a:lnTo>
                    <a:pt x="350" y="796"/>
                  </a:lnTo>
                  <a:lnTo>
                    <a:pt x="348" y="795"/>
                  </a:lnTo>
                  <a:lnTo>
                    <a:pt x="348" y="795"/>
                  </a:lnTo>
                  <a:lnTo>
                    <a:pt x="347" y="793"/>
                  </a:lnTo>
                  <a:lnTo>
                    <a:pt x="346" y="793"/>
                  </a:lnTo>
                  <a:lnTo>
                    <a:pt x="346" y="792"/>
                  </a:lnTo>
                  <a:lnTo>
                    <a:pt x="346" y="791"/>
                  </a:lnTo>
                  <a:lnTo>
                    <a:pt x="344" y="790"/>
                  </a:lnTo>
                  <a:lnTo>
                    <a:pt x="344" y="788"/>
                  </a:lnTo>
                  <a:lnTo>
                    <a:pt x="344" y="787"/>
                  </a:lnTo>
                  <a:lnTo>
                    <a:pt x="346" y="786"/>
                  </a:lnTo>
                  <a:lnTo>
                    <a:pt x="344" y="784"/>
                  </a:lnTo>
                  <a:lnTo>
                    <a:pt x="344" y="782"/>
                  </a:lnTo>
                  <a:lnTo>
                    <a:pt x="346" y="782"/>
                  </a:lnTo>
                  <a:lnTo>
                    <a:pt x="347" y="782"/>
                  </a:lnTo>
                  <a:lnTo>
                    <a:pt x="348" y="780"/>
                  </a:lnTo>
                  <a:lnTo>
                    <a:pt x="348" y="775"/>
                  </a:lnTo>
                  <a:lnTo>
                    <a:pt x="348" y="774"/>
                  </a:lnTo>
                  <a:lnTo>
                    <a:pt x="348" y="772"/>
                  </a:lnTo>
                  <a:lnTo>
                    <a:pt x="350" y="772"/>
                  </a:lnTo>
                  <a:lnTo>
                    <a:pt x="354" y="776"/>
                  </a:lnTo>
                  <a:lnTo>
                    <a:pt x="360" y="780"/>
                  </a:lnTo>
                  <a:lnTo>
                    <a:pt x="360" y="779"/>
                  </a:lnTo>
                  <a:lnTo>
                    <a:pt x="362" y="778"/>
                  </a:lnTo>
                  <a:lnTo>
                    <a:pt x="364" y="778"/>
                  </a:lnTo>
                  <a:lnTo>
                    <a:pt x="366" y="779"/>
                  </a:lnTo>
                  <a:lnTo>
                    <a:pt x="370" y="783"/>
                  </a:lnTo>
                  <a:lnTo>
                    <a:pt x="370" y="787"/>
                  </a:lnTo>
                  <a:lnTo>
                    <a:pt x="370" y="788"/>
                  </a:lnTo>
                  <a:lnTo>
                    <a:pt x="370" y="791"/>
                  </a:lnTo>
                  <a:lnTo>
                    <a:pt x="371" y="791"/>
                  </a:lnTo>
                  <a:lnTo>
                    <a:pt x="371" y="793"/>
                  </a:lnTo>
                  <a:lnTo>
                    <a:pt x="373" y="793"/>
                  </a:lnTo>
                  <a:lnTo>
                    <a:pt x="375" y="791"/>
                  </a:lnTo>
                  <a:lnTo>
                    <a:pt x="375" y="790"/>
                  </a:lnTo>
                  <a:lnTo>
                    <a:pt x="379" y="788"/>
                  </a:lnTo>
                  <a:lnTo>
                    <a:pt x="380" y="787"/>
                  </a:lnTo>
                  <a:lnTo>
                    <a:pt x="380" y="786"/>
                  </a:lnTo>
                  <a:lnTo>
                    <a:pt x="380" y="784"/>
                  </a:lnTo>
                  <a:lnTo>
                    <a:pt x="380" y="782"/>
                  </a:lnTo>
                  <a:lnTo>
                    <a:pt x="381" y="779"/>
                  </a:lnTo>
                  <a:lnTo>
                    <a:pt x="385" y="774"/>
                  </a:lnTo>
                  <a:lnTo>
                    <a:pt x="393" y="775"/>
                  </a:lnTo>
                  <a:lnTo>
                    <a:pt x="393" y="776"/>
                  </a:lnTo>
                  <a:lnTo>
                    <a:pt x="392" y="779"/>
                  </a:lnTo>
                  <a:lnTo>
                    <a:pt x="391" y="779"/>
                  </a:lnTo>
                  <a:lnTo>
                    <a:pt x="389" y="778"/>
                  </a:lnTo>
                  <a:lnTo>
                    <a:pt x="388" y="782"/>
                  </a:lnTo>
                  <a:lnTo>
                    <a:pt x="389" y="783"/>
                  </a:lnTo>
                  <a:lnTo>
                    <a:pt x="391" y="784"/>
                  </a:lnTo>
                  <a:lnTo>
                    <a:pt x="387" y="787"/>
                  </a:lnTo>
                  <a:lnTo>
                    <a:pt x="385" y="787"/>
                  </a:lnTo>
                  <a:lnTo>
                    <a:pt x="385" y="790"/>
                  </a:lnTo>
                  <a:lnTo>
                    <a:pt x="388" y="790"/>
                  </a:lnTo>
                  <a:lnTo>
                    <a:pt x="389" y="790"/>
                  </a:lnTo>
                  <a:lnTo>
                    <a:pt x="392" y="790"/>
                  </a:lnTo>
                  <a:lnTo>
                    <a:pt x="397" y="788"/>
                  </a:lnTo>
                  <a:lnTo>
                    <a:pt x="399" y="787"/>
                  </a:lnTo>
                  <a:lnTo>
                    <a:pt x="399" y="786"/>
                  </a:lnTo>
                  <a:lnTo>
                    <a:pt x="400" y="786"/>
                  </a:lnTo>
                  <a:lnTo>
                    <a:pt x="401" y="786"/>
                  </a:lnTo>
                  <a:lnTo>
                    <a:pt x="404" y="782"/>
                  </a:lnTo>
                  <a:lnTo>
                    <a:pt x="406" y="779"/>
                  </a:lnTo>
                  <a:lnTo>
                    <a:pt x="409" y="778"/>
                  </a:lnTo>
                  <a:lnTo>
                    <a:pt x="408" y="775"/>
                  </a:lnTo>
                  <a:lnTo>
                    <a:pt x="406" y="775"/>
                  </a:lnTo>
                  <a:lnTo>
                    <a:pt x="404" y="772"/>
                  </a:lnTo>
                  <a:lnTo>
                    <a:pt x="405" y="770"/>
                  </a:lnTo>
                  <a:lnTo>
                    <a:pt x="406" y="770"/>
                  </a:lnTo>
                  <a:lnTo>
                    <a:pt x="404" y="767"/>
                  </a:lnTo>
                  <a:lnTo>
                    <a:pt x="401" y="763"/>
                  </a:lnTo>
                  <a:lnTo>
                    <a:pt x="401" y="763"/>
                  </a:lnTo>
                  <a:lnTo>
                    <a:pt x="400" y="761"/>
                  </a:lnTo>
                  <a:lnTo>
                    <a:pt x="401" y="759"/>
                  </a:lnTo>
                  <a:lnTo>
                    <a:pt x="397" y="759"/>
                  </a:lnTo>
                  <a:lnTo>
                    <a:pt x="396" y="762"/>
                  </a:lnTo>
                  <a:lnTo>
                    <a:pt x="393" y="758"/>
                  </a:lnTo>
                  <a:lnTo>
                    <a:pt x="389" y="755"/>
                  </a:lnTo>
                  <a:lnTo>
                    <a:pt x="388" y="753"/>
                  </a:lnTo>
                  <a:lnTo>
                    <a:pt x="389" y="751"/>
                  </a:lnTo>
                  <a:lnTo>
                    <a:pt x="391" y="750"/>
                  </a:lnTo>
                  <a:lnTo>
                    <a:pt x="388" y="747"/>
                  </a:lnTo>
                  <a:lnTo>
                    <a:pt x="387" y="743"/>
                  </a:lnTo>
                  <a:lnTo>
                    <a:pt x="388" y="742"/>
                  </a:lnTo>
                  <a:lnTo>
                    <a:pt x="388" y="743"/>
                  </a:lnTo>
                  <a:lnTo>
                    <a:pt x="389" y="743"/>
                  </a:lnTo>
                  <a:lnTo>
                    <a:pt x="392" y="743"/>
                  </a:lnTo>
                  <a:lnTo>
                    <a:pt x="392" y="742"/>
                  </a:lnTo>
                  <a:lnTo>
                    <a:pt x="391" y="741"/>
                  </a:lnTo>
                  <a:lnTo>
                    <a:pt x="391" y="737"/>
                  </a:lnTo>
                  <a:lnTo>
                    <a:pt x="392" y="735"/>
                  </a:lnTo>
                  <a:lnTo>
                    <a:pt x="389" y="733"/>
                  </a:lnTo>
                  <a:lnTo>
                    <a:pt x="389" y="731"/>
                  </a:lnTo>
                  <a:lnTo>
                    <a:pt x="391" y="731"/>
                  </a:lnTo>
                  <a:lnTo>
                    <a:pt x="392" y="731"/>
                  </a:lnTo>
                  <a:lnTo>
                    <a:pt x="395" y="730"/>
                  </a:lnTo>
                  <a:lnTo>
                    <a:pt x="396" y="728"/>
                  </a:lnTo>
                  <a:lnTo>
                    <a:pt x="396" y="724"/>
                  </a:lnTo>
                  <a:lnTo>
                    <a:pt x="396" y="720"/>
                  </a:lnTo>
                  <a:lnTo>
                    <a:pt x="392" y="717"/>
                  </a:lnTo>
                  <a:lnTo>
                    <a:pt x="391" y="717"/>
                  </a:lnTo>
                  <a:lnTo>
                    <a:pt x="391" y="713"/>
                  </a:lnTo>
                  <a:lnTo>
                    <a:pt x="395" y="710"/>
                  </a:lnTo>
                  <a:lnTo>
                    <a:pt x="397" y="709"/>
                  </a:lnTo>
                  <a:lnTo>
                    <a:pt x="397" y="706"/>
                  </a:lnTo>
                  <a:lnTo>
                    <a:pt x="397" y="705"/>
                  </a:lnTo>
                  <a:lnTo>
                    <a:pt x="397" y="704"/>
                  </a:lnTo>
                  <a:lnTo>
                    <a:pt x="397" y="701"/>
                  </a:lnTo>
                  <a:lnTo>
                    <a:pt x="397" y="700"/>
                  </a:lnTo>
                  <a:lnTo>
                    <a:pt x="396" y="700"/>
                  </a:lnTo>
                  <a:lnTo>
                    <a:pt x="397" y="699"/>
                  </a:lnTo>
                  <a:lnTo>
                    <a:pt x="397" y="696"/>
                  </a:lnTo>
                  <a:lnTo>
                    <a:pt x="396" y="693"/>
                  </a:lnTo>
                  <a:lnTo>
                    <a:pt x="395" y="692"/>
                  </a:lnTo>
                  <a:lnTo>
                    <a:pt x="393" y="691"/>
                  </a:lnTo>
                  <a:lnTo>
                    <a:pt x="392" y="691"/>
                  </a:lnTo>
                  <a:lnTo>
                    <a:pt x="389" y="689"/>
                  </a:lnTo>
                  <a:lnTo>
                    <a:pt x="389" y="687"/>
                  </a:lnTo>
                  <a:lnTo>
                    <a:pt x="392" y="687"/>
                  </a:lnTo>
                  <a:lnTo>
                    <a:pt x="395" y="687"/>
                  </a:lnTo>
                  <a:lnTo>
                    <a:pt x="397" y="684"/>
                  </a:lnTo>
                  <a:lnTo>
                    <a:pt x="399" y="681"/>
                  </a:lnTo>
                  <a:lnTo>
                    <a:pt x="397" y="680"/>
                  </a:lnTo>
                  <a:lnTo>
                    <a:pt x="393" y="676"/>
                  </a:lnTo>
                  <a:lnTo>
                    <a:pt x="396" y="675"/>
                  </a:lnTo>
                  <a:lnTo>
                    <a:pt x="395" y="671"/>
                  </a:lnTo>
                  <a:lnTo>
                    <a:pt x="393" y="671"/>
                  </a:lnTo>
                  <a:lnTo>
                    <a:pt x="392" y="671"/>
                  </a:lnTo>
                  <a:lnTo>
                    <a:pt x="391" y="668"/>
                  </a:lnTo>
                  <a:lnTo>
                    <a:pt x="391" y="668"/>
                  </a:lnTo>
                  <a:lnTo>
                    <a:pt x="388" y="667"/>
                  </a:lnTo>
                  <a:lnTo>
                    <a:pt x="388" y="666"/>
                  </a:lnTo>
                  <a:lnTo>
                    <a:pt x="389" y="666"/>
                  </a:lnTo>
                  <a:lnTo>
                    <a:pt x="387" y="663"/>
                  </a:lnTo>
                  <a:lnTo>
                    <a:pt x="385" y="663"/>
                  </a:lnTo>
                  <a:lnTo>
                    <a:pt x="383" y="663"/>
                  </a:lnTo>
                  <a:lnTo>
                    <a:pt x="383" y="662"/>
                  </a:lnTo>
                  <a:lnTo>
                    <a:pt x="383" y="659"/>
                  </a:lnTo>
                  <a:lnTo>
                    <a:pt x="385" y="659"/>
                  </a:lnTo>
                  <a:lnTo>
                    <a:pt x="380" y="654"/>
                  </a:lnTo>
                  <a:lnTo>
                    <a:pt x="380" y="654"/>
                  </a:lnTo>
                  <a:lnTo>
                    <a:pt x="379" y="654"/>
                  </a:lnTo>
                  <a:lnTo>
                    <a:pt x="379" y="651"/>
                  </a:lnTo>
                  <a:lnTo>
                    <a:pt x="377" y="650"/>
                  </a:lnTo>
                  <a:lnTo>
                    <a:pt x="376" y="647"/>
                  </a:lnTo>
                  <a:lnTo>
                    <a:pt x="372" y="647"/>
                  </a:lnTo>
                  <a:lnTo>
                    <a:pt x="371" y="646"/>
                  </a:lnTo>
                  <a:lnTo>
                    <a:pt x="371" y="644"/>
                  </a:lnTo>
                  <a:lnTo>
                    <a:pt x="371" y="643"/>
                  </a:lnTo>
                  <a:lnTo>
                    <a:pt x="370" y="642"/>
                  </a:lnTo>
                  <a:lnTo>
                    <a:pt x="368" y="641"/>
                  </a:lnTo>
                  <a:lnTo>
                    <a:pt x="368" y="639"/>
                  </a:lnTo>
                  <a:lnTo>
                    <a:pt x="370" y="639"/>
                  </a:lnTo>
                  <a:lnTo>
                    <a:pt x="370" y="637"/>
                  </a:lnTo>
                  <a:lnTo>
                    <a:pt x="367" y="637"/>
                  </a:lnTo>
                  <a:lnTo>
                    <a:pt x="366" y="637"/>
                  </a:lnTo>
                  <a:lnTo>
                    <a:pt x="364" y="635"/>
                  </a:lnTo>
                  <a:lnTo>
                    <a:pt x="364" y="637"/>
                  </a:lnTo>
                  <a:lnTo>
                    <a:pt x="363" y="637"/>
                  </a:lnTo>
                  <a:lnTo>
                    <a:pt x="363" y="638"/>
                  </a:lnTo>
                  <a:lnTo>
                    <a:pt x="360" y="638"/>
                  </a:lnTo>
                  <a:lnTo>
                    <a:pt x="359" y="637"/>
                  </a:lnTo>
                  <a:lnTo>
                    <a:pt x="356" y="635"/>
                  </a:lnTo>
                  <a:lnTo>
                    <a:pt x="355" y="635"/>
                  </a:lnTo>
                  <a:lnTo>
                    <a:pt x="355" y="633"/>
                  </a:lnTo>
                  <a:lnTo>
                    <a:pt x="354" y="631"/>
                  </a:lnTo>
                  <a:lnTo>
                    <a:pt x="351" y="634"/>
                  </a:lnTo>
                  <a:lnTo>
                    <a:pt x="350" y="634"/>
                  </a:lnTo>
                  <a:lnTo>
                    <a:pt x="348" y="634"/>
                  </a:lnTo>
                  <a:lnTo>
                    <a:pt x="346" y="631"/>
                  </a:lnTo>
                  <a:lnTo>
                    <a:pt x="344" y="631"/>
                  </a:lnTo>
                  <a:lnTo>
                    <a:pt x="343" y="633"/>
                  </a:lnTo>
                  <a:lnTo>
                    <a:pt x="344" y="625"/>
                  </a:lnTo>
                  <a:lnTo>
                    <a:pt x="346" y="623"/>
                  </a:lnTo>
                  <a:lnTo>
                    <a:pt x="344" y="619"/>
                  </a:lnTo>
                  <a:lnTo>
                    <a:pt x="341" y="618"/>
                  </a:lnTo>
                  <a:lnTo>
                    <a:pt x="338" y="618"/>
                  </a:lnTo>
                  <a:lnTo>
                    <a:pt x="339" y="615"/>
                  </a:lnTo>
                  <a:lnTo>
                    <a:pt x="341" y="615"/>
                  </a:lnTo>
                  <a:lnTo>
                    <a:pt x="342" y="610"/>
                  </a:lnTo>
                  <a:lnTo>
                    <a:pt x="339" y="611"/>
                  </a:lnTo>
                  <a:lnTo>
                    <a:pt x="337" y="611"/>
                  </a:lnTo>
                  <a:lnTo>
                    <a:pt x="334" y="608"/>
                  </a:lnTo>
                  <a:lnTo>
                    <a:pt x="331" y="609"/>
                  </a:lnTo>
                  <a:lnTo>
                    <a:pt x="329" y="608"/>
                  </a:lnTo>
                  <a:lnTo>
                    <a:pt x="331" y="605"/>
                  </a:lnTo>
                  <a:lnTo>
                    <a:pt x="331" y="602"/>
                  </a:lnTo>
                  <a:lnTo>
                    <a:pt x="335" y="604"/>
                  </a:lnTo>
                  <a:lnTo>
                    <a:pt x="337" y="600"/>
                  </a:lnTo>
                  <a:lnTo>
                    <a:pt x="341" y="597"/>
                  </a:lnTo>
                  <a:lnTo>
                    <a:pt x="344" y="596"/>
                  </a:lnTo>
                  <a:lnTo>
                    <a:pt x="342" y="593"/>
                  </a:lnTo>
                  <a:lnTo>
                    <a:pt x="343" y="592"/>
                  </a:lnTo>
                  <a:lnTo>
                    <a:pt x="342" y="588"/>
                  </a:lnTo>
                  <a:lnTo>
                    <a:pt x="338" y="586"/>
                  </a:lnTo>
                  <a:lnTo>
                    <a:pt x="337" y="584"/>
                  </a:lnTo>
                  <a:lnTo>
                    <a:pt x="333" y="581"/>
                  </a:lnTo>
                  <a:lnTo>
                    <a:pt x="330" y="582"/>
                  </a:lnTo>
                  <a:lnTo>
                    <a:pt x="327" y="584"/>
                  </a:lnTo>
                  <a:lnTo>
                    <a:pt x="326" y="581"/>
                  </a:lnTo>
                  <a:lnTo>
                    <a:pt x="325" y="577"/>
                  </a:lnTo>
                  <a:lnTo>
                    <a:pt x="322" y="576"/>
                  </a:lnTo>
                  <a:lnTo>
                    <a:pt x="322" y="573"/>
                  </a:lnTo>
                  <a:lnTo>
                    <a:pt x="319" y="575"/>
                  </a:lnTo>
                  <a:lnTo>
                    <a:pt x="317" y="572"/>
                  </a:lnTo>
                  <a:lnTo>
                    <a:pt x="317" y="572"/>
                  </a:lnTo>
                  <a:lnTo>
                    <a:pt x="315" y="569"/>
                  </a:lnTo>
                  <a:lnTo>
                    <a:pt x="311" y="567"/>
                  </a:lnTo>
                  <a:lnTo>
                    <a:pt x="310" y="567"/>
                  </a:lnTo>
                  <a:lnTo>
                    <a:pt x="309" y="568"/>
                  </a:lnTo>
                  <a:lnTo>
                    <a:pt x="308" y="567"/>
                  </a:lnTo>
                  <a:lnTo>
                    <a:pt x="308" y="563"/>
                  </a:lnTo>
                  <a:lnTo>
                    <a:pt x="309" y="563"/>
                  </a:lnTo>
                  <a:lnTo>
                    <a:pt x="311" y="563"/>
                  </a:lnTo>
                  <a:lnTo>
                    <a:pt x="311" y="561"/>
                  </a:lnTo>
                  <a:lnTo>
                    <a:pt x="309" y="556"/>
                  </a:lnTo>
                  <a:lnTo>
                    <a:pt x="308" y="547"/>
                  </a:lnTo>
                  <a:lnTo>
                    <a:pt x="306" y="547"/>
                  </a:lnTo>
                  <a:lnTo>
                    <a:pt x="306" y="546"/>
                  </a:lnTo>
                  <a:lnTo>
                    <a:pt x="309" y="544"/>
                  </a:lnTo>
                  <a:lnTo>
                    <a:pt x="309" y="543"/>
                  </a:lnTo>
                  <a:lnTo>
                    <a:pt x="306" y="542"/>
                  </a:lnTo>
                  <a:lnTo>
                    <a:pt x="304" y="542"/>
                  </a:lnTo>
                  <a:lnTo>
                    <a:pt x="305" y="540"/>
                  </a:lnTo>
                  <a:lnTo>
                    <a:pt x="305" y="539"/>
                  </a:lnTo>
                  <a:lnTo>
                    <a:pt x="308" y="536"/>
                  </a:lnTo>
                  <a:lnTo>
                    <a:pt x="309" y="539"/>
                  </a:lnTo>
                  <a:lnTo>
                    <a:pt x="309" y="540"/>
                  </a:lnTo>
                  <a:lnTo>
                    <a:pt x="310" y="540"/>
                  </a:lnTo>
                  <a:lnTo>
                    <a:pt x="313" y="538"/>
                  </a:lnTo>
                  <a:lnTo>
                    <a:pt x="314" y="534"/>
                  </a:lnTo>
                  <a:lnTo>
                    <a:pt x="317" y="532"/>
                  </a:lnTo>
                  <a:lnTo>
                    <a:pt x="313" y="528"/>
                  </a:lnTo>
                  <a:lnTo>
                    <a:pt x="310" y="526"/>
                  </a:lnTo>
                  <a:lnTo>
                    <a:pt x="310" y="522"/>
                  </a:lnTo>
                  <a:lnTo>
                    <a:pt x="310" y="521"/>
                  </a:lnTo>
                  <a:lnTo>
                    <a:pt x="313" y="517"/>
                  </a:lnTo>
                  <a:lnTo>
                    <a:pt x="311" y="514"/>
                  </a:lnTo>
                  <a:lnTo>
                    <a:pt x="310" y="513"/>
                  </a:lnTo>
                  <a:lnTo>
                    <a:pt x="309" y="513"/>
                  </a:lnTo>
                  <a:lnTo>
                    <a:pt x="308" y="514"/>
                  </a:lnTo>
                  <a:lnTo>
                    <a:pt x="302" y="510"/>
                  </a:lnTo>
                  <a:lnTo>
                    <a:pt x="304" y="510"/>
                  </a:lnTo>
                  <a:lnTo>
                    <a:pt x="302" y="509"/>
                  </a:lnTo>
                  <a:lnTo>
                    <a:pt x="301" y="506"/>
                  </a:lnTo>
                  <a:lnTo>
                    <a:pt x="304" y="503"/>
                  </a:lnTo>
                  <a:lnTo>
                    <a:pt x="305" y="503"/>
                  </a:lnTo>
                  <a:lnTo>
                    <a:pt x="308" y="503"/>
                  </a:lnTo>
                  <a:lnTo>
                    <a:pt x="306" y="501"/>
                  </a:lnTo>
                  <a:lnTo>
                    <a:pt x="305" y="499"/>
                  </a:lnTo>
                  <a:lnTo>
                    <a:pt x="305" y="497"/>
                  </a:lnTo>
                  <a:lnTo>
                    <a:pt x="305" y="495"/>
                  </a:lnTo>
                  <a:lnTo>
                    <a:pt x="302" y="491"/>
                  </a:lnTo>
                  <a:lnTo>
                    <a:pt x="304" y="489"/>
                  </a:lnTo>
                  <a:lnTo>
                    <a:pt x="308" y="488"/>
                  </a:lnTo>
                  <a:lnTo>
                    <a:pt x="313" y="489"/>
                  </a:lnTo>
                  <a:lnTo>
                    <a:pt x="317" y="486"/>
                  </a:lnTo>
                  <a:lnTo>
                    <a:pt x="317" y="485"/>
                  </a:lnTo>
                  <a:lnTo>
                    <a:pt x="315" y="482"/>
                  </a:lnTo>
                  <a:lnTo>
                    <a:pt x="314" y="477"/>
                  </a:lnTo>
                  <a:lnTo>
                    <a:pt x="311" y="473"/>
                  </a:lnTo>
                  <a:lnTo>
                    <a:pt x="310" y="468"/>
                  </a:lnTo>
                  <a:lnTo>
                    <a:pt x="305" y="465"/>
                  </a:lnTo>
                  <a:lnTo>
                    <a:pt x="304" y="465"/>
                  </a:lnTo>
                  <a:lnTo>
                    <a:pt x="304" y="466"/>
                  </a:lnTo>
                  <a:lnTo>
                    <a:pt x="300" y="462"/>
                  </a:lnTo>
                  <a:lnTo>
                    <a:pt x="300" y="460"/>
                  </a:lnTo>
                  <a:lnTo>
                    <a:pt x="302" y="459"/>
                  </a:lnTo>
                  <a:lnTo>
                    <a:pt x="302" y="457"/>
                  </a:lnTo>
                  <a:lnTo>
                    <a:pt x="304" y="457"/>
                  </a:lnTo>
                  <a:lnTo>
                    <a:pt x="306" y="456"/>
                  </a:lnTo>
                  <a:lnTo>
                    <a:pt x="305" y="452"/>
                  </a:lnTo>
                  <a:lnTo>
                    <a:pt x="301" y="447"/>
                  </a:lnTo>
                  <a:lnTo>
                    <a:pt x="301" y="445"/>
                  </a:lnTo>
                  <a:lnTo>
                    <a:pt x="302" y="443"/>
                  </a:lnTo>
                  <a:lnTo>
                    <a:pt x="305" y="440"/>
                  </a:lnTo>
                  <a:lnTo>
                    <a:pt x="306" y="437"/>
                  </a:lnTo>
                  <a:lnTo>
                    <a:pt x="302" y="435"/>
                  </a:lnTo>
                  <a:lnTo>
                    <a:pt x="296" y="436"/>
                  </a:lnTo>
                  <a:lnTo>
                    <a:pt x="294" y="433"/>
                  </a:lnTo>
                  <a:lnTo>
                    <a:pt x="294" y="430"/>
                  </a:lnTo>
                  <a:lnTo>
                    <a:pt x="297" y="428"/>
                  </a:lnTo>
                  <a:lnTo>
                    <a:pt x="297" y="426"/>
                  </a:lnTo>
                  <a:lnTo>
                    <a:pt x="296" y="423"/>
                  </a:lnTo>
                  <a:lnTo>
                    <a:pt x="290" y="422"/>
                  </a:lnTo>
                  <a:lnTo>
                    <a:pt x="289" y="424"/>
                  </a:lnTo>
                  <a:lnTo>
                    <a:pt x="289" y="426"/>
                  </a:lnTo>
                  <a:lnTo>
                    <a:pt x="286" y="428"/>
                  </a:lnTo>
                  <a:lnTo>
                    <a:pt x="285" y="430"/>
                  </a:lnTo>
                  <a:lnTo>
                    <a:pt x="285" y="431"/>
                  </a:lnTo>
                  <a:lnTo>
                    <a:pt x="285" y="432"/>
                  </a:lnTo>
                  <a:lnTo>
                    <a:pt x="288" y="433"/>
                  </a:lnTo>
                  <a:lnTo>
                    <a:pt x="288" y="435"/>
                  </a:lnTo>
                  <a:lnTo>
                    <a:pt x="285" y="439"/>
                  </a:lnTo>
                  <a:lnTo>
                    <a:pt x="285" y="439"/>
                  </a:lnTo>
                  <a:lnTo>
                    <a:pt x="281" y="440"/>
                  </a:lnTo>
                  <a:lnTo>
                    <a:pt x="280" y="445"/>
                  </a:lnTo>
                  <a:lnTo>
                    <a:pt x="279" y="447"/>
                  </a:lnTo>
                  <a:lnTo>
                    <a:pt x="276" y="448"/>
                  </a:lnTo>
                  <a:lnTo>
                    <a:pt x="272" y="447"/>
                  </a:lnTo>
                  <a:lnTo>
                    <a:pt x="271" y="447"/>
                  </a:lnTo>
                  <a:lnTo>
                    <a:pt x="265" y="448"/>
                  </a:lnTo>
                  <a:lnTo>
                    <a:pt x="267" y="448"/>
                  </a:lnTo>
                  <a:lnTo>
                    <a:pt x="267" y="447"/>
                  </a:lnTo>
                  <a:lnTo>
                    <a:pt x="261" y="448"/>
                  </a:lnTo>
                  <a:lnTo>
                    <a:pt x="260" y="448"/>
                  </a:lnTo>
                  <a:lnTo>
                    <a:pt x="257" y="448"/>
                  </a:lnTo>
                  <a:lnTo>
                    <a:pt x="253" y="447"/>
                  </a:lnTo>
                  <a:lnTo>
                    <a:pt x="251" y="445"/>
                  </a:lnTo>
                  <a:lnTo>
                    <a:pt x="251" y="443"/>
                  </a:lnTo>
                  <a:lnTo>
                    <a:pt x="252" y="440"/>
                  </a:lnTo>
                  <a:lnTo>
                    <a:pt x="253" y="439"/>
                  </a:lnTo>
                  <a:lnTo>
                    <a:pt x="253" y="437"/>
                  </a:lnTo>
                  <a:lnTo>
                    <a:pt x="252" y="436"/>
                  </a:lnTo>
                  <a:lnTo>
                    <a:pt x="251" y="433"/>
                  </a:lnTo>
                  <a:lnTo>
                    <a:pt x="252" y="432"/>
                  </a:lnTo>
                  <a:lnTo>
                    <a:pt x="253" y="431"/>
                  </a:lnTo>
                  <a:lnTo>
                    <a:pt x="253" y="426"/>
                  </a:lnTo>
                  <a:lnTo>
                    <a:pt x="253" y="424"/>
                  </a:lnTo>
                  <a:lnTo>
                    <a:pt x="252" y="423"/>
                  </a:lnTo>
                  <a:lnTo>
                    <a:pt x="253" y="420"/>
                  </a:lnTo>
                  <a:lnTo>
                    <a:pt x="253" y="419"/>
                  </a:lnTo>
                  <a:lnTo>
                    <a:pt x="252" y="419"/>
                  </a:lnTo>
                  <a:lnTo>
                    <a:pt x="252" y="418"/>
                  </a:lnTo>
                  <a:lnTo>
                    <a:pt x="253" y="416"/>
                  </a:lnTo>
                  <a:lnTo>
                    <a:pt x="252" y="415"/>
                  </a:lnTo>
                  <a:lnTo>
                    <a:pt x="248" y="415"/>
                  </a:lnTo>
                  <a:lnTo>
                    <a:pt x="247" y="415"/>
                  </a:lnTo>
                  <a:lnTo>
                    <a:pt x="246" y="414"/>
                  </a:lnTo>
                  <a:lnTo>
                    <a:pt x="247" y="411"/>
                  </a:lnTo>
                  <a:lnTo>
                    <a:pt x="248" y="411"/>
                  </a:lnTo>
                  <a:lnTo>
                    <a:pt x="251" y="408"/>
                  </a:lnTo>
                  <a:lnTo>
                    <a:pt x="250" y="406"/>
                  </a:lnTo>
                  <a:lnTo>
                    <a:pt x="247" y="404"/>
                  </a:lnTo>
                  <a:lnTo>
                    <a:pt x="240" y="408"/>
                  </a:lnTo>
                  <a:lnTo>
                    <a:pt x="239" y="411"/>
                  </a:lnTo>
                  <a:lnTo>
                    <a:pt x="236" y="414"/>
                  </a:lnTo>
                  <a:lnTo>
                    <a:pt x="236" y="415"/>
                  </a:lnTo>
                  <a:lnTo>
                    <a:pt x="236" y="418"/>
                  </a:lnTo>
                  <a:lnTo>
                    <a:pt x="235" y="422"/>
                  </a:lnTo>
                  <a:lnTo>
                    <a:pt x="227" y="419"/>
                  </a:lnTo>
                  <a:lnTo>
                    <a:pt x="223" y="416"/>
                  </a:lnTo>
                  <a:lnTo>
                    <a:pt x="222" y="418"/>
                  </a:lnTo>
                  <a:lnTo>
                    <a:pt x="224" y="415"/>
                  </a:lnTo>
                  <a:lnTo>
                    <a:pt x="226" y="414"/>
                  </a:lnTo>
                  <a:lnTo>
                    <a:pt x="228" y="414"/>
                  </a:lnTo>
                  <a:lnTo>
                    <a:pt x="228" y="412"/>
                  </a:lnTo>
                  <a:lnTo>
                    <a:pt x="230" y="411"/>
                  </a:lnTo>
                  <a:lnTo>
                    <a:pt x="231" y="410"/>
                  </a:lnTo>
                  <a:lnTo>
                    <a:pt x="232" y="408"/>
                  </a:lnTo>
                  <a:lnTo>
                    <a:pt x="231" y="406"/>
                  </a:lnTo>
                  <a:lnTo>
                    <a:pt x="230" y="403"/>
                  </a:lnTo>
                  <a:lnTo>
                    <a:pt x="230" y="402"/>
                  </a:lnTo>
                  <a:lnTo>
                    <a:pt x="232" y="401"/>
                  </a:lnTo>
                  <a:lnTo>
                    <a:pt x="235" y="399"/>
                  </a:lnTo>
                  <a:lnTo>
                    <a:pt x="235" y="397"/>
                  </a:lnTo>
                  <a:lnTo>
                    <a:pt x="238" y="395"/>
                  </a:lnTo>
                  <a:lnTo>
                    <a:pt x="236" y="389"/>
                  </a:lnTo>
                  <a:lnTo>
                    <a:pt x="234" y="382"/>
                  </a:lnTo>
                  <a:lnTo>
                    <a:pt x="231" y="382"/>
                  </a:lnTo>
                  <a:lnTo>
                    <a:pt x="228" y="381"/>
                  </a:lnTo>
                  <a:lnTo>
                    <a:pt x="227" y="378"/>
                  </a:lnTo>
                  <a:lnTo>
                    <a:pt x="227" y="375"/>
                  </a:lnTo>
                  <a:lnTo>
                    <a:pt x="226" y="374"/>
                  </a:lnTo>
                  <a:lnTo>
                    <a:pt x="224" y="373"/>
                  </a:lnTo>
                  <a:lnTo>
                    <a:pt x="226" y="369"/>
                  </a:lnTo>
                  <a:lnTo>
                    <a:pt x="227" y="366"/>
                  </a:lnTo>
                  <a:lnTo>
                    <a:pt x="228" y="366"/>
                  </a:lnTo>
                  <a:lnTo>
                    <a:pt x="230" y="366"/>
                  </a:lnTo>
                  <a:lnTo>
                    <a:pt x="228" y="365"/>
                  </a:lnTo>
                  <a:lnTo>
                    <a:pt x="228" y="364"/>
                  </a:lnTo>
                  <a:lnTo>
                    <a:pt x="228" y="362"/>
                  </a:lnTo>
                  <a:lnTo>
                    <a:pt x="228" y="361"/>
                  </a:lnTo>
                  <a:lnTo>
                    <a:pt x="227" y="357"/>
                  </a:lnTo>
                  <a:lnTo>
                    <a:pt x="226" y="356"/>
                  </a:lnTo>
                  <a:lnTo>
                    <a:pt x="224" y="354"/>
                  </a:lnTo>
                  <a:lnTo>
                    <a:pt x="224" y="353"/>
                  </a:lnTo>
                  <a:lnTo>
                    <a:pt x="223" y="353"/>
                  </a:lnTo>
                  <a:lnTo>
                    <a:pt x="219" y="350"/>
                  </a:lnTo>
                  <a:lnTo>
                    <a:pt x="219" y="348"/>
                  </a:lnTo>
                  <a:lnTo>
                    <a:pt x="219" y="345"/>
                  </a:lnTo>
                  <a:lnTo>
                    <a:pt x="218" y="346"/>
                  </a:lnTo>
                  <a:lnTo>
                    <a:pt x="217" y="349"/>
                  </a:lnTo>
                  <a:lnTo>
                    <a:pt x="214" y="349"/>
                  </a:lnTo>
                  <a:lnTo>
                    <a:pt x="211" y="350"/>
                  </a:lnTo>
                  <a:lnTo>
                    <a:pt x="207" y="353"/>
                  </a:lnTo>
                  <a:lnTo>
                    <a:pt x="207" y="356"/>
                  </a:lnTo>
                  <a:lnTo>
                    <a:pt x="206" y="360"/>
                  </a:lnTo>
                  <a:lnTo>
                    <a:pt x="202" y="362"/>
                  </a:lnTo>
                  <a:lnTo>
                    <a:pt x="201" y="362"/>
                  </a:lnTo>
                  <a:lnTo>
                    <a:pt x="199" y="362"/>
                  </a:lnTo>
                  <a:lnTo>
                    <a:pt x="199" y="358"/>
                  </a:lnTo>
                  <a:lnTo>
                    <a:pt x="197" y="357"/>
                  </a:lnTo>
                  <a:lnTo>
                    <a:pt x="195" y="353"/>
                  </a:lnTo>
                  <a:lnTo>
                    <a:pt x="195" y="350"/>
                  </a:lnTo>
                  <a:lnTo>
                    <a:pt x="195" y="348"/>
                  </a:lnTo>
                  <a:lnTo>
                    <a:pt x="193" y="348"/>
                  </a:lnTo>
                  <a:lnTo>
                    <a:pt x="193" y="349"/>
                  </a:lnTo>
                  <a:lnTo>
                    <a:pt x="191" y="350"/>
                  </a:lnTo>
                  <a:lnTo>
                    <a:pt x="190" y="350"/>
                  </a:lnTo>
                  <a:lnTo>
                    <a:pt x="188" y="350"/>
                  </a:lnTo>
                  <a:lnTo>
                    <a:pt x="186" y="354"/>
                  </a:lnTo>
                  <a:lnTo>
                    <a:pt x="186" y="361"/>
                  </a:lnTo>
                  <a:lnTo>
                    <a:pt x="182" y="362"/>
                  </a:lnTo>
                  <a:lnTo>
                    <a:pt x="180" y="362"/>
                  </a:lnTo>
                  <a:lnTo>
                    <a:pt x="174" y="360"/>
                  </a:lnTo>
                  <a:lnTo>
                    <a:pt x="173" y="356"/>
                  </a:lnTo>
                  <a:lnTo>
                    <a:pt x="174" y="350"/>
                  </a:lnTo>
                  <a:lnTo>
                    <a:pt x="176" y="350"/>
                  </a:lnTo>
                  <a:lnTo>
                    <a:pt x="176" y="349"/>
                  </a:lnTo>
                  <a:lnTo>
                    <a:pt x="176" y="348"/>
                  </a:lnTo>
                  <a:lnTo>
                    <a:pt x="174" y="345"/>
                  </a:lnTo>
                  <a:lnTo>
                    <a:pt x="176" y="344"/>
                  </a:lnTo>
                  <a:lnTo>
                    <a:pt x="178" y="342"/>
                  </a:lnTo>
                  <a:lnTo>
                    <a:pt x="176" y="341"/>
                  </a:lnTo>
                  <a:lnTo>
                    <a:pt x="177" y="340"/>
                  </a:lnTo>
                  <a:lnTo>
                    <a:pt x="177" y="337"/>
                  </a:lnTo>
                  <a:lnTo>
                    <a:pt x="177" y="336"/>
                  </a:lnTo>
                  <a:lnTo>
                    <a:pt x="176" y="336"/>
                  </a:lnTo>
                  <a:lnTo>
                    <a:pt x="177" y="333"/>
                  </a:lnTo>
                  <a:lnTo>
                    <a:pt x="180" y="331"/>
                  </a:lnTo>
                  <a:lnTo>
                    <a:pt x="178" y="327"/>
                  </a:lnTo>
                  <a:lnTo>
                    <a:pt x="178" y="325"/>
                  </a:lnTo>
                  <a:lnTo>
                    <a:pt x="180" y="324"/>
                  </a:lnTo>
                  <a:lnTo>
                    <a:pt x="178" y="319"/>
                  </a:lnTo>
                  <a:lnTo>
                    <a:pt x="170" y="323"/>
                  </a:lnTo>
                  <a:lnTo>
                    <a:pt x="160" y="325"/>
                  </a:lnTo>
                  <a:lnTo>
                    <a:pt x="158" y="324"/>
                  </a:lnTo>
                  <a:lnTo>
                    <a:pt x="158" y="323"/>
                  </a:lnTo>
                  <a:lnTo>
                    <a:pt x="155" y="324"/>
                  </a:lnTo>
                  <a:lnTo>
                    <a:pt x="155" y="331"/>
                  </a:lnTo>
                  <a:lnTo>
                    <a:pt x="156" y="333"/>
                  </a:lnTo>
                  <a:lnTo>
                    <a:pt x="157" y="337"/>
                  </a:lnTo>
                  <a:lnTo>
                    <a:pt x="156" y="340"/>
                  </a:lnTo>
                  <a:lnTo>
                    <a:pt x="155" y="339"/>
                  </a:lnTo>
                  <a:lnTo>
                    <a:pt x="153" y="335"/>
                  </a:lnTo>
                  <a:lnTo>
                    <a:pt x="153" y="332"/>
                  </a:lnTo>
                  <a:lnTo>
                    <a:pt x="151" y="329"/>
                  </a:lnTo>
                  <a:lnTo>
                    <a:pt x="149" y="329"/>
                  </a:lnTo>
                  <a:lnTo>
                    <a:pt x="148" y="331"/>
                  </a:lnTo>
                  <a:lnTo>
                    <a:pt x="145" y="332"/>
                  </a:lnTo>
                  <a:lnTo>
                    <a:pt x="143" y="331"/>
                  </a:lnTo>
                  <a:lnTo>
                    <a:pt x="141" y="328"/>
                  </a:lnTo>
                  <a:lnTo>
                    <a:pt x="141" y="325"/>
                  </a:lnTo>
                  <a:lnTo>
                    <a:pt x="141" y="323"/>
                  </a:lnTo>
                  <a:lnTo>
                    <a:pt x="140" y="321"/>
                  </a:lnTo>
                  <a:lnTo>
                    <a:pt x="133" y="320"/>
                  </a:lnTo>
                  <a:lnTo>
                    <a:pt x="132" y="321"/>
                  </a:lnTo>
                  <a:lnTo>
                    <a:pt x="131" y="324"/>
                  </a:lnTo>
                  <a:lnTo>
                    <a:pt x="129" y="327"/>
                  </a:lnTo>
                  <a:lnTo>
                    <a:pt x="127" y="328"/>
                  </a:lnTo>
                  <a:lnTo>
                    <a:pt x="124" y="327"/>
                  </a:lnTo>
                  <a:lnTo>
                    <a:pt x="123" y="325"/>
                  </a:lnTo>
                  <a:lnTo>
                    <a:pt x="122" y="320"/>
                  </a:lnTo>
                  <a:lnTo>
                    <a:pt x="118" y="320"/>
                  </a:lnTo>
                  <a:lnTo>
                    <a:pt x="115" y="323"/>
                  </a:lnTo>
                  <a:lnTo>
                    <a:pt x="114" y="324"/>
                  </a:lnTo>
                  <a:lnTo>
                    <a:pt x="108" y="328"/>
                  </a:lnTo>
                  <a:lnTo>
                    <a:pt x="107" y="327"/>
                  </a:lnTo>
                  <a:lnTo>
                    <a:pt x="106" y="324"/>
                  </a:lnTo>
                  <a:lnTo>
                    <a:pt x="103" y="324"/>
                  </a:lnTo>
                  <a:lnTo>
                    <a:pt x="102" y="325"/>
                  </a:lnTo>
                  <a:lnTo>
                    <a:pt x="100" y="327"/>
                  </a:lnTo>
                  <a:lnTo>
                    <a:pt x="96" y="328"/>
                  </a:lnTo>
                  <a:lnTo>
                    <a:pt x="95" y="328"/>
                  </a:lnTo>
                  <a:lnTo>
                    <a:pt x="90" y="329"/>
                  </a:lnTo>
                  <a:lnTo>
                    <a:pt x="89" y="332"/>
                  </a:lnTo>
                  <a:lnTo>
                    <a:pt x="90" y="333"/>
                  </a:lnTo>
                  <a:lnTo>
                    <a:pt x="91" y="337"/>
                  </a:lnTo>
                  <a:lnTo>
                    <a:pt x="91" y="340"/>
                  </a:lnTo>
                  <a:lnTo>
                    <a:pt x="89" y="341"/>
                  </a:lnTo>
                  <a:lnTo>
                    <a:pt x="83" y="341"/>
                  </a:lnTo>
                  <a:lnTo>
                    <a:pt x="91" y="345"/>
                  </a:lnTo>
                  <a:lnTo>
                    <a:pt x="95" y="344"/>
                  </a:lnTo>
                  <a:lnTo>
                    <a:pt x="98" y="344"/>
                  </a:lnTo>
                  <a:lnTo>
                    <a:pt x="102" y="346"/>
                  </a:lnTo>
                  <a:lnTo>
                    <a:pt x="99" y="349"/>
                  </a:lnTo>
                  <a:lnTo>
                    <a:pt x="98" y="350"/>
                  </a:lnTo>
                  <a:lnTo>
                    <a:pt x="99" y="356"/>
                  </a:lnTo>
                  <a:lnTo>
                    <a:pt x="103" y="356"/>
                  </a:lnTo>
                  <a:lnTo>
                    <a:pt x="106" y="354"/>
                  </a:lnTo>
                  <a:lnTo>
                    <a:pt x="106" y="352"/>
                  </a:lnTo>
                  <a:lnTo>
                    <a:pt x="106" y="348"/>
                  </a:lnTo>
                  <a:lnTo>
                    <a:pt x="107" y="346"/>
                  </a:lnTo>
                  <a:lnTo>
                    <a:pt x="108" y="345"/>
                  </a:lnTo>
                  <a:lnTo>
                    <a:pt x="111" y="346"/>
                  </a:lnTo>
                  <a:lnTo>
                    <a:pt x="112" y="349"/>
                  </a:lnTo>
                  <a:lnTo>
                    <a:pt x="114" y="349"/>
                  </a:lnTo>
                  <a:lnTo>
                    <a:pt x="118" y="354"/>
                  </a:lnTo>
                  <a:lnTo>
                    <a:pt x="116" y="356"/>
                  </a:lnTo>
                  <a:lnTo>
                    <a:pt x="118" y="358"/>
                  </a:lnTo>
                  <a:lnTo>
                    <a:pt x="116" y="361"/>
                  </a:lnTo>
                  <a:lnTo>
                    <a:pt x="115" y="364"/>
                  </a:lnTo>
                  <a:lnTo>
                    <a:pt x="114" y="366"/>
                  </a:lnTo>
                  <a:lnTo>
                    <a:pt x="114" y="368"/>
                  </a:lnTo>
                  <a:lnTo>
                    <a:pt x="112" y="369"/>
                  </a:lnTo>
                  <a:lnTo>
                    <a:pt x="111" y="370"/>
                  </a:lnTo>
                  <a:lnTo>
                    <a:pt x="115" y="373"/>
                  </a:lnTo>
                  <a:lnTo>
                    <a:pt x="116" y="375"/>
                  </a:lnTo>
                  <a:lnTo>
                    <a:pt x="114" y="379"/>
                  </a:lnTo>
                  <a:lnTo>
                    <a:pt x="107" y="382"/>
                  </a:lnTo>
                  <a:lnTo>
                    <a:pt x="103" y="378"/>
                  </a:lnTo>
                  <a:lnTo>
                    <a:pt x="102" y="375"/>
                  </a:lnTo>
                  <a:lnTo>
                    <a:pt x="98" y="378"/>
                  </a:lnTo>
                  <a:lnTo>
                    <a:pt x="95" y="381"/>
                  </a:lnTo>
                  <a:lnTo>
                    <a:pt x="94" y="379"/>
                  </a:lnTo>
                  <a:lnTo>
                    <a:pt x="87" y="377"/>
                  </a:lnTo>
                  <a:lnTo>
                    <a:pt x="86" y="377"/>
                  </a:lnTo>
                  <a:lnTo>
                    <a:pt x="86" y="378"/>
                  </a:lnTo>
                  <a:lnTo>
                    <a:pt x="85" y="379"/>
                  </a:lnTo>
                  <a:lnTo>
                    <a:pt x="82" y="382"/>
                  </a:lnTo>
                  <a:lnTo>
                    <a:pt x="81" y="382"/>
                  </a:lnTo>
                  <a:lnTo>
                    <a:pt x="81" y="382"/>
                  </a:lnTo>
                  <a:lnTo>
                    <a:pt x="78" y="383"/>
                  </a:lnTo>
                  <a:lnTo>
                    <a:pt x="77" y="383"/>
                  </a:lnTo>
                  <a:lnTo>
                    <a:pt x="77" y="386"/>
                  </a:lnTo>
                  <a:lnTo>
                    <a:pt x="77" y="387"/>
                  </a:lnTo>
                  <a:lnTo>
                    <a:pt x="78" y="390"/>
                  </a:lnTo>
                  <a:lnTo>
                    <a:pt x="79" y="393"/>
                  </a:lnTo>
                  <a:lnTo>
                    <a:pt x="78" y="394"/>
                  </a:lnTo>
                  <a:lnTo>
                    <a:pt x="74" y="395"/>
                  </a:lnTo>
                  <a:lnTo>
                    <a:pt x="74" y="398"/>
                  </a:lnTo>
                  <a:lnTo>
                    <a:pt x="73" y="402"/>
                  </a:lnTo>
                  <a:lnTo>
                    <a:pt x="71" y="402"/>
                  </a:lnTo>
                  <a:lnTo>
                    <a:pt x="70" y="402"/>
                  </a:lnTo>
                  <a:lnTo>
                    <a:pt x="70" y="403"/>
                  </a:lnTo>
                  <a:lnTo>
                    <a:pt x="70" y="404"/>
                  </a:lnTo>
                  <a:lnTo>
                    <a:pt x="67" y="407"/>
                  </a:lnTo>
                  <a:lnTo>
                    <a:pt x="65" y="407"/>
                  </a:lnTo>
                  <a:lnTo>
                    <a:pt x="64" y="407"/>
                  </a:lnTo>
                  <a:lnTo>
                    <a:pt x="56" y="410"/>
                  </a:lnTo>
                  <a:lnTo>
                    <a:pt x="48" y="408"/>
                  </a:lnTo>
                  <a:lnTo>
                    <a:pt x="45" y="407"/>
                  </a:lnTo>
                  <a:lnTo>
                    <a:pt x="34" y="410"/>
                  </a:lnTo>
                  <a:lnTo>
                    <a:pt x="32" y="408"/>
                  </a:lnTo>
                  <a:lnTo>
                    <a:pt x="32" y="407"/>
                  </a:lnTo>
                  <a:lnTo>
                    <a:pt x="32" y="408"/>
                  </a:lnTo>
                  <a:lnTo>
                    <a:pt x="25" y="398"/>
                  </a:lnTo>
                  <a:lnTo>
                    <a:pt x="23" y="398"/>
                  </a:lnTo>
                  <a:lnTo>
                    <a:pt x="21" y="397"/>
                  </a:lnTo>
                  <a:lnTo>
                    <a:pt x="21" y="395"/>
                  </a:lnTo>
                  <a:lnTo>
                    <a:pt x="21" y="394"/>
                  </a:lnTo>
                  <a:lnTo>
                    <a:pt x="21" y="393"/>
                  </a:lnTo>
                  <a:lnTo>
                    <a:pt x="21" y="390"/>
                  </a:lnTo>
                  <a:lnTo>
                    <a:pt x="27" y="383"/>
                  </a:lnTo>
                  <a:lnTo>
                    <a:pt x="28" y="382"/>
                  </a:lnTo>
                  <a:lnTo>
                    <a:pt x="31" y="382"/>
                  </a:lnTo>
                  <a:lnTo>
                    <a:pt x="31" y="379"/>
                  </a:lnTo>
                  <a:lnTo>
                    <a:pt x="31" y="378"/>
                  </a:lnTo>
                  <a:lnTo>
                    <a:pt x="31" y="377"/>
                  </a:lnTo>
                  <a:lnTo>
                    <a:pt x="32" y="373"/>
                  </a:lnTo>
                  <a:lnTo>
                    <a:pt x="31" y="371"/>
                  </a:lnTo>
                  <a:lnTo>
                    <a:pt x="28" y="369"/>
                  </a:lnTo>
                  <a:lnTo>
                    <a:pt x="28" y="361"/>
                  </a:lnTo>
                  <a:lnTo>
                    <a:pt x="29" y="358"/>
                  </a:lnTo>
                  <a:lnTo>
                    <a:pt x="32" y="357"/>
                  </a:lnTo>
                  <a:lnTo>
                    <a:pt x="33" y="357"/>
                  </a:lnTo>
                  <a:lnTo>
                    <a:pt x="37" y="357"/>
                  </a:lnTo>
                  <a:lnTo>
                    <a:pt x="37" y="353"/>
                  </a:lnTo>
                  <a:lnTo>
                    <a:pt x="36" y="350"/>
                  </a:lnTo>
                  <a:lnTo>
                    <a:pt x="38" y="350"/>
                  </a:lnTo>
                  <a:lnTo>
                    <a:pt x="40" y="350"/>
                  </a:lnTo>
                  <a:lnTo>
                    <a:pt x="41" y="346"/>
                  </a:lnTo>
                  <a:lnTo>
                    <a:pt x="41" y="344"/>
                  </a:lnTo>
                  <a:lnTo>
                    <a:pt x="44" y="339"/>
                  </a:lnTo>
                  <a:lnTo>
                    <a:pt x="38" y="335"/>
                  </a:lnTo>
                  <a:lnTo>
                    <a:pt x="38" y="333"/>
                  </a:lnTo>
                  <a:lnTo>
                    <a:pt x="36" y="333"/>
                  </a:lnTo>
                  <a:lnTo>
                    <a:pt x="33" y="333"/>
                  </a:lnTo>
                  <a:lnTo>
                    <a:pt x="32" y="332"/>
                  </a:lnTo>
                  <a:lnTo>
                    <a:pt x="34" y="325"/>
                  </a:lnTo>
                  <a:lnTo>
                    <a:pt x="37" y="324"/>
                  </a:lnTo>
                  <a:lnTo>
                    <a:pt x="40" y="323"/>
                  </a:lnTo>
                  <a:lnTo>
                    <a:pt x="38" y="317"/>
                  </a:lnTo>
                  <a:lnTo>
                    <a:pt x="32" y="316"/>
                  </a:lnTo>
                  <a:lnTo>
                    <a:pt x="32" y="317"/>
                  </a:lnTo>
                  <a:lnTo>
                    <a:pt x="29" y="319"/>
                  </a:lnTo>
                  <a:lnTo>
                    <a:pt x="28" y="316"/>
                  </a:lnTo>
                  <a:lnTo>
                    <a:pt x="28" y="313"/>
                  </a:lnTo>
                  <a:lnTo>
                    <a:pt x="27" y="311"/>
                  </a:lnTo>
                  <a:lnTo>
                    <a:pt x="25" y="308"/>
                  </a:lnTo>
                  <a:lnTo>
                    <a:pt x="27" y="306"/>
                  </a:lnTo>
                  <a:lnTo>
                    <a:pt x="28" y="304"/>
                  </a:lnTo>
                  <a:lnTo>
                    <a:pt x="27" y="303"/>
                  </a:lnTo>
                  <a:lnTo>
                    <a:pt x="25" y="300"/>
                  </a:lnTo>
                  <a:lnTo>
                    <a:pt x="28" y="299"/>
                  </a:lnTo>
                  <a:lnTo>
                    <a:pt x="29" y="298"/>
                  </a:lnTo>
                  <a:lnTo>
                    <a:pt x="28" y="295"/>
                  </a:lnTo>
                  <a:lnTo>
                    <a:pt x="25" y="298"/>
                  </a:lnTo>
                  <a:lnTo>
                    <a:pt x="24" y="300"/>
                  </a:lnTo>
                  <a:lnTo>
                    <a:pt x="21" y="302"/>
                  </a:lnTo>
                  <a:lnTo>
                    <a:pt x="20" y="300"/>
                  </a:lnTo>
                  <a:lnTo>
                    <a:pt x="20" y="299"/>
                  </a:lnTo>
                  <a:lnTo>
                    <a:pt x="19" y="296"/>
                  </a:lnTo>
                  <a:lnTo>
                    <a:pt x="16" y="296"/>
                  </a:lnTo>
                  <a:lnTo>
                    <a:pt x="16" y="298"/>
                  </a:lnTo>
                  <a:lnTo>
                    <a:pt x="13" y="295"/>
                  </a:lnTo>
                  <a:lnTo>
                    <a:pt x="16" y="294"/>
                  </a:lnTo>
                  <a:lnTo>
                    <a:pt x="16" y="292"/>
                  </a:lnTo>
                  <a:lnTo>
                    <a:pt x="15" y="290"/>
                  </a:lnTo>
                  <a:lnTo>
                    <a:pt x="13" y="288"/>
                  </a:lnTo>
                  <a:lnTo>
                    <a:pt x="13" y="287"/>
                  </a:lnTo>
                  <a:lnTo>
                    <a:pt x="17" y="287"/>
                  </a:lnTo>
                  <a:lnTo>
                    <a:pt x="15" y="283"/>
                  </a:lnTo>
                  <a:lnTo>
                    <a:pt x="15" y="277"/>
                  </a:lnTo>
                  <a:lnTo>
                    <a:pt x="15" y="274"/>
                  </a:lnTo>
                  <a:lnTo>
                    <a:pt x="12" y="270"/>
                  </a:lnTo>
                  <a:lnTo>
                    <a:pt x="12" y="269"/>
                  </a:lnTo>
                  <a:lnTo>
                    <a:pt x="11" y="269"/>
                  </a:lnTo>
                  <a:lnTo>
                    <a:pt x="12" y="266"/>
                  </a:lnTo>
                  <a:lnTo>
                    <a:pt x="13" y="262"/>
                  </a:lnTo>
                  <a:lnTo>
                    <a:pt x="11" y="255"/>
                  </a:lnTo>
                  <a:lnTo>
                    <a:pt x="11" y="254"/>
                  </a:lnTo>
                  <a:lnTo>
                    <a:pt x="9" y="254"/>
                  </a:lnTo>
                  <a:lnTo>
                    <a:pt x="11" y="253"/>
                  </a:lnTo>
                  <a:lnTo>
                    <a:pt x="11" y="251"/>
                  </a:lnTo>
                  <a:lnTo>
                    <a:pt x="12" y="250"/>
                  </a:lnTo>
                  <a:lnTo>
                    <a:pt x="9" y="241"/>
                  </a:lnTo>
                  <a:lnTo>
                    <a:pt x="11" y="238"/>
                  </a:lnTo>
                  <a:lnTo>
                    <a:pt x="9" y="236"/>
                  </a:lnTo>
                  <a:lnTo>
                    <a:pt x="11" y="233"/>
                  </a:lnTo>
                  <a:lnTo>
                    <a:pt x="13" y="234"/>
                  </a:lnTo>
                  <a:lnTo>
                    <a:pt x="13" y="236"/>
                  </a:lnTo>
                  <a:lnTo>
                    <a:pt x="17" y="236"/>
                  </a:lnTo>
                  <a:lnTo>
                    <a:pt x="17" y="233"/>
                  </a:lnTo>
                  <a:lnTo>
                    <a:pt x="16" y="232"/>
                  </a:lnTo>
                  <a:lnTo>
                    <a:pt x="15" y="230"/>
                  </a:lnTo>
                  <a:lnTo>
                    <a:pt x="16" y="228"/>
                  </a:lnTo>
                  <a:lnTo>
                    <a:pt x="16" y="226"/>
                  </a:lnTo>
                  <a:lnTo>
                    <a:pt x="15" y="225"/>
                  </a:lnTo>
                  <a:lnTo>
                    <a:pt x="13" y="224"/>
                  </a:lnTo>
                  <a:lnTo>
                    <a:pt x="13" y="221"/>
                  </a:lnTo>
                  <a:lnTo>
                    <a:pt x="13" y="219"/>
                  </a:lnTo>
                  <a:lnTo>
                    <a:pt x="13" y="216"/>
                  </a:lnTo>
                  <a:lnTo>
                    <a:pt x="11" y="213"/>
                  </a:lnTo>
                  <a:lnTo>
                    <a:pt x="8" y="213"/>
                  </a:lnTo>
                  <a:lnTo>
                    <a:pt x="5" y="213"/>
                  </a:lnTo>
                  <a:lnTo>
                    <a:pt x="0" y="215"/>
                  </a:lnTo>
                  <a:lnTo>
                    <a:pt x="0" y="211"/>
                  </a:lnTo>
                  <a:lnTo>
                    <a:pt x="0" y="208"/>
                  </a:lnTo>
                  <a:lnTo>
                    <a:pt x="2" y="205"/>
                  </a:lnTo>
                  <a:lnTo>
                    <a:pt x="3" y="204"/>
                  </a:lnTo>
                  <a:lnTo>
                    <a:pt x="4" y="203"/>
                  </a:lnTo>
                  <a:lnTo>
                    <a:pt x="4" y="196"/>
                  </a:lnTo>
                  <a:lnTo>
                    <a:pt x="4" y="193"/>
                  </a:lnTo>
                  <a:lnTo>
                    <a:pt x="7" y="192"/>
                  </a:lnTo>
                  <a:lnTo>
                    <a:pt x="9" y="186"/>
                  </a:lnTo>
                  <a:lnTo>
                    <a:pt x="13" y="186"/>
                  </a:lnTo>
                  <a:lnTo>
                    <a:pt x="16" y="184"/>
                  </a:lnTo>
                  <a:lnTo>
                    <a:pt x="19" y="184"/>
                  </a:lnTo>
                  <a:lnTo>
                    <a:pt x="20" y="184"/>
                  </a:lnTo>
                  <a:lnTo>
                    <a:pt x="21" y="183"/>
                  </a:lnTo>
                  <a:lnTo>
                    <a:pt x="24" y="183"/>
                  </a:lnTo>
                  <a:lnTo>
                    <a:pt x="25" y="183"/>
                  </a:lnTo>
                  <a:lnTo>
                    <a:pt x="27" y="184"/>
                  </a:lnTo>
                  <a:lnTo>
                    <a:pt x="29" y="184"/>
                  </a:lnTo>
                  <a:lnTo>
                    <a:pt x="32" y="182"/>
                  </a:lnTo>
                  <a:lnTo>
                    <a:pt x="32" y="180"/>
                  </a:lnTo>
                  <a:lnTo>
                    <a:pt x="37" y="179"/>
                  </a:lnTo>
                  <a:lnTo>
                    <a:pt x="41" y="183"/>
                  </a:lnTo>
                  <a:lnTo>
                    <a:pt x="44" y="184"/>
                  </a:lnTo>
                  <a:lnTo>
                    <a:pt x="45" y="184"/>
                  </a:lnTo>
                  <a:lnTo>
                    <a:pt x="46" y="184"/>
                  </a:lnTo>
                  <a:lnTo>
                    <a:pt x="48" y="187"/>
                  </a:lnTo>
                  <a:lnTo>
                    <a:pt x="46" y="188"/>
                  </a:lnTo>
                  <a:lnTo>
                    <a:pt x="44" y="192"/>
                  </a:lnTo>
                  <a:lnTo>
                    <a:pt x="45" y="192"/>
                  </a:lnTo>
                  <a:lnTo>
                    <a:pt x="45" y="193"/>
                  </a:lnTo>
                  <a:lnTo>
                    <a:pt x="49" y="192"/>
                  </a:lnTo>
                  <a:lnTo>
                    <a:pt x="49" y="191"/>
                  </a:lnTo>
                  <a:lnTo>
                    <a:pt x="53" y="186"/>
                  </a:lnTo>
                  <a:lnTo>
                    <a:pt x="53" y="183"/>
                  </a:lnTo>
                  <a:lnTo>
                    <a:pt x="57" y="179"/>
                  </a:lnTo>
                  <a:lnTo>
                    <a:pt x="57" y="176"/>
                  </a:lnTo>
                  <a:lnTo>
                    <a:pt x="56" y="175"/>
                  </a:lnTo>
                  <a:lnTo>
                    <a:pt x="64" y="172"/>
                  </a:lnTo>
                  <a:lnTo>
                    <a:pt x="64" y="171"/>
                  </a:lnTo>
                  <a:lnTo>
                    <a:pt x="65" y="170"/>
                  </a:lnTo>
                  <a:lnTo>
                    <a:pt x="69" y="172"/>
                  </a:lnTo>
                  <a:lnTo>
                    <a:pt x="75" y="175"/>
                  </a:lnTo>
                  <a:lnTo>
                    <a:pt x="78" y="174"/>
                  </a:lnTo>
                  <a:lnTo>
                    <a:pt x="79" y="172"/>
                  </a:lnTo>
                  <a:lnTo>
                    <a:pt x="83" y="174"/>
                  </a:lnTo>
                  <a:lnTo>
                    <a:pt x="86" y="175"/>
                  </a:lnTo>
                  <a:lnTo>
                    <a:pt x="89" y="176"/>
                  </a:lnTo>
                  <a:lnTo>
                    <a:pt x="90" y="176"/>
                  </a:lnTo>
                  <a:lnTo>
                    <a:pt x="93" y="175"/>
                  </a:lnTo>
                  <a:lnTo>
                    <a:pt x="94" y="174"/>
                  </a:lnTo>
                  <a:lnTo>
                    <a:pt x="96" y="178"/>
                  </a:lnTo>
                  <a:lnTo>
                    <a:pt x="99" y="178"/>
                  </a:lnTo>
                  <a:lnTo>
                    <a:pt x="106" y="179"/>
                  </a:lnTo>
                  <a:lnTo>
                    <a:pt x="108" y="186"/>
                  </a:lnTo>
                  <a:lnTo>
                    <a:pt x="111" y="191"/>
                  </a:lnTo>
                  <a:lnTo>
                    <a:pt x="111" y="192"/>
                  </a:lnTo>
                  <a:lnTo>
                    <a:pt x="114" y="196"/>
                  </a:lnTo>
                  <a:lnTo>
                    <a:pt x="116" y="197"/>
                  </a:lnTo>
                  <a:lnTo>
                    <a:pt x="123" y="197"/>
                  </a:lnTo>
                  <a:lnTo>
                    <a:pt x="123" y="196"/>
                  </a:lnTo>
                  <a:lnTo>
                    <a:pt x="126" y="195"/>
                  </a:lnTo>
                  <a:lnTo>
                    <a:pt x="128" y="195"/>
                  </a:lnTo>
                  <a:lnTo>
                    <a:pt x="129" y="195"/>
                  </a:lnTo>
                  <a:lnTo>
                    <a:pt x="133" y="193"/>
                  </a:lnTo>
                  <a:lnTo>
                    <a:pt x="140" y="192"/>
                  </a:lnTo>
                  <a:lnTo>
                    <a:pt x="143" y="193"/>
                  </a:lnTo>
                  <a:lnTo>
                    <a:pt x="145" y="190"/>
                  </a:lnTo>
                  <a:lnTo>
                    <a:pt x="144" y="186"/>
                  </a:lnTo>
                  <a:lnTo>
                    <a:pt x="143" y="180"/>
                  </a:lnTo>
                  <a:lnTo>
                    <a:pt x="143" y="179"/>
                  </a:lnTo>
                  <a:lnTo>
                    <a:pt x="141" y="172"/>
                  </a:lnTo>
                  <a:lnTo>
                    <a:pt x="143" y="171"/>
                  </a:lnTo>
                  <a:lnTo>
                    <a:pt x="144" y="171"/>
                  </a:lnTo>
                  <a:lnTo>
                    <a:pt x="145" y="170"/>
                  </a:lnTo>
                  <a:lnTo>
                    <a:pt x="148" y="166"/>
                  </a:lnTo>
                  <a:lnTo>
                    <a:pt x="148" y="163"/>
                  </a:lnTo>
                  <a:lnTo>
                    <a:pt x="147" y="163"/>
                  </a:lnTo>
                  <a:lnTo>
                    <a:pt x="145" y="163"/>
                  </a:lnTo>
                  <a:lnTo>
                    <a:pt x="144" y="163"/>
                  </a:lnTo>
                  <a:lnTo>
                    <a:pt x="141" y="162"/>
                  </a:lnTo>
                  <a:lnTo>
                    <a:pt x="139" y="160"/>
                  </a:lnTo>
                  <a:lnTo>
                    <a:pt x="140" y="154"/>
                  </a:lnTo>
                  <a:lnTo>
                    <a:pt x="143" y="153"/>
                  </a:lnTo>
                  <a:lnTo>
                    <a:pt x="144" y="153"/>
                  </a:lnTo>
                  <a:lnTo>
                    <a:pt x="144" y="150"/>
                  </a:lnTo>
                  <a:lnTo>
                    <a:pt x="143" y="147"/>
                  </a:lnTo>
                  <a:lnTo>
                    <a:pt x="140" y="145"/>
                  </a:lnTo>
                  <a:lnTo>
                    <a:pt x="141" y="143"/>
                  </a:lnTo>
                  <a:lnTo>
                    <a:pt x="141" y="142"/>
                  </a:lnTo>
                  <a:lnTo>
                    <a:pt x="140" y="141"/>
                  </a:lnTo>
                  <a:lnTo>
                    <a:pt x="139" y="138"/>
                  </a:lnTo>
                  <a:lnTo>
                    <a:pt x="140" y="131"/>
                  </a:lnTo>
                  <a:lnTo>
                    <a:pt x="143" y="134"/>
                  </a:lnTo>
                  <a:lnTo>
                    <a:pt x="144" y="135"/>
                  </a:lnTo>
                  <a:lnTo>
                    <a:pt x="145" y="135"/>
                  </a:lnTo>
                  <a:lnTo>
                    <a:pt x="149" y="135"/>
                  </a:lnTo>
                  <a:lnTo>
                    <a:pt x="151" y="138"/>
                  </a:lnTo>
                  <a:lnTo>
                    <a:pt x="152" y="139"/>
                  </a:lnTo>
                  <a:lnTo>
                    <a:pt x="153" y="138"/>
                  </a:lnTo>
                  <a:lnTo>
                    <a:pt x="158" y="137"/>
                  </a:lnTo>
                  <a:lnTo>
                    <a:pt x="160" y="135"/>
                  </a:lnTo>
                  <a:lnTo>
                    <a:pt x="160" y="138"/>
                  </a:lnTo>
                  <a:lnTo>
                    <a:pt x="161" y="141"/>
                  </a:lnTo>
                  <a:lnTo>
                    <a:pt x="165" y="141"/>
                  </a:lnTo>
                  <a:lnTo>
                    <a:pt x="172" y="139"/>
                  </a:lnTo>
                  <a:lnTo>
                    <a:pt x="173" y="139"/>
                  </a:lnTo>
                  <a:lnTo>
                    <a:pt x="172" y="138"/>
                  </a:lnTo>
                  <a:lnTo>
                    <a:pt x="173" y="138"/>
                  </a:lnTo>
                  <a:lnTo>
                    <a:pt x="177" y="135"/>
                  </a:lnTo>
                  <a:lnTo>
                    <a:pt x="178" y="135"/>
                  </a:lnTo>
                  <a:lnTo>
                    <a:pt x="180" y="135"/>
                  </a:lnTo>
                  <a:lnTo>
                    <a:pt x="182" y="137"/>
                  </a:lnTo>
                  <a:lnTo>
                    <a:pt x="184" y="135"/>
                  </a:lnTo>
                  <a:lnTo>
                    <a:pt x="185" y="133"/>
                  </a:lnTo>
                  <a:lnTo>
                    <a:pt x="180" y="130"/>
                  </a:lnTo>
                  <a:lnTo>
                    <a:pt x="177" y="129"/>
                  </a:lnTo>
                  <a:lnTo>
                    <a:pt x="177" y="129"/>
                  </a:lnTo>
                  <a:lnTo>
                    <a:pt x="178" y="128"/>
                  </a:lnTo>
                  <a:lnTo>
                    <a:pt x="181" y="122"/>
                  </a:lnTo>
                  <a:lnTo>
                    <a:pt x="182" y="121"/>
                  </a:lnTo>
                  <a:lnTo>
                    <a:pt x="186" y="120"/>
                  </a:lnTo>
                  <a:lnTo>
                    <a:pt x="188" y="118"/>
                  </a:lnTo>
                  <a:lnTo>
                    <a:pt x="189" y="118"/>
                  </a:lnTo>
                  <a:lnTo>
                    <a:pt x="189" y="117"/>
                  </a:lnTo>
                  <a:lnTo>
                    <a:pt x="190" y="118"/>
                  </a:lnTo>
                  <a:lnTo>
                    <a:pt x="190" y="118"/>
                  </a:lnTo>
                  <a:lnTo>
                    <a:pt x="194" y="117"/>
                  </a:lnTo>
                  <a:lnTo>
                    <a:pt x="195" y="113"/>
                  </a:lnTo>
                  <a:lnTo>
                    <a:pt x="197" y="112"/>
                  </a:lnTo>
                  <a:lnTo>
                    <a:pt x="201" y="110"/>
                  </a:lnTo>
                  <a:lnTo>
                    <a:pt x="206" y="104"/>
                  </a:lnTo>
                  <a:lnTo>
                    <a:pt x="205" y="100"/>
                  </a:lnTo>
                  <a:lnTo>
                    <a:pt x="206" y="97"/>
                  </a:lnTo>
                  <a:lnTo>
                    <a:pt x="205" y="96"/>
                  </a:lnTo>
                  <a:lnTo>
                    <a:pt x="206" y="92"/>
                  </a:lnTo>
                  <a:lnTo>
                    <a:pt x="205" y="89"/>
                  </a:lnTo>
                  <a:lnTo>
                    <a:pt x="203" y="88"/>
                  </a:lnTo>
                  <a:lnTo>
                    <a:pt x="202" y="87"/>
                  </a:lnTo>
                  <a:lnTo>
                    <a:pt x="202" y="85"/>
                  </a:lnTo>
                  <a:lnTo>
                    <a:pt x="205" y="81"/>
                  </a:lnTo>
                  <a:lnTo>
                    <a:pt x="206" y="79"/>
                  </a:lnTo>
                  <a:lnTo>
                    <a:pt x="207" y="72"/>
                  </a:lnTo>
                  <a:lnTo>
                    <a:pt x="209" y="66"/>
                  </a:lnTo>
                  <a:lnTo>
                    <a:pt x="209" y="64"/>
                  </a:lnTo>
                  <a:lnTo>
                    <a:pt x="207" y="63"/>
                  </a:lnTo>
                  <a:lnTo>
                    <a:pt x="207" y="60"/>
                  </a:lnTo>
                  <a:lnTo>
                    <a:pt x="211" y="56"/>
                  </a:lnTo>
                  <a:lnTo>
                    <a:pt x="213" y="58"/>
                  </a:lnTo>
                  <a:lnTo>
                    <a:pt x="215" y="59"/>
                  </a:lnTo>
                  <a:lnTo>
                    <a:pt x="217" y="58"/>
                  </a:lnTo>
                  <a:lnTo>
                    <a:pt x="218" y="56"/>
                  </a:lnTo>
                  <a:lnTo>
                    <a:pt x="222" y="58"/>
                  </a:lnTo>
                  <a:lnTo>
                    <a:pt x="223" y="60"/>
                  </a:lnTo>
                  <a:lnTo>
                    <a:pt x="222" y="62"/>
                  </a:lnTo>
                  <a:lnTo>
                    <a:pt x="226" y="64"/>
                  </a:lnTo>
                  <a:lnTo>
                    <a:pt x="228" y="64"/>
                  </a:lnTo>
                  <a:lnTo>
                    <a:pt x="230" y="64"/>
                  </a:lnTo>
                  <a:lnTo>
                    <a:pt x="232" y="66"/>
                  </a:lnTo>
                  <a:lnTo>
                    <a:pt x="235" y="67"/>
                  </a:lnTo>
                  <a:lnTo>
                    <a:pt x="236" y="67"/>
                  </a:lnTo>
                  <a:lnTo>
                    <a:pt x="239" y="64"/>
                  </a:lnTo>
                  <a:lnTo>
                    <a:pt x="242" y="66"/>
                  </a:lnTo>
                  <a:lnTo>
                    <a:pt x="243" y="67"/>
                  </a:lnTo>
                  <a:lnTo>
                    <a:pt x="248" y="64"/>
                  </a:lnTo>
                  <a:lnTo>
                    <a:pt x="256" y="59"/>
                  </a:lnTo>
                  <a:lnTo>
                    <a:pt x="257" y="58"/>
                  </a:lnTo>
                  <a:lnTo>
                    <a:pt x="260" y="58"/>
                  </a:lnTo>
                  <a:lnTo>
                    <a:pt x="261" y="58"/>
                  </a:lnTo>
                  <a:lnTo>
                    <a:pt x="263" y="55"/>
                  </a:lnTo>
                  <a:lnTo>
                    <a:pt x="264" y="52"/>
                  </a:lnTo>
                  <a:lnTo>
                    <a:pt x="268" y="50"/>
                  </a:lnTo>
                  <a:lnTo>
                    <a:pt x="271" y="48"/>
                  </a:lnTo>
                  <a:lnTo>
                    <a:pt x="271" y="47"/>
                  </a:lnTo>
                  <a:lnTo>
                    <a:pt x="273" y="42"/>
                  </a:lnTo>
                  <a:lnTo>
                    <a:pt x="275" y="40"/>
                  </a:lnTo>
                  <a:lnTo>
                    <a:pt x="277" y="39"/>
                  </a:lnTo>
                  <a:lnTo>
                    <a:pt x="279" y="39"/>
                  </a:lnTo>
                  <a:lnTo>
                    <a:pt x="279" y="38"/>
                  </a:lnTo>
                  <a:lnTo>
                    <a:pt x="280" y="35"/>
                  </a:lnTo>
                  <a:lnTo>
                    <a:pt x="281" y="34"/>
                  </a:lnTo>
                  <a:lnTo>
                    <a:pt x="281" y="33"/>
                  </a:lnTo>
                  <a:lnTo>
                    <a:pt x="285" y="29"/>
                  </a:lnTo>
                  <a:lnTo>
                    <a:pt x="284" y="26"/>
                  </a:lnTo>
                  <a:lnTo>
                    <a:pt x="284" y="25"/>
                  </a:lnTo>
                  <a:lnTo>
                    <a:pt x="285" y="18"/>
                  </a:lnTo>
                  <a:lnTo>
                    <a:pt x="286" y="17"/>
                  </a:lnTo>
                  <a:lnTo>
                    <a:pt x="290" y="14"/>
                  </a:lnTo>
                  <a:lnTo>
                    <a:pt x="293" y="9"/>
                  </a:lnTo>
                  <a:lnTo>
                    <a:pt x="297" y="6"/>
                  </a:lnTo>
                  <a:lnTo>
                    <a:pt x="298" y="4"/>
                  </a:lnTo>
                  <a:lnTo>
                    <a:pt x="300" y="2"/>
                  </a:lnTo>
                  <a:lnTo>
                    <a:pt x="300" y="1"/>
                  </a:lnTo>
                  <a:lnTo>
                    <a:pt x="302" y="0"/>
                  </a:lnTo>
                  <a:lnTo>
                    <a:pt x="305" y="0"/>
                  </a:lnTo>
                  <a:lnTo>
                    <a:pt x="306" y="1"/>
                  </a:lnTo>
                  <a:lnTo>
                    <a:pt x="306" y="2"/>
                  </a:lnTo>
                  <a:lnTo>
                    <a:pt x="310" y="8"/>
                  </a:lnTo>
                  <a:lnTo>
                    <a:pt x="313" y="6"/>
                  </a:lnTo>
                  <a:lnTo>
                    <a:pt x="313" y="5"/>
                  </a:lnTo>
                  <a:lnTo>
                    <a:pt x="314" y="4"/>
                  </a:lnTo>
                  <a:lnTo>
                    <a:pt x="317" y="5"/>
                  </a:lnTo>
                  <a:lnTo>
                    <a:pt x="318" y="6"/>
                  </a:lnTo>
                  <a:lnTo>
                    <a:pt x="319" y="4"/>
                  </a:lnTo>
                  <a:lnTo>
                    <a:pt x="327" y="2"/>
                  </a:lnTo>
                  <a:lnTo>
                    <a:pt x="327" y="5"/>
                  </a:lnTo>
                  <a:lnTo>
                    <a:pt x="327" y="8"/>
                  </a:lnTo>
                  <a:lnTo>
                    <a:pt x="331" y="9"/>
                  </a:lnTo>
                  <a:lnTo>
                    <a:pt x="333" y="10"/>
                  </a:lnTo>
                  <a:lnTo>
                    <a:pt x="333" y="13"/>
                  </a:lnTo>
                  <a:lnTo>
                    <a:pt x="334" y="13"/>
                  </a:lnTo>
                  <a:lnTo>
                    <a:pt x="334" y="15"/>
                  </a:lnTo>
                  <a:lnTo>
                    <a:pt x="334" y="18"/>
                  </a:lnTo>
                  <a:lnTo>
                    <a:pt x="335" y="21"/>
                  </a:lnTo>
                  <a:lnTo>
                    <a:pt x="337" y="21"/>
                  </a:lnTo>
                  <a:lnTo>
                    <a:pt x="338" y="19"/>
                  </a:lnTo>
                  <a:lnTo>
                    <a:pt x="342" y="21"/>
                  </a:lnTo>
                  <a:lnTo>
                    <a:pt x="344" y="23"/>
                  </a:lnTo>
                  <a:lnTo>
                    <a:pt x="347" y="23"/>
                  </a:lnTo>
                  <a:lnTo>
                    <a:pt x="348" y="25"/>
                  </a:lnTo>
                  <a:lnTo>
                    <a:pt x="350" y="26"/>
                  </a:lnTo>
                  <a:lnTo>
                    <a:pt x="352" y="29"/>
                  </a:lnTo>
                  <a:lnTo>
                    <a:pt x="358" y="29"/>
                  </a:lnTo>
                  <a:lnTo>
                    <a:pt x="359" y="29"/>
                  </a:lnTo>
                  <a:lnTo>
                    <a:pt x="359" y="27"/>
                  </a:lnTo>
                  <a:lnTo>
                    <a:pt x="360" y="29"/>
                  </a:lnTo>
                  <a:lnTo>
                    <a:pt x="362" y="30"/>
                  </a:lnTo>
                  <a:lnTo>
                    <a:pt x="362" y="31"/>
                  </a:lnTo>
                  <a:lnTo>
                    <a:pt x="363" y="33"/>
                  </a:lnTo>
                  <a:lnTo>
                    <a:pt x="363" y="37"/>
                  </a:lnTo>
                  <a:lnTo>
                    <a:pt x="363" y="39"/>
                  </a:lnTo>
                  <a:lnTo>
                    <a:pt x="364" y="39"/>
                  </a:lnTo>
                  <a:lnTo>
                    <a:pt x="366" y="40"/>
                  </a:lnTo>
                  <a:lnTo>
                    <a:pt x="371" y="50"/>
                  </a:lnTo>
                  <a:lnTo>
                    <a:pt x="372" y="51"/>
                  </a:lnTo>
                  <a:lnTo>
                    <a:pt x="372" y="52"/>
                  </a:lnTo>
                  <a:lnTo>
                    <a:pt x="372" y="54"/>
                  </a:lnTo>
                  <a:lnTo>
                    <a:pt x="376" y="54"/>
                  </a:lnTo>
                  <a:lnTo>
                    <a:pt x="377" y="55"/>
                  </a:lnTo>
                  <a:lnTo>
                    <a:pt x="380" y="56"/>
                  </a:lnTo>
                  <a:lnTo>
                    <a:pt x="377" y="62"/>
                  </a:lnTo>
                  <a:lnTo>
                    <a:pt x="376" y="64"/>
                  </a:lnTo>
                  <a:lnTo>
                    <a:pt x="379" y="68"/>
                  </a:lnTo>
                  <a:lnTo>
                    <a:pt x="385" y="70"/>
                  </a:lnTo>
                  <a:lnTo>
                    <a:pt x="389" y="68"/>
                  </a:lnTo>
                  <a:lnTo>
                    <a:pt x="389" y="67"/>
                  </a:lnTo>
                  <a:lnTo>
                    <a:pt x="389" y="66"/>
                  </a:lnTo>
                  <a:lnTo>
                    <a:pt x="393" y="66"/>
                  </a:lnTo>
                  <a:lnTo>
                    <a:pt x="393" y="67"/>
                  </a:lnTo>
                  <a:lnTo>
                    <a:pt x="395" y="68"/>
                  </a:lnTo>
                  <a:lnTo>
                    <a:pt x="395" y="70"/>
                  </a:lnTo>
                  <a:lnTo>
                    <a:pt x="396" y="76"/>
                  </a:lnTo>
                  <a:lnTo>
                    <a:pt x="400" y="77"/>
                  </a:lnTo>
                  <a:lnTo>
                    <a:pt x="401" y="77"/>
                  </a:lnTo>
                  <a:lnTo>
                    <a:pt x="403" y="77"/>
                  </a:lnTo>
                  <a:lnTo>
                    <a:pt x="405" y="80"/>
                  </a:lnTo>
                  <a:lnTo>
                    <a:pt x="405" y="81"/>
                  </a:lnTo>
                  <a:lnTo>
                    <a:pt x="404" y="83"/>
                  </a:lnTo>
                  <a:lnTo>
                    <a:pt x="405" y="85"/>
                  </a:lnTo>
                  <a:lnTo>
                    <a:pt x="406" y="85"/>
                  </a:lnTo>
                  <a:lnTo>
                    <a:pt x="406" y="84"/>
                  </a:lnTo>
                  <a:lnTo>
                    <a:pt x="408" y="85"/>
                  </a:lnTo>
                  <a:lnTo>
                    <a:pt x="410" y="84"/>
                  </a:lnTo>
                  <a:lnTo>
                    <a:pt x="410" y="85"/>
                  </a:lnTo>
                  <a:lnTo>
                    <a:pt x="410" y="88"/>
                  </a:lnTo>
                  <a:lnTo>
                    <a:pt x="412" y="85"/>
                  </a:lnTo>
                  <a:lnTo>
                    <a:pt x="414" y="81"/>
                  </a:lnTo>
                  <a:lnTo>
                    <a:pt x="417" y="81"/>
                  </a:lnTo>
                  <a:lnTo>
                    <a:pt x="420" y="84"/>
                  </a:lnTo>
                  <a:lnTo>
                    <a:pt x="420" y="87"/>
                  </a:lnTo>
                  <a:lnTo>
                    <a:pt x="420" y="88"/>
                  </a:lnTo>
                  <a:lnTo>
                    <a:pt x="421" y="91"/>
                  </a:lnTo>
                  <a:lnTo>
                    <a:pt x="422" y="93"/>
                  </a:lnTo>
                  <a:lnTo>
                    <a:pt x="428" y="93"/>
                  </a:lnTo>
                  <a:lnTo>
                    <a:pt x="429" y="95"/>
                  </a:lnTo>
                  <a:lnTo>
                    <a:pt x="430" y="95"/>
                  </a:lnTo>
                  <a:lnTo>
                    <a:pt x="433" y="95"/>
                  </a:lnTo>
                  <a:lnTo>
                    <a:pt x="433" y="96"/>
                  </a:lnTo>
                  <a:lnTo>
                    <a:pt x="433" y="96"/>
                  </a:lnTo>
                  <a:lnTo>
                    <a:pt x="432" y="99"/>
                  </a:lnTo>
                  <a:lnTo>
                    <a:pt x="432" y="100"/>
                  </a:lnTo>
                  <a:lnTo>
                    <a:pt x="432" y="104"/>
                  </a:lnTo>
                  <a:lnTo>
                    <a:pt x="433" y="108"/>
                  </a:lnTo>
                  <a:lnTo>
                    <a:pt x="434" y="110"/>
                  </a:lnTo>
                  <a:lnTo>
                    <a:pt x="433" y="113"/>
                  </a:lnTo>
                  <a:lnTo>
                    <a:pt x="433" y="116"/>
                  </a:lnTo>
                  <a:lnTo>
                    <a:pt x="432" y="117"/>
                  </a:lnTo>
                  <a:lnTo>
                    <a:pt x="432" y="120"/>
                  </a:lnTo>
                  <a:lnTo>
                    <a:pt x="433" y="121"/>
                  </a:lnTo>
                  <a:lnTo>
                    <a:pt x="434" y="121"/>
                  </a:lnTo>
                  <a:lnTo>
                    <a:pt x="433" y="124"/>
                  </a:lnTo>
                  <a:lnTo>
                    <a:pt x="434" y="125"/>
                  </a:lnTo>
                  <a:lnTo>
                    <a:pt x="437" y="129"/>
                  </a:lnTo>
                  <a:lnTo>
                    <a:pt x="434" y="130"/>
                  </a:lnTo>
                  <a:lnTo>
                    <a:pt x="437" y="138"/>
                  </a:lnTo>
                  <a:lnTo>
                    <a:pt x="437" y="139"/>
                  </a:lnTo>
                  <a:lnTo>
                    <a:pt x="442" y="139"/>
                  </a:lnTo>
                  <a:lnTo>
                    <a:pt x="443" y="138"/>
                  </a:lnTo>
                  <a:lnTo>
                    <a:pt x="449" y="137"/>
                  </a:lnTo>
                  <a:lnTo>
                    <a:pt x="449" y="138"/>
                  </a:lnTo>
                  <a:lnTo>
                    <a:pt x="449" y="139"/>
                  </a:lnTo>
                  <a:lnTo>
                    <a:pt x="450" y="139"/>
                  </a:lnTo>
                  <a:lnTo>
                    <a:pt x="454" y="139"/>
                  </a:lnTo>
                  <a:lnTo>
                    <a:pt x="455" y="139"/>
                  </a:lnTo>
                  <a:lnTo>
                    <a:pt x="457" y="141"/>
                  </a:lnTo>
                  <a:lnTo>
                    <a:pt x="459" y="143"/>
                  </a:lnTo>
                  <a:lnTo>
                    <a:pt x="466" y="147"/>
                  </a:lnTo>
                  <a:lnTo>
                    <a:pt x="468" y="143"/>
                  </a:lnTo>
                  <a:lnTo>
                    <a:pt x="468" y="137"/>
                  </a:lnTo>
                  <a:lnTo>
                    <a:pt x="467" y="131"/>
                  </a:lnTo>
                  <a:lnTo>
                    <a:pt x="467" y="129"/>
                  </a:lnTo>
                  <a:lnTo>
                    <a:pt x="468" y="129"/>
                  </a:lnTo>
                  <a:lnTo>
                    <a:pt x="472" y="129"/>
                  </a:lnTo>
                  <a:lnTo>
                    <a:pt x="474" y="129"/>
                  </a:lnTo>
                  <a:lnTo>
                    <a:pt x="474" y="131"/>
                  </a:lnTo>
                  <a:lnTo>
                    <a:pt x="478" y="131"/>
                  </a:lnTo>
                  <a:lnTo>
                    <a:pt x="482" y="129"/>
                  </a:lnTo>
                  <a:lnTo>
                    <a:pt x="482" y="129"/>
                  </a:lnTo>
                  <a:lnTo>
                    <a:pt x="487" y="129"/>
                  </a:lnTo>
                  <a:lnTo>
                    <a:pt x="487" y="129"/>
                  </a:lnTo>
                  <a:lnTo>
                    <a:pt x="488" y="131"/>
                  </a:lnTo>
                  <a:lnTo>
                    <a:pt x="494" y="133"/>
                  </a:lnTo>
                  <a:lnTo>
                    <a:pt x="497" y="130"/>
                  </a:lnTo>
                  <a:lnTo>
                    <a:pt x="499" y="130"/>
                  </a:lnTo>
                  <a:lnTo>
                    <a:pt x="500" y="129"/>
                  </a:lnTo>
                  <a:lnTo>
                    <a:pt x="500" y="122"/>
                  </a:lnTo>
                  <a:lnTo>
                    <a:pt x="499" y="121"/>
                  </a:lnTo>
                  <a:lnTo>
                    <a:pt x="499" y="120"/>
                  </a:lnTo>
                  <a:lnTo>
                    <a:pt x="499" y="118"/>
                  </a:lnTo>
                  <a:lnTo>
                    <a:pt x="499" y="117"/>
                  </a:lnTo>
                  <a:lnTo>
                    <a:pt x="497" y="118"/>
                  </a:lnTo>
                  <a:lnTo>
                    <a:pt x="496" y="118"/>
                  </a:lnTo>
                  <a:lnTo>
                    <a:pt x="494" y="117"/>
                  </a:lnTo>
                  <a:lnTo>
                    <a:pt x="491" y="117"/>
                  </a:lnTo>
                  <a:lnTo>
                    <a:pt x="487" y="116"/>
                  </a:lnTo>
                  <a:lnTo>
                    <a:pt x="487" y="113"/>
                  </a:lnTo>
                  <a:lnTo>
                    <a:pt x="487" y="110"/>
                  </a:lnTo>
                  <a:lnTo>
                    <a:pt x="484" y="109"/>
                  </a:lnTo>
                  <a:lnTo>
                    <a:pt x="479" y="110"/>
                  </a:lnTo>
                  <a:lnTo>
                    <a:pt x="478" y="110"/>
                  </a:lnTo>
                  <a:lnTo>
                    <a:pt x="476" y="108"/>
                  </a:lnTo>
                  <a:lnTo>
                    <a:pt x="471" y="101"/>
                  </a:lnTo>
                  <a:lnTo>
                    <a:pt x="467" y="100"/>
                  </a:lnTo>
                  <a:lnTo>
                    <a:pt x="465" y="99"/>
                  </a:lnTo>
                  <a:lnTo>
                    <a:pt x="463" y="96"/>
                  </a:lnTo>
                  <a:lnTo>
                    <a:pt x="465" y="95"/>
                  </a:lnTo>
                  <a:lnTo>
                    <a:pt x="466" y="93"/>
                  </a:lnTo>
                  <a:lnTo>
                    <a:pt x="467" y="92"/>
                  </a:lnTo>
                  <a:lnTo>
                    <a:pt x="467" y="89"/>
                  </a:lnTo>
                  <a:lnTo>
                    <a:pt x="466" y="88"/>
                  </a:lnTo>
                  <a:lnTo>
                    <a:pt x="463" y="88"/>
                  </a:lnTo>
                  <a:lnTo>
                    <a:pt x="463" y="85"/>
                  </a:lnTo>
                  <a:lnTo>
                    <a:pt x="465" y="84"/>
                  </a:lnTo>
                  <a:lnTo>
                    <a:pt x="465" y="81"/>
                  </a:lnTo>
                  <a:lnTo>
                    <a:pt x="470" y="81"/>
                  </a:lnTo>
                  <a:lnTo>
                    <a:pt x="472" y="83"/>
                  </a:lnTo>
                  <a:lnTo>
                    <a:pt x="474" y="84"/>
                  </a:lnTo>
                  <a:lnTo>
                    <a:pt x="475" y="81"/>
                  </a:lnTo>
                  <a:lnTo>
                    <a:pt x="475" y="80"/>
                  </a:lnTo>
                  <a:lnTo>
                    <a:pt x="476" y="79"/>
                  </a:lnTo>
                  <a:lnTo>
                    <a:pt x="479" y="77"/>
                  </a:lnTo>
                  <a:lnTo>
                    <a:pt x="480" y="75"/>
                  </a:lnTo>
                  <a:lnTo>
                    <a:pt x="482" y="72"/>
                  </a:lnTo>
                  <a:lnTo>
                    <a:pt x="483" y="72"/>
                  </a:lnTo>
                  <a:lnTo>
                    <a:pt x="486" y="73"/>
                  </a:lnTo>
                  <a:lnTo>
                    <a:pt x="491" y="71"/>
                  </a:lnTo>
                  <a:lnTo>
                    <a:pt x="494" y="70"/>
                  </a:lnTo>
                  <a:lnTo>
                    <a:pt x="495" y="68"/>
                  </a:lnTo>
                  <a:lnTo>
                    <a:pt x="496" y="68"/>
                  </a:lnTo>
                  <a:lnTo>
                    <a:pt x="497" y="70"/>
                  </a:lnTo>
                  <a:lnTo>
                    <a:pt x="501" y="71"/>
                  </a:lnTo>
                  <a:lnTo>
                    <a:pt x="504" y="70"/>
                  </a:lnTo>
                  <a:lnTo>
                    <a:pt x="504" y="68"/>
                  </a:lnTo>
                  <a:lnTo>
                    <a:pt x="505" y="67"/>
                  </a:lnTo>
                  <a:lnTo>
                    <a:pt x="507" y="67"/>
                  </a:lnTo>
                  <a:lnTo>
                    <a:pt x="508" y="68"/>
                  </a:lnTo>
                  <a:lnTo>
                    <a:pt x="508" y="70"/>
                  </a:lnTo>
                  <a:lnTo>
                    <a:pt x="508" y="71"/>
                  </a:lnTo>
                  <a:lnTo>
                    <a:pt x="511" y="73"/>
                  </a:lnTo>
                  <a:lnTo>
                    <a:pt x="512" y="72"/>
                  </a:lnTo>
                  <a:lnTo>
                    <a:pt x="515" y="71"/>
                  </a:lnTo>
                  <a:lnTo>
                    <a:pt x="521" y="68"/>
                  </a:lnTo>
                  <a:lnTo>
                    <a:pt x="525" y="71"/>
                  </a:lnTo>
                  <a:lnTo>
                    <a:pt x="528" y="75"/>
                  </a:lnTo>
                  <a:lnTo>
                    <a:pt x="529" y="75"/>
                  </a:lnTo>
                  <a:lnTo>
                    <a:pt x="529" y="76"/>
                  </a:lnTo>
                  <a:lnTo>
                    <a:pt x="529" y="77"/>
                  </a:lnTo>
                  <a:lnTo>
                    <a:pt x="528" y="79"/>
                  </a:lnTo>
                  <a:lnTo>
                    <a:pt x="536" y="88"/>
                  </a:lnTo>
                  <a:lnTo>
                    <a:pt x="538" y="87"/>
                  </a:lnTo>
                  <a:lnTo>
                    <a:pt x="538" y="83"/>
                  </a:lnTo>
                  <a:lnTo>
                    <a:pt x="538" y="80"/>
                  </a:lnTo>
                  <a:lnTo>
                    <a:pt x="549" y="81"/>
                  </a:lnTo>
                  <a:lnTo>
                    <a:pt x="548" y="83"/>
                  </a:lnTo>
                  <a:lnTo>
                    <a:pt x="548" y="84"/>
                  </a:lnTo>
                  <a:lnTo>
                    <a:pt x="549" y="87"/>
                  </a:lnTo>
                  <a:lnTo>
                    <a:pt x="549" y="88"/>
                  </a:lnTo>
                  <a:lnTo>
                    <a:pt x="552" y="88"/>
                  </a:lnTo>
                  <a:lnTo>
                    <a:pt x="559" y="84"/>
                  </a:lnTo>
                  <a:lnTo>
                    <a:pt x="561" y="85"/>
                  </a:lnTo>
                  <a:lnTo>
                    <a:pt x="563" y="79"/>
                  </a:lnTo>
                  <a:lnTo>
                    <a:pt x="570" y="79"/>
                  </a:lnTo>
                  <a:lnTo>
                    <a:pt x="570" y="81"/>
                  </a:lnTo>
                  <a:lnTo>
                    <a:pt x="570" y="84"/>
                  </a:lnTo>
                  <a:lnTo>
                    <a:pt x="570" y="85"/>
                  </a:lnTo>
                  <a:lnTo>
                    <a:pt x="571" y="85"/>
                  </a:lnTo>
                  <a:lnTo>
                    <a:pt x="573" y="84"/>
                  </a:lnTo>
                  <a:lnTo>
                    <a:pt x="575" y="84"/>
                  </a:lnTo>
                  <a:lnTo>
                    <a:pt x="575" y="87"/>
                  </a:lnTo>
                  <a:lnTo>
                    <a:pt x="582" y="93"/>
                  </a:lnTo>
                  <a:lnTo>
                    <a:pt x="582" y="96"/>
                  </a:lnTo>
                  <a:lnTo>
                    <a:pt x="579" y="97"/>
                  </a:lnTo>
                  <a:lnTo>
                    <a:pt x="575" y="100"/>
                  </a:lnTo>
                  <a:lnTo>
                    <a:pt x="574" y="102"/>
                  </a:lnTo>
                  <a:lnTo>
                    <a:pt x="574" y="105"/>
                  </a:lnTo>
                  <a:lnTo>
                    <a:pt x="575" y="106"/>
                  </a:lnTo>
                  <a:lnTo>
                    <a:pt x="577" y="108"/>
                  </a:lnTo>
                  <a:lnTo>
                    <a:pt x="577" y="109"/>
                  </a:lnTo>
                  <a:lnTo>
                    <a:pt x="578" y="112"/>
                  </a:lnTo>
                  <a:lnTo>
                    <a:pt x="581" y="113"/>
                  </a:lnTo>
                  <a:lnTo>
                    <a:pt x="582" y="112"/>
                  </a:lnTo>
                  <a:lnTo>
                    <a:pt x="583" y="113"/>
                  </a:lnTo>
                  <a:lnTo>
                    <a:pt x="585" y="113"/>
                  </a:lnTo>
                  <a:lnTo>
                    <a:pt x="589" y="114"/>
                  </a:lnTo>
                  <a:lnTo>
                    <a:pt x="587" y="116"/>
                  </a:lnTo>
                  <a:lnTo>
                    <a:pt x="587" y="117"/>
                  </a:lnTo>
                  <a:lnTo>
                    <a:pt x="587" y="118"/>
                  </a:lnTo>
                  <a:lnTo>
                    <a:pt x="591" y="118"/>
                  </a:lnTo>
                  <a:lnTo>
                    <a:pt x="591" y="114"/>
                  </a:lnTo>
                  <a:lnTo>
                    <a:pt x="592" y="109"/>
                  </a:lnTo>
                  <a:lnTo>
                    <a:pt x="602" y="116"/>
                  </a:lnTo>
                  <a:lnTo>
                    <a:pt x="606" y="120"/>
                  </a:lnTo>
                  <a:lnTo>
                    <a:pt x="608" y="116"/>
                  </a:lnTo>
                  <a:lnTo>
                    <a:pt x="608" y="110"/>
                  </a:lnTo>
                  <a:lnTo>
                    <a:pt x="608" y="109"/>
                  </a:lnTo>
                  <a:lnTo>
                    <a:pt x="607" y="108"/>
                  </a:lnTo>
                  <a:lnTo>
                    <a:pt x="608" y="105"/>
                  </a:lnTo>
                  <a:lnTo>
                    <a:pt x="611" y="102"/>
                  </a:lnTo>
                  <a:lnTo>
                    <a:pt x="610" y="100"/>
                  </a:lnTo>
                  <a:lnTo>
                    <a:pt x="608" y="96"/>
                  </a:lnTo>
                  <a:lnTo>
                    <a:pt x="608" y="96"/>
                  </a:lnTo>
                  <a:lnTo>
                    <a:pt x="608" y="93"/>
                  </a:lnTo>
                  <a:lnTo>
                    <a:pt x="610" y="91"/>
                  </a:lnTo>
                  <a:lnTo>
                    <a:pt x="614" y="91"/>
                  </a:lnTo>
                  <a:lnTo>
                    <a:pt x="611" y="87"/>
                  </a:lnTo>
                  <a:lnTo>
                    <a:pt x="610" y="84"/>
                  </a:lnTo>
                  <a:lnTo>
                    <a:pt x="612" y="83"/>
                  </a:lnTo>
                  <a:lnTo>
                    <a:pt x="614" y="83"/>
                  </a:lnTo>
                  <a:lnTo>
                    <a:pt x="615" y="80"/>
                  </a:lnTo>
                  <a:lnTo>
                    <a:pt x="612" y="71"/>
                  </a:lnTo>
                  <a:lnTo>
                    <a:pt x="611" y="70"/>
                  </a:lnTo>
                  <a:lnTo>
                    <a:pt x="610" y="68"/>
                  </a:lnTo>
                  <a:lnTo>
                    <a:pt x="610" y="67"/>
                  </a:lnTo>
                  <a:lnTo>
                    <a:pt x="611" y="66"/>
                  </a:lnTo>
                  <a:lnTo>
                    <a:pt x="608" y="64"/>
                  </a:lnTo>
                  <a:lnTo>
                    <a:pt x="607" y="64"/>
                  </a:lnTo>
                  <a:lnTo>
                    <a:pt x="608" y="60"/>
                  </a:lnTo>
                  <a:lnTo>
                    <a:pt x="610" y="56"/>
                  </a:lnTo>
                  <a:lnTo>
                    <a:pt x="610" y="51"/>
                  </a:lnTo>
                  <a:lnTo>
                    <a:pt x="608" y="46"/>
                  </a:lnTo>
                  <a:lnTo>
                    <a:pt x="606" y="44"/>
                  </a:lnTo>
                  <a:lnTo>
                    <a:pt x="604" y="43"/>
                  </a:lnTo>
                  <a:lnTo>
                    <a:pt x="604" y="42"/>
                  </a:lnTo>
                  <a:lnTo>
                    <a:pt x="606" y="40"/>
                  </a:lnTo>
                  <a:lnTo>
                    <a:pt x="604" y="37"/>
                  </a:lnTo>
                  <a:lnTo>
                    <a:pt x="603" y="34"/>
                  </a:lnTo>
                  <a:lnTo>
                    <a:pt x="604" y="33"/>
                  </a:lnTo>
                  <a:lnTo>
                    <a:pt x="606" y="31"/>
                  </a:lnTo>
                  <a:lnTo>
                    <a:pt x="608" y="31"/>
                  </a:lnTo>
                  <a:lnTo>
                    <a:pt x="614" y="29"/>
                  </a:lnTo>
                  <a:lnTo>
                    <a:pt x="615" y="30"/>
                  </a:lnTo>
                  <a:lnTo>
                    <a:pt x="616" y="33"/>
                  </a:lnTo>
                  <a:lnTo>
                    <a:pt x="618" y="31"/>
                  </a:lnTo>
                  <a:lnTo>
                    <a:pt x="619" y="27"/>
                  </a:lnTo>
                  <a:lnTo>
                    <a:pt x="620" y="27"/>
                  </a:lnTo>
                  <a:lnTo>
                    <a:pt x="624" y="26"/>
                  </a:lnTo>
                  <a:lnTo>
                    <a:pt x="624" y="22"/>
                  </a:lnTo>
                  <a:lnTo>
                    <a:pt x="624" y="19"/>
                  </a:lnTo>
                  <a:lnTo>
                    <a:pt x="627" y="18"/>
                  </a:lnTo>
                  <a:lnTo>
                    <a:pt x="629" y="18"/>
                  </a:lnTo>
                  <a:lnTo>
                    <a:pt x="631" y="15"/>
                  </a:lnTo>
                  <a:lnTo>
                    <a:pt x="631" y="14"/>
                  </a:lnTo>
                  <a:lnTo>
                    <a:pt x="631" y="13"/>
                  </a:lnTo>
                  <a:lnTo>
                    <a:pt x="636" y="13"/>
                  </a:lnTo>
                  <a:lnTo>
                    <a:pt x="639" y="14"/>
                  </a:lnTo>
                  <a:lnTo>
                    <a:pt x="641" y="15"/>
                  </a:lnTo>
                  <a:lnTo>
                    <a:pt x="641" y="14"/>
                  </a:lnTo>
                  <a:lnTo>
                    <a:pt x="643" y="14"/>
                  </a:lnTo>
                  <a:lnTo>
                    <a:pt x="650" y="15"/>
                  </a:lnTo>
                  <a:lnTo>
                    <a:pt x="656" y="22"/>
                  </a:lnTo>
                  <a:lnTo>
                    <a:pt x="654" y="25"/>
                  </a:lnTo>
                  <a:lnTo>
                    <a:pt x="652" y="25"/>
                  </a:lnTo>
                  <a:lnTo>
                    <a:pt x="650" y="25"/>
                  </a:lnTo>
                  <a:lnTo>
                    <a:pt x="650" y="29"/>
                  </a:lnTo>
                  <a:lnTo>
                    <a:pt x="650" y="30"/>
                  </a:lnTo>
                  <a:lnTo>
                    <a:pt x="650" y="33"/>
                  </a:lnTo>
                  <a:lnTo>
                    <a:pt x="649" y="34"/>
                  </a:lnTo>
                  <a:lnTo>
                    <a:pt x="650" y="38"/>
                  </a:lnTo>
                  <a:lnTo>
                    <a:pt x="650" y="42"/>
                  </a:lnTo>
                  <a:lnTo>
                    <a:pt x="650" y="46"/>
                  </a:lnTo>
                  <a:lnTo>
                    <a:pt x="652" y="46"/>
                  </a:lnTo>
                  <a:lnTo>
                    <a:pt x="653" y="46"/>
                  </a:lnTo>
                  <a:lnTo>
                    <a:pt x="656" y="47"/>
                  </a:lnTo>
                  <a:lnTo>
                    <a:pt x="658" y="50"/>
                  </a:lnTo>
                  <a:lnTo>
                    <a:pt x="658" y="51"/>
                  </a:lnTo>
                  <a:lnTo>
                    <a:pt x="657" y="55"/>
                  </a:lnTo>
                  <a:lnTo>
                    <a:pt x="661" y="51"/>
                  </a:lnTo>
                  <a:lnTo>
                    <a:pt x="662" y="50"/>
                  </a:lnTo>
                  <a:lnTo>
                    <a:pt x="666" y="50"/>
                  </a:lnTo>
                  <a:lnTo>
                    <a:pt x="666" y="54"/>
                  </a:lnTo>
                  <a:lnTo>
                    <a:pt x="668" y="56"/>
                  </a:lnTo>
                  <a:lnTo>
                    <a:pt x="666" y="63"/>
                  </a:lnTo>
                  <a:lnTo>
                    <a:pt x="669" y="64"/>
                  </a:lnTo>
                  <a:lnTo>
                    <a:pt x="672" y="64"/>
                  </a:lnTo>
                  <a:lnTo>
                    <a:pt x="677" y="64"/>
                  </a:lnTo>
                  <a:lnTo>
                    <a:pt x="678" y="73"/>
                  </a:lnTo>
                  <a:lnTo>
                    <a:pt x="681" y="71"/>
                  </a:lnTo>
                  <a:lnTo>
                    <a:pt x="685" y="70"/>
                  </a:lnTo>
                  <a:lnTo>
                    <a:pt x="689" y="68"/>
                  </a:lnTo>
                  <a:lnTo>
                    <a:pt x="690" y="66"/>
                  </a:lnTo>
                  <a:lnTo>
                    <a:pt x="690" y="64"/>
                  </a:lnTo>
                  <a:lnTo>
                    <a:pt x="691" y="63"/>
                  </a:lnTo>
                  <a:lnTo>
                    <a:pt x="697" y="62"/>
                  </a:lnTo>
                  <a:lnTo>
                    <a:pt x="699" y="63"/>
                  </a:lnTo>
                  <a:lnTo>
                    <a:pt x="703" y="67"/>
                  </a:lnTo>
                  <a:lnTo>
                    <a:pt x="709" y="66"/>
                  </a:lnTo>
                  <a:lnTo>
                    <a:pt x="724" y="64"/>
                  </a:lnTo>
                  <a:lnTo>
                    <a:pt x="727" y="62"/>
                  </a:lnTo>
                  <a:lnTo>
                    <a:pt x="728" y="62"/>
                  </a:lnTo>
                  <a:lnTo>
                    <a:pt x="728" y="63"/>
                  </a:lnTo>
                  <a:lnTo>
                    <a:pt x="734" y="59"/>
                  </a:lnTo>
                  <a:lnTo>
                    <a:pt x="736" y="58"/>
                  </a:lnTo>
                  <a:lnTo>
                    <a:pt x="740" y="58"/>
                  </a:lnTo>
                  <a:lnTo>
                    <a:pt x="739" y="58"/>
                  </a:lnTo>
                  <a:lnTo>
                    <a:pt x="739" y="55"/>
                  </a:lnTo>
                  <a:lnTo>
                    <a:pt x="742" y="56"/>
                  </a:lnTo>
                  <a:lnTo>
                    <a:pt x="744" y="56"/>
                  </a:lnTo>
                  <a:lnTo>
                    <a:pt x="745" y="55"/>
                  </a:lnTo>
                  <a:lnTo>
                    <a:pt x="745" y="54"/>
                  </a:lnTo>
                  <a:lnTo>
                    <a:pt x="747" y="55"/>
                  </a:lnTo>
                  <a:lnTo>
                    <a:pt x="748" y="55"/>
                  </a:lnTo>
                  <a:lnTo>
                    <a:pt x="749" y="55"/>
                  </a:lnTo>
                  <a:lnTo>
                    <a:pt x="751" y="54"/>
                  </a:lnTo>
                  <a:lnTo>
                    <a:pt x="756" y="60"/>
                  </a:lnTo>
                  <a:lnTo>
                    <a:pt x="759" y="60"/>
                  </a:lnTo>
                  <a:lnTo>
                    <a:pt x="760" y="62"/>
                  </a:lnTo>
                  <a:lnTo>
                    <a:pt x="757" y="63"/>
                  </a:lnTo>
                  <a:lnTo>
                    <a:pt x="757" y="64"/>
                  </a:lnTo>
                  <a:lnTo>
                    <a:pt x="759" y="64"/>
                  </a:lnTo>
                  <a:lnTo>
                    <a:pt x="760" y="64"/>
                  </a:lnTo>
                  <a:lnTo>
                    <a:pt x="764" y="62"/>
                  </a:lnTo>
                  <a:lnTo>
                    <a:pt x="765" y="60"/>
                  </a:lnTo>
                  <a:lnTo>
                    <a:pt x="768" y="62"/>
                  </a:lnTo>
                  <a:lnTo>
                    <a:pt x="772" y="56"/>
                  </a:lnTo>
                  <a:lnTo>
                    <a:pt x="773" y="55"/>
                  </a:lnTo>
                  <a:lnTo>
                    <a:pt x="776" y="54"/>
                  </a:lnTo>
                  <a:lnTo>
                    <a:pt x="778" y="54"/>
                  </a:lnTo>
                  <a:lnTo>
                    <a:pt x="784" y="50"/>
                  </a:lnTo>
                  <a:lnTo>
                    <a:pt x="788" y="51"/>
                  </a:lnTo>
                  <a:lnTo>
                    <a:pt x="790" y="54"/>
                  </a:lnTo>
                  <a:lnTo>
                    <a:pt x="790" y="55"/>
                  </a:lnTo>
                  <a:lnTo>
                    <a:pt x="792" y="58"/>
                  </a:lnTo>
                  <a:lnTo>
                    <a:pt x="792" y="59"/>
                  </a:lnTo>
                  <a:lnTo>
                    <a:pt x="792" y="62"/>
                  </a:lnTo>
                  <a:lnTo>
                    <a:pt x="792" y="63"/>
                  </a:lnTo>
                  <a:lnTo>
                    <a:pt x="793" y="62"/>
                  </a:lnTo>
                  <a:lnTo>
                    <a:pt x="796" y="62"/>
                  </a:lnTo>
                  <a:lnTo>
                    <a:pt x="797" y="64"/>
                  </a:lnTo>
                  <a:lnTo>
                    <a:pt x="800" y="64"/>
                  </a:lnTo>
                  <a:lnTo>
                    <a:pt x="800" y="66"/>
                  </a:lnTo>
                  <a:lnTo>
                    <a:pt x="800" y="68"/>
                  </a:lnTo>
                  <a:lnTo>
                    <a:pt x="801" y="70"/>
                  </a:lnTo>
                  <a:lnTo>
                    <a:pt x="800" y="72"/>
                  </a:lnTo>
                  <a:lnTo>
                    <a:pt x="801" y="77"/>
                  </a:lnTo>
                  <a:lnTo>
                    <a:pt x="800" y="79"/>
                  </a:lnTo>
                  <a:lnTo>
                    <a:pt x="798" y="80"/>
                  </a:lnTo>
                  <a:lnTo>
                    <a:pt x="801" y="80"/>
                  </a:lnTo>
                  <a:lnTo>
                    <a:pt x="802" y="80"/>
                  </a:lnTo>
                  <a:lnTo>
                    <a:pt x="805" y="79"/>
                  </a:lnTo>
                  <a:lnTo>
                    <a:pt x="805" y="81"/>
                  </a:lnTo>
                  <a:lnTo>
                    <a:pt x="805" y="83"/>
                  </a:lnTo>
                  <a:lnTo>
                    <a:pt x="807" y="81"/>
                  </a:lnTo>
                  <a:lnTo>
                    <a:pt x="809" y="81"/>
                  </a:lnTo>
                  <a:lnTo>
                    <a:pt x="810" y="83"/>
                  </a:lnTo>
                  <a:lnTo>
                    <a:pt x="811" y="84"/>
                  </a:lnTo>
                  <a:lnTo>
                    <a:pt x="813" y="84"/>
                  </a:lnTo>
                  <a:lnTo>
                    <a:pt x="814" y="85"/>
                  </a:lnTo>
                  <a:lnTo>
                    <a:pt x="814" y="87"/>
                  </a:lnTo>
                  <a:lnTo>
                    <a:pt x="815" y="89"/>
                  </a:lnTo>
                  <a:lnTo>
                    <a:pt x="817" y="88"/>
                  </a:lnTo>
                  <a:lnTo>
                    <a:pt x="818" y="88"/>
                  </a:lnTo>
                  <a:lnTo>
                    <a:pt x="819" y="91"/>
                  </a:lnTo>
                  <a:lnTo>
                    <a:pt x="819" y="88"/>
                  </a:lnTo>
                  <a:lnTo>
                    <a:pt x="821" y="89"/>
                  </a:lnTo>
                  <a:lnTo>
                    <a:pt x="822" y="89"/>
                  </a:lnTo>
                  <a:lnTo>
                    <a:pt x="822" y="88"/>
                  </a:lnTo>
                  <a:lnTo>
                    <a:pt x="823" y="88"/>
                  </a:lnTo>
                  <a:lnTo>
                    <a:pt x="825" y="89"/>
                  </a:lnTo>
                  <a:lnTo>
                    <a:pt x="826" y="89"/>
                  </a:lnTo>
                  <a:lnTo>
                    <a:pt x="827" y="89"/>
                  </a:lnTo>
                  <a:lnTo>
                    <a:pt x="829" y="88"/>
                  </a:lnTo>
                  <a:lnTo>
                    <a:pt x="830" y="89"/>
                  </a:lnTo>
                  <a:lnTo>
                    <a:pt x="830" y="91"/>
                  </a:lnTo>
                  <a:lnTo>
                    <a:pt x="833" y="93"/>
                  </a:lnTo>
                  <a:lnTo>
                    <a:pt x="839" y="96"/>
                  </a:lnTo>
                  <a:lnTo>
                    <a:pt x="839" y="99"/>
                  </a:lnTo>
                  <a:lnTo>
                    <a:pt x="838" y="100"/>
                  </a:lnTo>
                  <a:lnTo>
                    <a:pt x="839" y="104"/>
                  </a:lnTo>
                  <a:lnTo>
                    <a:pt x="842" y="108"/>
                  </a:lnTo>
                  <a:lnTo>
                    <a:pt x="843" y="109"/>
                  </a:lnTo>
                  <a:lnTo>
                    <a:pt x="840" y="113"/>
                  </a:lnTo>
                  <a:lnTo>
                    <a:pt x="839" y="114"/>
                  </a:lnTo>
                  <a:lnTo>
                    <a:pt x="834" y="116"/>
                  </a:lnTo>
                  <a:lnTo>
                    <a:pt x="834" y="120"/>
                  </a:lnTo>
                  <a:lnTo>
                    <a:pt x="831" y="121"/>
                  </a:lnTo>
                  <a:lnTo>
                    <a:pt x="833" y="124"/>
                  </a:lnTo>
                  <a:lnTo>
                    <a:pt x="835" y="124"/>
                  </a:lnTo>
                  <a:lnTo>
                    <a:pt x="836" y="126"/>
                  </a:lnTo>
                  <a:lnTo>
                    <a:pt x="843" y="129"/>
                  </a:lnTo>
                  <a:lnTo>
                    <a:pt x="844" y="129"/>
                  </a:lnTo>
                  <a:lnTo>
                    <a:pt x="847" y="128"/>
                  </a:lnTo>
                  <a:lnTo>
                    <a:pt x="847" y="129"/>
                  </a:lnTo>
                  <a:lnTo>
                    <a:pt x="846" y="129"/>
                  </a:lnTo>
                  <a:lnTo>
                    <a:pt x="850" y="130"/>
                  </a:lnTo>
                  <a:lnTo>
                    <a:pt x="850" y="133"/>
                  </a:lnTo>
                  <a:lnTo>
                    <a:pt x="851" y="135"/>
                  </a:lnTo>
                  <a:lnTo>
                    <a:pt x="852" y="137"/>
                  </a:lnTo>
                  <a:lnTo>
                    <a:pt x="854" y="137"/>
                  </a:lnTo>
                  <a:lnTo>
                    <a:pt x="856" y="141"/>
                  </a:lnTo>
                  <a:lnTo>
                    <a:pt x="859" y="142"/>
                  </a:lnTo>
                  <a:lnTo>
                    <a:pt x="858" y="143"/>
                  </a:lnTo>
                  <a:lnTo>
                    <a:pt x="860" y="147"/>
                  </a:lnTo>
                  <a:lnTo>
                    <a:pt x="863" y="153"/>
                  </a:lnTo>
                  <a:lnTo>
                    <a:pt x="863" y="154"/>
                  </a:lnTo>
                  <a:lnTo>
                    <a:pt x="864" y="155"/>
                  </a:lnTo>
                  <a:lnTo>
                    <a:pt x="864" y="157"/>
                  </a:lnTo>
                  <a:lnTo>
                    <a:pt x="864" y="159"/>
                  </a:lnTo>
                  <a:lnTo>
                    <a:pt x="862" y="160"/>
                  </a:lnTo>
                  <a:lnTo>
                    <a:pt x="862" y="160"/>
                  </a:lnTo>
                  <a:lnTo>
                    <a:pt x="862" y="162"/>
                  </a:lnTo>
                  <a:lnTo>
                    <a:pt x="862" y="163"/>
                  </a:lnTo>
                  <a:lnTo>
                    <a:pt x="860" y="164"/>
                  </a:lnTo>
                  <a:lnTo>
                    <a:pt x="859" y="166"/>
                  </a:lnTo>
                  <a:lnTo>
                    <a:pt x="860" y="171"/>
                  </a:lnTo>
                  <a:lnTo>
                    <a:pt x="862" y="179"/>
                  </a:lnTo>
                  <a:lnTo>
                    <a:pt x="864" y="182"/>
                  </a:lnTo>
                  <a:lnTo>
                    <a:pt x="867" y="182"/>
                  </a:lnTo>
                  <a:lnTo>
                    <a:pt x="869" y="182"/>
                  </a:lnTo>
                  <a:lnTo>
                    <a:pt x="869" y="184"/>
                  </a:lnTo>
                  <a:lnTo>
                    <a:pt x="871" y="186"/>
                  </a:lnTo>
                  <a:lnTo>
                    <a:pt x="872" y="184"/>
                  </a:lnTo>
                  <a:lnTo>
                    <a:pt x="875" y="184"/>
                  </a:lnTo>
                  <a:lnTo>
                    <a:pt x="875" y="186"/>
                  </a:lnTo>
                  <a:lnTo>
                    <a:pt x="881" y="192"/>
                  </a:lnTo>
                  <a:lnTo>
                    <a:pt x="879" y="196"/>
                  </a:lnTo>
                  <a:lnTo>
                    <a:pt x="879" y="197"/>
                  </a:lnTo>
                  <a:lnTo>
                    <a:pt x="879" y="200"/>
                  </a:lnTo>
                  <a:lnTo>
                    <a:pt x="881" y="199"/>
                  </a:lnTo>
                  <a:lnTo>
                    <a:pt x="884" y="200"/>
                  </a:lnTo>
                  <a:lnTo>
                    <a:pt x="885" y="200"/>
                  </a:lnTo>
                  <a:lnTo>
                    <a:pt x="888" y="199"/>
                  </a:lnTo>
                  <a:lnTo>
                    <a:pt x="893" y="201"/>
                  </a:lnTo>
                  <a:lnTo>
                    <a:pt x="893" y="204"/>
                  </a:lnTo>
                  <a:lnTo>
                    <a:pt x="896" y="209"/>
                  </a:lnTo>
                  <a:lnTo>
                    <a:pt x="897" y="209"/>
                  </a:lnTo>
                  <a:lnTo>
                    <a:pt x="900" y="207"/>
                  </a:lnTo>
                  <a:lnTo>
                    <a:pt x="905" y="213"/>
                  </a:lnTo>
                  <a:lnTo>
                    <a:pt x="908" y="216"/>
                  </a:lnTo>
                  <a:lnTo>
                    <a:pt x="910" y="216"/>
                  </a:lnTo>
                  <a:lnTo>
                    <a:pt x="912" y="217"/>
                  </a:lnTo>
                  <a:lnTo>
                    <a:pt x="913" y="219"/>
                  </a:lnTo>
                  <a:lnTo>
                    <a:pt x="916" y="217"/>
                  </a:lnTo>
                  <a:lnTo>
                    <a:pt x="917" y="217"/>
                  </a:lnTo>
                  <a:lnTo>
                    <a:pt x="917" y="219"/>
                  </a:lnTo>
                  <a:lnTo>
                    <a:pt x="917" y="220"/>
                  </a:lnTo>
                  <a:lnTo>
                    <a:pt x="918" y="221"/>
                  </a:lnTo>
                  <a:lnTo>
                    <a:pt x="921" y="222"/>
                  </a:lnTo>
                  <a:lnTo>
                    <a:pt x="922" y="222"/>
                  </a:lnTo>
                  <a:lnTo>
                    <a:pt x="925" y="222"/>
                  </a:lnTo>
                  <a:lnTo>
                    <a:pt x="926" y="224"/>
                  </a:lnTo>
                  <a:lnTo>
                    <a:pt x="926" y="224"/>
                  </a:lnTo>
                  <a:lnTo>
                    <a:pt x="925" y="225"/>
                  </a:lnTo>
                  <a:lnTo>
                    <a:pt x="924" y="225"/>
                  </a:lnTo>
                  <a:lnTo>
                    <a:pt x="925" y="228"/>
                  </a:lnTo>
                  <a:lnTo>
                    <a:pt x="929" y="226"/>
                  </a:lnTo>
                  <a:lnTo>
                    <a:pt x="933" y="224"/>
                  </a:lnTo>
                  <a:lnTo>
                    <a:pt x="935" y="225"/>
                  </a:lnTo>
                  <a:lnTo>
                    <a:pt x="935" y="226"/>
                  </a:lnTo>
                  <a:lnTo>
                    <a:pt x="938" y="229"/>
                  </a:lnTo>
                  <a:lnTo>
                    <a:pt x="941" y="229"/>
                  </a:lnTo>
                  <a:lnTo>
                    <a:pt x="945" y="233"/>
                  </a:lnTo>
                  <a:lnTo>
                    <a:pt x="943" y="234"/>
                  </a:lnTo>
                  <a:lnTo>
                    <a:pt x="942" y="234"/>
                  </a:lnTo>
                  <a:lnTo>
                    <a:pt x="942" y="236"/>
                  </a:lnTo>
                  <a:lnTo>
                    <a:pt x="942" y="240"/>
                  </a:lnTo>
                  <a:lnTo>
                    <a:pt x="939" y="240"/>
                  </a:lnTo>
                  <a:lnTo>
                    <a:pt x="938" y="240"/>
                  </a:lnTo>
                  <a:lnTo>
                    <a:pt x="937" y="244"/>
                  </a:lnTo>
                  <a:lnTo>
                    <a:pt x="937" y="246"/>
                  </a:lnTo>
                  <a:lnTo>
                    <a:pt x="938" y="249"/>
                  </a:lnTo>
                  <a:lnTo>
                    <a:pt x="942" y="249"/>
                  </a:lnTo>
                  <a:lnTo>
                    <a:pt x="947" y="251"/>
                  </a:lnTo>
                  <a:lnTo>
                    <a:pt x="951" y="253"/>
                  </a:lnTo>
                  <a:lnTo>
                    <a:pt x="954" y="253"/>
                  </a:lnTo>
                  <a:lnTo>
                    <a:pt x="957" y="255"/>
                  </a:lnTo>
                  <a:lnTo>
                    <a:pt x="958" y="261"/>
                  </a:lnTo>
                  <a:lnTo>
                    <a:pt x="955" y="266"/>
                  </a:lnTo>
                  <a:lnTo>
                    <a:pt x="950" y="271"/>
                  </a:lnTo>
                  <a:lnTo>
                    <a:pt x="950" y="278"/>
                  </a:lnTo>
                  <a:lnTo>
                    <a:pt x="949" y="280"/>
                  </a:lnTo>
                  <a:lnTo>
                    <a:pt x="946" y="282"/>
                  </a:lnTo>
                  <a:lnTo>
                    <a:pt x="946" y="288"/>
                  </a:lnTo>
                  <a:lnTo>
                    <a:pt x="942" y="287"/>
                  </a:lnTo>
                  <a:lnTo>
                    <a:pt x="939" y="290"/>
                  </a:lnTo>
                  <a:lnTo>
                    <a:pt x="939" y="298"/>
                  </a:lnTo>
                  <a:lnTo>
                    <a:pt x="937" y="300"/>
                  </a:lnTo>
                  <a:lnTo>
                    <a:pt x="938" y="306"/>
                  </a:lnTo>
                  <a:lnTo>
                    <a:pt x="938" y="308"/>
                  </a:lnTo>
                  <a:lnTo>
                    <a:pt x="939" y="311"/>
                  </a:lnTo>
                  <a:lnTo>
                    <a:pt x="921" y="321"/>
                  </a:lnTo>
                  <a:lnTo>
                    <a:pt x="920" y="323"/>
                  </a:lnTo>
                  <a:lnTo>
                    <a:pt x="921" y="328"/>
                  </a:lnTo>
                  <a:lnTo>
                    <a:pt x="924" y="333"/>
                  </a:lnTo>
                  <a:lnTo>
                    <a:pt x="924" y="335"/>
                  </a:lnTo>
                  <a:lnTo>
                    <a:pt x="928" y="335"/>
                  </a:lnTo>
                  <a:lnTo>
                    <a:pt x="930" y="342"/>
                  </a:lnTo>
                  <a:lnTo>
                    <a:pt x="931" y="345"/>
                  </a:lnTo>
                  <a:lnTo>
                    <a:pt x="941" y="349"/>
                  </a:lnTo>
                  <a:lnTo>
                    <a:pt x="942" y="349"/>
                  </a:lnTo>
                  <a:lnTo>
                    <a:pt x="943" y="349"/>
                  </a:lnTo>
                  <a:lnTo>
                    <a:pt x="945" y="352"/>
                  </a:lnTo>
                  <a:lnTo>
                    <a:pt x="950" y="352"/>
                  </a:lnTo>
                  <a:lnTo>
                    <a:pt x="953" y="352"/>
                  </a:lnTo>
                  <a:lnTo>
                    <a:pt x="955" y="360"/>
                  </a:lnTo>
                  <a:lnTo>
                    <a:pt x="954" y="362"/>
                  </a:lnTo>
                  <a:lnTo>
                    <a:pt x="954" y="364"/>
                  </a:lnTo>
                  <a:lnTo>
                    <a:pt x="954" y="365"/>
                  </a:lnTo>
                  <a:lnTo>
                    <a:pt x="954" y="366"/>
                  </a:lnTo>
                  <a:lnTo>
                    <a:pt x="953" y="369"/>
                  </a:lnTo>
                  <a:lnTo>
                    <a:pt x="955" y="371"/>
                  </a:lnTo>
                  <a:lnTo>
                    <a:pt x="955" y="373"/>
                  </a:lnTo>
                  <a:lnTo>
                    <a:pt x="954" y="374"/>
                  </a:lnTo>
                  <a:lnTo>
                    <a:pt x="954" y="377"/>
                  </a:lnTo>
                  <a:lnTo>
                    <a:pt x="955" y="377"/>
                  </a:lnTo>
                  <a:lnTo>
                    <a:pt x="958" y="378"/>
                  </a:lnTo>
                  <a:lnTo>
                    <a:pt x="957" y="378"/>
                  </a:lnTo>
                  <a:lnTo>
                    <a:pt x="955" y="379"/>
                  </a:lnTo>
                  <a:lnTo>
                    <a:pt x="957" y="381"/>
                  </a:lnTo>
                  <a:lnTo>
                    <a:pt x="959" y="381"/>
                  </a:lnTo>
                  <a:lnTo>
                    <a:pt x="962" y="379"/>
                  </a:lnTo>
                  <a:lnTo>
                    <a:pt x="964" y="379"/>
                  </a:lnTo>
                  <a:lnTo>
                    <a:pt x="964" y="381"/>
                  </a:lnTo>
                  <a:lnTo>
                    <a:pt x="964" y="382"/>
                  </a:lnTo>
                  <a:lnTo>
                    <a:pt x="966" y="383"/>
                  </a:lnTo>
                  <a:lnTo>
                    <a:pt x="967" y="389"/>
                  </a:lnTo>
                  <a:lnTo>
                    <a:pt x="968" y="391"/>
                  </a:lnTo>
                  <a:lnTo>
                    <a:pt x="970" y="393"/>
                  </a:lnTo>
                  <a:lnTo>
                    <a:pt x="970" y="397"/>
                  </a:lnTo>
                  <a:lnTo>
                    <a:pt x="968" y="401"/>
                  </a:lnTo>
                  <a:lnTo>
                    <a:pt x="970" y="404"/>
                  </a:lnTo>
                  <a:lnTo>
                    <a:pt x="975" y="412"/>
                  </a:lnTo>
                  <a:lnTo>
                    <a:pt x="975" y="414"/>
                  </a:lnTo>
                  <a:lnTo>
                    <a:pt x="978" y="415"/>
                  </a:lnTo>
                  <a:lnTo>
                    <a:pt x="983" y="418"/>
                  </a:lnTo>
                  <a:lnTo>
                    <a:pt x="984" y="416"/>
                  </a:lnTo>
                  <a:lnTo>
                    <a:pt x="986" y="415"/>
                  </a:lnTo>
                  <a:lnTo>
                    <a:pt x="988" y="416"/>
                  </a:lnTo>
                  <a:lnTo>
                    <a:pt x="988" y="418"/>
                  </a:lnTo>
                  <a:lnTo>
                    <a:pt x="988" y="419"/>
                  </a:lnTo>
                  <a:lnTo>
                    <a:pt x="988" y="424"/>
                  </a:lnTo>
                  <a:lnTo>
                    <a:pt x="988" y="428"/>
                  </a:lnTo>
                  <a:lnTo>
                    <a:pt x="988" y="431"/>
                  </a:lnTo>
                  <a:lnTo>
                    <a:pt x="989" y="435"/>
                  </a:lnTo>
                  <a:lnTo>
                    <a:pt x="987" y="439"/>
                  </a:lnTo>
                  <a:lnTo>
                    <a:pt x="991" y="443"/>
                  </a:lnTo>
                  <a:lnTo>
                    <a:pt x="993" y="448"/>
                  </a:lnTo>
                  <a:lnTo>
                    <a:pt x="993" y="451"/>
                  </a:lnTo>
                  <a:lnTo>
                    <a:pt x="993" y="455"/>
                  </a:lnTo>
                  <a:lnTo>
                    <a:pt x="1000" y="459"/>
                  </a:lnTo>
                  <a:lnTo>
                    <a:pt x="1005" y="459"/>
                  </a:lnTo>
                  <a:lnTo>
                    <a:pt x="1008" y="459"/>
                  </a:lnTo>
                  <a:lnTo>
                    <a:pt x="1009" y="461"/>
                  </a:lnTo>
                  <a:lnTo>
                    <a:pt x="1011" y="464"/>
                  </a:lnTo>
                  <a:lnTo>
                    <a:pt x="1013" y="465"/>
                  </a:lnTo>
                  <a:lnTo>
                    <a:pt x="1015" y="465"/>
                  </a:lnTo>
                  <a:lnTo>
                    <a:pt x="1021" y="472"/>
                  </a:lnTo>
                  <a:lnTo>
                    <a:pt x="1022" y="476"/>
                  </a:lnTo>
                  <a:lnTo>
                    <a:pt x="1022" y="477"/>
                  </a:lnTo>
                  <a:lnTo>
                    <a:pt x="1022" y="478"/>
                  </a:lnTo>
                  <a:lnTo>
                    <a:pt x="1025" y="482"/>
                  </a:lnTo>
                  <a:lnTo>
                    <a:pt x="1028" y="485"/>
                  </a:lnTo>
                  <a:lnTo>
                    <a:pt x="1028" y="488"/>
                  </a:lnTo>
                  <a:lnTo>
                    <a:pt x="1028" y="489"/>
                  </a:lnTo>
                  <a:lnTo>
                    <a:pt x="1030" y="491"/>
                  </a:lnTo>
                  <a:lnTo>
                    <a:pt x="1034" y="493"/>
                  </a:lnTo>
                  <a:lnTo>
                    <a:pt x="1036" y="493"/>
                  </a:lnTo>
                  <a:lnTo>
                    <a:pt x="1042" y="493"/>
                  </a:lnTo>
                  <a:lnTo>
                    <a:pt x="1044" y="493"/>
                  </a:lnTo>
                  <a:lnTo>
                    <a:pt x="1046" y="490"/>
                  </a:lnTo>
                  <a:lnTo>
                    <a:pt x="1048" y="493"/>
                  </a:lnTo>
                  <a:lnTo>
                    <a:pt x="1053" y="494"/>
                  </a:lnTo>
                  <a:lnTo>
                    <a:pt x="1057" y="495"/>
                  </a:lnTo>
                  <a:lnTo>
                    <a:pt x="1058" y="494"/>
                  </a:lnTo>
                  <a:lnTo>
                    <a:pt x="1057" y="491"/>
                  </a:lnTo>
                  <a:lnTo>
                    <a:pt x="1055" y="490"/>
                  </a:lnTo>
                  <a:lnTo>
                    <a:pt x="1055" y="488"/>
                  </a:lnTo>
                  <a:lnTo>
                    <a:pt x="1062" y="488"/>
                  </a:lnTo>
                  <a:lnTo>
                    <a:pt x="1063" y="489"/>
                  </a:lnTo>
                  <a:lnTo>
                    <a:pt x="1065" y="490"/>
                  </a:lnTo>
                  <a:lnTo>
                    <a:pt x="1067" y="490"/>
                  </a:lnTo>
                  <a:lnTo>
                    <a:pt x="1074" y="490"/>
                  </a:lnTo>
                  <a:lnTo>
                    <a:pt x="1077" y="493"/>
                  </a:lnTo>
                  <a:lnTo>
                    <a:pt x="1081" y="494"/>
                  </a:lnTo>
                  <a:lnTo>
                    <a:pt x="1082" y="495"/>
                  </a:lnTo>
                  <a:lnTo>
                    <a:pt x="1084" y="498"/>
                  </a:lnTo>
                  <a:lnTo>
                    <a:pt x="1091" y="506"/>
                  </a:lnTo>
                  <a:lnTo>
                    <a:pt x="1095" y="506"/>
                  </a:lnTo>
                  <a:lnTo>
                    <a:pt x="1096" y="506"/>
                  </a:lnTo>
                  <a:lnTo>
                    <a:pt x="1098" y="513"/>
                  </a:lnTo>
                  <a:lnTo>
                    <a:pt x="1098" y="514"/>
                  </a:lnTo>
                  <a:lnTo>
                    <a:pt x="1096" y="517"/>
                  </a:lnTo>
                  <a:lnTo>
                    <a:pt x="1099" y="522"/>
                  </a:lnTo>
                  <a:lnTo>
                    <a:pt x="1102" y="522"/>
                  </a:lnTo>
                  <a:lnTo>
                    <a:pt x="1106" y="522"/>
                  </a:lnTo>
                  <a:lnTo>
                    <a:pt x="1106" y="526"/>
                  </a:lnTo>
                  <a:lnTo>
                    <a:pt x="1107" y="527"/>
                  </a:lnTo>
                  <a:lnTo>
                    <a:pt x="1108" y="530"/>
                  </a:lnTo>
                  <a:lnTo>
                    <a:pt x="1111" y="528"/>
                  </a:lnTo>
                  <a:lnTo>
                    <a:pt x="1112" y="531"/>
                  </a:lnTo>
                  <a:lnTo>
                    <a:pt x="1113" y="532"/>
                  </a:lnTo>
                  <a:lnTo>
                    <a:pt x="1113" y="536"/>
                  </a:lnTo>
                  <a:lnTo>
                    <a:pt x="1116" y="539"/>
                  </a:lnTo>
                  <a:lnTo>
                    <a:pt x="1120" y="540"/>
                  </a:lnTo>
                  <a:lnTo>
                    <a:pt x="1121" y="540"/>
                  </a:lnTo>
                  <a:lnTo>
                    <a:pt x="1121" y="543"/>
                  </a:lnTo>
                  <a:lnTo>
                    <a:pt x="1120" y="547"/>
                  </a:lnTo>
                  <a:lnTo>
                    <a:pt x="1123" y="548"/>
                  </a:lnTo>
                  <a:lnTo>
                    <a:pt x="1127" y="550"/>
                  </a:lnTo>
                  <a:lnTo>
                    <a:pt x="1129" y="552"/>
                  </a:lnTo>
                  <a:lnTo>
                    <a:pt x="1132" y="553"/>
                  </a:lnTo>
                  <a:lnTo>
                    <a:pt x="1136" y="557"/>
                  </a:lnTo>
                  <a:lnTo>
                    <a:pt x="1139" y="559"/>
                  </a:lnTo>
                  <a:lnTo>
                    <a:pt x="1140" y="563"/>
                  </a:lnTo>
                  <a:lnTo>
                    <a:pt x="1140" y="568"/>
                  </a:lnTo>
                  <a:lnTo>
                    <a:pt x="1139" y="572"/>
                  </a:lnTo>
                  <a:lnTo>
                    <a:pt x="1148" y="579"/>
                  </a:lnTo>
                  <a:lnTo>
                    <a:pt x="1157" y="582"/>
                  </a:lnTo>
                  <a:lnTo>
                    <a:pt x="1160" y="581"/>
                  </a:lnTo>
                  <a:lnTo>
                    <a:pt x="1169" y="579"/>
                  </a:lnTo>
                  <a:lnTo>
                    <a:pt x="1175" y="584"/>
                  </a:lnTo>
                  <a:lnTo>
                    <a:pt x="1177" y="585"/>
                  </a:lnTo>
                  <a:lnTo>
                    <a:pt x="1186" y="592"/>
                  </a:lnTo>
                  <a:lnTo>
                    <a:pt x="1191" y="598"/>
                  </a:lnTo>
                  <a:lnTo>
                    <a:pt x="1194" y="601"/>
                  </a:lnTo>
                  <a:lnTo>
                    <a:pt x="1195" y="602"/>
                  </a:lnTo>
                  <a:lnTo>
                    <a:pt x="1197" y="604"/>
                  </a:lnTo>
                  <a:lnTo>
                    <a:pt x="1199" y="605"/>
                  </a:lnTo>
                  <a:lnTo>
                    <a:pt x="1202" y="605"/>
                  </a:lnTo>
                  <a:lnTo>
                    <a:pt x="1202" y="608"/>
                  </a:lnTo>
                  <a:lnTo>
                    <a:pt x="1202" y="610"/>
                  </a:lnTo>
                  <a:lnTo>
                    <a:pt x="1203" y="613"/>
                  </a:lnTo>
                  <a:lnTo>
                    <a:pt x="1203" y="618"/>
                  </a:lnTo>
                  <a:lnTo>
                    <a:pt x="1203" y="621"/>
                  </a:lnTo>
                  <a:lnTo>
                    <a:pt x="1206" y="626"/>
                  </a:lnTo>
                  <a:lnTo>
                    <a:pt x="1205" y="630"/>
                  </a:lnTo>
                  <a:lnTo>
                    <a:pt x="1203" y="630"/>
                  </a:lnTo>
                  <a:lnTo>
                    <a:pt x="1205" y="633"/>
                  </a:lnTo>
                  <a:lnTo>
                    <a:pt x="1208" y="635"/>
                  </a:lnTo>
                  <a:lnTo>
                    <a:pt x="1211" y="638"/>
                  </a:lnTo>
                  <a:lnTo>
                    <a:pt x="1212" y="638"/>
                  </a:lnTo>
                  <a:lnTo>
                    <a:pt x="1215" y="641"/>
                  </a:lnTo>
                  <a:lnTo>
                    <a:pt x="1218" y="641"/>
                  </a:lnTo>
                  <a:lnTo>
                    <a:pt x="1218" y="642"/>
                  </a:lnTo>
                  <a:lnTo>
                    <a:pt x="1219" y="642"/>
                  </a:lnTo>
                  <a:lnTo>
                    <a:pt x="1220" y="642"/>
                  </a:lnTo>
                  <a:lnTo>
                    <a:pt x="1222" y="643"/>
                  </a:lnTo>
                  <a:lnTo>
                    <a:pt x="1222" y="644"/>
                  </a:lnTo>
                  <a:lnTo>
                    <a:pt x="1223" y="644"/>
                  </a:lnTo>
                  <a:lnTo>
                    <a:pt x="1223" y="646"/>
                  </a:lnTo>
                  <a:lnTo>
                    <a:pt x="1224" y="646"/>
                  </a:lnTo>
                  <a:lnTo>
                    <a:pt x="1226" y="646"/>
                  </a:lnTo>
                  <a:lnTo>
                    <a:pt x="1227" y="646"/>
                  </a:lnTo>
                  <a:lnTo>
                    <a:pt x="1227" y="647"/>
                  </a:lnTo>
                  <a:lnTo>
                    <a:pt x="1228" y="647"/>
                  </a:lnTo>
                  <a:lnTo>
                    <a:pt x="1228" y="648"/>
                  </a:lnTo>
                  <a:lnTo>
                    <a:pt x="1230" y="650"/>
                  </a:lnTo>
                  <a:lnTo>
                    <a:pt x="1231" y="651"/>
                  </a:lnTo>
                  <a:lnTo>
                    <a:pt x="1232" y="651"/>
                  </a:lnTo>
                  <a:lnTo>
                    <a:pt x="1234" y="650"/>
                  </a:lnTo>
                  <a:lnTo>
                    <a:pt x="1235" y="650"/>
                  </a:lnTo>
                  <a:lnTo>
                    <a:pt x="1235" y="647"/>
                  </a:lnTo>
                  <a:lnTo>
                    <a:pt x="1234" y="644"/>
                  </a:lnTo>
                  <a:lnTo>
                    <a:pt x="1234" y="643"/>
                  </a:lnTo>
                  <a:lnTo>
                    <a:pt x="1235" y="639"/>
                  </a:lnTo>
                  <a:lnTo>
                    <a:pt x="1239" y="637"/>
                  </a:lnTo>
                  <a:lnTo>
                    <a:pt x="1245" y="638"/>
                  </a:lnTo>
                  <a:lnTo>
                    <a:pt x="1248" y="638"/>
                  </a:lnTo>
                  <a:lnTo>
                    <a:pt x="1251" y="638"/>
                  </a:lnTo>
                  <a:lnTo>
                    <a:pt x="1251" y="639"/>
                  </a:lnTo>
                  <a:lnTo>
                    <a:pt x="1251" y="638"/>
                  </a:lnTo>
                  <a:lnTo>
                    <a:pt x="1252" y="637"/>
                  </a:lnTo>
                  <a:lnTo>
                    <a:pt x="1255" y="637"/>
                  </a:lnTo>
                  <a:lnTo>
                    <a:pt x="1257" y="641"/>
                  </a:lnTo>
                  <a:lnTo>
                    <a:pt x="1257" y="642"/>
                  </a:lnTo>
                  <a:lnTo>
                    <a:pt x="1257" y="644"/>
                  </a:lnTo>
                  <a:lnTo>
                    <a:pt x="1263" y="650"/>
                  </a:lnTo>
                  <a:lnTo>
                    <a:pt x="1263" y="648"/>
                  </a:lnTo>
                  <a:lnTo>
                    <a:pt x="1265" y="646"/>
                  </a:lnTo>
                  <a:lnTo>
                    <a:pt x="1267" y="646"/>
                  </a:lnTo>
                  <a:lnTo>
                    <a:pt x="1267" y="647"/>
                  </a:lnTo>
                  <a:lnTo>
                    <a:pt x="1267" y="650"/>
                  </a:lnTo>
                  <a:lnTo>
                    <a:pt x="1269" y="655"/>
                  </a:lnTo>
                  <a:lnTo>
                    <a:pt x="1272" y="662"/>
                  </a:lnTo>
                  <a:lnTo>
                    <a:pt x="1274" y="668"/>
                  </a:lnTo>
                  <a:lnTo>
                    <a:pt x="1277" y="668"/>
                  </a:lnTo>
                  <a:lnTo>
                    <a:pt x="1278" y="668"/>
                  </a:lnTo>
                  <a:lnTo>
                    <a:pt x="1280" y="671"/>
                  </a:lnTo>
                  <a:lnTo>
                    <a:pt x="1281" y="673"/>
                  </a:lnTo>
                  <a:lnTo>
                    <a:pt x="1290" y="672"/>
                  </a:lnTo>
                  <a:lnTo>
                    <a:pt x="1293" y="673"/>
                  </a:lnTo>
                  <a:lnTo>
                    <a:pt x="1294" y="673"/>
                  </a:lnTo>
                  <a:lnTo>
                    <a:pt x="1296" y="672"/>
                  </a:lnTo>
                  <a:lnTo>
                    <a:pt x="1297" y="670"/>
                  </a:lnTo>
                  <a:lnTo>
                    <a:pt x="1298" y="673"/>
                  </a:lnTo>
                  <a:lnTo>
                    <a:pt x="1301" y="677"/>
                  </a:lnTo>
                  <a:lnTo>
                    <a:pt x="1302" y="681"/>
                  </a:lnTo>
                  <a:lnTo>
                    <a:pt x="1306" y="692"/>
                  </a:lnTo>
                  <a:lnTo>
                    <a:pt x="1311" y="693"/>
                  </a:lnTo>
                  <a:lnTo>
                    <a:pt x="1314" y="693"/>
                  </a:lnTo>
                  <a:lnTo>
                    <a:pt x="1314" y="695"/>
                  </a:lnTo>
                  <a:lnTo>
                    <a:pt x="1314" y="696"/>
                  </a:lnTo>
                  <a:lnTo>
                    <a:pt x="1315" y="697"/>
                  </a:lnTo>
                  <a:lnTo>
                    <a:pt x="1315" y="699"/>
                  </a:lnTo>
                  <a:lnTo>
                    <a:pt x="1317" y="700"/>
                  </a:lnTo>
                  <a:lnTo>
                    <a:pt x="1319" y="704"/>
                  </a:lnTo>
                  <a:lnTo>
                    <a:pt x="1322" y="706"/>
                  </a:lnTo>
                  <a:lnTo>
                    <a:pt x="1321" y="708"/>
                  </a:lnTo>
                  <a:lnTo>
                    <a:pt x="1321" y="709"/>
                  </a:lnTo>
                  <a:lnTo>
                    <a:pt x="1321" y="710"/>
                  </a:lnTo>
                  <a:lnTo>
                    <a:pt x="1319" y="712"/>
                  </a:lnTo>
                  <a:lnTo>
                    <a:pt x="1319" y="713"/>
                  </a:lnTo>
                  <a:lnTo>
                    <a:pt x="1321" y="714"/>
                  </a:lnTo>
                  <a:lnTo>
                    <a:pt x="1322" y="716"/>
                  </a:lnTo>
                  <a:lnTo>
                    <a:pt x="1323" y="717"/>
                  </a:lnTo>
                  <a:lnTo>
                    <a:pt x="1325" y="717"/>
                  </a:lnTo>
                  <a:lnTo>
                    <a:pt x="1326" y="717"/>
                  </a:lnTo>
                  <a:lnTo>
                    <a:pt x="1327" y="717"/>
                  </a:lnTo>
                  <a:lnTo>
                    <a:pt x="1328" y="717"/>
                  </a:lnTo>
                  <a:lnTo>
                    <a:pt x="1328" y="720"/>
                  </a:lnTo>
                  <a:lnTo>
                    <a:pt x="1326" y="722"/>
                  </a:lnTo>
                  <a:lnTo>
                    <a:pt x="1325" y="725"/>
                  </a:lnTo>
                  <a:lnTo>
                    <a:pt x="1323" y="733"/>
                  </a:lnTo>
                  <a:lnTo>
                    <a:pt x="1322" y="734"/>
                  </a:lnTo>
                  <a:lnTo>
                    <a:pt x="1318" y="741"/>
                  </a:lnTo>
                  <a:lnTo>
                    <a:pt x="1319" y="743"/>
                  </a:lnTo>
                  <a:lnTo>
                    <a:pt x="1322" y="743"/>
                  </a:lnTo>
                  <a:lnTo>
                    <a:pt x="1323" y="746"/>
                  </a:lnTo>
                  <a:lnTo>
                    <a:pt x="1325" y="746"/>
                  </a:lnTo>
                  <a:lnTo>
                    <a:pt x="1327" y="746"/>
                  </a:lnTo>
                  <a:lnTo>
                    <a:pt x="1330" y="746"/>
                  </a:lnTo>
                  <a:lnTo>
                    <a:pt x="1328" y="750"/>
                  </a:lnTo>
                  <a:lnTo>
                    <a:pt x="1327" y="750"/>
                  </a:lnTo>
                  <a:lnTo>
                    <a:pt x="1326" y="749"/>
                  </a:lnTo>
                  <a:lnTo>
                    <a:pt x="1323" y="750"/>
                  </a:lnTo>
                  <a:lnTo>
                    <a:pt x="1323" y="754"/>
                  </a:lnTo>
                  <a:lnTo>
                    <a:pt x="1325" y="757"/>
                  </a:lnTo>
                  <a:lnTo>
                    <a:pt x="1326" y="758"/>
                  </a:lnTo>
                  <a:lnTo>
                    <a:pt x="1326" y="759"/>
                  </a:lnTo>
                  <a:lnTo>
                    <a:pt x="1325" y="763"/>
                  </a:lnTo>
                  <a:lnTo>
                    <a:pt x="1325" y="763"/>
                  </a:lnTo>
                  <a:lnTo>
                    <a:pt x="1325" y="767"/>
                  </a:lnTo>
                  <a:lnTo>
                    <a:pt x="1327" y="770"/>
                  </a:lnTo>
                  <a:lnTo>
                    <a:pt x="1328" y="774"/>
                  </a:lnTo>
                  <a:lnTo>
                    <a:pt x="1328" y="780"/>
                  </a:lnTo>
                  <a:lnTo>
                    <a:pt x="1327" y="782"/>
                  </a:lnTo>
                  <a:lnTo>
                    <a:pt x="1326" y="783"/>
                  </a:lnTo>
                  <a:lnTo>
                    <a:pt x="1322" y="790"/>
                  </a:lnTo>
                  <a:lnTo>
                    <a:pt x="1323" y="792"/>
                  </a:lnTo>
                  <a:lnTo>
                    <a:pt x="1323" y="795"/>
                  </a:lnTo>
                  <a:lnTo>
                    <a:pt x="1322" y="799"/>
                  </a:lnTo>
                  <a:lnTo>
                    <a:pt x="1321" y="800"/>
                  </a:lnTo>
                  <a:lnTo>
                    <a:pt x="1319" y="800"/>
                  </a:lnTo>
                  <a:lnTo>
                    <a:pt x="1317" y="804"/>
                  </a:lnTo>
                  <a:lnTo>
                    <a:pt x="1314" y="807"/>
                  </a:lnTo>
                  <a:lnTo>
                    <a:pt x="1313" y="807"/>
                  </a:lnTo>
                  <a:lnTo>
                    <a:pt x="1313" y="805"/>
                  </a:lnTo>
                  <a:lnTo>
                    <a:pt x="1310" y="803"/>
                  </a:lnTo>
                  <a:lnTo>
                    <a:pt x="1307" y="807"/>
                  </a:lnTo>
                  <a:lnTo>
                    <a:pt x="1309" y="809"/>
                  </a:lnTo>
                  <a:lnTo>
                    <a:pt x="1309" y="811"/>
                  </a:lnTo>
                  <a:lnTo>
                    <a:pt x="1306" y="812"/>
                  </a:lnTo>
                  <a:lnTo>
                    <a:pt x="1307" y="815"/>
                  </a:lnTo>
                  <a:lnTo>
                    <a:pt x="1307" y="817"/>
                  </a:lnTo>
                  <a:lnTo>
                    <a:pt x="1306" y="820"/>
                  </a:lnTo>
                  <a:lnTo>
                    <a:pt x="1305" y="821"/>
                  </a:lnTo>
                  <a:lnTo>
                    <a:pt x="1302" y="826"/>
                  </a:lnTo>
                  <a:lnTo>
                    <a:pt x="1301" y="825"/>
                  </a:lnTo>
                  <a:lnTo>
                    <a:pt x="1298" y="824"/>
                  </a:lnTo>
                  <a:lnTo>
                    <a:pt x="1289" y="820"/>
                  </a:lnTo>
                  <a:lnTo>
                    <a:pt x="1285" y="817"/>
                  </a:lnTo>
                  <a:lnTo>
                    <a:pt x="1282" y="813"/>
                  </a:lnTo>
                  <a:lnTo>
                    <a:pt x="1278" y="811"/>
                  </a:lnTo>
                  <a:lnTo>
                    <a:pt x="1273" y="809"/>
                  </a:lnTo>
                  <a:lnTo>
                    <a:pt x="1267" y="804"/>
                  </a:lnTo>
                  <a:lnTo>
                    <a:pt x="1265" y="804"/>
                  </a:lnTo>
                  <a:lnTo>
                    <a:pt x="1261" y="808"/>
                  </a:lnTo>
                  <a:lnTo>
                    <a:pt x="1257" y="807"/>
                  </a:lnTo>
                  <a:lnTo>
                    <a:pt x="1253" y="804"/>
                  </a:lnTo>
                  <a:lnTo>
                    <a:pt x="1247" y="797"/>
                  </a:lnTo>
                  <a:lnTo>
                    <a:pt x="1241" y="795"/>
                  </a:lnTo>
                  <a:lnTo>
                    <a:pt x="1240" y="796"/>
                  </a:lnTo>
                  <a:lnTo>
                    <a:pt x="1239" y="799"/>
                  </a:lnTo>
                  <a:lnTo>
                    <a:pt x="1239" y="800"/>
                  </a:lnTo>
                  <a:lnTo>
                    <a:pt x="1240" y="800"/>
                  </a:lnTo>
                  <a:lnTo>
                    <a:pt x="1240" y="801"/>
                  </a:lnTo>
                  <a:lnTo>
                    <a:pt x="1240" y="803"/>
                  </a:lnTo>
                  <a:lnTo>
                    <a:pt x="1236" y="808"/>
                  </a:lnTo>
                  <a:lnTo>
                    <a:pt x="1235" y="808"/>
                  </a:lnTo>
                  <a:lnTo>
                    <a:pt x="1234" y="808"/>
                  </a:lnTo>
                  <a:lnTo>
                    <a:pt x="1234" y="809"/>
                  </a:lnTo>
                  <a:lnTo>
                    <a:pt x="1234" y="811"/>
                  </a:lnTo>
                  <a:lnTo>
                    <a:pt x="1230" y="812"/>
                  </a:lnTo>
                  <a:lnTo>
                    <a:pt x="1228" y="811"/>
                  </a:lnTo>
                  <a:lnTo>
                    <a:pt x="1226" y="808"/>
                  </a:lnTo>
                  <a:lnTo>
                    <a:pt x="1223" y="811"/>
                  </a:lnTo>
                  <a:lnTo>
                    <a:pt x="1223" y="815"/>
                  </a:lnTo>
                  <a:lnTo>
                    <a:pt x="1226" y="820"/>
                  </a:lnTo>
                  <a:lnTo>
                    <a:pt x="1226" y="822"/>
                  </a:lnTo>
                  <a:lnTo>
                    <a:pt x="1224" y="824"/>
                  </a:lnTo>
                  <a:lnTo>
                    <a:pt x="1227" y="826"/>
                  </a:lnTo>
                  <a:lnTo>
                    <a:pt x="1228" y="829"/>
                  </a:lnTo>
                  <a:lnTo>
                    <a:pt x="1226" y="837"/>
                  </a:lnTo>
                  <a:lnTo>
                    <a:pt x="1226" y="841"/>
                  </a:lnTo>
                  <a:lnTo>
                    <a:pt x="1224" y="844"/>
                  </a:lnTo>
                  <a:lnTo>
                    <a:pt x="1223" y="848"/>
                  </a:lnTo>
                  <a:lnTo>
                    <a:pt x="1222" y="853"/>
                  </a:lnTo>
                  <a:lnTo>
                    <a:pt x="1222" y="855"/>
                  </a:lnTo>
                  <a:lnTo>
                    <a:pt x="1223" y="858"/>
                  </a:lnTo>
                  <a:lnTo>
                    <a:pt x="1226" y="862"/>
                  </a:lnTo>
                  <a:lnTo>
                    <a:pt x="1224" y="865"/>
                  </a:lnTo>
                  <a:lnTo>
                    <a:pt x="1223" y="869"/>
                  </a:lnTo>
                  <a:lnTo>
                    <a:pt x="1223" y="870"/>
                  </a:lnTo>
                  <a:lnTo>
                    <a:pt x="1222" y="871"/>
                  </a:lnTo>
                  <a:lnTo>
                    <a:pt x="1222" y="874"/>
                  </a:lnTo>
                  <a:lnTo>
                    <a:pt x="1220" y="877"/>
                  </a:lnTo>
                  <a:lnTo>
                    <a:pt x="1220" y="879"/>
                  </a:lnTo>
                  <a:lnTo>
                    <a:pt x="1220" y="883"/>
                  </a:lnTo>
                  <a:lnTo>
                    <a:pt x="1218" y="888"/>
                  </a:lnTo>
                  <a:lnTo>
                    <a:pt x="1215" y="890"/>
                  </a:lnTo>
                  <a:lnTo>
                    <a:pt x="1214" y="890"/>
                  </a:lnTo>
                  <a:lnTo>
                    <a:pt x="1208" y="895"/>
                  </a:lnTo>
                  <a:lnTo>
                    <a:pt x="1203" y="903"/>
                  </a:lnTo>
                  <a:lnTo>
                    <a:pt x="1201" y="906"/>
                  </a:lnTo>
                  <a:lnTo>
                    <a:pt x="1193" y="913"/>
                  </a:lnTo>
                  <a:lnTo>
                    <a:pt x="1175" y="923"/>
                  </a:lnTo>
                  <a:lnTo>
                    <a:pt x="1165" y="923"/>
                  </a:lnTo>
                  <a:lnTo>
                    <a:pt x="1164" y="923"/>
                  </a:lnTo>
                  <a:lnTo>
                    <a:pt x="1162" y="923"/>
                  </a:lnTo>
                  <a:lnTo>
                    <a:pt x="1161" y="923"/>
                  </a:lnTo>
                  <a:lnTo>
                    <a:pt x="1160" y="923"/>
                  </a:lnTo>
                  <a:lnTo>
                    <a:pt x="1154" y="923"/>
                  </a:lnTo>
                  <a:lnTo>
                    <a:pt x="1145" y="928"/>
                  </a:lnTo>
                  <a:lnTo>
                    <a:pt x="1140" y="931"/>
                  </a:lnTo>
                  <a:lnTo>
                    <a:pt x="1136" y="931"/>
                  </a:lnTo>
                  <a:lnTo>
                    <a:pt x="1133" y="931"/>
                  </a:lnTo>
                  <a:lnTo>
                    <a:pt x="1132" y="931"/>
                  </a:lnTo>
                  <a:lnTo>
                    <a:pt x="1131" y="931"/>
                  </a:lnTo>
                  <a:lnTo>
                    <a:pt x="1129" y="931"/>
                  </a:lnTo>
                  <a:lnTo>
                    <a:pt x="1129" y="932"/>
                  </a:lnTo>
                  <a:lnTo>
                    <a:pt x="1124" y="935"/>
                  </a:lnTo>
                  <a:lnTo>
                    <a:pt x="1112" y="940"/>
                  </a:lnTo>
                  <a:lnTo>
                    <a:pt x="1110" y="942"/>
                  </a:lnTo>
                  <a:lnTo>
                    <a:pt x="1108" y="945"/>
                  </a:lnTo>
                  <a:lnTo>
                    <a:pt x="1107" y="950"/>
                  </a:lnTo>
                  <a:lnTo>
                    <a:pt x="1095" y="961"/>
                  </a:lnTo>
                  <a:lnTo>
                    <a:pt x="1092" y="962"/>
                  </a:lnTo>
                  <a:lnTo>
                    <a:pt x="1073" y="965"/>
                  </a:lnTo>
                  <a:lnTo>
                    <a:pt x="1070" y="968"/>
                  </a:lnTo>
                  <a:lnTo>
                    <a:pt x="1069" y="972"/>
                  </a:lnTo>
                  <a:lnTo>
                    <a:pt x="1067" y="975"/>
                  </a:lnTo>
                  <a:lnTo>
                    <a:pt x="1066" y="979"/>
                  </a:lnTo>
                  <a:lnTo>
                    <a:pt x="1063" y="982"/>
                  </a:lnTo>
                  <a:lnTo>
                    <a:pt x="1061" y="985"/>
                  </a:lnTo>
                  <a:lnTo>
                    <a:pt x="1053" y="989"/>
                  </a:lnTo>
                  <a:lnTo>
                    <a:pt x="1050" y="995"/>
                  </a:lnTo>
                  <a:lnTo>
                    <a:pt x="1048" y="999"/>
                  </a:lnTo>
                  <a:lnTo>
                    <a:pt x="1045" y="997"/>
                  </a:lnTo>
                  <a:lnTo>
                    <a:pt x="1042" y="998"/>
                  </a:lnTo>
                  <a:lnTo>
                    <a:pt x="1042" y="1001"/>
                  </a:lnTo>
                  <a:lnTo>
                    <a:pt x="1040" y="1003"/>
                  </a:lnTo>
                  <a:lnTo>
                    <a:pt x="1040" y="1010"/>
                  </a:lnTo>
                  <a:lnTo>
                    <a:pt x="1041" y="1016"/>
                  </a:lnTo>
                  <a:lnTo>
                    <a:pt x="1044" y="1019"/>
                  </a:lnTo>
                  <a:lnTo>
                    <a:pt x="1054" y="1030"/>
                  </a:lnTo>
                  <a:lnTo>
                    <a:pt x="1055" y="1032"/>
                  </a:lnTo>
                  <a:lnTo>
                    <a:pt x="1059" y="1035"/>
                  </a:lnTo>
                  <a:lnTo>
                    <a:pt x="1063" y="1037"/>
                  </a:lnTo>
                  <a:lnTo>
                    <a:pt x="1070" y="1044"/>
                  </a:lnTo>
                  <a:lnTo>
                    <a:pt x="1073" y="1051"/>
                  </a:lnTo>
                  <a:lnTo>
                    <a:pt x="1075" y="1061"/>
                  </a:lnTo>
                  <a:lnTo>
                    <a:pt x="1077" y="1065"/>
                  </a:lnTo>
                  <a:lnTo>
                    <a:pt x="1087" y="1066"/>
                  </a:lnTo>
                  <a:lnTo>
                    <a:pt x="1088" y="1069"/>
                  </a:lnTo>
                  <a:lnTo>
                    <a:pt x="1090" y="1069"/>
                  </a:lnTo>
                  <a:lnTo>
                    <a:pt x="1090" y="1073"/>
                  </a:lnTo>
                  <a:lnTo>
                    <a:pt x="1091" y="1074"/>
                  </a:lnTo>
                  <a:lnTo>
                    <a:pt x="1094" y="1073"/>
                  </a:lnTo>
                  <a:lnTo>
                    <a:pt x="1095" y="1076"/>
                  </a:lnTo>
                  <a:lnTo>
                    <a:pt x="1098" y="1081"/>
                  </a:lnTo>
                  <a:lnTo>
                    <a:pt x="1102" y="1086"/>
                  </a:lnTo>
                  <a:lnTo>
                    <a:pt x="1103" y="1089"/>
                  </a:lnTo>
                  <a:lnTo>
                    <a:pt x="1108" y="1102"/>
                  </a:lnTo>
                  <a:lnTo>
                    <a:pt x="1113" y="1109"/>
                  </a:lnTo>
                  <a:lnTo>
                    <a:pt x="1113" y="1113"/>
                  </a:lnTo>
                  <a:lnTo>
                    <a:pt x="1110" y="1117"/>
                  </a:lnTo>
                  <a:lnTo>
                    <a:pt x="1108" y="1123"/>
                  </a:lnTo>
                  <a:lnTo>
                    <a:pt x="1104" y="1131"/>
                  </a:lnTo>
                  <a:lnTo>
                    <a:pt x="1099" y="1138"/>
                  </a:lnTo>
                  <a:lnTo>
                    <a:pt x="1098" y="1138"/>
                  </a:lnTo>
                  <a:lnTo>
                    <a:pt x="1098" y="1139"/>
                  </a:lnTo>
                  <a:lnTo>
                    <a:pt x="1098" y="1140"/>
                  </a:lnTo>
                  <a:lnTo>
                    <a:pt x="1094" y="1143"/>
                  </a:lnTo>
                  <a:lnTo>
                    <a:pt x="1098" y="1143"/>
                  </a:lnTo>
                  <a:lnTo>
                    <a:pt x="1099" y="1146"/>
                  </a:lnTo>
                  <a:lnTo>
                    <a:pt x="1098" y="1147"/>
                  </a:lnTo>
                  <a:lnTo>
                    <a:pt x="1098" y="1148"/>
                  </a:lnTo>
                  <a:lnTo>
                    <a:pt x="1096" y="1151"/>
                  </a:lnTo>
                  <a:lnTo>
                    <a:pt x="1096" y="1153"/>
                  </a:lnTo>
                  <a:lnTo>
                    <a:pt x="1095" y="1153"/>
                  </a:lnTo>
                  <a:lnTo>
                    <a:pt x="1092" y="1155"/>
                  </a:lnTo>
                  <a:lnTo>
                    <a:pt x="1091" y="1157"/>
                  </a:lnTo>
                  <a:lnTo>
                    <a:pt x="1088" y="1164"/>
                  </a:lnTo>
                  <a:lnTo>
                    <a:pt x="1096" y="1169"/>
                  </a:lnTo>
                  <a:lnTo>
                    <a:pt x="1098" y="1169"/>
                  </a:lnTo>
                  <a:lnTo>
                    <a:pt x="1100" y="1168"/>
                  </a:lnTo>
                  <a:lnTo>
                    <a:pt x="1103" y="1169"/>
                  </a:lnTo>
                  <a:lnTo>
                    <a:pt x="1104" y="1169"/>
                  </a:lnTo>
                  <a:lnTo>
                    <a:pt x="1111" y="1169"/>
                  </a:lnTo>
                  <a:lnTo>
                    <a:pt x="1115" y="1167"/>
                  </a:lnTo>
                  <a:lnTo>
                    <a:pt x="1116" y="1167"/>
                  </a:lnTo>
                  <a:lnTo>
                    <a:pt x="1117" y="1163"/>
                  </a:lnTo>
                  <a:lnTo>
                    <a:pt x="1120" y="1163"/>
                  </a:lnTo>
                  <a:lnTo>
                    <a:pt x="1128" y="1167"/>
                  </a:lnTo>
                  <a:lnTo>
                    <a:pt x="1129" y="1168"/>
                  </a:lnTo>
                  <a:lnTo>
                    <a:pt x="1133" y="1175"/>
                  </a:lnTo>
                  <a:lnTo>
                    <a:pt x="1139" y="1176"/>
                  </a:lnTo>
                  <a:lnTo>
                    <a:pt x="1139" y="1179"/>
                  </a:lnTo>
                  <a:lnTo>
                    <a:pt x="1139" y="1183"/>
                  </a:lnTo>
                  <a:lnTo>
                    <a:pt x="1139" y="1186"/>
                  </a:lnTo>
                  <a:lnTo>
                    <a:pt x="1140" y="1189"/>
                  </a:lnTo>
                  <a:lnTo>
                    <a:pt x="1141" y="1190"/>
                  </a:lnTo>
                  <a:lnTo>
                    <a:pt x="1141" y="1192"/>
                  </a:lnTo>
                  <a:lnTo>
                    <a:pt x="1141" y="1193"/>
                  </a:lnTo>
                  <a:lnTo>
                    <a:pt x="1143" y="1196"/>
                  </a:lnTo>
                  <a:lnTo>
                    <a:pt x="1144" y="1198"/>
                  </a:lnTo>
                  <a:lnTo>
                    <a:pt x="1144" y="1200"/>
                  </a:lnTo>
                  <a:lnTo>
                    <a:pt x="1143" y="1201"/>
                  </a:lnTo>
                  <a:lnTo>
                    <a:pt x="1143" y="1202"/>
                  </a:lnTo>
                  <a:lnTo>
                    <a:pt x="1137" y="1209"/>
                  </a:lnTo>
                  <a:lnTo>
                    <a:pt x="1135" y="1212"/>
                  </a:lnTo>
                  <a:lnTo>
                    <a:pt x="1137" y="1214"/>
                  </a:lnTo>
                  <a:lnTo>
                    <a:pt x="1137" y="1215"/>
                  </a:lnTo>
                  <a:lnTo>
                    <a:pt x="1139" y="1217"/>
                  </a:lnTo>
                  <a:lnTo>
                    <a:pt x="1137" y="1218"/>
                  </a:lnTo>
                  <a:lnTo>
                    <a:pt x="1135" y="1219"/>
                  </a:lnTo>
                  <a:lnTo>
                    <a:pt x="1131" y="1221"/>
                  </a:lnTo>
                  <a:lnTo>
                    <a:pt x="1129" y="1223"/>
                  </a:lnTo>
                  <a:lnTo>
                    <a:pt x="1132" y="1227"/>
                  </a:lnTo>
                  <a:lnTo>
                    <a:pt x="1132" y="1229"/>
                  </a:lnTo>
                  <a:lnTo>
                    <a:pt x="1135" y="1230"/>
                  </a:lnTo>
                  <a:lnTo>
                    <a:pt x="1131" y="1234"/>
                  </a:lnTo>
                  <a:lnTo>
                    <a:pt x="1131" y="1237"/>
                  </a:lnTo>
                  <a:lnTo>
                    <a:pt x="1127" y="1241"/>
                  </a:lnTo>
                  <a:lnTo>
                    <a:pt x="1129" y="1243"/>
                  </a:lnTo>
                  <a:lnTo>
                    <a:pt x="1131" y="1244"/>
                  </a:lnTo>
                  <a:lnTo>
                    <a:pt x="1132" y="1246"/>
                  </a:lnTo>
                  <a:lnTo>
                    <a:pt x="1131" y="1247"/>
                  </a:lnTo>
                  <a:lnTo>
                    <a:pt x="1132" y="1248"/>
                  </a:lnTo>
                  <a:lnTo>
                    <a:pt x="1132" y="1258"/>
                  </a:lnTo>
                  <a:lnTo>
                    <a:pt x="1129" y="1260"/>
                  </a:lnTo>
                  <a:lnTo>
                    <a:pt x="1127" y="1260"/>
                  </a:lnTo>
                  <a:lnTo>
                    <a:pt x="1125" y="1264"/>
                  </a:lnTo>
                  <a:lnTo>
                    <a:pt x="1124" y="1266"/>
                  </a:lnTo>
                  <a:lnTo>
                    <a:pt x="1120" y="1271"/>
                  </a:lnTo>
                  <a:lnTo>
                    <a:pt x="1117" y="1268"/>
                  </a:lnTo>
                  <a:lnTo>
                    <a:pt x="1117" y="1267"/>
                  </a:lnTo>
                  <a:lnTo>
                    <a:pt x="1117" y="1266"/>
                  </a:lnTo>
                  <a:lnTo>
                    <a:pt x="1113" y="1263"/>
                  </a:lnTo>
                  <a:lnTo>
                    <a:pt x="1111" y="1263"/>
                  </a:lnTo>
                  <a:lnTo>
                    <a:pt x="1111" y="1266"/>
                  </a:lnTo>
                  <a:lnTo>
                    <a:pt x="1111" y="1267"/>
                  </a:lnTo>
                  <a:lnTo>
                    <a:pt x="1110" y="1267"/>
                  </a:lnTo>
                  <a:lnTo>
                    <a:pt x="1100" y="1262"/>
                  </a:lnTo>
                  <a:lnTo>
                    <a:pt x="1094" y="1258"/>
                  </a:lnTo>
                  <a:lnTo>
                    <a:pt x="1086" y="1251"/>
                  </a:lnTo>
                  <a:lnTo>
                    <a:pt x="1086" y="1250"/>
                  </a:lnTo>
                  <a:lnTo>
                    <a:pt x="1086" y="1248"/>
                  </a:lnTo>
                  <a:lnTo>
                    <a:pt x="1084" y="1247"/>
                  </a:lnTo>
                  <a:lnTo>
                    <a:pt x="1082" y="1246"/>
                  </a:lnTo>
                  <a:lnTo>
                    <a:pt x="1077" y="1243"/>
                  </a:lnTo>
                  <a:lnTo>
                    <a:pt x="1077" y="1239"/>
                  </a:lnTo>
                  <a:lnTo>
                    <a:pt x="1075" y="1239"/>
                  </a:lnTo>
                  <a:lnTo>
                    <a:pt x="1073" y="1239"/>
                  </a:lnTo>
                  <a:lnTo>
                    <a:pt x="1067" y="1239"/>
                  </a:lnTo>
                  <a:lnTo>
                    <a:pt x="1062" y="1235"/>
                  </a:lnTo>
                  <a:lnTo>
                    <a:pt x="1061" y="1234"/>
                  </a:lnTo>
                  <a:lnTo>
                    <a:pt x="1059" y="1231"/>
                  </a:lnTo>
                  <a:lnTo>
                    <a:pt x="1057" y="1230"/>
                  </a:lnTo>
                  <a:lnTo>
                    <a:pt x="1055" y="1225"/>
                  </a:lnTo>
                  <a:lnTo>
                    <a:pt x="1059" y="1218"/>
                  </a:lnTo>
                  <a:lnTo>
                    <a:pt x="1058" y="1217"/>
                  </a:lnTo>
                  <a:lnTo>
                    <a:pt x="1062" y="1214"/>
                  </a:lnTo>
                  <a:lnTo>
                    <a:pt x="1066" y="1210"/>
                  </a:lnTo>
                  <a:lnTo>
                    <a:pt x="1061" y="1205"/>
                  </a:lnTo>
                  <a:lnTo>
                    <a:pt x="1058" y="1204"/>
                  </a:lnTo>
                  <a:lnTo>
                    <a:pt x="1057" y="1202"/>
                  </a:lnTo>
                  <a:lnTo>
                    <a:pt x="1055" y="1202"/>
                  </a:lnTo>
                  <a:lnTo>
                    <a:pt x="1054" y="1202"/>
                  </a:lnTo>
                  <a:lnTo>
                    <a:pt x="1049" y="1196"/>
                  </a:lnTo>
                  <a:lnTo>
                    <a:pt x="1049" y="1194"/>
                  </a:lnTo>
                  <a:lnTo>
                    <a:pt x="1051" y="1192"/>
                  </a:lnTo>
                  <a:lnTo>
                    <a:pt x="1053" y="1190"/>
                  </a:lnTo>
                  <a:lnTo>
                    <a:pt x="1054" y="1188"/>
                  </a:lnTo>
                  <a:lnTo>
                    <a:pt x="1054" y="1185"/>
                  </a:lnTo>
                  <a:lnTo>
                    <a:pt x="1051" y="1188"/>
                  </a:lnTo>
                  <a:lnTo>
                    <a:pt x="1051" y="1189"/>
                  </a:lnTo>
                  <a:lnTo>
                    <a:pt x="1048" y="1189"/>
                  </a:lnTo>
                  <a:lnTo>
                    <a:pt x="1045" y="1186"/>
                  </a:lnTo>
                  <a:lnTo>
                    <a:pt x="1045" y="1185"/>
                  </a:lnTo>
                  <a:lnTo>
                    <a:pt x="1041" y="1184"/>
                  </a:lnTo>
                  <a:lnTo>
                    <a:pt x="1040" y="1184"/>
                  </a:lnTo>
                  <a:lnTo>
                    <a:pt x="1037" y="1184"/>
                  </a:lnTo>
                  <a:lnTo>
                    <a:pt x="1036" y="1185"/>
                  </a:lnTo>
                  <a:lnTo>
                    <a:pt x="1030" y="1183"/>
                  </a:lnTo>
                  <a:lnTo>
                    <a:pt x="1021" y="1184"/>
                  </a:lnTo>
                  <a:lnTo>
                    <a:pt x="1017" y="1188"/>
                  </a:lnTo>
                  <a:lnTo>
                    <a:pt x="1013" y="1188"/>
                  </a:lnTo>
                  <a:lnTo>
                    <a:pt x="1013" y="1186"/>
                  </a:lnTo>
                  <a:lnTo>
                    <a:pt x="1005" y="1188"/>
                  </a:lnTo>
                  <a:lnTo>
                    <a:pt x="1000" y="1197"/>
                  </a:lnTo>
                  <a:lnTo>
                    <a:pt x="997" y="1205"/>
                  </a:lnTo>
                  <a:lnTo>
                    <a:pt x="987" y="1204"/>
                  </a:lnTo>
                  <a:lnTo>
                    <a:pt x="983" y="1206"/>
                  </a:lnTo>
                  <a:lnTo>
                    <a:pt x="982" y="1208"/>
                  </a:lnTo>
                  <a:lnTo>
                    <a:pt x="980" y="1208"/>
                  </a:lnTo>
                  <a:lnTo>
                    <a:pt x="976" y="1208"/>
                  </a:lnTo>
                  <a:lnTo>
                    <a:pt x="975" y="1206"/>
                  </a:lnTo>
                  <a:lnTo>
                    <a:pt x="974" y="1204"/>
                  </a:lnTo>
                  <a:lnTo>
                    <a:pt x="970" y="1201"/>
                  </a:lnTo>
                  <a:lnTo>
                    <a:pt x="966" y="1198"/>
                  </a:lnTo>
                  <a:lnTo>
                    <a:pt x="962" y="1192"/>
                  </a:lnTo>
                  <a:lnTo>
                    <a:pt x="959" y="1188"/>
                  </a:lnTo>
                  <a:lnTo>
                    <a:pt x="959" y="1184"/>
                  </a:lnTo>
                  <a:lnTo>
                    <a:pt x="959" y="1183"/>
                  </a:lnTo>
                  <a:lnTo>
                    <a:pt x="958" y="1180"/>
                  </a:lnTo>
                  <a:lnTo>
                    <a:pt x="950" y="1180"/>
                  </a:lnTo>
                  <a:lnTo>
                    <a:pt x="942" y="1184"/>
                  </a:lnTo>
                  <a:lnTo>
                    <a:pt x="938" y="1185"/>
                  </a:lnTo>
                  <a:lnTo>
                    <a:pt x="933" y="1181"/>
                  </a:lnTo>
                  <a:lnTo>
                    <a:pt x="930" y="1183"/>
                  </a:lnTo>
                  <a:lnTo>
                    <a:pt x="929" y="1181"/>
                  </a:lnTo>
                  <a:lnTo>
                    <a:pt x="930" y="1180"/>
                  </a:lnTo>
                  <a:lnTo>
                    <a:pt x="926" y="1180"/>
                  </a:lnTo>
                  <a:lnTo>
                    <a:pt x="916" y="1184"/>
                  </a:lnTo>
                  <a:lnTo>
                    <a:pt x="913" y="1185"/>
                  </a:lnTo>
                  <a:lnTo>
                    <a:pt x="909" y="1188"/>
                  </a:lnTo>
                  <a:lnTo>
                    <a:pt x="908" y="1188"/>
                  </a:lnTo>
                  <a:lnTo>
                    <a:pt x="904" y="1183"/>
                  </a:lnTo>
                  <a:lnTo>
                    <a:pt x="902" y="1181"/>
                  </a:lnTo>
                  <a:lnTo>
                    <a:pt x="904" y="1176"/>
                  </a:lnTo>
                  <a:lnTo>
                    <a:pt x="908" y="1169"/>
                  </a:lnTo>
                  <a:lnTo>
                    <a:pt x="909" y="1167"/>
                  </a:lnTo>
                  <a:lnTo>
                    <a:pt x="906" y="1161"/>
                  </a:lnTo>
                  <a:lnTo>
                    <a:pt x="904" y="1163"/>
                  </a:lnTo>
                  <a:lnTo>
                    <a:pt x="901" y="1168"/>
                  </a:lnTo>
                  <a:lnTo>
                    <a:pt x="898" y="1173"/>
                  </a:lnTo>
                  <a:lnTo>
                    <a:pt x="887" y="1180"/>
                  </a:lnTo>
                  <a:lnTo>
                    <a:pt x="884" y="1180"/>
                  </a:lnTo>
                  <a:lnTo>
                    <a:pt x="881" y="1180"/>
                  </a:lnTo>
                  <a:lnTo>
                    <a:pt x="881" y="1184"/>
                  </a:lnTo>
                  <a:lnTo>
                    <a:pt x="884" y="1189"/>
                  </a:lnTo>
                  <a:lnTo>
                    <a:pt x="887" y="1194"/>
                  </a:lnTo>
                  <a:lnTo>
                    <a:pt x="887" y="1198"/>
                  </a:lnTo>
                  <a:lnTo>
                    <a:pt x="889" y="1202"/>
                  </a:lnTo>
                  <a:lnTo>
                    <a:pt x="891" y="1204"/>
                  </a:lnTo>
                  <a:lnTo>
                    <a:pt x="891" y="1205"/>
                  </a:lnTo>
                  <a:lnTo>
                    <a:pt x="892" y="1208"/>
                  </a:lnTo>
                  <a:lnTo>
                    <a:pt x="892" y="1209"/>
                  </a:lnTo>
                  <a:lnTo>
                    <a:pt x="893" y="1215"/>
                  </a:lnTo>
                  <a:lnTo>
                    <a:pt x="893" y="1217"/>
                  </a:lnTo>
                  <a:lnTo>
                    <a:pt x="887" y="1221"/>
                  </a:lnTo>
                  <a:lnTo>
                    <a:pt x="887" y="1219"/>
                  </a:lnTo>
                  <a:lnTo>
                    <a:pt x="887" y="1218"/>
                  </a:lnTo>
                  <a:lnTo>
                    <a:pt x="887" y="1215"/>
                  </a:lnTo>
                  <a:lnTo>
                    <a:pt x="879" y="1218"/>
                  </a:lnTo>
                  <a:lnTo>
                    <a:pt x="875" y="1219"/>
                  </a:lnTo>
                  <a:lnTo>
                    <a:pt x="872" y="1219"/>
                  </a:lnTo>
                  <a:lnTo>
                    <a:pt x="867" y="1217"/>
                  </a:lnTo>
                  <a:lnTo>
                    <a:pt x="866" y="1218"/>
                  </a:lnTo>
                  <a:lnTo>
                    <a:pt x="859" y="1218"/>
                  </a:lnTo>
                  <a:lnTo>
                    <a:pt x="854" y="1214"/>
                  </a:lnTo>
                  <a:lnTo>
                    <a:pt x="851" y="1217"/>
                  </a:lnTo>
                  <a:lnTo>
                    <a:pt x="847" y="1215"/>
                  </a:lnTo>
                  <a:lnTo>
                    <a:pt x="842" y="1218"/>
                  </a:lnTo>
                  <a:lnTo>
                    <a:pt x="839" y="1213"/>
                  </a:lnTo>
                  <a:lnTo>
                    <a:pt x="836" y="1214"/>
                  </a:lnTo>
                  <a:lnTo>
                    <a:pt x="830" y="1215"/>
                  </a:lnTo>
                  <a:lnTo>
                    <a:pt x="829" y="1217"/>
                  </a:lnTo>
                  <a:lnTo>
                    <a:pt x="826" y="1217"/>
                  </a:lnTo>
                  <a:lnTo>
                    <a:pt x="818" y="1218"/>
                  </a:lnTo>
                  <a:lnTo>
                    <a:pt x="811" y="1218"/>
                  </a:lnTo>
                  <a:lnTo>
                    <a:pt x="809" y="1221"/>
                  </a:lnTo>
                  <a:lnTo>
                    <a:pt x="806" y="1221"/>
                  </a:lnTo>
                  <a:lnTo>
                    <a:pt x="797" y="1223"/>
                  </a:lnTo>
                  <a:lnTo>
                    <a:pt x="794" y="1223"/>
                  </a:lnTo>
                  <a:lnTo>
                    <a:pt x="793" y="1227"/>
                  </a:lnTo>
                  <a:lnTo>
                    <a:pt x="792" y="1233"/>
                  </a:lnTo>
                  <a:lnTo>
                    <a:pt x="773" y="1229"/>
                  </a:lnTo>
                  <a:lnTo>
                    <a:pt x="764" y="1230"/>
                  </a:lnTo>
                  <a:lnTo>
                    <a:pt x="752" y="1230"/>
                  </a:lnTo>
                  <a:lnTo>
                    <a:pt x="745" y="1233"/>
                  </a:lnTo>
                  <a:lnTo>
                    <a:pt x="739" y="1231"/>
                  </a:lnTo>
                  <a:lnTo>
                    <a:pt x="735" y="1229"/>
                  </a:lnTo>
                  <a:lnTo>
                    <a:pt x="732" y="1229"/>
                  </a:lnTo>
                  <a:lnTo>
                    <a:pt x="732" y="1234"/>
                  </a:lnTo>
                  <a:lnTo>
                    <a:pt x="731" y="1234"/>
                  </a:lnTo>
                  <a:lnTo>
                    <a:pt x="728" y="1233"/>
                  </a:lnTo>
                  <a:lnTo>
                    <a:pt x="728" y="1234"/>
                  </a:lnTo>
                  <a:lnTo>
                    <a:pt x="726" y="1234"/>
                  </a:lnTo>
                  <a:lnTo>
                    <a:pt x="726" y="1237"/>
                  </a:lnTo>
                  <a:lnTo>
                    <a:pt x="724" y="1239"/>
                  </a:lnTo>
                  <a:lnTo>
                    <a:pt x="720" y="1244"/>
                  </a:lnTo>
                  <a:lnTo>
                    <a:pt x="720" y="1248"/>
                  </a:lnTo>
                  <a:lnTo>
                    <a:pt x="720" y="1256"/>
                  </a:lnTo>
                  <a:lnTo>
                    <a:pt x="716" y="1262"/>
                  </a:lnTo>
                  <a:lnTo>
                    <a:pt x="706" y="1264"/>
                  </a:lnTo>
                  <a:lnTo>
                    <a:pt x="701" y="1264"/>
                  </a:lnTo>
                  <a:lnTo>
                    <a:pt x="698" y="1267"/>
                  </a:lnTo>
                  <a:lnTo>
                    <a:pt x="693" y="1264"/>
                  </a:lnTo>
                  <a:lnTo>
                    <a:pt x="682" y="1266"/>
                  </a:lnTo>
                  <a:lnTo>
                    <a:pt x="678" y="1262"/>
                  </a:lnTo>
                  <a:lnTo>
                    <a:pt x="670" y="1271"/>
                  </a:lnTo>
                  <a:lnTo>
                    <a:pt x="665" y="1276"/>
                  </a:lnTo>
                  <a:lnTo>
                    <a:pt x="665" y="1280"/>
                  </a:lnTo>
                  <a:lnTo>
                    <a:pt x="665" y="1283"/>
                  </a:lnTo>
                  <a:lnTo>
                    <a:pt x="668" y="1283"/>
                  </a:lnTo>
                  <a:lnTo>
                    <a:pt x="670" y="1283"/>
                  </a:lnTo>
                  <a:lnTo>
                    <a:pt x="674" y="1292"/>
                  </a:lnTo>
                  <a:lnTo>
                    <a:pt x="662" y="1291"/>
                  </a:lnTo>
                  <a:lnTo>
                    <a:pt x="661" y="1291"/>
                  </a:lnTo>
                  <a:lnTo>
                    <a:pt x="658" y="1292"/>
                  </a:lnTo>
                  <a:lnTo>
                    <a:pt x="657" y="1291"/>
                  </a:lnTo>
                  <a:lnTo>
                    <a:pt x="652" y="1291"/>
                  </a:lnTo>
                  <a:lnTo>
                    <a:pt x="649" y="1292"/>
                  </a:lnTo>
                  <a:lnTo>
                    <a:pt x="649" y="1293"/>
                  </a:lnTo>
                  <a:lnTo>
                    <a:pt x="648" y="1295"/>
                  </a:lnTo>
                  <a:lnTo>
                    <a:pt x="644" y="1299"/>
                  </a:lnTo>
                  <a:lnTo>
                    <a:pt x="641" y="1299"/>
                  </a:lnTo>
                  <a:lnTo>
                    <a:pt x="640" y="1299"/>
                  </a:lnTo>
                  <a:lnTo>
                    <a:pt x="637" y="1300"/>
                  </a:lnTo>
                  <a:lnTo>
                    <a:pt x="637" y="1303"/>
                  </a:lnTo>
                  <a:lnTo>
                    <a:pt x="637" y="1303"/>
                  </a:lnTo>
                  <a:lnTo>
                    <a:pt x="637" y="1308"/>
                  </a:lnTo>
                  <a:lnTo>
                    <a:pt x="633" y="1312"/>
                  </a:lnTo>
                  <a:lnTo>
                    <a:pt x="623" y="1312"/>
                  </a:lnTo>
                  <a:lnTo>
                    <a:pt x="620" y="1313"/>
                  </a:lnTo>
                  <a:lnTo>
                    <a:pt x="619" y="1312"/>
                  </a:lnTo>
                  <a:lnTo>
                    <a:pt x="624" y="1303"/>
                  </a:lnTo>
                  <a:lnTo>
                    <a:pt x="627" y="1300"/>
                  </a:lnTo>
                  <a:lnTo>
                    <a:pt x="627" y="1299"/>
                  </a:lnTo>
                  <a:lnTo>
                    <a:pt x="619" y="1299"/>
                  </a:lnTo>
                  <a:lnTo>
                    <a:pt x="618" y="1299"/>
                  </a:lnTo>
                  <a:lnTo>
                    <a:pt x="616" y="1299"/>
                  </a:lnTo>
                  <a:lnTo>
                    <a:pt x="614" y="1297"/>
                  </a:lnTo>
                  <a:lnTo>
                    <a:pt x="612" y="1299"/>
                  </a:lnTo>
                  <a:lnTo>
                    <a:pt x="611" y="1300"/>
                  </a:lnTo>
                  <a:lnTo>
                    <a:pt x="606" y="1301"/>
                  </a:lnTo>
                  <a:lnTo>
                    <a:pt x="602" y="1303"/>
                  </a:lnTo>
                  <a:lnTo>
                    <a:pt x="598" y="1304"/>
                  </a:lnTo>
                  <a:lnTo>
                    <a:pt x="592" y="1306"/>
                  </a:lnTo>
                  <a:lnTo>
                    <a:pt x="591" y="1309"/>
                  </a:lnTo>
                  <a:lnTo>
                    <a:pt x="591" y="1310"/>
                  </a:lnTo>
                  <a:lnTo>
                    <a:pt x="591" y="1312"/>
                  </a:lnTo>
                  <a:lnTo>
                    <a:pt x="589" y="1313"/>
                  </a:lnTo>
                  <a:lnTo>
                    <a:pt x="581" y="1313"/>
                  </a:lnTo>
                  <a:lnTo>
                    <a:pt x="571" y="1313"/>
                  </a:lnTo>
                  <a:lnTo>
                    <a:pt x="565" y="1314"/>
                  </a:lnTo>
                  <a:lnTo>
                    <a:pt x="561" y="1313"/>
                  </a:lnTo>
                  <a:lnTo>
                    <a:pt x="557" y="1314"/>
                  </a:lnTo>
                  <a:lnTo>
                    <a:pt x="553" y="1313"/>
                  </a:lnTo>
                  <a:lnTo>
                    <a:pt x="548" y="1312"/>
                  </a:lnTo>
                  <a:lnTo>
                    <a:pt x="546" y="1306"/>
                  </a:lnTo>
                  <a:lnTo>
                    <a:pt x="548" y="1304"/>
                  </a:lnTo>
                  <a:lnTo>
                    <a:pt x="549" y="1304"/>
                  </a:lnTo>
                  <a:lnTo>
                    <a:pt x="552" y="1303"/>
                  </a:lnTo>
                  <a:lnTo>
                    <a:pt x="550" y="1300"/>
                  </a:lnTo>
                  <a:lnTo>
                    <a:pt x="542" y="1291"/>
                  </a:lnTo>
                  <a:lnTo>
                    <a:pt x="542" y="1289"/>
                  </a:lnTo>
                  <a:lnTo>
                    <a:pt x="537" y="1284"/>
                  </a:lnTo>
                  <a:lnTo>
                    <a:pt x="536" y="1281"/>
                  </a:lnTo>
                  <a:lnTo>
                    <a:pt x="537" y="1281"/>
                  </a:lnTo>
                  <a:lnTo>
                    <a:pt x="538" y="1279"/>
                  </a:lnTo>
                  <a:lnTo>
                    <a:pt x="537" y="1277"/>
                  </a:lnTo>
                  <a:lnTo>
                    <a:pt x="530" y="1276"/>
                  </a:lnTo>
                  <a:lnTo>
                    <a:pt x="528" y="1277"/>
                  </a:lnTo>
                  <a:lnTo>
                    <a:pt x="524" y="1279"/>
                  </a:lnTo>
                  <a:lnTo>
                    <a:pt x="519" y="1277"/>
                  </a:lnTo>
                  <a:lnTo>
                    <a:pt x="519" y="1271"/>
                  </a:lnTo>
                  <a:lnTo>
                    <a:pt x="524" y="1270"/>
                  </a:lnTo>
                  <a:lnTo>
                    <a:pt x="532" y="1266"/>
                  </a:lnTo>
                  <a:lnTo>
                    <a:pt x="533" y="1264"/>
                  </a:lnTo>
                  <a:lnTo>
                    <a:pt x="528" y="1263"/>
                  </a:lnTo>
                  <a:lnTo>
                    <a:pt x="524" y="1256"/>
                  </a:lnTo>
                  <a:lnTo>
                    <a:pt x="523" y="1255"/>
                  </a:lnTo>
                  <a:lnTo>
                    <a:pt x="513" y="1258"/>
                  </a:lnTo>
                  <a:lnTo>
                    <a:pt x="511" y="1259"/>
                  </a:lnTo>
                  <a:lnTo>
                    <a:pt x="509" y="1260"/>
                  </a:lnTo>
                  <a:lnTo>
                    <a:pt x="508" y="1260"/>
                  </a:lnTo>
                  <a:lnTo>
                    <a:pt x="507" y="1259"/>
                  </a:lnTo>
                  <a:lnTo>
                    <a:pt x="503" y="1260"/>
                  </a:lnTo>
                  <a:lnTo>
                    <a:pt x="503" y="1262"/>
                  </a:lnTo>
                  <a:lnTo>
                    <a:pt x="503" y="1263"/>
                  </a:lnTo>
                  <a:lnTo>
                    <a:pt x="499" y="1263"/>
                  </a:lnTo>
                  <a:lnTo>
                    <a:pt x="497" y="1263"/>
                  </a:lnTo>
                  <a:lnTo>
                    <a:pt x="496" y="1264"/>
                  </a:lnTo>
                  <a:lnTo>
                    <a:pt x="492" y="1266"/>
                  </a:lnTo>
                  <a:lnTo>
                    <a:pt x="488" y="1263"/>
                  </a:lnTo>
                  <a:lnTo>
                    <a:pt x="488" y="1260"/>
                  </a:lnTo>
                  <a:lnTo>
                    <a:pt x="487" y="1258"/>
                  </a:lnTo>
                  <a:lnTo>
                    <a:pt x="482" y="1255"/>
                  </a:lnTo>
                  <a:lnTo>
                    <a:pt x="479" y="1255"/>
                  </a:lnTo>
                  <a:lnTo>
                    <a:pt x="475" y="1255"/>
                  </a:lnTo>
                  <a:lnTo>
                    <a:pt x="470" y="1252"/>
                  </a:lnTo>
                  <a:lnTo>
                    <a:pt x="468" y="1250"/>
                  </a:lnTo>
                  <a:lnTo>
                    <a:pt x="468" y="1247"/>
                  </a:lnTo>
                  <a:lnTo>
                    <a:pt x="467" y="1247"/>
                  </a:lnTo>
                  <a:lnTo>
                    <a:pt x="465" y="1248"/>
                  </a:lnTo>
                  <a:lnTo>
                    <a:pt x="463" y="1247"/>
                  </a:lnTo>
                  <a:lnTo>
                    <a:pt x="449" y="1246"/>
                  </a:lnTo>
                  <a:lnTo>
                    <a:pt x="447" y="1243"/>
                  </a:lnTo>
                  <a:lnTo>
                    <a:pt x="443" y="1244"/>
                  </a:lnTo>
                  <a:lnTo>
                    <a:pt x="443" y="1243"/>
                  </a:lnTo>
                  <a:lnTo>
                    <a:pt x="442" y="1242"/>
                  </a:lnTo>
                  <a:lnTo>
                    <a:pt x="441" y="1244"/>
                  </a:lnTo>
                  <a:lnTo>
                    <a:pt x="441" y="1246"/>
                  </a:lnTo>
                  <a:lnTo>
                    <a:pt x="438" y="1247"/>
                  </a:lnTo>
                  <a:lnTo>
                    <a:pt x="437" y="1248"/>
                  </a:lnTo>
                  <a:lnTo>
                    <a:pt x="437" y="1250"/>
                  </a:lnTo>
                  <a:lnTo>
                    <a:pt x="437" y="1252"/>
                  </a:lnTo>
                  <a:lnTo>
                    <a:pt x="435" y="1258"/>
                  </a:lnTo>
                  <a:lnTo>
                    <a:pt x="433" y="1258"/>
                  </a:lnTo>
                  <a:lnTo>
                    <a:pt x="432" y="1256"/>
                  </a:lnTo>
                  <a:lnTo>
                    <a:pt x="421" y="1258"/>
                  </a:lnTo>
                  <a:lnTo>
                    <a:pt x="413" y="1256"/>
                  </a:lnTo>
                  <a:lnTo>
                    <a:pt x="412" y="1255"/>
                  </a:lnTo>
                  <a:lnTo>
                    <a:pt x="412" y="1255"/>
                  </a:lnTo>
                  <a:lnTo>
                    <a:pt x="409" y="1254"/>
                  </a:lnTo>
                  <a:lnTo>
                    <a:pt x="406" y="1251"/>
                  </a:lnTo>
                  <a:lnTo>
                    <a:pt x="401" y="1248"/>
                  </a:lnTo>
                  <a:lnTo>
                    <a:pt x="404" y="1244"/>
                  </a:lnTo>
                  <a:lnTo>
                    <a:pt x="406" y="1242"/>
                  </a:lnTo>
                  <a:lnTo>
                    <a:pt x="406" y="1239"/>
                  </a:lnTo>
                  <a:lnTo>
                    <a:pt x="409" y="1238"/>
                  </a:lnTo>
                  <a:lnTo>
                    <a:pt x="406" y="1237"/>
                  </a:lnTo>
                  <a:lnTo>
                    <a:pt x="401" y="1238"/>
                  </a:lnTo>
                  <a:lnTo>
                    <a:pt x="396" y="1238"/>
                  </a:lnTo>
                  <a:lnTo>
                    <a:pt x="395" y="1239"/>
                  </a:lnTo>
                  <a:lnTo>
                    <a:pt x="396" y="1243"/>
                  </a:lnTo>
                  <a:lnTo>
                    <a:pt x="397" y="1243"/>
                  </a:lnTo>
                  <a:lnTo>
                    <a:pt x="399" y="1244"/>
                  </a:lnTo>
                  <a:lnTo>
                    <a:pt x="400" y="1248"/>
                  </a:lnTo>
                  <a:close/>
                  <a:moveTo>
                    <a:pt x="300" y="1128"/>
                  </a:moveTo>
                  <a:lnTo>
                    <a:pt x="301" y="1128"/>
                  </a:lnTo>
                  <a:lnTo>
                    <a:pt x="300" y="1130"/>
                  </a:lnTo>
                  <a:lnTo>
                    <a:pt x="298" y="1128"/>
                  </a:lnTo>
                  <a:lnTo>
                    <a:pt x="300" y="112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8" name="Freeform 7">
              <a:extLst>
                <a:ext uri="{FF2B5EF4-FFF2-40B4-BE49-F238E27FC236}">
                  <a16:creationId xmlns:a16="http://schemas.microsoft.com/office/drawing/2014/main" id="{C5E9E78D-688E-ACAA-3B5A-C15D0B3C40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7213" y="1544638"/>
              <a:ext cx="271463" cy="217488"/>
            </a:xfrm>
            <a:custGeom>
              <a:avLst/>
              <a:gdLst>
                <a:gd name="T0" fmla="*/ 102 w 171"/>
                <a:gd name="T1" fmla="*/ 11 h 137"/>
                <a:gd name="T2" fmla="*/ 102 w 171"/>
                <a:gd name="T3" fmla="*/ 20 h 137"/>
                <a:gd name="T4" fmla="*/ 107 w 171"/>
                <a:gd name="T5" fmla="*/ 33 h 137"/>
                <a:gd name="T6" fmla="*/ 119 w 171"/>
                <a:gd name="T7" fmla="*/ 41 h 137"/>
                <a:gd name="T8" fmla="*/ 123 w 171"/>
                <a:gd name="T9" fmla="*/ 50 h 137"/>
                <a:gd name="T10" fmla="*/ 135 w 171"/>
                <a:gd name="T11" fmla="*/ 56 h 137"/>
                <a:gd name="T12" fmla="*/ 143 w 171"/>
                <a:gd name="T13" fmla="*/ 60 h 137"/>
                <a:gd name="T14" fmla="*/ 135 w 171"/>
                <a:gd name="T15" fmla="*/ 74 h 137"/>
                <a:gd name="T16" fmla="*/ 135 w 171"/>
                <a:gd name="T17" fmla="*/ 83 h 137"/>
                <a:gd name="T18" fmla="*/ 146 w 171"/>
                <a:gd name="T19" fmla="*/ 81 h 137"/>
                <a:gd name="T20" fmla="*/ 155 w 171"/>
                <a:gd name="T21" fmla="*/ 83 h 137"/>
                <a:gd name="T22" fmla="*/ 161 w 171"/>
                <a:gd name="T23" fmla="*/ 90 h 137"/>
                <a:gd name="T24" fmla="*/ 169 w 171"/>
                <a:gd name="T25" fmla="*/ 95 h 137"/>
                <a:gd name="T26" fmla="*/ 165 w 171"/>
                <a:gd name="T27" fmla="*/ 99 h 137"/>
                <a:gd name="T28" fmla="*/ 165 w 171"/>
                <a:gd name="T29" fmla="*/ 108 h 137"/>
                <a:gd name="T30" fmla="*/ 152 w 171"/>
                <a:gd name="T31" fmla="*/ 118 h 137"/>
                <a:gd name="T32" fmla="*/ 151 w 171"/>
                <a:gd name="T33" fmla="*/ 124 h 137"/>
                <a:gd name="T34" fmla="*/ 144 w 171"/>
                <a:gd name="T35" fmla="*/ 133 h 137"/>
                <a:gd name="T36" fmla="*/ 142 w 171"/>
                <a:gd name="T37" fmla="*/ 129 h 137"/>
                <a:gd name="T38" fmla="*/ 142 w 171"/>
                <a:gd name="T39" fmla="*/ 122 h 137"/>
                <a:gd name="T40" fmla="*/ 134 w 171"/>
                <a:gd name="T41" fmla="*/ 122 h 137"/>
                <a:gd name="T42" fmla="*/ 126 w 171"/>
                <a:gd name="T43" fmla="*/ 116 h 137"/>
                <a:gd name="T44" fmla="*/ 114 w 171"/>
                <a:gd name="T45" fmla="*/ 115 h 137"/>
                <a:gd name="T46" fmla="*/ 101 w 171"/>
                <a:gd name="T47" fmla="*/ 115 h 137"/>
                <a:gd name="T48" fmla="*/ 84 w 171"/>
                <a:gd name="T49" fmla="*/ 110 h 137"/>
                <a:gd name="T50" fmla="*/ 77 w 171"/>
                <a:gd name="T51" fmla="*/ 124 h 137"/>
                <a:gd name="T52" fmla="*/ 65 w 171"/>
                <a:gd name="T53" fmla="*/ 112 h 137"/>
                <a:gd name="T54" fmla="*/ 49 w 171"/>
                <a:gd name="T55" fmla="*/ 111 h 137"/>
                <a:gd name="T56" fmla="*/ 40 w 171"/>
                <a:gd name="T57" fmla="*/ 108 h 137"/>
                <a:gd name="T58" fmla="*/ 18 w 171"/>
                <a:gd name="T59" fmla="*/ 118 h 137"/>
                <a:gd name="T60" fmla="*/ 14 w 171"/>
                <a:gd name="T61" fmla="*/ 120 h 137"/>
                <a:gd name="T62" fmla="*/ 6 w 171"/>
                <a:gd name="T63" fmla="*/ 112 h 137"/>
                <a:gd name="T64" fmla="*/ 4 w 171"/>
                <a:gd name="T65" fmla="*/ 107 h 137"/>
                <a:gd name="T66" fmla="*/ 7 w 171"/>
                <a:gd name="T67" fmla="*/ 86 h 137"/>
                <a:gd name="T68" fmla="*/ 12 w 171"/>
                <a:gd name="T69" fmla="*/ 69 h 137"/>
                <a:gd name="T70" fmla="*/ 11 w 171"/>
                <a:gd name="T71" fmla="*/ 53 h 137"/>
                <a:gd name="T72" fmla="*/ 14 w 171"/>
                <a:gd name="T73" fmla="*/ 42 h 137"/>
                <a:gd name="T74" fmla="*/ 7 w 171"/>
                <a:gd name="T75" fmla="*/ 41 h 137"/>
                <a:gd name="T76" fmla="*/ 29 w 171"/>
                <a:gd name="T77" fmla="*/ 40 h 137"/>
                <a:gd name="T78" fmla="*/ 29 w 171"/>
                <a:gd name="T79" fmla="*/ 23 h 137"/>
                <a:gd name="T80" fmla="*/ 40 w 171"/>
                <a:gd name="T81" fmla="*/ 20 h 137"/>
                <a:gd name="T82" fmla="*/ 45 w 171"/>
                <a:gd name="T83" fmla="*/ 12 h 137"/>
                <a:gd name="T84" fmla="*/ 49 w 171"/>
                <a:gd name="T85" fmla="*/ 11 h 137"/>
                <a:gd name="T86" fmla="*/ 51 w 171"/>
                <a:gd name="T87" fmla="*/ 16 h 137"/>
                <a:gd name="T88" fmla="*/ 60 w 171"/>
                <a:gd name="T89" fmla="*/ 23 h 137"/>
                <a:gd name="T90" fmla="*/ 74 w 171"/>
                <a:gd name="T91" fmla="*/ 12 h 137"/>
                <a:gd name="T92" fmla="*/ 82 w 171"/>
                <a:gd name="T93" fmla="*/ 13 h 137"/>
                <a:gd name="T94" fmla="*/ 93 w 171"/>
                <a:gd name="T95" fmla="*/ 9 h 137"/>
                <a:gd name="T96" fmla="*/ 87 w 171"/>
                <a:gd name="T97" fmla="*/ 6 h 137"/>
                <a:gd name="T98" fmla="*/ 94 w 171"/>
                <a:gd name="T99" fmla="*/ 0 h 137"/>
                <a:gd name="T100" fmla="*/ 95 w 171"/>
                <a:gd name="T101" fmla="*/ 3 h 137"/>
                <a:gd name="T102" fmla="*/ 11 w 171"/>
                <a:gd name="T103" fmla="*/ 12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1" h="137">
                  <a:moveTo>
                    <a:pt x="95" y="3"/>
                  </a:moveTo>
                  <a:lnTo>
                    <a:pt x="95" y="6"/>
                  </a:lnTo>
                  <a:lnTo>
                    <a:pt x="97" y="8"/>
                  </a:lnTo>
                  <a:lnTo>
                    <a:pt x="102" y="11"/>
                  </a:lnTo>
                  <a:lnTo>
                    <a:pt x="106" y="13"/>
                  </a:lnTo>
                  <a:lnTo>
                    <a:pt x="105" y="16"/>
                  </a:lnTo>
                  <a:lnTo>
                    <a:pt x="103" y="19"/>
                  </a:lnTo>
                  <a:lnTo>
                    <a:pt x="102" y="20"/>
                  </a:lnTo>
                  <a:lnTo>
                    <a:pt x="101" y="25"/>
                  </a:lnTo>
                  <a:lnTo>
                    <a:pt x="101" y="28"/>
                  </a:lnTo>
                  <a:lnTo>
                    <a:pt x="103" y="33"/>
                  </a:lnTo>
                  <a:lnTo>
                    <a:pt x="107" y="33"/>
                  </a:lnTo>
                  <a:lnTo>
                    <a:pt x="113" y="36"/>
                  </a:lnTo>
                  <a:lnTo>
                    <a:pt x="114" y="37"/>
                  </a:lnTo>
                  <a:lnTo>
                    <a:pt x="118" y="41"/>
                  </a:lnTo>
                  <a:lnTo>
                    <a:pt x="119" y="41"/>
                  </a:lnTo>
                  <a:lnTo>
                    <a:pt x="122" y="42"/>
                  </a:lnTo>
                  <a:lnTo>
                    <a:pt x="122" y="45"/>
                  </a:lnTo>
                  <a:lnTo>
                    <a:pt x="123" y="46"/>
                  </a:lnTo>
                  <a:lnTo>
                    <a:pt x="123" y="50"/>
                  </a:lnTo>
                  <a:lnTo>
                    <a:pt x="130" y="52"/>
                  </a:lnTo>
                  <a:lnTo>
                    <a:pt x="135" y="53"/>
                  </a:lnTo>
                  <a:lnTo>
                    <a:pt x="135" y="54"/>
                  </a:lnTo>
                  <a:lnTo>
                    <a:pt x="135" y="56"/>
                  </a:lnTo>
                  <a:lnTo>
                    <a:pt x="135" y="58"/>
                  </a:lnTo>
                  <a:lnTo>
                    <a:pt x="140" y="58"/>
                  </a:lnTo>
                  <a:lnTo>
                    <a:pt x="143" y="58"/>
                  </a:lnTo>
                  <a:lnTo>
                    <a:pt x="143" y="60"/>
                  </a:lnTo>
                  <a:lnTo>
                    <a:pt x="139" y="64"/>
                  </a:lnTo>
                  <a:lnTo>
                    <a:pt x="136" y="66"/>
                  </a:lnTo>
                  <a:lnTo>
                    <a:pt x="135" y="73"/>
                  </a:lnTo>
                  <a:lnTo>
                    <a:pt x="135" y="74"/>
                  </a:lnTo>
                  <a:lnTo>
                    <a:pt x="134" y="77"/>
                  </a:lnTo>
                  <a:lnTo>
                    <a:pt x="132" y="78"/>
                  </a:lnTo>
                  <a:lnTo>
                    <a:pt x="132" y="82"/>
                  </a:lnTo>
                  <a:lnTo>
                    <a:pt x="135" y="83"/>
                  </a:lnTo>
                  <a:lnTo>
                    <a:pt x="135" y="82"/>
                  </a:lnTo>
                  <a:lnTo>
                    <a:pt x="136" y="81"/>
                  </a:lnTo>
                  <a:lnTo>
                    <a:pt x="140" y="78"/>
                  </a:lnTo>
                  <a:lnTo>
                    <a:pt x="146" y="81"/>
                  </a:lnTo>
                  <a:lnTo>
                    <a:pt x="152" y="85"/>
                  </a:lnTo>
                  <a:lnTo>
                    <a:pt x="155" y="87"/>
                  </a:lnTo>
                  <a:lnTo>
                    <a:pt x="155" y="86"/>
                  </a:lnTo>
                  <a:lnTo>
                    <a:pt x="155" y="83"/>
                  </a:lnTo>
                  <a:lnTo>
                    <a:pt x="159" y="85"/>
                  </a:lnTo>
                  <a:lnTo>
                    <a:pt x="160" y="87"/>
                  </a:lnTo>
                  <a:lnTo>
                    <a:pt x="160" y="89"/>
                  </a:lnTo>
                  <a:lnTo>
                    <a:pt x="161" y="90"/>
                  </a:lnTo>
                  <a:lnTo>
                    <a:pt x="164" y="90"/>
                  </a:lnTo>
                  <a:lnTo>
                    <a:pt x="168" y="91"/>
                  </a:lnTo>
                  <a:lnTo>
                    <a:pt x="171" y="95"/>
                  </a:lnTo>
                  <a:lnTo>
                    <a:pt x="169" y="95"/>
                  </a:lnTo>
                  <a:lnTo>
                    <a:pt x="168" y="94"/>
                  </a:lnTo>
                  <a:lnTo>
                    <a:pt x="167" y="95"/>
                  </a:lnTo>
                  <a:lnTo>
                    <a:pt x="165" y="97"/>
                  </a:lnTo>
                  <a:lnTo>
                    <a:pt x="165" y="99"/>
                  </a:lnTo>
                  <a:lnTo>
                    <a:pt x="164" y="102"/>
                  </a:lnTo>
                  <a:lnTo>
                    <a:pt x="163" y="104"/>
                  </a:lnTo>
                  <a:lnTo>
                    <a:pt x="164" y="106"/>
                  </a:lnTo>
                  <a:lnTo>
                    <a:pt x="165" y="108"/>
                  </a:lnTo>
                  <a:lnTo>
                    <a:pt x="164" y="110"/>
                  </a:lnTo>
                  <a:lnTo>
                    <a:pt x="161" y="111"/>
                  </a:lnTo>
                  <a:lnTo>
                    <a:pt x="160" y="111"/>
                  </a:lnTo>
                  <a:lnTo>
                    <a:pt x="152" y="118"/>
                  </a:lnTo>
                  <a:lnTo>
                    <a:pt x="156" y="120"/>
                  </a:lnTo>
                  <a:lnTo>
                    <a:pt x="153" y="124"/>
                  </a:lnTo>
                  <a:lnTo>
                    <a:pt x="152" y="124"/>
                  </a:lnTo>
                  <a:lnTo>
                    <a:pt x="151" y="124"/>
                  </a:lnTo>
                  <a:lnTo>
                    <a:pt x="148" y="126"/>
                  </a:lnTo>
                  <a:lnTo>
                    <a:pt x="147" y="129"/>
                  </a:lnTo>
                  <a:lnTo>
                    <a:pt x="146" y="132"/>
                  </a:lnTo>
                  <a:lnTo>
                    <a:pt x="144" y="133"/>
                  </a:lnTo>
                  <a:lnTo>
                    <a:pt x="144" y="137"/>
                  </a:lnTo>
                  <a:lnTo>
                    <a:pt x="143" y="137"/>
                  </a:lnTo>
                  <a:lnTo>
                    <a:pt x="142" y="135"/>
                  </a:lnTo>
                  <a:lnTo>
                    <a:pt x="142" y="129"/>
                  </a:lnTo>
                  <a:lnTo>
                    <a:pt x="143" y="127"/>
                  </a:lnTo>
                  <a:lnTo>
                    <a:pt x="143" y="126"/>
                  </a:lnTo>
                  <a:lnTo>
                    <a:pt x="142" y="124"/>
                  </a:lnTo>
                  <a:lnTo>
                    <a:pt x="142" y="122"/>
                  </a:lnTo>
                  <a:lnTo>
                    <a:pt x="140" y="122"/>
                  </a:lnTo>
                  <a:lnTo>
                    <a:pt x="139" y="122"/>
                  </a:lnTo>
                  <a:lnTo>
                    <a:pt x="138" y="120"/>
                  </a:lnTo>
                  <a:lnTo>
                    <a:pt x="134" y="122"/>
                  </a:lnTo>
                  <a:lnTo>
                    <a:pt x="132" y="123"/>
                  </a:lnTo>
                  <a:lnTo>
                    <a:pt x="132" y="122"/>
                  </a:lnTo>
                  <a:lnTo>
                    <a:pt x="128" y="115"/>
                  </a:lnTo>
                  <a:lnTo>
                    <a:pt x="126" y="116"/>
                  </a:lnTo>
                  <a:lnTo>
                    <a:pt x="120" y="118"/>
                  </a:lnTo>
                  <a:lnTo>
                    <a:pt x="115" y="118"/>
                  </a:lnTo>
                  <a:lnTo>
                    <a:pt x="114" y="116"/>
                  </a:lnTo>
                  <a:lnTo>
                    <a:pt x="114" y="115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5" y="114"/>
                  </a:lnTo>
                  <a:lnTo>
                    <a:pt x="101" y="115"/>
                  </a:lnTo>
                  <a:lnTo>
                    <a:pt x="98" y="111"/>
                  </a:lnTo>
                  <a:lnTo>
                    <a:pt x="97" y="107"/>
                  </a:lnTo>
                  <a:lnTo>
                    <a:pt x="94" y="106"/>
                  </a:lnTo>
                  <a:lnTo>
                    <a:pt x="84" y="110"/>
                  </a:lnTo>
                  <a:lnTo>
                    <a:pt x="85" y="114"/>
                  </a:lnTo>
                  <a:lnTo>
                    <a:pt x="86" y="120"/>
                  </a:lnTo>
                  <a:lnTo>
                    <a:pt x="85" y="124"/>
                  </a:lnTo>
                  <a:lnTo>
                    <a:pt x="77" y="124"/>
                  </a:lnTo>
                  <a:lnTo>
                    <a:pt x="77" y="120"/>
                  </a:lnTo>
                  <a:lnTo>
                    <a:pt x="73" y="120"/>
                  </a:lnTo>
                  <a:lnTo>
                    <a:pt x="72" y="118"/>
                  </a:lnTo>
                  <a:lnTo>
                    <a:pt x="65" y="112"/>
                  </a:lnTo>
                  <a:lnTo>
                    <a:pt x="64" y="111"/>
                  </a:lnTo>
                  <a:lnTo>
                    <a:pt x="57" y="116"/>
                  </a:lnTo>
                  <a:lnTo>
                    <a:pt x="52" y="110"/>
                  </a:lnTo>
                  <a:lnTo>
                    <a:pt x="49" y="111"/>
                  </a:lnTo>
                  <a:lnTo>
                    <a:pt x="48" y="114"/>
                  </a:lnTo>
                  <a:lnTo>
                    <a:pt x="41" y="114"/>
                  </a:lnTo>
                  <a:lnTo>
                    <a:pt x="41" y="112"/>
                  </a:lnTo>
                  <a:lnTo>
                    <a:pt x="40" y="108"/>
                  </a:lnTo>
                  <a:lnTo>
                    <a:pt x="33" y="108"/>
                  </a:lnTo>
                  <a:lnTo>
                    <a:pt x="25" y="111"/>
                  </a:lnTo>
                  <a:lnTo>
                    <a:pt x="19" y="115"/>
                  </a:lnTo>
                  <a:lnTo>
                    <a:pt x="18" y="118"/>
                  </a:lnTo>
                  <a:lnTo>
                    <a:pt x="20" y="118"/>
                  </a:lnTo>
                  <a:lnTo>
                    <a:pt x="20" y="119"/>
                  </a:lnTo>
                  <a:lnTo>
                    <a:pt x="19" y="120"/>
                  </a:lnTo>
                  <a:lnTo>
                    <a:pt x="14" y="120"/>
                  </a:lnTo>
                  <a:lnTo>
                    <a:pt x="12" y="118"/>
                  </a:lnTo>
                  <a:lnTo>
                    <a:pt x="10" y="119"/>
                  </a:lnTo>
                  <a:lnTo>
                    <a:pt x="6" y="115"/>
                  </a:lnTo>
                  <a:lnTo>
                    <a:pt x="6" y="112"/>
                  </a:lnTo>
                  <a:lnTo>
                    <a:pt x="2" y="114"/>
                  </a:lnTo>
                  <a:lnTo>
                    <a:pt x="0" y="111"/>
                  </a:lnTo>
                  <a:lnTo>
                    <a:pt x="2" y="108"/>
                  </a:lnTo>
                  <a:lnTo>
                    <a:pt x="4" y="107"/>
                  </a:lnTo>
                  <a:lnTo>
                    <a:pt x="8" y="102"/>
                  </a:lnTo>
                  <a:lnTo>
                    <a:pt x="4" y="98"/>
                  </a:lnTo>
                  <a:lnTo>
                    <a:pt x="4" y="91"/>
                  </a:lnTo>
                  <a:lnTo>
                    <a:pt x="7" y="86"/>
                  </a:lnTo>
                  <a:lnTo>
                    <a:pt x="8" y="83"/>
                  </a:lnTo>
                  <a:lnTo>
                    <a:pt x="15" y="75"/>
                  </a:lnTo>
                  <a:lnTo>
                    <a:pt x="18" y="73"/>
                  </a:lnTo>
                  <a:lnTo>
                    <a:pt x="12" y="69"/>
                  </a:lnTo>
                  <a:lnTo>
                    <a:pt x="6" y="70"/>
                  </a:lnTo>
                  <a:lnTo>
                    <a:pt x="7" y="58"/>
                  </a:lnTo>
                  <a:lnTo>
                    <a:pt x="8" y="53"/>
                  </a:lnTo>
                  <a:lnTo>
                    <a:pt x="11" y="53"/>
                  </a:lnTo>
                  <a:lnTo>
                    <a:pt x="12" y="54"/>
                  </a:lnTo>
                  <a:lnTo>
                    <a:pt x="12" y="49"/>
                  </a:lnTo>
                  <a:lnTo>
                    <a:pt x="14" y="45"/>
                  </a:lnTo>
                  <a:lnTo>
                    <a:pt x="14" y="42"/>
                  </a:lnTo>
                  <a:lnTo>
                    <a:pt x="11" y="44"/>
                  </a:lnTo>
                  <a:lnTo>
                    <a:pt x="8" y="44"/>
                  </a:lnTo>
                  <a:lnTo>
                    <a:pt x="7" y="42"/>
                  </a:lnTo>
                  <a:lnTo>
                    <a:pt x="7" y="41"/>
                  </a:lnTo>
                  <a:lnTo>
                    <a:pt x="12" y="38"/>
                  </a:lnTo>
                  <a:lnTo>
                    <a:pt x="16" y="36"/>
                  </a:lnTo>
                  <a:lnTo>
                    <a:pt x="25" y="40"/>
                  </a:lnTo>
                  <a:lnTo>
                    <a:pt x="29" y="40"/>
                  </a:lnTo>
                  <a:lnTo>
                    <a:pt x="29" y="37"/>
                  </a:lnTo>
                  <a:lnTo>
                    <a:pt x="27" y="33"/>
                  </a:lnTo>
                  <a:lnTo>
                    <a:pt x="25" y="32"/>
                  </a:lnTo>
                  <a:lnTo>
                    <a:pt x="29" y="23"/>
                  </a:lnTo>
                  <a:lnTo>
                    <a:pt x="33" y="21"/>
                  </a:lnTo>
                  <a:lnTo>
                    <a:pt x="37" y="21"/>
                  </a:lnTo>
                  <a:lnTo>
                    <a:pt x="40" y="21"/>
                  </a:lnTo>
                  <a:lnTo>
                    <a:pt x="40" y="20"/>
                  </a:lnTo>
                  <a:lnTo>
                    <a:pt x="40" y="16"/>
                  </a:lnTo>
                  <a:lnTo>
                    <a:pt x="43" y="16"/>
                  </a:lnTo>
                  <a:lnTo>
                    <a:pt x="45" y="15"/>
                  </a:lnTo>
                  <a:lnTo>
                    <a:pt x="45" y="12"/>
                  </a:lnTo>
                  <a:lnTo>
                    <a:pt x="45" y="8"/>
                  </a:lnTo>
                  <a:lnTo>
                    <a:pt x="49" y="9"/>
                  </a:lnTo>
                  <a:lnTo>
                    <a:pt x="51" y="9"/>
                  </a:lnTo>
                  <a:lnTo>
                    <a:pt x="49" y="11"/>
                  </a:lnTo>
                  <a:lnTo>
                    <a:pt x="49" y="12"/>
                  </a:lnTo>
                  <a:lnTo>
                    <a:pt x="51" y="13"/>
                  </a:lnTo>
                  <a:lnTo>
                    <a:pt x="51" y="15"/>
                  </a:lnTo>
                  <a:lnTo>
                    <a:pt x="51" y="16"/>
                  </a:lnTo>
                  <a:lnTo>
                    <a:pt x="49" y="17"/>
                  </a:lnTo>
                  <a:lnTo>
                    <a:pt x="52" y="20"/>
                  </a:lnTo>
                  <a:lnTo>
                    <a:pt x="58" y="23"/>
                  </a:lnTo>
                  <a:lnTo>
                    <a:pt x="60" y="23"/>
                  </a:lnTo>
                  <a:lnTo>
                    <a:pt x="61" y="21"/>
                  </a:lnTo>
                  <a:lnTo>
                    <a:pt x="64" y="23"/>
                  </a:lnTo>
                  <a:lnTo>
                    <a:pt x="68" y="20"/>
                  </a:lnTo>
                  <a:lnTo>
                    <a:pt x="74" y="12"/>
                  </a:lnTo>
                  <a:lnTo>
                    <a:pt x="81" y="16"/>
                  </a:lnTo>
                  <a:lnTo>
                    <a:pt x="82" y="15"/>
                  </a:lnTo>
                  <a:lnTo>
                    <a:pt x="82" y="13"/>
                  </a:lnTo>
                  <a:lnTo>
                    <a:pt x="82" y="13"/>
                  </a:lnTo>
                  <a:lnTo>
                    <a:pt x="85" y="11"/>
                  </a:lnTo>
                  <a:lnTo>
                    <a:pt x="87" y="12"/>
                  </a:lnTo>
                  <a:lnTo>
                    <a:pt x="89" y="12"/>
                  </a:lnTo>
                  <a:lnTo>
                    <a:pt x="93" y="9"/>
                  </a:lnTo>
                  <a:lnTo>
                    <a:pt x="93" y="8"/>
                  </a:lnTo>
                  <a:lnTo>
                    <a:pt x="90" y="7"/>
                  </a:lnTo>
                  <a:lnTo>
                    <a:pt x="89" y="7"/>
                  </a:lnTo>
                  <a:lnTo>
                    <a:pt x="87" y="6"/>
                  </a:lnTo>
                  <a:lnTo>
                    <a:pt x="89" y="3"/>
                  </a:lnTo>
                  <a:lnTo>
                    <a:pt x="90" y="3"/>
                  </a:lnTo>
                  <a:lnTo>
                    <a:pt x="93" y="0"/>
                  </a:lnTo>
                  <a:lnTo>
                    <a:pt x="94" y="0"/>
                  </a:lnTo>
                  <a:lnTo>
                    <a:pt x="94" y="2"/>
                  </a:lnTo>
                  <a:lnTo>
                    <a:pt x="94" y="3"/>
                  </a:lnTo>
                  <a:lnTo>
                    <a:pt x="95" y="3"/>
                  </a:lnTo>
                  <a:lnTo>
                    <a:pt x="95" y="3"/>
                  </a:lnTo>
                  <a:close/>
                  <a:moveTo>
                    <a:pt x="12" y="123"/>
                  </a:moveTo>
                  <a:lnTo>
                    <a:pt x="11" y="123"/>
                  </a:lnTo>
                  <a:lnTo>
                    <a:pt x="10" y="123"/>
                  </a:lnTo>
                  <a:lnTo>
                    <a:pt x="11" y="122"/>
                  </a:lnTo>
                  <a:lnTo>
                    <a:pt x="12" y="12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9" name="Freeform 8">
              <a:extLst>
                <a:ext uri="{FF2B5EF4-FFF2-40B4-BE49-F238E27FC236}">
                  <a16:creationId xmlns:a16="http://schemas.microsoft.com/office/drawing/2014/main" id="{143CDAD9-4C68-540F-C3CD-1DB0E8F454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0226" y="2254250"/>
              <a:ext cx="1157288" cy="952500"/>
            </a:xfrm>
            <a:custGeom>
              <a:avLst/>
              <a:gdLst>
                <a:gd name="T0" fmla="*/ 263 w 729"/>
                <a:gd name="T1" fmla="*/ 20 h 600"/>
                <a:gd name="T2" fmla="*/ 277 w 729"/>
                <a:gd name="T3" fmla="*/ 61 h 600"/>
                <a:gd name="T4" fmla="*/ 303 w 729"/>
                <a:gd name="T5" fmla="*/ 93 h 600"/>
                <a:gd name="T6" fmla="*/ 356 w 729"/>
                <a:gd name="T7" fmla="*/ 99 h 600"/>
                <a:gd name="T8" fmla="*/ 385 w 729"/>
                <a:gd name="T9" fmla="*/ 106 h 600"/>
                <a:gd name="T10" fmla="*/ 415 w 729"/>
                <a:gd name="T11" fmla="*/ 143 h 600"/>
                <a:gd name="T12" fmla="*/ 395 w 729"/>
                <a:gd name="T13" fmla="*/ 182 h 600"/>
                <a:gd name="T14" fmla="*/ 414 w 729"/>
                <a:gd name="T15" fmla="*/ 213 h 600"/>
                <a:gd name="T16" fmla="*/ 463 w 729"/>
                <a:gd name="T17" fmla="*/ 221 h 600"/>
                <a:gd name="T18" fmla="*/ 505 w 729"/>
                <a:gd name="T19" fmla="*/ 244 h 600"/>
                <a:gd name="T20" fmla="*/ 546 w 729"/>
                <a:gd name="T21" fmla="*/ 255 h 600"/>
                <a:gd name="T22" fmla="*/ 577 w 729"/>
                <a:gd name="T23" fmla="*/ 273 h 600"/>
                <a:gd name="T24" fmla="*/ 618 w 729"/>
                <a:gd name="T25" fmla="*/ 272 h 600"/>
                <a:gd name="T26" fmla="*/ 627 w 729"/>
                <a:gd name="T27" fmla="*/ 230 h 600"/>
                <a:gd name="T28" fmla="*/ 675 w 729"/>
                <a:gd name="T29" fmla="*/ 226 h 600"/>
                <a:gd name="T30" fmla="*/ 697 w 729"/>
                <a:gd name="T31" fmla="*/ 256 h 600"/>
                <a:gd name="T32" fmla="*/ 726 w 729"/>
                <a:gd name="T33" fmla="*/ 296 h 600"/>
                <a:gd name="T34" fmla="*/ 679 w 729"/>
                <a:gd name="T35" fmla="*/ 314 h 600"/>
                <a:gd name="T36" fmla="*/ 649 w 729"/>
                <a:gd name="T37" fmla="*/ 330 h 600"/>
                <a:gd name="T38" fmla="*/ 625 w 729"/>
                <a:gd name="T39" fmla="*/ 344 h 600"/>
                <a:gd name="T40" fmla="*/ 629 w 729"/>
                <a:gd name="T41" fmla="*/ 387 h 600"/>
                <a:gd name="T42" fmla="*/ 620 w 729"/>
                <a:gd name="T43" fmla="*/ 416 h 600"/>
                <a:gd name="T44" fmla="*/ 604 w 729"/>
                <a:gd name="T45" fmla="*/ 437 h 600"/>
                <a:gd name="T46" fmla="*/ 562 w 729"/>
                <a:gd name="T47" fmla="*/ 424 h 600"/>
                <a:gd name="T48" fmla="*/ 534 w 729"/>
                <a:gd name="T49" fmla="*/ 450 h 600"/>
                <a:gd name="T50" fmla="*/ 548 w 729"/>
                <a:gd name="T51" fmla="*/ 486 h 600"/>
                <a:gd name="T52" fmla="*/ 515 w 729"/>
                <a:gd name="T53" fmla="*/ 517 h 600"/>
                <a:gd name="T54" fmla="*/ 461 w 729"/>
                <a:gd name="T55" fmla="*/ 520 h 600"/>
                <a:gd name="T56" fmla="*/ 411 w 729"/>
                <a:gd name="T57" fmla="*/ 499 h 600"/>
                <a:gd name="T58" fmla="*/ 385 w 729"/>
                <a:gd name="T59" fmla="*/ 471 h 600"/>
                <a:gd name="T60" fmla="*/ 365 w 729"/>
                <a:gd name="T61" fmla="*/ 517 h 600"/>
                <a:gd name="T62" fmla="*/ 366 w 729"/>
                <a:gd name="T63" fmla="*/ 569 h 600"/>
                <a:gd name="T64" fmla="*/ 340 w 729"/>
                <a:gd name="T65" fmla="*/ 546 h 600"/>
                <a:gd name="T66" fmla="*/ 287 w 729"/>
                <a:gd name="T67" fmla="*/ 530 h 600"/>
                <a:gd name="T68" fmla="*/ 241 w 729"/>
                <a:gd name="T69" fmla="*/ 525 h 600"/>
                <a:gd name="T70" fmla="*/ 234 w 729"/>
                <a:gd name="T71" fmla="*/ 561 h 600"/>
                <a:gd name="T72" fmla="*/ 240 w 729"/>
                <a:gd name="T73" fmla="*/ 582 h 600"/>
                <a:gd name="T74" fmla="*/ 195 w 729"/>
                <a:gd name="T75" fmla="*/ 591 h 600"/>
                <a:gd name="T76" fmla="*/ 179 w 729"/>
                <a:gd name="T77" fmla="*/ 544 h 600"/>
                <a:gd name="T78" fmla="*/ 151 w 729"/>
                <a:gd name="T79" fmla="*/ 520 h 600"/>
                <a:gd name="T80" fmla="*/ 118 w 729"/>
                <a:gd name="T81" fmla="*/ 482 h 600"/>
                <a:gd name="T82" fmla="*/ 76 w 729"/>
                <a:gd name="T83" fmla="*/ 459 h 600"/>
                <a:gd name="T84" fmla="*/ 47 w 729"/>
                <a:gd name="T85" fmla="*/ 454 h 600"/>
                <a:gd name="T86" fmla="*/ 35 w 729"/>
                <a:gd name="T87" fmla="*/ 406 h 600"/>
                <a:gd name="T88" fmla="*/ 0 w 729"/>
                <a:gd name="T89" fmla="*/ 409 h 600"/>
                <a:gd name="T90" fmla="*/ 17 w 729"/>
                <a:gd name="T91" fmla="*/ 364 h 600"/>
                <a:gd name="T92" fmla="*/ 39 w 729"/>
                <a:gd name="T93" fmla="*/ 337 h 600"/>
                <a:gd name="T94" fmla="*/ 27 w 729"/>
                <a:gd name="T95" fmla="*/ 302 h 600"/>
                <a:gd name="T96" fmla="*/ 47 w 729"/>
                <a:gd name="T97" fmla="*/ 294 h 600"/>
                <a:gd name="T98" fmla="*/ 83 w 729"/>
                <a:gd name="T99" fmla="*/ 269 h 600"/>
                <a:gd name="T100" fmla="*/ 72 w 729"/>
                <a:gd name="T101" fmla="*/ 240 h 600"/>
                <a:gd name="T102" fmla="*/ 80 w 729"/>
                <a:gd name="T103" fmla="*/ 219 h 600"/>
                <a:gd name="T104" fmla="*/ 80 w 729"/>
                <a:gd name="T105" fmla="*/ 186 h 600"/>
                <a:gd name="T106" fmla="*/ 43 w 729"/>
                <a:gd name="T107" fmla="*/ 165 h 600"/>
                <a:gd name="T108" fmla="*/ 17 w 729"/>
                <a:gd name="T109" fmla="*/ 139 h 600"/>
                <a:gd name="T110" fmla="*/ 34 w 729"/>
                <a:gd name="T111" fmla="*/ 98 h 600"/>
                <a:gd name="T112" fmla="*/ 71 w 729"/>
                <a:gd name="T113" fmla="*/ 91 h 600"/>
                <a:gd name="T114" fmla="*/ 102 w 729"/>
                <a:gd name="T115" fmla="*/ 68 h 600"/>
                <a:gd name="T116" fmla="*/ 131 w 729"/>
                <a:gd name="T117" fmla="*/ 25 h 600"/>
                <a:gd name="T118" fmla="*/ 201 w 729"/>
                <a:gd name="T119" fmla="*/ 35 h 600"/>
                <a:gd name="T120" fmla="*/ 228 w 729"/>
                <a:gd name="T121" fmla="*/ 3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9" h="600">
                  <a:moveTo>
                    <a:pt x="234" y="3"/>
                  </a:moveTo>
                  <a:lnTo>
                    <a:pt x="240" y="3"/>
                  </a:lnTo>
                  <a:lnTo>
                    <a:pt x="242" y="4"/>
                  </a:lnTo>
                  <a:lnTo>
                    <a:pt x="244" y="7"/>
                  </a:lnTo>
                  <a:lnTo>
                    <a:pt x="244" y="8"/>
                  </a:lnTo>
                  <a:lnTo>
                    <a:pt x="244" y="10"/>
                  </a:lnTo>
                  <a:lnTo>
                    <a:pt x="246" y="8"/>
                  </a:lnTo>
                  <a:lnTo>
                    <a:pt x="248" y="7"/>
                  </a:lnTo>
                  <a:lnTo>
                    <a:pt x="249" y="7"/>
                  </a:lnTo>
                  <a:lnTo>
                    <a:pt x="254" y="7"/>
                  </a:lnTo>
                  <a:lnTo>
                    <a:pt x="258" y="10"/>
                  </a:lnTo>
                  <a:lnTo>
                    <a:pt x="262" y="13"/>
                  </a:lnTo>
                  <a:lnTo>
                    <a:pt x="263" y="13"/>
                  </a:lnTo>
                  <a:lnTo>
                    <a:pt x="267" y="12"/>
                  </a:lnTo>
                  <a:lnTo>
                    <a:pt x="269" y="12"/>
                  </a:lnTo>
                  <a:lnTo>
                    <a:pt x="269" y="13"/>
                  </a:lnTo>
                  <a:lnTo>
                    <a:pt x="269" y="15"/>
                  </a:lnTo>
                  <a:lnTo>
                    <a:pt x="270" y="15"/>
                  </a:lnTo>
                  <a:lnTo>
                    <a:pt x="273" y="17"/>
                  </a:lnTo>
                  <a:lnTo>
                    <a:pt x="274" y="19"/>
                  </a:lnTo>
                  <a:lnTo>
                    <a:pt x="271" y="23"/>
                  </a:lnTo>
                  <a:lnTo>
                    <a:pt x="265" y="21"/>
                  </a:lnTo>
                  <a:lnTo>
                    <a:pt x="263" y="20"/>
                  </a:lnTo>
                  <a:lnTo>
                    <a:pt x="262" y="21"/>
                  </a:lnTo>
                  <a:lnTo>
                    <a:pt x="261" y="27"/>
                  </a:lnTo>
                  <a:lnTo>
                    <a:pt x="262" y="28"/>
                  </a:lnTo>
                  <a:lnTo>
                    <a:pt x="263" y="29"/>
                  </a:lnTo>
                  <a:lnTo>
                    <a:pt x="265" y="33"/>
                  </a:lnTo>
                  <a:lnTo>
                    <a:pt x="265" y="37"/>
                  </a:lnTo>
                  <a:lnTo>
                    <a:pt x="265" y="39"/>
                  </a:lnTo>
                  <a:lnTo>
                    <a:pt x="265" y="41"/>
                  </a:lnTo>
                  <a:lnTo>
                    <a:pt x="266" y="40"/>
                  </a:lnTo>
                  <a:lnTo>
                    <a:pt x="267" y="39"/>
                  </a:lnTo>
                  <a:lnTo>
                    <a:pt x="269" y="41"/>
                  </a:lnTo>
                  <a:lnTo>
                    <a:pt x="270" y="41"/>
                  </a:lnTo>
                  <a:lnTo>
                    <a:pt x="275" y="42"/>
                  </a:lnTo>
                  <a:lnTo>
                    <a:pt x="277" y="45"/>
                  </a:lnTo>
                  <a:lnTo>
                    <a:pt x="277" y="46"/>
                  </a:lnTo>
                  <a:lnTo>
                    <a:pt x="275" y="46"/>
                  </a:lnTo>
                  <a:lnTo>
                    <a:pt x="274" y="48"/>
                  </a:lnTo>
                  <a:lnTo>
                    <a:pt x="274" y="54"/>
                  </a:lnTo>
                  <a:lnTo>
                    <a:pt x="275" y="57"/>
                  </a:lnTo>
                  <a:lnTo>
                    <a:pt x="277" y="58"/>
                  </a:lnTo>
                  <a:lnTo>
                    <a:pt x="275" y="60"/>
                  </a:lnTo>
                  <a:lnTo>
                    <a:pt x="275" y="61"/>
                  </a:lnTo>
                  <a:lnTo>
                    <a:pt x="277" y="61"/>
                  </a:lnTo>
                  <a:lnTo>
                    <a:pt x="278" y="61"/>
                  </a:lnTo>
                  <a:lnTo>
                    <a:pt x="279" y="62"/>
                  </a:lnTo>
                  <a:lnTo>
                    <a:pt x="278" y="62"/>
                  </a:lnTo>
                  <a:lnTo>
                    <a:pt x="285" y="69"/>
                  </a:lnTo>
                  <a:lnTo>
                    <a:pt x="283" y="71"/>
                  </a:lnTo>
                  <a:lnTo>
                    <a:pt x="281" y="73"/>
                  </a:lnTo>
                  <a:lnTo>
                    <a:pt x="282" y="77"/>
                  </a:lnTo>
                  <a:lnTo>
                    <a:pt x="283" y="78"/>
                  </a:lnTo>
                  <a:lnTo>
                    <a:pt x="285" y="81"/>
                  </a:lnTo>
                  <a:lnTo>
                    <a:pt x="283" y="82"/>
                  </a:lnTo>
                  <a:lnTo>
                    <a:pt x="283" y="85"/>
                  </a:lnTo>
                  <a:lnTo>
                    <a:pt x="283" y="89"/>
                  </a:lnTo>
                  <a:lnTo>
                    <a:pt x="286" y="89"/>
                  </a:lnTo>
                  <a:lnTo>
                    <a:pt x="286" y="91"/>
                  </a:lnTo>
                  <a:lnTo>
                    <a:pt x="294" y="90"/>
                  </a:lnTo>
                  <a:lnTo>
                    <a:pt x="294" y="93"/>
                  </a:lnTo>
                  <a:lnTo>
                    <a:pt x="292" y="93"/>
                  </a:lnTo>
                  <a:lnTo>
                    <a:pt x="291" y="94"/>
                  </a:lnTo>
                  <a:lnTo>
                    <a:pt x="291" y="95"/>
                  </a:lnTo>
                  <a:lnTo>
                    <a:pt x="294" y="95"/>
                  </a:lnTo>
                  <a:lnTo>
                    <a:pt x="296" y="95"/>
                  </a:lnTo>
                  <a:lnTo>
                    <a:pt x="302" y="93"/>
                  </a:lnTo>
                  <a:lnTo>
                    <a:pt x="303" y="93"/>
                  </a:lnTo>
                  <a:lnTo>
                    <a:pt x="304" y="91"/>
                  </a:lnTo>
                  <a:lnTo>
                    <a:pt x="304" y="90"/>
                  </a:lnTo>
                  <a:lnTo>
                    <a:pt x="308" y="90"/>
                  </a:lnTo>
                  <a:lnTo>
                    <a:pt x="324" y="97"/>
                  </a:lnTo>
                  <a:lnTo>
                    <a:pt x="325" y="97"/>
                  </a:lnTo>
                  <a:lnTo>
                    <a:pt x="325" y="98"/>
                  </a:lnTo>
                  <a:lnTo>
                    <a:pt x="327" y="101"/>
                  </a:lnTo>
                  <a:lnTo>
                    <a:pt x="328" y="101"/>
                  </a:lnTo>
                  <a:lnTo>
                    <a:pt x="331" y="102"/>
                  </a:lnTo>
                  <a:lnTo>
                    <a:pt x="333" y="101"/>
                  </a:lnTo>
                  <a:lnTo>
                    <a:pt x="336" y="99"/>
                  </a:lnTo>
                  <a:lnTo>
                    <a:pt x="340" y="101"/>
                  </a:lnTo>
                  <a:lnTo>
                    <a:pt x="343" y="99"/>
                  </a:lnTo>
                  <a:lnTo>
                    <a:pt x="344" y="99"/>
                  </a:lnTo>
                  <a:lnTo>
                    <a:pt x="345" y="99"/>
                  </a:lnTo>
                  <a:lnTo>
                    <a:pt x="347" y="98"/>
                  </a:lnTo>
                  <a:lnTo>
                    <a:pt x="347" y="97"/>
                  </a:lnTo>
                  <a:lnTo>
                    <a:pt x="350" y="97"/>
                  </a:lnTo>
                  <a:lnTo>
                    <a:pt x="350" y="98"/>
                  </a:lnTo>
                  <a:lnTo>
                    <a:pt x="352" y="98"/>
                  </a:lnTo>
                  <a:lnTo>
                    <a:pt x="352" y="99"/>
                  </a:lnTo>
                  <a:lnTo>
                    <a:pt x="354" y="99"/>
                  </a:lnTo>
                  <a:lnTo>
                    <a:pt x="356" y="99"/>
                  </a:lnTo>
                  <a:lnTo>
                    <a:pt x="357" y="99"/>
                  </a:lnTo>
                  <a:lnTo>
                    <a:pt x="357" y="101"/>
                  </a:lnTo>
                  <a:lnTo>
                    <a:pt x="356" y="102"/>
                  </a:lnTo>
                  <a:lnTo>
                    <a:pt x="356" y="103"/>
                  </a:lnTo>
                  <a:lnTo>
                    <a:pt x="357" y="104"/>
                  </a:lnTo>
                  <a:lnTo>
                    <a:pt x="358" y="102"/>
                  </a:lnTo>
                  <a:lnTo>
                    <a:pt x="362" y="102"/>
                  </a:lnTo>
                  <a:lnTo>
                    <a:pt x="362" y="101"/>
                  </a:lnTo>
                  <a:lnTo>
                    <a:pt x="362" y="99"/>
                  </a:lnTo>
                  <a:lnTo>
                    <a:pt x="364" y="101"/>
                  </a:lnTo>
                  <a:lnTo>
                    <a:pt x="365" y="101"/>
                  </a:lnTo>
                  <a:lnTo>
                    <a:pt x="369" y="99"/>
                  </a:lnTo>
                  <a:lnTo>
                    <a:pt x="370" y="99"/>
                  </a:lnTo>
                  <a:lnTo>
                    <a:pt x="372" y="98"/>
                  </a:lnTo>
                  <a:lnTo>
                    <a:pt x="376" y="97"/>
                  </a:lnTo>
                  <a:lnTo>
                    <a:pt x="377" y="101"/>
                  </a:lnTo>
                  <a:lnTo>
                    <a:pt x="377" y="102"/>
                  </a:lnTo>
                  <a:lnTo>
                    <a:pt x="378" y="106"/>
                  </a:lnTo>
                  <a:lnTo>
                    <a:pt x="381" y="104"/>
                  </a:lnTo>
                  <a:lnTo>
                    <a:pt x="381" y="106"/>
                  </a:lnTo>
                  <a:lnTo>
                    <a:pt x="382" y="107"/>
                  </a:lnTo>
                  <a:lnTo>
                    <a:pt x="383" y="106"/>
                  </a:lnTo>
                  <a:lnTo>
                    <a:pt x="385" y="106"/>
                  </a:lnTo>
                  <a:lnTo>
                    <a:pt x="386" y="106"/>
                  </a:lnTo>
                  <a:lnTo>
                    <a:pt x="386" y="107"/>
                  </a:lnTo>
                  <a:lnTo>
                    <a:pt x="387" y="106"/>
                  </a:lnTo>
                  <a:lnTo>
                    <a:pt x="393" y="107"/>
                  </a:lnTo>
                  <a:lnTo>
                    <a:pt x="394" y="110"/>
                  </a:lnTo>
                  <a:lnTo>
                    <a:pt x="393" y="112"/>
                  </a:lnTo>
                  <a:lnTo>
                    <a:pt x="393" y="114"/>
                  </a:lnTo>
                  <a:lnTo>
                    <a:pt x="394" y="118"/>
                  </a:lnTo>
                  <a:lnTo>
                    <a:pt x="394" y="119"/>
                  </a:lnTo>
                  <a:lnTo>
                    <a:pt x="395" y="122"/>
                  </a:lnTo>
                  <a:lnTo>
                    <a:pt x="395" y="124"/>
                  </a:lnTo>
                  <a:lnTo>
                    <a:pt x="397" y="124"/>
                  </a:lnTo>
                  <a:lnTo>
                    <a:pt x="397" y="126"/>
                  </a:lnTo>
                  <a:lnTo>
                    <a:pt x="398" y="126"/>
                  </a:lnTo>
                  <a:lnTo>
                    <a:pt x="399" y="126"/>
                  </a:lnTo>
                  <a:lnTo>
                    <a:pt x="399" y="124"/>
                  </a:lnTo>
                  <a:lnTo>
                    <a:pt x="403" y="124"/>
                  </a:lnTo>
                  <a:lnTo>
                    <a:pt x="403" y="126"/>
                  </a:lnTo>
                  <a:lnTo>
                    <a:pt x="399" y="128"/>
                  </a:lnTo>
                  <a:lnTo>
                    <a:pt x="403" y="131"/>
                  </a:lnTo>
                  <a:lnTo>
                    <a:pt x="414" y="140"/>
                  </a:lnTo>
                  <a:lnTo>
                    <a:pt x="416" y="141"/>
                  </a:lnTo>
                  <a:lnTo>
                    <a:pt x="415" y="143"/>
                  </a:lnTo>
                  <a:lnTo>
                    <a:pt x="414" y="147"/>
                  </a:lnTo>
                  <a:lnTo>
                    <a:pt x="414" y="145"/>
                  </a:lnTo>
                  <a:lnTo>
                    <a:pt x="412" y="144"/>
                  </a:lnTo>
                  <a:lnTo>
                    <a:pt x="411" y="149"/>
                  </a:lnTo>
                  <a:lnTo>
                    <a:pt x="411" y="151"/>
                  </a:lnTo>
                  <a:lnTo>
                    <a:pt x="411" y="152"/>
                  </a:lnTo>
                  <a:lnTo>
                    <a:pt x="408" y="153"/>
                  </a:lnTo>
                  <a:lnTo>
                    <a:pt x="407" y="153"/>
                  </a:lnTo>
                  <a:lnTo>
                    <a:pt x="407" y="156"/>
                  </a:lnTo>
                  <a:lnTo>
                    <a:pt x="406" y="159"/>
                  </a:lnTo>
                  <a:lnTo>
                    <a:pt x="403" y="161"/>
                  </a:lnTo>
                  <a:lnTo>
                    <a:pt x="402" y="162"/>
                  </a:lnTo>
                  <a:lnTo>
                    <a:pt x="399" y="168"/>
                  </a:lnTo>
                  <a:lnTo>
                    <a:pt x="397" y="169"/>
                  </a:lnTo>
                  <a:lnTo>
                    <a:pt x="397" y="166"/>
                  </a:lnTo>
                  <a:lnTo>
                    <a:pt x="393" y="165"/>
                  </a:lnTo>
                  <a:lnTo>
                    <a:pt x="389" y="172"/>
                  </a:lnTo>
                  <a:lnTo>
                    <a:pt x="389" y="174"/>
                  </a:lnTo>
                  <a:lnTo>
                    <a:pt x="391" y="176"/>
                  </a:lnTo>
                  <a:lnTo>
                    <a:pt x="394" y="177"/>
                  </a:lnTo>
                  <a:lnTo>
                    <a:pt x="394" y="180"/>
                  </a:lnTo>
                  <a:lnTo>
                    <a:pt x="394" y="181"/>
                  </a:lnTo>
                  <a:lnTo>
                    <a:pt x="395" y="182"/>
                  </a:lnTo>
                  <a:lnTo>
                    <a:pt x="397" y="181"/>
                  </a:lnTo>
                  <a:lnTo>
                    <a:pt x="398" y="182"/>
                  </a:lnTo>
                  <a:lnTo>
                    <a:pt x="398" y="181"/>
                  </a:lnTo>
                  <a:lnTo>
                    <a:pt x="405" y="178"/>
                  </a:lnTo>
                  <a:lnTo>
                    <a:pt x="408" y="180"/>
                  </a:lnTo>
                  <a:lnTo>
                    <a:pt x="408" y="182"/>
                  </a:lnTo>
                  <a:lnTo>
                    <a:pt x="411" y="186"/>
                  </a:lnTo>
                  <a:lnTo>
                    <a:pt x="412" y="186"/>
                  </a:lnTo>
                  <a:lnTo>
                    <a:pt x="415" y="186"/>
                  </a:lnTo>
                  <a:lnTo>
                    <a:pt x="415" y="189"/>
                  </a:lnTo>
                  <a:lnTo>
                    <a:pt x="416" y="192"/>
                  </a:lnTo>
                  <a:lnTo>
                    <a:pt x="416" y="193"/>
                  </a:lnTo>
                  <a:lnTo>
                    <a:pt x="416" y="194"/>
                  </a:lnTo>
                  <a:lnTo>
                    <a:pt x="416" y="195"/>
                  </a:lnTo>
                  <a:lnTo>
                    <a:pt x="416" y="197"/>
                  </a:lnTo>
                  <a:lnTo>
                    <a:pt x="420" y="197"/>
                  </a:lnTo>
                  <a:lnTo>
                    <a:pt x="418" y="198"/>
                  </a:lnTo>
                  <a:lnTo>
                    <a:pt x="419" y="201"/>
                  </a:lnTo>
                  <a:lnTo>
                    <a:pt x="416" y="205"/>
                  </a:lnTo>
                  <a:lnTo>
                    <a:pt x="415" y="205"/>
                  </a:lnTo>
                  <a:lnTo>
                    <a:pt x="412" y="206"/>
                  </a:lnTo>
                  <a:lnTo>
                    <a:pt x="412" y="209"/>
                  </a:lnTo>
                  <a:lnTo>
                    <a:pt x="414" y="213"/>
                  </a:lnTo>
                  <a:lnTo>
                    <a:pt x="415" y="217"/>
                  </a:lnTo>
                  <a:lnTo>
                    <a:pt x="415" y="221"/>
                  </a:lnTo>
                  <a:lnTo>
                    <a:pt x="420" y="223"/>
                  </a:lnTo>
                  <a:lnTo>
                    <a:pt x="422" y="224"/>
                  </a:lnTo>
                  <a:lnTo>
                    <a:pt x="424" y="224"/>
                  </a:lnTo>
                  <a:lnTo>
                    <a:pt x="426" y="223"/>
                  </a:lnTo>
                  <a:lnTo>
                    <a:pt x="427" y="223"/>
                  </a:lnTo>
                  <a:lnTo>
                    <a:pt x="427" y="222"/>
                  </a:lnTo>
                  <a:lnTo>
                    <a:pt x="432" y="223"/>
                  </a:lnTo>
                  <a:lnTo>
                    <a:pt x="435" y="223"/>
                  </a:lnTo>
                  <a:lnTo>
                    <a:pt x="436" y="222"/>
                  </a:lnTo>
                  <a:lnTo>
                    <a:pt x="436" y="221"/>
                  </a:lnTo>
                  <a:lnTo>
                    <a:pt x="439" y="221"/>
                  </a:lnTo>
                  <a:lnTo>
                    <a:pt x="440" y="221"/>
                  </a:lnTo>
                  <a:lnTo>
                    <a:pt x="443" y="217"/>
                  </a:lnTo>
                  <a:lnTo>
                    <a:pt x="451" y="219"/>
                  </a:lnTo>
                  <a:lnTo>
                    <a:pt x="455" y="222"/>
                  </a:lnTo>
                  <a:lnTo>
                    <a:pt x="455" y="223"/>
                  </a:lnTo>
                  <a:lnTo>
                    <a:pt x="455" y="224"/>
                  </a:lnTo>
                  <a:lnTo>
                    <a:pt x="456" y="223"/>
                  </a:lnTo>
                  <a:lnTo>
                    <a:pt x="460" y="221"/>
                  </a:lnTo>
                  <a:lnTo>
                    <a:pt x="463" y="222"/>
                  </a:lnTo>
                  <a:lnTo>
                    <a:pt x="463" y="221"/>
                  </a:lnTo>
                  <a:lnTo>
                    <a:pt x="464" y="221"/>
                  </a:lnTo>
                  <a:lnTo>
                    <a:pt x="467" y="219"/>
                  </a:lnTo>
                  <a:lnTo>
                    <a:pt x="469" y="222"/>
                  </a:lnTo>
                  <a:lnTo>
                    <a:pt x="469" y="223"/>
                  </a:lnTo>
                  <a:lnTo>
                    <a:pt x="474" y="224"/>
                  </a:lnTo>
                  <a:lnTo>
                    <a:pt x="476" y="230"/>
                  </a:lnTo>
                  <a:lnTo>
                    <a:pt x="477" y="232"/>
                  </a:lnTo>
                  <a:lnTo>
                    <a:pt x="477" y="236"/>
                  </a:lnTo>
                  <a:lnTo>
                    <a:pt x="480" y="236"/>
                  </a:lnTo>
                  <a:lnTo>
                    <a:pt x="482" y="235"/>
                  </a:lnTo>
                  <a:lnTo>
                    <a:pt x="489" y="240"/>
                  </a:lnTo>
                  <a:lnTo>
                    <a:pt x="490" y="242"/>
                  </a:lnTo>
                  <a:lnTo>
                    <a:pt x="489" y="242"/>
                  </a:lnTo>
                  <a:lnTo>
                    <a:pt x="489" y="243"/>
                  </a:lnTo>
                  <a:lnTo>
                    <a:pt x="490" y="244"/>
                  </a:lnTo>
                  <a:lnTo>
                    <a:pt x="492" y="246"/>
                  </a:lnTo>
                  <a:lnTo>
                    <a:pt x="493" y="247"/>
                  </a:lnTo>
                  <a:lnTo>
                    <a:pt x="494" y="247"/>
                  </a:lnTo>
                  <a:lnTo>
                    <a:pt x="496" y="246"/>
                  </a:lnTo>
                  <a:lnTo>
                    <a:pt x="496" y="244"/>
                  </a:lnTo>
                  <a:lnTo>
                    <a:pt x="497" y="243"/>
                  </a:lnTo>
                  <a:lnTo>
                    <a:pt x="502" y="244"/>
                  </a:lnTo>
                  <a:lnTo>
                    <a:pt x="505" y="244"/>
                  </a:lnTo>
                  <a:lnTo>
                    <a:pt x="515" y="243"/>
                  </a:lnTo>
                  <a:lnTo>
                    <a:pt x="517" y="242"/>
                  </a:lnTo>
                  <a:lnTo>
                    <a:pt x="518" y="242"/>
                  </a:lnTo>
                  <a:lnTo>
                    <a:pt x="519" y="242"/>
                  </a:lnTo>
                  <a:lnTo>
                    <a:pt x="519" y="243"/>
                  </a:lnTo>
                  <a:lnTo>
                    <a:pt x="521" y="242"/>
                  </a:lnTo>
                  <a:lnTo>
                    <a:pt x="523" y="240"/>
                  </a:lnTo>
                  <a:lnTo>
                    <a:pt x="526" y="242"/>
                  </a:lnTo>
                  <a:lnTo>
                    <a:pt x="527" y="243"/>
                  </a:lnTo>
                  <a:lnTo>
                    <a:pt x="529" y="246"/>
                  </a:lnTo>
                  <a:lnTo>
                    <a:pt x="530" y="246"/>
                  </a:lnTo>
                  <a:lnTo>
                    <a:pt x="532" y="246"/>
                  </a:lnTo>
                  <a:lnTo>
                    <a:pt x="534" y="248"/>
                  </a:lnTo>
                  <a:lnTo>
                    <a:pt x="534" y="250"/>
                  </a:lnTo>
                  <a:lnTo>
                    <a:pt x="534" y="251"/>
                  </a:lnTo>
                  <a:lnTo>
                    <a:pt x="532" y="252"/>
                  </a:lnTo>
                  <a:lnTo>
                    <a:pt x="535" y="253"/>
                  </a:lnTo>
                  <a:lnTo>
                    <a:pt x="536" y="252"/>
                  </a:lnTo>
                  <a:lnTo>
                    <a:pt x="539" y="252"/>
                  </a:lnTo>
                  <a:lnTo>
                    <a:pt x="540" y="251"/>
                  </a:lnTo>
                  <a:lnTo>
                    <a:pt x="542" y="252"/>
                  </a:lnTo>
                  <a:lnTo>
                    <a:pt x="543" y="253"/>
                  </a:lnTo>
                  <a:lnTo>
                    <a:pt x="546" y="255"/>
                  </a:lnTo>
                  <a:lnTo>
                    <a:pt x="548" y="256"/>
                  </a:lnTo>
                  <a:lnTo>
                    <a:pt x="550" y="256"/>
                  </a:lnTo>
                  <a:lnTo>
                    <a:pt x="550" y="257"/>
                  </a:lnTo>
                  <a:lnTo>
                    <a:pt x="550" y="259"/>
                  </a:lnTo>
                  <a:lnTo>
                    <a:pt x="550" y="260"/>
                  </a:lnTo>
                  <a:lnTo>
                    <a:pt x="550" y="263"/>
                  </a:lnTo>
                  <a:lnTo>
                    <a:pt x="550" y="264"/>
                  </a:lnTo>
                  <a:lnTo>
                    <a:pt x="548" y="264"/>
                  </a:lnTo>
                  <a:lnTo>
                    <a:pt x="550" y="267"/>
                  </a:lnTo>
                  <a:lnTo>
                    <a:pt x="552" y="267"/>
                  </a:lnTo>
                  <a:lnTo>
                    <a:pt x="555" y="265"/>
                  </a:lnTo>
                  <a:lnTo>
                    <a:pt x="555" y="267"/>
                  </a:lnTo>
                  <a:lnTo>
                    <a:pt x="556" y="267"/>
                  </a:lnTo>
                  <a:lnTo>
                    <a:pt x="558" y="267"/>
                  </a:lnTo>
                  <a:lnTo>
                    <a:pt x="560" y="272"/>
                  </a:lnTo>
                  <a:lnTo>
                    <a:pt x="559" y="273"/>
                  </a:lnTo>
                  <a:lnTo>
                    <a:pt x="559" y="276"/>
                  </a:lnTo>
                  <a:lnTo>
                    <a:pt x="562" y="276"/>
                  </a:lnTo>
                  <a:lnTo>
                    <a:pt x="567" y="275"/>
                  </a:lnTo>
                  <a:lnTo>
                    <a:pt x="568" y="275"/>
                  </a:lnTo>
                  <a:lnTo>
                    <a:pt x="571" y="276"/>
                  </a:lnTo>
                  <a:lnTo>
                    <a:pt x="576" y="273"/>
                  </a:lnTo>
                  <a:lnTo>
                    <a:pt x="577" y="273"/>
                  </a:lnTo>
                  <a:lnTo>
                    <a:pt x="581" y="272"/>
                  </a:lnTo>
                  <a:lnTo>
                    <a:pt x="587" y="275"/>
                  </a:lnTo>
                  <a:lnTo>
                    <a:pt x="592" y="277"/>
                  </a:lnTo>
                  <a:lnTo>
                    <a:pt x="592" y="279"/>
                  </a:lnTo>
                  <a:lnTo>
                    <a:pt x="594" y="277"/>
                  </a:lnTo>
                  <a:lnTo>
                    <a:pt x="597" y="277"/>
                  </a:lnTo>
                  <a:lnTo>
                    <a:pt x="600" y="280"/>
                  </a:lnTo>
                  <a:lnTo>
                    <a:pt x="600" y="276"/>
                  </a:lnTo>
                  <a:lnTo>
                    <a:pt x="601" y="273"/>
                  </a:lnTo>
                  <a:lnTo>
                    <a:pt x="605" y="272"/>
                  </a:lnTo>
                  <a:lnTo>
                    <a:pt x="606" y="275"/>
                  </a:lnTo>
                  <a:lnTo>
                    <a:pt x="609" y="280"/>
                  </a:lnTo>
                  <a:lnTo>
                    <a:pt x="612" y="280"/>
                  </a:lnTo>
                  <a:lnTo>
                    <a:pt x="613" y="279"/>
                  </a:lnTo>
                  <a:lnTo>
                    <a:pt x="613" y="281"/>
                  </a:lnTo>
                  <a:lnTo>
                    <a:pt x="613" y="282"/>
                  </a:lnTo>
                  <a:lnTo>
                    <a:pt x="613" y="284"/>
                  </a:lnTo>
                  <a:lnTo>
                    <a:pt x="613" y="288"/>
                  </a:lnTo>
                  <a:lnTo>
                    <a:pt x="616" y="285"/>
                  </a:lnTo>
                  <a:lnTo>
                    <a:pt x="620" y="281"/>
                  </a:lnTo>
                  <a:lnTo>
                    <a:pt x="620" y="277"/>
                  </a:lnTo>
                  <a:lnTo>
                    <a:pt x="617" y="277"/>
                  </a:lnTo>
                  <a:lnTo>
                    <a:pt x="618" y="272"/>
                  </a:lnTo>
                  <a:lnTo>
                    <a:pt x="621" y="269"/>
                  </a:lnTo>
                  <a:lnTo>
                    <a:pt x="621" y="268"/>
                  </a:lnTo>
                  <a:lnTo>
                    <a:pt x="625" y="264"/>
                  </a:lnTo>
                  <a:lnTo>
                    <a:pt x="629" y="259"/>
                  </a:lnTo>
                  <a:lnTo>
                    <a:pt x="630" y="259"/>
                  </a:lnTo>
                  <a:lnTo>
                    <a:pt x="630" y="256"/>
                  </a:lnTo>
                  <a:lnTo>
                    <a:pt x="631" y="255"/>
                  </a:lnTo>
                  <a:lnTo>
                    <a:pt x="633" y="252"/>
                  </a:lnTo>
                  <a:lnTo>
                    <a:pt x="633" y="248"/>
                  </a:lnTo>
                  <a:lnTo>
                    <a:pt x="631" y="246"/>
                  </a:lnTo>
                  <a:lnTo>
                    <a:pt x="629" y="244"/>
                  </a:lnTo>
                  <a:lnTo>
                    <a:pt x="626" y="244"/>
                  </a:lnTo>
                  <a:lnTo>
                    <a:pt x="622" y="246"/>
                  </a:lnTo>
                  <a:lnTo>
                    <a:pt x="621" y="244"/>
                  </a:lnTo>
                  <a:lnTo>
                    <a:pt x="621" y="243"/>
                  </a:lnTo>
                  <a:lnTo>
                    <a:pt x="622" y="242"/>
                  </a:lnTo>
                  <a:lnTo>
                    <a:pt x="624" y="240"/>
                  </a:lnTo>
                  <a:lnTo>
                    <a:pt x="624" y="238"/>
                  </a:lnTo>
                  <a:lnTo>
                    <a:pt x="624" y="234"/>
                  </a:lnTo>
                  <a:lnTo>
                    <a:pt x="625" y="232"/>
                  </a:lnTo>
                  <a:lnTo>
                    <a:pt x="625" y="230"/>
                  </a:lnTo>
                  <a:lnTo>
                    <a:pt x="626" y="230"/>
                  </a:lnTo>
                  <a:lnTo>
                    <a:pt x="627" y="230"/>
                  </a:lnTo>
                  <a:lnTo>
                    <a:pt x="629" y="227"/>
                  </a:lnTo>
                  <a:lnTo>
                    <a:pt x="630" y="226"/>
                  </a:lnTo>
                  <a:lnTo>
                    <a:pt x="629" y="223"/>
                  </a:lnTo>
                  <a:lnTo>
                    <a:pt x="631" y="223"/>
                  </a:lnTo>
                  <a:lnTo>
                    <a:pt x="634" y="222"/>
                  </a:lnTo>
                  <a:lnTo>
                    <a:pt x="635" y="221"/>
                  </a:lnTo>
                  <a:lnTo>
                    <a:pt x="639" y="222"/>
                  </a:lnTo>
                  <a:lnTo>
                    <a:pt x="641" y="219"/>
                  </a:lnTo>
                  <a:lnTo>
                    <a:pt x="642" y="218"/>
                  </a:lnTo>
                  <a:lnTo>
                    <a:pt x="647" y="221"/>
                  </a:lnTo>
                  <a:lnTo>
                    <a:pt x="647" y="222"/>
                  </a:lnTo>
                  <a:lnTo>
                    <a:pt x="647" y="224"/>
                  </a:lnTo>
                  <a:lnTo>
                    <a:pt x="647" y="226"/>
                  </a:lnTo>
                  <a:lnTo>
                    <a:pt x="651" y="228"/>
                  </a:lnTo>
                  <a:lnTo>
                    <a:pt x="654" y="228"/>
                  </a:lnTo>
                  <a:lnTo>
                    <a:pt x="655" y="227"/>
                  </a:lnTo>
                  <a:lnTo>
                    <a:pt x="658" y="226"/>
                  </a:lnTo>
                  <a:lnTo>
                    <a:pt x="659" y="227"/>
                  </a:lnTo>
                  <a:lnTo>
                    <a:pt x="663" y="230"/>
                  </a:lnTo>
                  <a:lnTo>
                    <a:pt x="666" y="228"/>
                  </a:lnTo>
                  <a:lnTo>
                    <a:pt x="674" y="228"/>
                  </a:lnTo>
                  <a:lnTo>
                    <a:pt x="674" y="226"/>
                  </a:lnTo>
                  <a:lnTo>
                    <a:pt x="675" y="226"/>
                  </a:lnTo>
                  <a:lnTo>
                    <a:pt x="676" y="224"/>
                  </a:lnTo>
                  <a:lnTo>
                    <a:pt x="676" y="228"/>
                  </a:lnTo>
                  <a:lnTo>
                    <a:pt x="676" y="231"/>
                  </a:lnTo>
                  <a:lnTo>
                    <a:pt x="678" y="232"/>
                  </a:lnTo>
                  <a:lnTo>
                    <a:pt x="682" y="232"/>
                  </a:lnTo>
                  <a:lnTo>
                    <a:pt x="687" y="232"/>
                  </a:lnTo>
                  <a:lnTo>
                    <a:pt x="688" y="236"/>
                  </a:lnTo>
                  <a:lnTo>
                    <a:pt x="687" y="238"/>
                  </a:lnTo>
                  <a:lnTo>
                    <a:pt x="687" y="239"/>
                  </a:lnTo>
                  <a:lnTo>
                    <a:pt x="688" y="244"/>
                  </a:lnTo>
                  <a:lnTo>
                    <a:pt x="689" y="247"/>
                  </a:lnTo>
                  <a:lnTo>
                    <a:pt x="689" y="248"/>
                  </a:lnTo>
                  <a:lnTo>
                    <a:pt x="689" y="250"/>
                  </a:lnTo>
                  <a:lnTo>
                    <a:pt x="689" y="252"/>
                  </a:lnTo>
                  <a:lnTo>
                    <a:pt x="691" y="252"/>
                  </a:lnTo>
                  <a:lnTo>
                    <a:pt x="691" y="251"/>
                  </a:lnTo>
                  <a:lnTo>
                    <a:pt x="691" y="248"/>
                  </a:lnTo>
                  <a:lnTo>
                    <a:pt x="692" y="250"/>
                  </a:lnTo>
                  <a:lnTo>
                    <a:pt x="697" y="250"/>
                  </a:lnTo>
                  <a:lnTo>
                    <a:pt x="697" y="252"/>
                  </a:lnTo>
                  <a:lnTo>
                    <a:pt x="696" y="252"/>
                  </a:lnTo>
                  <a:lnTo>
                    <a:pt x="697" y="253"/>
                  </a:lnTo>
                  <a:lnTo>
                    <a:pt x="697" y="256"/>
                  </a:lnTo>
                  <a:lnTo>
                    <a:pt x="697" y="257"/>
                  </a:lnTo>
                  <a:lnTo>
                    <a:pt x="695" y="259"/>
                  </a:lnTo>
                  <a:lnTo>
                    <a:pt x="695" y="260"/>
                  </a:lnTo>
                  <a:lnTo>
                    <a:pt x="699" y="260"/>
                  </a:lnTo>
                  <a:lnTo>
                    <a:pt x="701" y="260"/>
                  </a:lnTo>
                  <a:lnTo>
                    <a:pt x="705" y="263"/>
                  </a:lnTo>
                  <a:lnTo>
                    <a:pt x="707" y="264"/>
                  </a:lnTo>
                  <a:lnTo>
                    <a:pt x="708" y="264"/>
                  </a:lnTo>
                  <a:lnTo>
                    <a:pt x="708" y="264"/>
                  </a:lnTo>
                  <a:lnTo>
                    <a:pt x="709" y="264"/>
                  </a:lnTo>
                  <a:lnTo>
                    <a:pt x="715" y="260"/>
                  </a:lnTo>
                  <a:lnTo>
                    <a:pt x="716" y="263"/>
                  </a:lnTo>
                  <a:lnTo>
                    <a:pt x="718" y="265"/>
                  </a:lnTo>
                  <a:lnTo>
                    <a:pt x="720" y="268"/>
                  </a:lnTo>
                  <a:lnTo>
                    <a:pt x="722" y="281"/>
                  </a:lnTo>
                  <a:lnTo>
                    <a:pt x="721" y="281"/>
                  </a:lnTo>
                  <a:lnTo>
                    <a:pt x="721" y="282"/>
                  </a:lnTo>
                  <a:lnTo>
                    <a:pt x="725" y="286"/>
                  </a:lnTo>
                  <a:lnTo>
                    <a:pt x="726" y="289"/>
                  </a:lnTo>
                  <a:lnTo>
                    <a:pt x="729" y="290"/>
                  </a:lnTo>
                  <a:lnTo>
                    <a:pt x="729" y="292"/>
                  </a:lnTo>
                  <a:lnTo>
                    <a:pt x="726" y="294"/>
                  </a:lnTo>
                  <a:lnTo>
                    <a:pt x="726" y="296"/>
                  </a:lnTo>
                  <a:lnTo>
                    <a:pt x="725" y="298"/>
                  </a:lnTo>
                  <a:lnTo>
                    <a:pt x="724" y="297"/>
                  </a:lnTo>
                  <a:lnTo>
                    <a:pt x="720" y="296"/>
                  </a:lnTo>
                  <a:lnTo>
                    <a:pt x="718" y="297"/>
                  </a:lnTo>
                  <a:lnTo>
                    <a:pt x="716" y="297"/>
                  </a:lnTo>
                  <a:lnTo>
                    <a:pt x="711" y="298"/>
                  </a:lnTo>
                  <a:lnTo>
                    <a:pt x="708" y="300"/>
                  </a:lnTo>
                  <a:lnTo>
                    <a:pt x="705" y="298"/>
                  </a:lnTo>
                  <a:lnTo>
                    <a:pt x="704" y="297"/>
                  </a:lnTo>
                  <a:lnTo>
                    <a:pt x="703" y="298"/>
                  </a:lnTo>
                  <a:lnTo>
                    <a:pt x="699" y="300"/>
                  </a:lnTo>
                  <a:lnTo>
                    <a:pt x="696" y="298"/>
                  </a:lnTo>
                  <a:lnTo>
                    <a:pt x="695" y="298"/>
                  </a:lnTo>
                  <a:lnTo>
                    <a:pt x="693" y="297"/>
                  </a:lnTo>
                  <a:lnTo>
                    <a:pt x="691" y="298"/>
                  </a:lnTo>
                  <a:lnTo>
                    <a:pt x="691" y="301"/>
                  </a:lnTo>
                  <a:lnTo>
                    <a:pt x="692" y="302"/>
                  </a:lnTo>
                  <a:lnTo>
                    <a:pt x="689" y="304"/>
                  </a:lnTo>
                  <a:lnTo>
                    <a:pt x="686" y="304"/>
                  </a:lnTo>
                  <a:lnTo>
                    <a:pt x="683" y="306"/>
                  </a:lnTo>
                  <a:lnTo>
                    <a:pt x="678" y="309"/>
                  </a:lnTo>
                  <a:lnTo>
                    <a:pt x="679" y="310"/>
                  </a:lnTo>
                  <a:lnTo>
                    <a:pt x="679" y="314"/>
                  </a:lnTo>
                  <a:lnTo>
                    <a:pt x="676" y="314"/>
                  </a:lnTo>
                  <a:lnTo>
                    <a:pt x="676" y="314"/>
                  </a:lnTo>
                  <a:lnTo>
                    <a:pt x="675" y="317"/>
                  </a:lnTo>
                  <a:lnTo>
                    <a:pt x="676" y="319"/>
                  </a:lnTo>
                  <a:lnTo>
                    <a:pt x="675" y="323"/>
                  </a:lnTo>
                  <a:lnTo>
                    <a:pt x="675" y="325"/>
                  </a:lnTo>
                  <a:lnTo>
                    <a:pt x="672" y="326"/>
                  </a:lnTo>
                  <a:lnTo>
                    <a:pt x="671" y="326"/>
                  </a:lnTo>
                  <a:lnTo>
                    <a:pt x="668" y="327"/>
                  </a:lnTo>
                  <a:lnTo>
                    <a:pt x="667" y="325"/>
                  </a:lnTo>
                  <a:lnTo>
                    <a:pt x="667" y="323"/>
                  </a:lnTo>
                  <a:lnTo>
                    <a:pt x="668" y="321"/>
                  </a:lnTo>
                  <a:lnTo>
                    <a:pt x="667" y="319"/>
                  </a:lnTo>
                  <a:lnTo>
                    <a:pt x="666" y="321"/>
                  </a:lnTo>
                  <a:lnTo>
                    <a:pt x="664" y="321"/>
                  </a:lnTo>
                  <a:lnTo>
                    <a:pt x="664" y="323"/>
                  </a:lnTo>
                  <a:lnTo>
                    <a:pt x="659" y="323"/>
                  </a:lnTo>
                  <a:lnTo>
                    <a:pt x="658" y="323"/>
                  </a:lnTo>
                  <a:lnTo>
                    <a:pt x="656" y="322"/>
                  </a:lnTo>
                  <a:lnTo>
                    <a:pt x="656" y="323"/>
                  </a:lnTo>
                  <a:lnTo>
                    <a:pt x="654" y="325"/>
                  </a:lnTo>
                  <a:lnTo>
                    <a:pt x="649" y="327"/>
                  </a:lnTo>
                  <a:lnTo>
                    <a:pt x="649" y="330"/>
                  </a:lnTo>
                  <a:lnTo>
                    <a:pt x="649" y="333"/>
                  </a:lnTo>
                  <a:lnTo>
                    <a:pt x="645" y="335"/>
                  </a:lnTo>
                  <a:lnTo>
                    <a:pt x="639" y="335"/>
                  </a:lnTo>
                  <a:lnTo>
                    <a:pt x="637" y="331"/>
                  </a:lnTo>
                  <a:lnTo>
                    <a:pt x="637" y="333"/>
                  </a:lnTo>
                  <a:lnTo>
                    <a:pt x="638" y="335"/>
                  </a:lnTo>
                  <a:lnTo>
                    <a:pt x="638" y="337"/>
                  </a:lnTo>
                  <a:lnTo>
                    <a:pt x="637" y="337"/>
                  </a:lnTo>
                  <a:lnTo>
                    <a:pt x="635" y="335"/>
                  </a:lnTo>
                  <a:lnTo>
                    <a:pt x="635" y="334"/>
                  </a:lnTo>
                  <a:lnTo>
                    <a:pt x="634" y="335"/>
                  </a:lnTo>
                  <a:lnTo>
                    <a:pt x="634" y="339"/>
                  </a:lnTo>
                  <a:lnTo>
                    <a:pt x="633" y="339"/>
                  </a:lnTo>
                  <a:lnTo>
                    <a:pt x="631" y="339"/>
                  </a:lnTo>
                  <a:lnTo>
                    <a:pt x="631" y="337"/>
                  </a:lnTo>
                  <a:lnTo>
                    <a:pt x="630" y="339"/>
                  </a:lnTo>
                  <a:lnTo>
                    <a:pt x="626" y="339"/>
                  </a:lnTo>
                  <a:lnTo>
                    <a:pt x="624" y="337"/>
                  </a:lnTo>
                  <a:lnTo>
                    <a:pt x="624" y="338"/>
                  </a:lnTo>
                  <a:lnTo>
                    <a:pt x="624" y="339"/>
                  </a:lnTo>
                  <a:lnTo>
                    <a:pt x="622" y="341"/>
                  </a:lnTo>
                  <a:lnTo>
                    <a:pt x="624" y="343"/>
                  </a:lnTo>
                  <a:lnTo>
                    <a:pt x="625" y="344"/>
                  </a:lnTo>
                  <a:lnTo>
                    <a:pt x="625" y="346"/>
                  </a:lnTo>
                  <a:lnTo>
                    <a:pt x="625" y="347"/>
                  </a:lnTo>
                  <a:lnTo>
                    <a:pt x="626" y="350"/>
                  </a:lnTo>
                  <a:lnTo>
                    <a:pt x="631" y="350"/>
                  </a:lnTo>
                  <a:lnTo>
                    <a:pt x="634" y="348"/>
                  </a:lnTo>
                  <a:lnTo>
                    <a:pt x="635" y="351"/>
                  </a:lnTo>
                  <a:lnTo>
                    <a:pt x="634" y="355"/>
                  </a:lnTo>
                  <a:lnTo>
                    <a:pt x="629" y="360"/>
                  </a:lnTo>
                  <a:lnTo>
                    <a:pt x="626" y="359"/>
                  </a:lnTo>
                  <a:lnTo>
                    <a:pt x="622" y="359"/>
                  </a:lnTo>
                  <a:lnTo>
                    <a:pt x="620" y="362"/>
                  </a:lnTo>
                  <a:lnTo>
                    <a:pt x="618" y="366"/>
                  </a:lnTo>
                  <a:lnTo>
                    <a:pt x="620" y="370"/>
                  </a:lnTo>
                  <a:lnTo>
                    <a:pt x="621" y="372"/>
                  </a:lnTo>
                  <a:lnTo>
                    <a:pt x="626" y="371"/>
                  </a:lnTo>
                  <a:lnTo>
                    <a:pt x="629" y="371"/>
                  </a:lnTo>
                  <a:lnTo>
                    <a:pt x="631" y="375"/>
                  </a:lnTo>
                  <a:lnTo>
                    <a:pt x="629" y="377"/>
                  </a:lnTo>
                  <a:lnTo>
                    <a:pt x="626" y="380"/>
                  </a:lnTo>
                  <a:lnTo>
                    <a:pt x="629" y="383"/>
                  </a:lnTo>
                  <a:lnTo>
                    <a:pt x="630" y="385"/>
                  </a:lnTo>
                  <a:lnTo>
                    <a:pt x="629" y="385"/>
                  </a:lnTo>
                  <a:lnTo>
                    <a:pt x="629" y="387"/>
                  </a:lnTo>
                  <a:lnTo>
                    <a:pt x="629" y="389"/>
                  </a:lnTo>
                  <a:lnTo>
                    <a:pt x="633" y="391"/>
                  </a:lnTo>
                  <a:lnTo>
                    <a:pt x="635" y="391"/>
                  </a:lnTo>
                  <a:lnTo>
                    <a:pt x="642" y="392"/>
                  </a:lnTo>
                  <a:lnTo>
                    <a:pt x="643" y="391"/>
                  </a:lnTo>
                  <a:lnTo>
                    <a:pt x="645" y="392"/>
                  </a:lnTo>
                  <a:lnTo>
                    <a:pt x="645" y="395"/>
                  </a:lnTo>
                  <a:lnTo>
                    <a:pt x="643" y="397"/>
                  </a:lnTo>
                  <a:lnTo>
                    <a:pt x="645" y="401"/>
                  </a:lnTo>
                  <a:lnTo>
                    <a:pt x="642" y="401"/>
                  </a:lnTo>
                  <a:lnTo>
                    <a:pt x="641" y="401"/>
                  </a:lnTo>
                  <a:lnTo>
                    <a:pt x="641" y="402"/>
                  </a:lnTo>
                  <a:lnTo>
                    <a:pt x="639" y="405"/>
                  </a:lnTo>
                  <a:lnTo>
                    <a:pt x="635" y="408"/>
                  </a:lnTo>
                  <a:lnTo>
                    <a:pt x="634" y="409"/>
                  </a:lnTo>
                  <a:lnTo>
                    <a:pt x="630" y="409"/>
                  </a:lnTo>
                  <a:lnTo>
                    <a:pt x="630" y="412"/>
                  </a:lnTo>
                  <a:lnTo>
                    <a:pt x="630" y="414"/>
                  </a:lnTo>
                  <a:lnTo>
                    <a:pt x="625" y="414"/>
                  </a:lnTo>
                  <a:lnTo>
                    <a:pt x="624" y="416"/>
                  </a:lnTo>
                  <a:lnTo>
                    <a:pt x="622" y="417"/>
                  </a:lnTo>
                  <a:lnTo>
                    <a:pt x="621" y="416"/>
                  </a:lnTo>
                  <a:lnTo>
                    <a:pt x="620" y="416"/>
                  </a:lnTo>
                  <a:lnTo>
                    <a:pt x="616" y="413"/>
                  </a:lnTo>
                  <a:lnTo>
                    <a:pt x="613" y="412"/>
                  </a:lnTo>
                  <a:lnTo>
                    <a:pt x="613" y="416"/>
                  </a:lnTo>
                  <a:lnTo>
                    <a:pt x="613" y="417"/>
                  </a:lnTo>
                  <a:lnTo>
                    <a:pt x="612" y="418"/>
                  </a:lnTo>
                  <a:lnTo>
                    <a:pt x="612" y="422"/>
                  </a:lnTo>
                  <a:lnTo>
                    <a:pt x="609" y="422"/>
                  </a:lnTo>
                  <a:lnTo>
                    <a:pt x="608" y="422"/>
                  </a:lnTo>
                  <a:lnTo>
                    <a:pt x="608" y="420"/>
                  </a:lnTo>
                  <a:lnTo>
                    <a:pt x="606" y="418"/>
                  </a:lnTo>
                  <a:lnTo>
                    <a:pt x="605" y="417"/>
                  </a:lnTo>
                  <a:lnTo>
                    <a:pt x="601" y="417"/>
                  </a:lnTo>
                  <a:lnTo>
                    <a:pt x="600" y="420"/>
                  </a:lnTo>
                  <a:lnTo>
                    <a:pt x="600" y="422"/>
                  </a:lnTo>
                  <a:lnTo>
                    <a:pt x="600" y="426"/>
                  </a:lnTo>
                  <a:lnTo>
                    <a:pt x="596" y="428"/>
                  </a:lnTo>
                  <a:lnTo>
                    <a:pt x="592" y="430"/>
                  </a:lnTo>
                  <a:lnTo>
                    <a:pt x="591" y="433"/>
                  </a:lnTo>
                  <a:lnTo>
                    <a:pt x="596" y="435"/>
                  </a:lnTo>
                  <a:lnTo>
                    <a:pt x="597" y="435"/>
                  </a:lnTo>
                  <a:lnTo>
                    <a:pt x="600" y="434"/>
                  </a:lnTo>
                  <a:lnTo>
                    <a:pt x="604" y="435"/>
                  </a:lnTo>
                  <a:lnTo>
                    <a:pt x="604" y="437"/>
                  </a:lnTo>
                  <a:lnTo>
                    <a:pt x="602" y="439"/>
                  </a:lnTo>
                  <a:lnTo>
                    <a:pt x="597" y="439"/>
                  </a:lnTo>
                  <a:lnTo>
                    <a:pt x="594" y="439"/>
                  </a:lnTo>
                  <a:lnTo>
                    <a:pt x="593" y="442"/>
                  </a:lnTo>
                  <a:lnTo>
                    <a:pt x="589" y="439"/>
                  </a:lnTo>
                  <a:lnTo>
                    <a:pt x="588" y="439"/>
                  </a:lnTo>
                  <a:lnTo>
                    <a:pt x="588" y="438"/>
                  </a:lnTo>
                  <a:lnTo>
                    <a:pt x="581" y="438"/>
                  </a:lnTo>
                  <a:lnTo>
                    <a:pt x="581" y="443"/>
                  </a:lnTo>
                  <a:lnTo>
                    <a:pt x="581" y="447"/>
                  </a:lnTo>
                  <a:lnTo>
                    <a:pt x="576" y="450"/>
                  </a:lnTo>
                  <a:lnTo>
                    <a:pt x="572" y="449"/>
                  </a:lnTo>
                  <a:lnTo>
                    <a:pt x="569" y="450"/>
                  </a:lnTo>
                  <a:lnTo>
                    <a:pt x="569" y="447"/>
                  </a:lnTo>
                  <a:lnTo>
                    <a:pt x="565" y="443"/>
                  </a:lnTo>
                  <a:lnTo>
                    <a:pt x="568" y="439"/>
                  </a:lnTo>
                  <a:lnTo>
                    <a:pt x="571" y="437"/>
                  </a:lnTo>
                  <a:lnTo>
                    <a:pt x="569" y="437"/>
                  </a:lnTo>
                  <a:lnTo>
                    <a:pt x="571" y="432"/>
                  </a:lnTo>
                  <a:lnTo>
                    <a:pt x="569" y="430"/>
                  </a:lnTo>
                  <a:lnTo>
                    <a:pt x="567" y="430"/>
                  </a:lnTo>
                  <a:lnTo>
                    <a:pt x="567" y="429"/>
                  </a:lnTo>
                  <a:lnTo>
                    <a:pt x="562" y="424"/>
                  </a:lnTo>
                  <a:lnTo>
                    <a:pt x="564" y="422"/>
                  </a:lnTo>
                  <a:lnTo>
                    <a:pt x="565" y="420"/>
                  </a:lnTo>
                  <a:lnTo>
                    <a:pt x="563" y="416"/>
                  </a:lnTo>
                  <a:lnTo>
                    <a:pt x="562" y="416"/>
                  </a:lnTo>
                  <a:lnTo>
                    <a:pt x="560" y="418"/>
                  </a:lnTo>
                  <a:lnTo>
                    <a:pt x="555" y="421"/>
                  </a:lnTo>
                  <a:lnTo>
                    <a:pt x="556" y="424"/>
                  </a:lnTo>
                  <a:lnTo>
                    <a:pt x="556" y="425"/>
                  </a:lnTo>
                  <a:lnTo>
                    <a:pt x="551" y="429"/>
                  </a:lnTo>
                  <a:lnTo>
                    <a:pt x="550" y="428"/>
                  </a:lnTo>
                  <a:lnTo>
                    <a:pt x="550" y="432"/>
                  </a:lnTo>
                  <a:lnTo>
                    <a:pt x="547" y="433"/>
                  </a:lnTo>
                  <a:lnTo>
                    <a:pt x="542" y="435"/>
                  </a:lnTo>
                  <a:lnTo>
                    <a:pt x="542" y="438"/>
                  </a:lnTo>
                  <a:lnTo>
                    <a:pt x="543" y="443"/>
                  </a:lnTo>
                  <a:lnTo>
                    <a:pt x="542" y="446"/>
                  </a:lnTo>
                  <a:lnTo>
                    <a:pt x="542" y="447"/>
                  </a:lnTo>
                  <a:lnTo>
                    <a:pt x="540" y="449"/>
                  </a:lnTo>
                  <a:lnTo>
                    <a:pt x="540" y="447"/>
                  </a:lnTo>
                  <a:lnTo>
                    <a:pt x="539" y="447"/>
                  </a:lnTo>
                  <a:lnTo>
                    <a:pt x="538" y="449"/>
                  </a:lnTo>
                  <a:lnTo>
                    <a:pt x="538" y="450"/>
                  </a:lnTo>
                  <a:lnTo>
                    <a:pt x="534" y="450"/>
                  </a:lnTo>
                  <a:lnTo>
                    <a:pt x="531" y="451"/>
                  </a:lnTo>
                  <a:lnTo>
                    <a:pt x="527" y="454"/>
                  </a:lnTo>
                  <a:lnTo>
                    <a:pt x="527" y="455"/>
                  </a:lnTo>
                  <a:lnTo>
                    <a:pt x="531" y="464"/>
                  </a:lnTo>
                  <a:lnTo>
                    <a:pt x="539" y="464"/>
                  </a:lnTo>
                  <a:lnTo>
                    <a:pt x="539" y="463"/>
                  </a:lnTo>
                  <a:lnTo>
                    <a:pt x="540" y="462"/>
                  </a:lnTo>
                  <a:lnTo>
                    <a:pt x="542" y="461"/>
                  </a:lnTo>
                  <a:lnTo>
                    <a:pt x="544" y="463"/>
                  </a:lnTo>
                  <a:lnTo>
                    <a:pt x="544" y="464"/>
                  </a:lnTo>
                  <a:lnTo>
                    <a:pt x="544" y="468"/>
                  </a:lnTo>
                  <a:lnTo>
                    <a:pt x="546" y="470"/>
                  </a:lnTo>
                  <a:lnTo>
                    <a:pt x="547" y="470"/>
                  </a:lnTo>
                  <a:lnTo>
                    <a:pt x="548" y="471"/>
                  </a:lnTo>
                  <a:lnTo>
                    <a:pt x="550" y="474"/>
                  </a:lnTo>
                  <a:lnTo>
                    <a:pt x="550" y="474"/>
                  </a:lnTo>
                  <a:lnTo>
                    <a:pt x="551" y="476"/>
                  </a:lnTo>
                  <a:lnTo>
                    <a:pt x="551" y="478"/>
                  </a:lnTo>
                  <a:lnTo>
                    <a:pt x="551" y="480"/>
                  </a:lnTo>
                  <a:lnTo>
                    <a:pt x="548" y="480"/>
                  </a:lnTo>
                  <a:lnTo>
                    <a:pt x="546" y="484"/>
                  </a:lnTo>
                  <a:lnTo>
                    <a:pt x="547" y="486"/>
                  </a:lnTo>
                  <a:lnTo>
                    <a:pt x="548" y="486"/>
                  </a:lnTo>
                  <a:lnTo>
                    <a:pt x="548" y="490"/>
                  </a:lnTo>
                  <a:lnTo>
                    <a:pt x="547" y="488"/>
                  </a:lnTo>
                  <a:lnTo>
                    <a:pt x="544" y="487"/>
                  </a:lnTo>
                  <a:lnTo>
                    <a:pt x="540" y="490"/>
                  </a:lnTo>
                  <a:lnTo>
                    <a:pt x="535" y="492"/>
                  </a:lnTo>
                  <a:lnTo>
                    <a:pt x="534" y="493"/>
                  </a:lnTo>
                  <a:lnTo>
                    <a:pt x="534" y="495"/>
                  </a:lnTo>
                  <a:lnTo>
                    <a:pt x="532" y="496"/>
                  </a:lnTo>
                  <a:lnTo>
                    <a:pt x="535" y="499"/>
                  </a:lnTo>
                  <a:lnTo>
                    <a:pt x="539" y="499"/>
                  </a:lnTo>
                  <a:lnTo>
                    <a:pt x="543" y="500"/>
                  </a:lnTo>
                  <a:lnTo>
                    <a:pt x="543" y="501"/>
                  </a:lnTo>
                  <a:lnTo>
                    <a:pt x="542" y="503"/>
                  </a:lnTo>
                  <a:lnTo>
                    <a:pt x="536" y="507"/>
                  </a:lnTo>
                  <a:lnTo>
                    <a:pt x="534" y="507"/>
                  </a:lnTo>
                  <a:lnTo>
                    <a:pt x="531" y="508"/>
                  </a:lnTo>
                  <a:lnTo>
                    <a:pt x="530" y="509"/>
                  </a:lnTo>
                  <a:lnTo>
                    <a:pt x="526" y="515"/>
                  </a:lnTo>
                  <a:lnTo>
                    <a:pt x="523" y="513"/>
                  </a:lnTo>
                  <a:lnTo>
                    <a:pt x="522" y="515"/>
                  </a:lnTo>
                  <a:lnTo>
                    <a:pt x="518" y="517"/>
                  </a:lnTo>
                  <a:lnTo>
                    <a:pt x="517" y="517"/>
                  </a:lnTo>
                  <a:lnTo>
                    <a:pt x="515" y="517"/>
                  </a:lnTo>
                  <a:lnTo>
                    <a:pt x="515" y="516"/>
                  </a:lnTo>
                  <a:lnTo>
                    <a:pt x="518" y="515"/>
                  </a:lnTo>
                  <a:lnTo>
                    <a:pt x="517" y="513"/>
                  </a:lnTo>
                  <a:lnTo>
                    <a:pt x="514" y="513"/>
                  </a:lnTo>
                  <a:lnTo>
                    <a:pt x="509" y="507"/>
                  </a:lnTo>
                  <a:lnTo>
                    <a:pt x="507" y="508"/>
                  </a:lnTo>
                  <a:lnTo>
                    <a:pt x="506" y="508"/>
                  </a:lnTo>
                  <a:lnTo>
                    <a:pt x="505" y="508"/>
                  </a:lnTo>
                  <a:lnTo>
                    <a:pt x="503" y="507"/>
                  </a:lnTo>
                  <a:lnTo>
                    <a:pt x="503" y="508"/>
                  </a:lnTo>
                  <a:lnTo>
                    <a:pt x="502" y="509"/>
                  </a:lnTo>
                  <a:lnTo>
                    <a:pt x="500" y="509"/>
                  </a:lnTo>
                  <a:lnTo>
                    <a:pt x="497" y="508"/>
                  </a:lnTo>
                  <a:lnTo>
                    <a:pt x="497" y="511"/>
                  </a:lnTo>
                  <a:lnTo>
                    <a:pt x="498" y="511"/>
                  </a:lnTo>
                  <a:lnTo>
                    <a:pt x="494" y="511"/>
                  </a:lnTo>
                  <a:lnTo>
                    <a:pt x="492" y="512"/>
                  </a:lnTo>
                  <a:lnTo>
                    <a:pt x="486" y="516"/>
                  </a:lnTo>
                  <a:lnTo>
                    <a:pt x="486" y="515"/>
                  </a:lnTo>
                  <a:lnTo>
                    <a:pt x="485" y="515"/>
                  </a:lnTo>
                  <a:lnTo>
                    <a:pt x="482" y="517"/>
                  </a:lnTo>
                  <a:lnTo>
                    <a:pt x="467" y="519"/>
                  </a:lnTo>
                  <a:lnTo>
                    <a:pt x="461" y="520"/>
                  </a:lnTo>
                  <a:lnTo>
                    <a:pt x="457" y="516"/>
                  </a:lnTo>
                  <a:lnTo>
                    <a:pt x="455" y="515"/>
                  </a:lnTo>
                  <a:lnTo>
                    <a:pt x="449" y="516"/>
                  </a:lnTo>
                  <a:lnTo>
                    <a:pt x="448" y="517"/>
                  </a:lnTo>
                  <a:lnTo>
                    <a:pt x="448" y="519"/>
                  </a:lnTo>
                  <a:lnTo>
                    <a:pt x="447" y="521"/>
                  </a:lnTo>
                  <a:lnTo>
                    <a:pt x="443" y="523"/>
                  </a:lnTo>
                  <a:lnTo>
                    <a:pt x="439" y="524"/>
                  </a:lnTo>
                  <a:lnTo>
                    <a:pt x="436" y="526"/>
                  </a:lnTo>
                  <a:lnTo>
                    <a:pt x="435" y="517"/>
                  </a:lnTo>
                  <a:lnTo>
                    <a:pt x="430" y="517"/>
                  </a:lnTo>
                  <a:lnTo>
                    <a:pt x="427" y="517"/>
                  </a:lnTo>
                  <a:lnTo>
                    <a:pt x="424" y="516"/>
                  </a:lnTo>
                  <a:lnTo>
                    <a:pt x="426" y="509"/>
                  </a:lnTo>
                  <a:lnTo>
                    <a:pt x="424" y="507"/>
                  </a:lnTo>
                  <a:lnTo>
                    <a:pt x="424" y="503"/>
                  </a:lnTo>
                  <a:lnTo>
                    <a:pt x="420" y="503"/>
                  </a:lnTo>
                  <a:lnTo>
                    <a:pt x="419" y="504"/>
                  </a:lnTo>
                  <a:lnTo>
                    <a:pt x="415" y="508"/>
                  </a:lnTo>
                  <a:lnTo>
                    <a:pt x="416" y="504"/>
                  </a:lnTo>
                  <a:lnTo>
                    <a:pt x="416" y="503"/>
                  </a:lnTo>
                  <a:lnTo>
                    <a:pt x="414" y="500"/>
                  </a:lnTo>
                  <a:lnTo>
                    <a:pt x="411" y="499"/>
                  </a:lnTo>
                  <a:lnTo>
                    <a:pt x="410" y="499"/>
                  </a:lnTo>
                  <a:lnTo>
                    <a:pt x="408" y="499"/>
                  </a:lnTo>
                  <a:lnTo>
                    <a:pt x="408" y="495"/>
                  </a:lnTo>
                  <a:lnTo>
                    <a:pt x="408" y="491"/>
                  </a:lnTo>
                  <a:lnTo>
                    <a:pt x="407" y="487"/>
                  </a:lnTo>
                  <a:lnTo>
                    <a:pt x="408" y="486"/>
                  </a:lnTo>
                  <a:lnTo>
                    <a:pt x="408" y="483"/>
                  </a:lnTo>
                  <a:lnTo>
                    <a:pt x="408" y="482"/>
                  </a:lnTo>
                  <a:lnTo>
                    <a:pt x="408" y="478"/>
                  </a:lnTo>
                  <a:lnTo>
                    <a:pt x="410" y="478"/>
                  </a:lnTo>
                  <a:lnTo>
                    <a:pt x="412" y="478"/>
                  </a:lnTo>
                  <a:lnTo>
                    <a:pt x="414" y="475"/>
                  </a:lnTo>
                  <a:lnTo>
                    <a:pt x="408" y="468"/>
                  </a:lnTo>
                  <a:lnTo>
                    <a:pt x="401" y="467"/>
                  </a:lnTo>
                  <a:lnTo>
                    <a:pt x="399" y="467"/>
                  </a:lnTo>
                  <a:lnTo>
                    <a:pt x="399" y="468"/>
                  </a:lnTo>
                  <a:lnTo>
                    <a:pt x="397" y="467"/>
                  </a:lnTo>
                  <a:lnTo>
                    <a:pt x="394" y="466"/>
                  </a:lnTo>
                  <a:lnTo>
                    <a:pt x="389" y="466"/>
                  </a:lnTo>
                  <a:lnTo>
                    <a:pt x="389" y="467"/>
                  </a:lnTo>
                  <a:lnTo>
                    <a:pt x="389" y="468"/>
                  </a:lnTo>
                  <a:lnTo>
                    <a:pt x="387" y="471"/>
                  </a:lnTo>
                  <a:lnTo>
                    <a:pt x="385" y="471"/>
                  </a:lnTo>
                  <a:lnTo>
                    <a:pt x="382" y="472"/>
                  </a:lnTo>
                  <a:lnTo>
                    <a:pt x="382" y="475"/>
                  </a:lnTo>
                  <a:lnTo>
                    <a:pt x="382" y="479"/>
                  </a:lnTo>
                  <a:lnTo>
                    <a:pt x="378" y="480"/>
                  </a:lnTo>
                  <a:lnTo>
                    <a:pt x="377" y="480"/>
                  </a:lnTo>
                  <a:lnTo>
                    <a:pt x="376" y="484"/>
                  </a:lnTo>
                  <a:lnTo>
                    <a:pt x="374" y="486"/>
                  </a:lnTo>
                  <a:lnTo>
                    <a:pt x="373" y="483"/>
                  </a:lnTo>
                  <a:lnTo>
                    <a:pt x="372" y="482"/>
                  </a:lnTo>
                  <a:lnTo>
                    <a:pt x="366" y="484"/>
                  </a:lnTo>
                  <a:lnTo>
                    <a:pt x="364" y="484"/>
                  </a:lnTo>
                  <a:lnTo>
                    <a:pt x="362" y="486"/>
                  </a:lnTo>
                  <a:lnTo>
                    <a:pt x="361" y="487"/>
                  </a:lnTo>
                  <a:lnTo>
                    <a:pt x="362" y="490"/>
                  </a:lnTo>
                  <a:lnTo>
                    <a:pt x="364" y="493"/>
                  </a:lnTo>
                  <a:lnTo>
                    <a:pt x="362" y="495"/>
                  </a:lnTo>
                  <a:lnTo>
                    <a:pt x="362" y="496"/>
                  </a:lnTo>
                  <a:lnTo>
                    <a:pt x="364" y="497"/>
                  </a:lnTo>
                  <a:lnTo>
                    <a:pt x="366" y="499"/>
                  </a:lnTo>
                  <a:lnTo>
                    <a:pt x="368" y="504"/>
                  </a:lnTo>
                  <a:lnTo>
                    <a:pt x="368" y="509"/>
                  </a:lnTo>
                  <a:lnTo>
                    <a:pt x="366" y="513"/>
                  </a:lnTo>
                  <a:lnTo>
                    <a:pt x="365" y="517"/>
                  </a:lnTo>
                  <a:lnTo>
                    <a:pt x="366" y="517"/>
                  </a:lnTo>
                  <a:lnTo>
                    <a:pt x="369" y="519"/>
                  </a:lnTo>
                  <a:lnTo>
                    <a:pt x="368" y="520"/>
                  </a:lnTo>
                  <a:lnTo>
                    <a:pt x="368" y="521"/>
                  </a:lnTo>
                  <a:lnTo>
                    <a:pt x="369" y="523"/>
                  </a:lnTo>
                  <a:lnTo>
                    <a:pt x="370" y="524"/>
                  </a:lnTo>
                  <a:lnTo>
                    <a:pt x="373" y="533"/>
                  </a:lnTo>
                  <a:lnTo>
                    <a:pt x="372" y="536"/>
                  </a:lnTo>
                  <a:lnTo>
                    <a:pt x="370" y="536"/>
                  </a:lnTo>
                  <a:lnTo>
                    <a:pt x="368" y="537"/>
                  </a:lnTo>
                  <a:lnTo>
                    <a:pt x="369" y="540"/>
                  </a:lnTo>
                  <a:lnTo>
                    <a:pt x="372" y="544"/>
                  </a:lnTo>
                  <a:lnTo>
                    <a:pt x="368" y="544"/>
                  </a:lnTo>
                  <a:lnTo>
                    <a:pt x="366" y="546"/>
                  </a:lnTo>
                  <a:lnTo>
                    <a:pt x="366" y="549"/>
                  </a:lnTo>
                  <a:lnTo>
                    <a:pt x="366" y="549"/>
                  </a:lnTo>
                  <a:lnTo>
                    <a:pt x="368" y="553"/>
                  </a:lnTo>
                  <a:lnTo>
                    <a:pt x="369" y="555"/>
                  </a:lnTo>
                  <a:lnTo>
                    <a:pt x="366" y="558"/>
                  </a:lnTo>
                  <a:lnTo>
                    <a:pt x="365" y="561"/>
                  </a:lnTo>
                  <a:lnTo>
                    <a:pt x="366" y="562"/>
                  </a:lnTo>
                  <a:lnTo>
                    <a:pt x="366" y="563"/>
                  </a:lnTo>
                  <a:lnTo>
                    <a:pt x="366" y="569"/>
                  </a:lnTo>
                  <a:lnTo>
                    <a:pt x="364" y="573"/>
                  </a:lnTo>
                  <a:lnTo>
                    <a:pt x="360" y="569"/>
                  </a:lnTo>
                  <a:lnTo>
                    <a:pt x="350" y="562"/>
                  </a:lnTo>
                  <a:lnTo>
                    <a:pt x="349" y="567"/>
                  </a:lnTo>
                  <a:lnTo>
                    <a:pt x="349" y="571"/>
                  </a:lnTo>
                  <a:lnTo>
                    <a:pt x="345" y="571"/>
                  </a:lnTo>
                  <a:lnTo>
                    <a:pt x="345" y="570"/>
                  </a:lnTo>
                  <a:lnTo>
                    <a:pt x="345" y="569"/>
                  </a:lnTo>
                  <a:lnTo>
                    <a:pt x="347" y="567"/>
                  </a:lnTo>
                  <a:lnTo>
                    <a:pt x="343" y="566"/>
                  </a:lnTo>
                  <a:lnTo>
                    <a:pt x="341" y="566"/>
                  </a:lnTo>
                  <a:lnTo>
                    <a:pt x="340" y="565"/>
                  </a:lnTo>
                  <a:lnTo>
                    <a:pt x="339" y="566"/>
                  </a:lnTo>
                  <a:lnTo>
                    <a:pt x="336" y="565"/>
                  </a:lnTo>
                  <a:lnTo>
                    <a:pt x="335" y="562"/>
                  </a:lnTo>
                  <a:lnTo>
                    <a:pt x="335" y="561"/>
                  </a:lnTo>
                  <a:lnTo>
                    <a:pt x="333" y="559"/>
                  </a:lnTo>
                  <a:lnTo>
                    <a:pt x="332" y="558"/>
                  </a:lnTo>
                  <a:lnTo>
                    <a:pt x="332" y="555"/>
                  </a:lnTo>
                  <a:lnTo>
                    <a:pt x="333" y="553"/>
                  </a:lnTo>
                  <a:lnTo>
                    <a:pt x="337" y="550"/>
                  </a:lnTo>
                  <a:lnTo>
                    <a:pt x="340" y="549"/>
                  </a:lnTo>
                  <a:lnTo>
                    <a:pt x="340" y="546"/>
                  </a:lnTo>
                  <a:lnTo>
                    <a:pt x="333" y="540"/>
                  </a:lnTo>
                  <a:lnTo>
                    <a:pt x="333" y="537"/>
                  </a:lnTo>
                  <a:lnTo>
                    <a:pt x="331" y="537"/>
                  </a:lnTo>
                  <a:lnTo>
                    <a:pt x="329" y="538"/>
                  </a:lnTo>
                  <a:lnTo>
                    <a:pt x="328" y="538"/>
                  </a:lnTo>
                  <a:lnTo>
                    <a:pt x="328" y="537"/>
                  </a:lnTo>
                  <a:lnTo>
                    <a:pt x="328" y="534"/>
                  </a:lnTo>
                  <a:lnTo>
                    <a:pt x="328" y="532"/>
                  </a:lnTo>
                  <a:lnTo>
                    <a:pt x="321" y="532"/>
                  </a:lnTo>
                  <a:lnTo>
                    <a:pt x="319" y="538"/>
                  </a:lnTo>
                  <a:lnTo>
                    <a:pt x="317" y="537"/>
                  </a:lnTo>
                  <a:lnTo>
                    <a:pt x="310" y="541"/>
                  </a:lnTo>
                  <a:lnTo>
                    <a:pt x="307" y="541"/>
                  </a:lnTo>
                  <a:lnTo>
                    <a:pt x="307" y="540"/>
                  </a:lnTo>
                  <a:lnTo>
                    <a:pt x="306" y="537"/>
                  </a:lnTo>
                  <a:lnTo>
                    <a:pt x="306" y="536"/>
                  </a:lnTo>
                  <a:lnTo>
                    <a:pt x="307" y="534"/>
                  </a:lnTo>
                  <a:lnTo>
                    <a:pt x="296" y="533"/>
                  </a:lnTo>
                  <a:lnTo>
                    <a:pt x="296" y="536"/>
                  </a:lnTo>
                  <a:lnTo>
                    <a:pt x="296" y="540"/>
                  </a:lnTo>
                  <a:lnTo>
                    <a:pt x="294" y="541"/>
                  </a:lnTo>
                  <a:lnTo>
                    <a:pt x="286" y="532"/>
                  </a:lnTo>
                  <a:lnTo>
                    <a:pt x="287" y="530"/>
                  </a:lnTo>
                  <a:lnTo>
                    <a:pt x="287" y="529"/>
                  </a:lnTo>
                  <a:lnTo>
                    <a:pt x="287" y="528"/>
                  </a:lnTo>
                  <a:lnTo>
                    <a:pt x="286" y="528"/>
                  </a:lnTo>
                  <a:lnTo>
                    <a:pt x="283" y="524"/>
                  </a:lnTo>
                  <a:lnTo>
                    <a:pt x="279" y="521"/>
                  </a:lnTo>
                  <a:lnTo>
                    <a:pt x="273" y="524"/>
                  </a:lnTo>
                  <a:lnTo>
                    <a:pt x="270" y="525"/>
                  </a:lnTo>
                  <a:lnTo>
                    <a:pt x="269" y="526"/>
                  </a:lnTo>
                  <a:lnTo>
                    <a:pt x="266" y="524"/>
                  </a:lnTo>
                  <a:lnTo>
                    <a:pt x="266" y="523"/>
                  </a:lnTo>
                  <a:lnTo>
                    <a:pt x="266" y="521"/>
                  </a:lnTo>
                  <a:lnTo>
                    <a:pt x="265" y="520"/>
                  </a:lnTo>
                  <a:lnTo>
                    <a:pt x="263" y="520"/>
                  </a:lnTo>
                  <a:lnTo>
                    <a:pt x="262" y="521"/>
                  </a:lnTo>
                  <a:lnTo>
                    <a:pt x="262" y="523"/>
                  </a:lnTo>
                  <a:lnTo>
                    <a:pt x="259" y="524"/>
                  </a:lnTo>
                  <a:lnTo>
                    <a:pt x="255" y="523"/>
                  </a:lnTo>
                  <a:lnTo>
                    <a:pt x="254" y="521"/>
                  </a:lnTo>
                  <a:lnTo>
                    <a:pt x="253" y="521"/>
                  </a:lnTo>
                  <a:lnTo>
                    <a:pt x="252" y="523"/>
                  </a:lnTo>
                  <a:lnTo>
                    <a:pt x="249" y="524"/>
                  </a:lnTo>
                  <a:lnTo>
                    <a:pt x="244" y="526"/>
                  </a:lnTo>
                  <a:lnTo>
                    <a:pt x="241" y="525"/>
                  </a:lnTo>
                  <a:lnTo>
                    <a:pt x="240" y="525"/>
                  </a:lnTo>
                  <a:lnTo>
                    <a:pt x="238" y="528"/>
                  </a:lnTo>
                  <a:lnTo>
                    <a:pt x="237" y="530"/>
                  </a:lnTo>
                  <a:lnTo>
                    <a:pt x="234" y="532"/>
                  </a:lnTo>
                  <a:lnTo>
                    <a:pt x="233" y="533"/>
                  </a:lnTo>
                  <a:lnTo>
                    <a:pt x="233" y="534"/>
                  </a:lnTo>
                  <a:lnTo>
                    <a:pt x="232" y="537"/>
                  </a:lnTo>
                  <a:lnTo>
                    <a:pt x="230" y="536"/>
                  </a:lnTo>
                  <a:lnTo>
                    <a:pt x="228" y="534"/>
                  </a:lnTo>
                  <a:lnTo>
                    <a:pt x="223" y="534"/>
                  </a:lnTo>
                  <a:lnTo>
                    <a:pt x="223" y="537"/>
                  </a:lnTo>
                  <a:lnTo>
                    <a:pt x="221" y="538"/>
                  </a:lnTo>
                  <a:lnTo>
                    <a:pt x="221" y="541"/>
                  </a:lnTo>
                  <a:lnTo>
                    <a:pt x="224" y="541"/>
                  </a:lnTo>
                  <a:lnTo>
                    <a:pt x="225" y="542"/>
                  </a:lnTo>
                  <a:lnTo>
                    <a:pt x="225" y="545"/>
                  </a:lnTo>
                  <a:lnTo>
                    <a:pt x="224" y="546"/>
                  </a:lnTo>
                  <a:lnTo>
                    <a:pt x="223" y="548"/>
                  </a:lnTo>
                  <a:lnTo>
                    <a:pt x="221" y="549"/>
                  </a:lnTo>
                  <a:lnTo>
                    <a:pt x="223" y="552"/>
                  </a:lnTo>
                  <a:lnTo>
                    <a:pt x="225" y="553"/>
                  </a:lnTo>
                  <a:lnTo>
                    <a:pt x="229" y="554"/>
                  </a:lnTo>
                  <a:lnTo>
                    <a:pt x="234" y="561"/>
                  </a:lnTo>
                  <a:lnTo>
                    <a:pt x="236" y="563"/>
                  </a:lnTo>
                  <a:lnTo>
                    <a:pt x="237" y="563"/>
                  </a:lnTo>
                  <a:lnTo>
                    <a:pt x="242" y="562"/>
                  </a:lnTo>
                  <a:lnTo>
                    <a:pt x="245" y="563"/>
                  </a:lnTo>
                  <a:lnTo>
                    <a:pt x="245" y="566"/>
                  </a:lnTo>
                  <a:lnTo>
                    <a:pt x="245" y="569"/>
                  </a:lnTo>
                  <a:lnTo>
                    <a:pt x="249" y="570"/>
                  </a:lnTo>
                  <a:lnTo>
                    <a:pt x="252" y="570"/>
                  </a:lnTo>
                  <a:lnTo>
                    <a:pt x="254" y="571"/>
                  </a:lnTo>
                  <a:lnTo>
                    <a:pt x="255" y="571"/>
                  </a:lnTo>
                  <a:lnTo>
                    <a:pt x="257" y="570"/>
                  </a:lnTo>
                  <a:lnTo>
                    <a:pt x="257" y="571"/>
                  </a:lnTo>
                  <a:lnTo>
                    <a:pt x="257" y="573"/>
                  </a:lnTo>
                  <a:lnTo>
                    <a:pt x="257" y="574"/>
                  </a:lnTo>
                  <a:lnTo>
                    <a:pt x="258" y="575"/>
                  </a:lnTo>
                  <a:lnTo>
                    <a:pt x="258" y="582"/>
                  </a:lnTo>
                  <a:lnTo>
                    <a:pt x="257" y="583"/>
                  </a:lnTo>
                  <a:lnTo>
                    <a:pt x="255" y="583"/>
                  </a:lnTo>
                  <a:lnTo>
                    <a:pt x="252" y="586"/>
                  </a:lnTo>
                  <a:lnTo>
                    <a:pt x="246" y="584"/>
                  </a:lnTo>
                  <a:lnTo>
                    <a:pt x="245" y="582"/>
                  </a:lnTo>
                  <a:lnTo>
                    <a:pt x="245" y="582"/>
                  </a:lnTo>
                  <a:lnTo>
                    <a:pt x="240" y="582"/>
                  </a:lnTo>
                  <a:lnTo>
                    <a:pt x="240" y="582"/>
                  </a:lnTo>
                  <a:lnTo>
                    <a:pt x="236" y="584"/>
                  </a:lnTo>
                  <a:lnTo>
                    <a:pt x="232" y="584"/>
                  </a:lnTo>
                  <a:lnTo>
                    <a:pt x="232" y="582"/>
                  </a:lnTo>
                  <a:lnTo>
                    <a:pt x="230" y="582"/>
                  </a:lnTo>
                  <a:lnTo>
                    <a:pt x="226" y="582"/>
                  </a:lnTo>
                  <a:lnTo>
                    <a:pt x="225" y="582"/>
                  </a:lnTo>
                  <a:lnTo>
                    <a:pt x="225" y="584"/>
                  </a:lnTo>
                  <a:lnTo>
                    <a:pt x="226" y="590"/>
                  </a:lnTo>
                  <a:lnTo>
                    <a:pt x="226" y="596"/>
                  </a:lnTo>
                  <a:lnTo>
                    <a:pt x="224" y="600"/>
                  </a:lnTo>
                  <a:lnTo>
                    <a:pt x="217" y="596"/>
                  </a:lnTo>
                  <a:lnTo>
                    <a:pt x="215" y="594"/>
                  </a:lnTo>
                  <a:lnTo>
                    <a:pt x="213" y="592"/>
                  </a:lnTo>
                  <a:lnTo>
                    <a:pt x="212" y="592"/>
                  </a:lnTo>
                  <a:lnTo>
                    <a:pt x="208" y="592"/>
                  </a:lnTo>
                  <a:lnTo>
                    <a:pt x="207" y="592"/>
                  </a:lnTo>
                  <a:lnTo>
                    <a:pt x="207" y="591"/>
                  </a:lnTo>
                  <a:lnTo>
                    <a:pt x="207" y="590"/>
                  </a:lnTo>
                  <a:lnTo>
                    <a:pt x="201" y="591"/>
                  </a:lnTo>
                  <a:lnTo>
                    <a:pt x="200" y="592"/>
                  </a:lnTo>
                  <a:lnTo>
                    <a:pt x="195" y="592"/>
                  </a:lnTo>
                  <a:lnTo>
                    <a:pt x="195" y="591"/>
                  </a:lnTo>
                  <a:lnTo>
                    <a:pt x="192" y="583"/>
                  </a:lnTo>
                  <a:lnTo>
                    <a:pt x="195" y="582"/>
                  </a:lnTo>
                  <a:lnTo>
                    <a:pt x="192" y="578"/>
                  </a:lnTo>
                  <a:lnTo>
                    <a:pt x="191" y="577"/>
                  </a:lnTo>
                  <a:lnTo>
                    <a:pt x="192" y="574"/>
                  </a:lnTo>
                  <a:lnTo>
                    <a:pt x="191" y="574"/>
                  </a:lnTo>
                  <a:lnTo>
                    <a:pt x="190" y="573"/>
                  </a:lnTo>
                  <a:lnTo>
                    <a:pt x="190" y="570"/>
                  </a:lnTo>
                  <a:lnTo>
                    <a:pt x="191" y="569"/>
                  </a:lnTo>
                  <a:lnTo>
                    <a:pt x="191" y="566"/>
                  </a:lnTo>
                  <a:lnTo>
                    <a:pt x="192" y="563"/>
                  </a:lnTo>
                  <a:lnTo>
                    <a:pt x="191" y="561"/>
                  </a:lnTo>
                  <a:lnTo>
                    <a:pt x="190" y="557"/>
                  </a:lnTo>
                  <a:lnTo>
                    <a:pt x="190" y="553"/>
                  </a:lnTo>
                  <a:lnTo>
                    <a:pt x="190" y="552"/>
                  </a:lnTo>
                  <a:lnTo>
                    <a:pt x="191" y="549"/>
                  </a:lnTo>
                  <a:lnTo>
                    <a:pt x="191" y="549"/>
                  </a:lnTo>
                  <a:lnTo>
                    <a:pt x="191" y="548"/>
                  </a:lnTo>
                  <a:lnTo>
                    <a:pt x="188" y="548"/>
                  </a:lnTo>
                  <a:lnTo>
                    <a:pt x="187" y="548"/>
                  </a:lnTo>
                  <a:lnTo>
                    <a:pt x="186" y="546"/>
                  </a:lnTo>
                  <a:lnTo>
                    <a:pt x="180" y="546"/>
                  </a:lnTo>
                  <a:lnTo>
                    <a:pt x="179" y="544"/>
                  </a:lnTo>
                  <a:lnTo>
                    <a:pt x="178" y="541"/>
                  </a:lnTo>
                  <a:lnTo>
                    <a:pt x="178" y="540"/>
                  </a:lnTo>
                  <a:lnTo>
                    <a:pt x="178" y="537"/>
                  </a:lnTo>
                  <a:lnTo>
                    <a:pt x="175" y="534"/>
                  </a:lnTo>
                  <a:lnTo>
                    <a:pt x="172" y="534"/>
                  </a:lnTo>
                  <a:lnTo>
                    <a:pt x="170" y="538"/>
                  </a:lnTo>
                  <a:lnTo>
                    <a:pt x="168" y="541"/>
                  </a:lnTo>
                  <a:lnTo>
                    <a:pt x="168" y="538"/>
                  </a:lnTo>
                  <a:lnTo>
                    <a:pt x="168" y="537"/>
                  </a:lnTo>
                  <a:lnTo>
                    <a:pt x="166" y="538"/>
                  </a:lnTo>
                  <a:lnTo>
                    <a:pt x="164" y="537"/>
                  </a:lnTo>
                  <a:lnTo>
                    <a:pt x="164" y="538"/>
                  </a:lnTo>
                  <a:lnTo>
                    <a:pt x="163" y="538"/>
                  </a:lnTo>
                  <a:lnTo>
                    <a:pt x="162" y="536"/>
                  </a:lnTo>
                  <a:lnTo>
                    <a:pt x="163" y="534"/>
                  </a:lnTo>
                  <a:lnTo>
                    <a:pt x="163" y="533"/>
                  </a:lnTo>
                  <a:lnTo>
                    <a:pt x="161" y="530"/>
                  </a:lnTo>
                  <a:lnTo>
                    <a:pt x="159" y="530"/>
                  </a:lnTo>
                  <a:lnTo>
                    <a:pt x="158" y="530"/>
                  </a:lnTo>
                  <a:lnTo>
                    <a:pt x="154" y="529"/>
                  </a:lnTo>
                  <a:lnTo>
                    <a:pt x="153" y="523"/>
                  </a:lnTo>
                  <a:lnTo>
                    <a:pt x="153" y="521"/>
                  </a:lnTo>
                  <a:lnTo>
                    <a:pt x="151" y="520"/>
                  </a:lnTo>
                  <a:lnTo>
                    <a:pt x="151" y="519"/>
                  </a:lnTo>
                  <a:lnTo>
                    <a:pt x="147" y="519"/>
                  </a:lnTo>
                  <a:lnTo>
                    <a:pt x="147" y="520"/>
                  </a:lnTo>
                  <a:lnTo>
                    <a:pt x="147" y="521"/>
                  </a:lnTo>
                  <a:lnTo>
                    <a:pt x="143" y="523"/>
                  </a:lnTo>
                  <a:lnTo>
                    <a:pt x="137" y="521"/>
                  </a:lnTo>
                  <a:lnTo>
                    <a:pt x="134" y="517"/>
                  </a:lnTo>
                  <a:lnTo>
                    <a:pt x="135" y="515"/>
                  </a:lnTo>
                  <a:lnTo>
                    <a:pt x="138" y="509"/>
                  </a:lnTo>
                  <a:lnTo>
                    <a:pt x="135" y="508"/>
                  </a:lnTo>
                  <a:lnTo>
                    <a:pt x="134" y="507"/>
                  </a:lnTo>
                  <a:lnTo>
                    <a:pt x="130" y="507"/>
                  </a:lnTo>
                  <a:lnTo>
                    <a:pt x="130" y="505"/>
                  </a:lnTo>
                  <a:lnTo>
                    <a:pt x="130" y="504"/>
                  </a:lnTo>
                  <a:lnTo>
                    <a:pt x="129" y="503"/>
                  </a:lnTo>
                  <a:lnTo>
                    <a:pt x="124" y="493"/>
                  </a:lnTo>
                  <a:lnTo>
                    <a:pt x="122" y="492"/>
                  </a:lnTo>
                  <a:lnTo>
                    <a:pt x="121" y="492"/>
                  </a:lnTo>
                  <a:lnTo>
                    <a:pt x="121" y="490"/>
                  </a:lnTo>
                  <a:lnTo>
                    <a:pt x="121" y="486"/>
                  </a:lnTo>
                  <a:lnTo>
                    <a:pt x="120" y="484"/>
                  </a:lnTo>
                  <a:lnTo>
                    <a:pt x="120" y="483"/>
                  </a:lnTo>
                  <a:lnTo>
                    <a:pt x="118" y="482"/>
                  </a:lnTo>
                  <a:lnTo>
                    <a:pt x="117" y="480"/>
                  </a:lnTo>
                  <a:lnTo>
                    <a:pt x="117" y="482"/>
                  </a:lnTo>
                  <a:lnTo>
                    <a:pt x="116" y="482"/>
                  </a:lnTo>
                  <a:lnTo>
                    <a:pt x="110" y="482"/>
                  </a:lnTo>
                  <a:lnTo>
                    <a:pt x="108" y="479"/>
                  </a:lnTo>
                  <a:lnTo>
                    <a:pt x="106" y="478"/>
                  </a:lnTo>
                  <a:lnTo>
                    <a:pt x="105" y="476"/>
                  </a:lnTo>
                  <a:lnTo>
                    <a:pt x="102" y="476"/>
                  </a:lnTo>
                  <a:lnTo>
                    <a:pt x="100" y="474"/>
                  </a:lnTo>
                  <a:lnTo>
                    <a:pt x="96" y="472"/>
                  </a:lnTo>
                  <a:lnTo>
                    <a:pt x="95" y="474"/>
                  </a:lnTo>
                  <a:lnTo>
                    <a:pt x="93" y="474"/>
                  </a:lnTo>
                  <a:lnTo>
                    <a:pt x="92" y="471"/>
                  </a:lnTo>
                  <a:lnTo>
                    <a:pt x="92" y="468"/>
                  </a:lnTo>
                  <a:lnTo>
                    <a:pt x="92" y="466"/>
                  </a:lnTo>
                  <a:lnTo>
                    <a:pt x="91" y="466"/>
                  </a:lnTo>
                  <a:lnTo>
                    <a:pt x="91" y="463"/>
                  </a:lnTo>
                  <a:lnTo>
                    <a:pt x="89" y="462"/>
                  </a:lnTo>
                  <a:lnTo>
                    <a:pt x="85" y="461"/>
                  </a:lnTo>
                  <a:lnTo>
                    <a:pt x="85" y="458"/>
                  </a:lnTo>
                  <a:lnTo>
                    <a:pt x="85" y="455"/>
                  </a:lnTo>
                  <a:lnTo>
                    <a:pt x="77" y="457"/>
                  </a:lnTo>
                  <a:lnTo>
                    <a:pt x="76" y="459"/>
                  </a:lnTo>
                  <a:lnTo>
                    <a:pt x="75" y="458"/>
                  </a:lnTo>
                  <a:lnTo>
                    <a:pt x="72" y="457"/>
                  </a:lnTo>
                  <a:lnTo>
                    <a:pt x="71" y="458"/>
                  </a:lnTo>
                  <a:lnTo>
                    <a:pt x="71" y="459"/>
                  </a:lnTo>
                  <a:lnTo>
                    <a:pt x="68" y="461"/>
                  </a:lnTo>
                  <a:lnTo>
                    <a:pt x="64" y="455"/>
                  </a:lnTo>
                  <a:lnTo>
                    <a:pt x="64" y="454"/>
                  </a:lnTo>
                  <a:lnTo>
                    <a:pt x="63" y="453"/>
                  </a:lnTo>
                  <a:lnTo>
                    <a:pt x="60" y="453"/>
                  </a:lnTo>
                  <a:lnTo>
                    <a:pt x="58" y="454"/>
                  </a:lnTo>
                  <a:lnTo>
                    <a:pt x="58" y="455"/>
                  </a:lnTo>
                  <a:lnTo>
                    <a:pt x="56" y="457"/>
                  </a:lnTo>
                  <a:lnTo>
                    <a:pt x="55" y="459"/>
                  </a:lnTo>
                  <a:lnTo>
                    <a:pt x="51" y="462"/>
                  </a:lnTo>
                  <a:lnTo>
                    <a:pt x="48" y="467"/>
                  </a:lnTo>
                  <a:lnTo>
                    <a:pt x="44" y="470"/>
                  </a:lnTo>
                  <a:lnTo>
                    <a:pt x="43" y="471"/>
                  </a:lnTo>
                  <a:lnTo>
                    <a:pt x="42" y="466"/>
                  </a:lnTo>
                  <a:lnTo>
                    <a:pt x="43" y="464"/>
                  </a:lnTo>
                  <a:lnTo>
                    <a:pt x="43" y="461"/>
                  </a:lnTo>
                  <a:lnTo>
                    <a:pt x="43" y="459"/>
                  </a:lnTo>
                  <a:lnTo>
                    <a:pt x="44" y="457"/>
                  </a:lnTo>
                  <a:lnTo>
                    <a:pt x="47" y="454"/>
                  </a:lnTo>
                  <a:lnTo>
                    <a:pt x="46" y="454"/>
                  </a:lnTo>
                  <a:lnTo>
                    <a:pt x="44" y="453"/>
                  </a:lnTo>
                  <a:lnTo>
                    <a:pt x="43" y="447"/>
                  </a:lnTo>
                  <a:lnTo>
                    <a:pt x="43" y="443"/>
                  </a:lnTo>
                  <a:lnTo>
                    <a:pt x="43" y="437"/>
                  </a:lnTo>
                  <a:lnTo>
                    <a:pt x="43" y="435"/>
                  </a:lnTo>
                  <a:lnTo>
                    <a:pt x="43" y="434"/>
                  </a:lnTo>
                  <a:lnTo>
                    <a:pt x="42" y="432"/>
                  </a:lnTo>
                  <a:lnTo>
                    <a:pt x="43" y="428"/>
                  </a:lnTo>
                  <a:lnTo>
                    <a:pt x="46" y="426"/>
                  </a:lnTo>
                  <a:lnTo>
                    <a:pt x="48" y="428"/>
                  </a:lnTo>
                  <a:lnTo>
                    <a:pt x="50" y="428"/>
                  </a:lnTo>
                  <a:lnTo>
                    <a:pt x="52" y="428"/>
                  </a:lnTo>
                  <a:lnTo>
                    <a:pt x="52" y="422"/>
                  </a:lnTo>
                  <a:lnTo>
                    <a:pt x="51" y="422"/>
                  </a:lnTo>
                  <a:lnTo>
                    <a:pt x="48" y="413"/>
                  </a:lnTo>
                  <a:lnTo>
                    <a:pt x="47" y="412"/>
                  </a:lnTo>
                  <a:lnTo>
                    <a:pt x="46" y="410"/>
                  </a:lnTo>
                  <a:lnTo>
                    <a:pt x="46" y="409"/>
                  </a:lnTo>
                  <a:lnTo>
                    <a:pt x="43" y="406"/>
                  </a:lnTo>
                  <a:lnTo>
                    <a:pt x="39" y="406"/>
                  </a:lnTo>
                  <a:lnTo>
                    <a:pt x="37" y="406"/>
                  </a:lnTo>
                  <a:lnTo>
                    <a:pt x="35" y="406"/>
                  </a:lnTo>
                  <a:lnTo>
                    <a:pt x="31" y="405"/>
                  </a:lnTo>
                  <a:lnTo>
                    <a:pt x="29" y="406"/>
                  </a:lnTo>
                  <a:lnTo>
                    <a:pt x="26" y="408"/>
                  </a:lnTo>
                  <a:lnTo>
                    <a:pt x="23" y="409"/>
                  </a:lnTo>
                  <a:lnTo>
                    <a:pt x="21" y="409"/>
                  </a:lnTo>
                  <a:lnTo>
                    <a:pt x="17" y="410"/>
                  </a:lnTo>
                  <a:lnTo>
                    <a:pt x="18" y="414"/>
                  </a:lnTo>
                  <a:lnTo>
                    <a:pt x="21" y="417"/>
                  </a:lnTo>
                  <a:lnTo>
                    <a:pt x="22" y="420"/>
                  </a:lnTo>
                  <a:lnTo>
                    <a:pt x="21" y="422"/>
                  </a:lnTo>
                  <a:lnTo>
                    <a:pt x="21" y="424"/>
                  </a:lnTo>
                  <a:lnTo>
                    <a:pt x="17" y="425"/>
                  </a:lnTo>
                  <a:lnTo>
                    <a:pt x="11" y="424"/>
                  </a:lnTo>
                  <a:lnTo>
                    <a:pt x="11" y="422"/>
                  </a:lnTo>
                  <a:lnTo>
                    <a:pt x="11" y="422"/>
                  </a:lnTo>
                  <a:lnTo>
                    <a:pt x="6" y="421"/>
                  </a:lnTo>
                  <a:lnTo>
                    <a:pt x="4" y="422"/>
                  </a:lnTo>
                  <a:lnTo>
                    <a:pt x="2" y="422"/>
                  </a:lnTo>
                  <a:lnTo>
                    <a:pt x="0" y="422"/>
                  </a:lnTo>
                  <a:lnTo>
                    <a:pt x="0" y="420"/>
                  </a:lnTo>
                  <a:lnTo>
                    <a:pt x="1" y="416"/>
                  </a:lnTo>
                  <a:lnTo>
                    <a:pt x="1" y="414"/>
                  </a:lnTo>
                  <a:lnTo>
                    <a:pt x="0" y="409"/>
                  </a:lnTo>
                  <a:lnTo>
                    <a:pt x="0" y="406"/>
                  </a:lnTo>
                  <a:lnTo>
                    <a:pt x="4" y="402"/>
                  </a:lnTo>
                  <a:lnTo>
                    <a:pt x="6" y="401"/>
                  </a:lnTo>
                  <a:lnTo>
                    <a:pt x="8" y="401"/>
                  </a:lnTo>
                  <a:lnTo>
                    <a:pt x="8" y="400"/>
                  </a:lnTo>
                  <a:lnTo>
                    <a:pt x="9" y="399"/>
                  </a:lnTo>
                  <a:lnTo>
                    <a:pt x="9" y="397"/>
                  </a:lnTo>
                  <a:lnTo>
                    <a:pt x="11" y="397"/>
                  </a:lnTo>
                  <a:lnTo>
                    <a:pt x="9" y="395"/>
                  </a:lnTo>
                  <a:lnTo>
                    <a:pt x="8" y="393"/>
                  </a:lnTo>
                  <a:lnTo>
                    <a:pt x="10" y="391"/>
                  </a:lnTo>
                  <a:lnTo>
                    <a:pt x="11" y="388"/>
                  </a:lnTo>
                  <a:lnTo>
                    <a:pt x="13" y="385"/>
                  </a:lnTo>
                  <a:lnTo>
                    <a:pt x="15" y="377"/>
                  </a:lnTo>
                  <a:lnTo>
                    <a:pt x="14" y="372"/>
                  </a:lnTo>
                  <a:lnTo>
                    <a:pt x="13" y="371"/>
                  </a:lnTo>
                  <a:lnTo>
                    <a:pt x="11" y="371"/>
                  </a:lnTo>
                  <a:lnTo>
                    <a:pt x="11" y="367"/>
                  </a:lnTo>
                  <a:lnTo>
                    <a:pt x="11" y="363"/>
                  </a:lnTo>
                  <a:lnTo>
                    <a:pt x="14" y="364"/>
                  </a:lnTo>
                  <a:lnTo>
                    <a:pt x="17" y="362"/>
                  </a:lnTo>
                  <a:lnTo>
                    <a:pt x="17" y="363"/>
                  </a:lnTo>
                  <a:lnTo>
                    <a:pt x="17" y="364"/>
                  </a:lnTo>
                  <a:lnTo>
                    <a:pt x="18" y="364"/>
                  </a:lnTo>
                  <a:lnTo>
                    <a:pt x="19" y="362"/>
                  </a:lnTo>
                  <a:lnTo>
                    <a:pt x="18" y="362"/>
                  </a:lnTo>
                  <a:lnTo>
                    <a:pt x="19" y="359"/>
                  </a:lnTo>
                  <a:lnTo>
                    <a:pt x="17" y="358"/>
                  </a:lnTo>
                  <a:lnTo>
                    <a:pt x="17" y="356"/>
                  </a:lnTo>
                  <a:lnTo>
                    <a:pt x="17" y="355"/>
                  </a:lnTo>
                  <a:lnTo>
                    <a:pt x="17" y="352"/>
                  </a:lnTo>
                  <a:lnTo>
                    <a:pt x="19" y="350"/>
                  </a:lnTo>
                  <a:lnTo>
                    <a:pt x="19" y="347"/>
                  </a:lnTo>
                  <a:lnTo>
                    <a:pt x="18" y="347"/>
                  </a:lnTo>
                  <a:lnTo>
                    <a:pt x="18" y="344"/>
                  </a:lnTo>
                  <a:lnTo>
                    <a:pt x="23" y="341"/>
                  </a:lnTo>
                  <a:lnTo>
                    <a:pt x="25" y="341"/>
                  </a:lnTo>
                  <a:lnTo>
                    <a:pt x="29" y="342"/>
                  </a:lnTo>
                  <a:lnTo>
                    <a:pt x="30" y="343"/>
                  </a:lnTo>
                  <a:lnTo>
                    <a:pt x="31" y="341"/>
                  </a:lnTo>
                  <a:lnTo>
                    <a:pt x="33" y="338"/>
                  </a:lnTo>
                  <a:lnTo>
                    <a:pt x="37" y="339"/>
                  </a:lnTo>
                  <a:lnTo>
                    <a:pt x="38" y="341"/>
                  </a:lnTo>
                  <a:lnTo>
                    <a:pt x="39" y="339"/>
                  </a:lnTo>
                  <a:lnTo>
                    <a:pt x="39" y="338"/>
                  </a:lnTo>
                  <a:lnTo>
                    <a:pt x="39" y="337"/>
                  </a:lnTo>
                  <a:lnTo>
                    <a:pt x="40" y="335"/>
                  </a:lnTo>
                  <a:lnTo>
                    <a:pt x="42" y="334"/>
                  </a:lnTo>
                  <a:lnTo>
                    <a:pt x="42" y="331"/>
                  </a:lnTo>
                  <a:lnTo>
                    <a:pt x="39" y="333"/>
                  </a:lnTo>
                  <a:lnTo>
                    <a:pt x="38" y="333"/>
                  </a:lnTo>
                  <a:lnTo>
                    <a:pt x="37" y="330"/>
                  </a:lnTo>
                  <a:lnTo>
                    <a:pt x="38" y="327"/>
                  </a:lnTo>
                  <a:lnTo>
                    <a:pt x="42" y="325"/>
                  </a:lnTo>
                  <a:lnTo>
                    <a:pt x="46" y="321"/>
                  </a:lnTo>
                  <a:lnTo>
                    <a:pt x="46" y="317"/>
                  </a:lnTo>
                  <a:lnTo>
                    <a:pt x="44" y="317"/>
                  </a:lnTo>
                  <a:lnTo>
                    <a:pt x="43" y="317"/>
                  </a:lnTo>
                  <a:lnTo>
                    <a:pt x="43" y="315"/>
                  </a:lnTo>
                  <a:lnTo>
                    <a:pt x="43" y="314"/>
                  </a:lnTo>
                  <a:lnTo>
                    <a:pt x="43" y="313"/>
                  </a:lnTo>
                  <a:lnTo>
                    <a:pt x="35" y="304"/>
                  </a:lnTo>
                  <a:lnTo>
                    <a:pt x="31" y="304"/>
                  </a:lnTo>
                  <a:lnTo>
                    <a:pt x="27" y="308"/>
                  </a:lnTo>
                  <a:lnTo>
                    <a:pt x="26" y="309"/>
                  </a:lnTo>
                  <a:lnTo>
                    <a:pt x="23" y="309"/>
                  </a:lnTo>
                  <a:lnTo>
                    <a:pt x="23" y="306"/>
                  </a:lnTo>
                  <a:lnTo>
                    <a:pt x="25" y="305"/>
                  </a:lnTo>
                  <a:lnTo>
                    <a:pt x="27" y="302"/>
                  </a:lnTo>
                  <a:lnTo>
                    <a:pt x="27" y="297"/>
                  </a:lnTo>
                  <a:lnTo>
                    <a:pt x="22" y="298"/>
                  </a:lnTo>
                  <a:lnTo>
                    <a:pt x="22" y="300"/>
                  </a:lnTo>
                  <a:lnTo>
                    <a:pt x="19" y="302"/>
                  </a:lnTo>
                  <a:lnTo>
                    <a:pt x="18" y="301"/>
                  </a:lnTo>
                  <a:lnTo>
                    <a:pt x="19" y="298"/>
                  </a:lnTo>
                  <a:lnTo>
                    <a:pt x="18" y="296"/>
                  </a:lnTo>
                  <a:lnTo>
                    <a:pt x="19" y="296"/>
                  </a:lnTo>
                  <a:lnTo>
                    <a:pt x="25" y="294"/>
                  </a:lnTo>
                  <a:lnTo>
                    <a:pt x="25" y="296"/>
                  </a:lnTo>
                  <a:lnTo>
                    <a:pt x="26" y="296"/>
                  </a:lnTo>
                  <a:lnTo>
                    <a:pt x="29" y="296"/>
                  </a:lnTo>
                  <a:lnTo>
                    <a:pt x="29" y="294"/>
                  </a:lnTo>
                  <a:lnTo>
                    <a:pt x="30" y="296"/>
                  </a:lnTo>
                  <a:lnTo>
                    <a:pt x="31" y="296"/>
                  </a:lnTo>
                  <a:lnTo>
                    <a:pt x="33" y="296"/>
                  </a:lnTo>
                  <a:lnTo>
                    <a:pt x="35" y="297"/>
                  </a:lnTo>
                  <a:lnTo>
                    <a:pt x="38" y="296"/>
                  </a:lnTo>
                  <a:lnTo>
                    <a:pt x="38" y="294"/>
                  </a:lnTo>
                  <a:lnTo>
                    <a:pt x="39" y="296"/>
                  </a:lnTo>
                  <a:lnTo>
                    <a:pt x="40" y="296"/>
                  </a:lnTo>
                  <a:lnTo>
                    <a:pt x="43" y="296"/>
                  </a:lnTo>
                  <a:lnTo>
                    <a:pt x="47" y="294"/>
                  </a:lnTo>
                  <a:lnTo>
                    <a:pt x="43" y="293"/>
                  </a:lnTo>
                  <a:lnTo>
                    <a:pt x="43" y="289"/>
                  </a:lnTo>
                  <a:lnTo>
                    <a:pt x="40" y="288"/>
                  </a:lnTo>
                  <a:lnTo>
                    <a:pt x="42" y="285"/>
                  </a:lnTo>
                  <a:lnTo>
                    <a:pt x="42" y="284"/>
                  </a:lnTo>
                  <a:lnTo>
                    <a:pt x="40" y="282"/>
                  </a:lnTo>
                  <a:lnTo>
                    <a:pt x="37" y="279"/>
                  </a:lnTo>
                  <a:lnTo>
                    <a:pt x="38" y="273"/>
                  </a:lnTo>
                  <a:lnTo>
                    <a:pt x="40" y="265"/>
                  </a:lnTo>
                  <a:lnTo>
                    <a:pt x="44" y="264"/>
                  </a:lnTo>
                  <a:lnTo>
                    <a:pt x="48" y="265"/>
                  </a:lnTo>
                  <a:lnTo>
                    <a:pt x="58" y="268"/>
                  </a:lnTo>
                  <a:lnTo>
                    <a:pt x="62" y="267"/>
                  </a:lnTo>
                  <a:lnTo>
                    <a:pt x="63" y="265"/>
                  </a:lnTo>
                  <a:lnTo>
                    <a:pt x="66" y="267"/>
                  </a:lnTo>
                  <a:lnTo>
                    <a:pt x="66" y="268"/>
                  </a:lnTo>
                  <a:lnTo>
                    <a:pt x="66" y="271"/>
                  </a:lnTo>
                  <a:lnTo>
                    <a:pt x="68" y="272"/>
                  </a:lnTo>
                  <a:lnTo>
                    <a:pt x="71" y="272"/>
                  </a:lnTo>
                  <a:lnTo>
                    <a:pt x="75" y="269"/>
                  </a:lnTo>
                  <a:lnTo>
                    <a:pt x="76" y="271"/>
                  </a:lnTo>
                  <a:lnTo>
                    <a:pt x="79" y="271"/>
                  </a:lnTo>
                  <a:lnTo>
                    <a:pt x="83" y="269"/>
                  </a:lnTo>
                  <a:lnTo>
                    <a:pt x="84" y="267"/>
                  </a:lnTo>
                  <a:lnTo>
                    <a:pt x="84" y="265"/>
                  </a:lnTo>
                  <a:lnTo>
                    <a:pt x="83" y="264"/>
                  </a:lnTo>
                  <a:lnTo>
                    <a:pt x="81" y="264"/>
                  </a:lnTo>
                  <a:lnTo>
                    <a:pt x="81" y="263"/>
                  </a:lnTo>
                  <a:lnTo>
                    <a:pt x="83" y="263"/>
                  </a:lnTo>
                  <a:lnTo>
                    <a:pt x="85" y="263"/>
                  </a:lnTo>
                  <a:lnTo>
                    <a:pt x="88" y="260"/>
                  </a:lnTo>
                  <a:lnTo>
                    <a:pt x="85" y="257"/>
                  </a:lnTo>
                  <a:lnTo>
                    <a:pt x="83" y="255"/>
                  </a:lnTo>
                  <a:lnTo>
                    <a:pt x="80" y="252"/>
                  </a:lnTo>
                  <a:lnTo>
                    <a:pt x="79" y="250"/>
                  </a:lnTo>
                  <a:lnTo>
                    <a:pt x="79" y="251"/>
                  </a:lnTo>
                  <a:lnTo>
                    <a:pt x="77" y="251"/>
                  </a:lnTo>
                  <a:lnTo>
                    <a:pt x="76" y="250"/>
                  </a:lnTo>
                  <a:lnTo>
                    <a:pt x="75" y="250"/>
                  </a:lnTo>
                  <a:lnTo>
                    <a:pt x="75" y="250"/>
                  </a:lnTo>
                  <a:lnTo>
                    <a:pt x="73" y="248"/>
                  </a:lnTo>
                  <a:lnTo>
                    <a:pt x="72" y="247"/>
                  </a:lnTo>
                  <a:lnTo>
                    <a:pt x="69" y="247"/>
                  </a:lnTo>
                  <a:lnTo>
                    <a:pt x="68" y="246"/>
                  </a:lnTo>
                  <a:lnTo>
                    <a:pt x="71" y="242"/>
                  </a:lnTo>
                  <a:lnTo>
                    <a:pt x="72" y="240"/>
                  </a:lnTo>
                  <a:lnTo>
                    <a:pt x="69" y="234"/>
                  </a:lnTo>
                  <a:lnTo>
                    <a:pt x="73" y="231"/>
                  </a:lnTo>
                  <a:lnTo>
                    <a:pt x="73" y="230"/>
                  </a:lnTo>
                  <a:lnTo>
                    <a:pt x="75" y="230"/>
                  </a:lnTo>
                  <a:lnTo>
                    <a:pt x="75" y="228"/>
                  </a:lnTo>
                  <a:lnTo>
                    <a:pt x="73" y="226"/>
                  </a:lnTo>
                  <a:lnTo>
                    <a:pt x="75" y="226"/>
                  </a:lnTo>
                  <a:lnTo>
                    <a:pt x="76" y="226"/>
                  </a:lnTo>
                  <a:lnTo>
                    <a:pt x="76" y="222"/>
                  </a:lnTo>
                  <a:lnTo>
                    <a:pt x="73" y="222"/>
                  </a:lnTo>
                  <a:lnTo>
                    <a:pt x="72" y="221"/>
                  </a:lnTo>
                  <a:lnTo>
                    <a:pt x="66" y="215"/>
                  </a:lnTo>
                  <a:lnTo>
                    <a:pt x="63" y="213"/>
                  </a:lnTo>
                  <a:lnTo>
                    <a:pt x="64" y="211"/>
                  </a:lnTo>
                  <a:lnTo>
                    <a:pt x="64" y="210"/>
                  </a:lnTo>
                  <a:lnTo>
                    <a:pt x="69" y="210"/>
                  </a:lnTo>
                  <a:lnTo>
                    <a:pt x="75" y="207"/>
                  </a:lnTo>
                  <a:lnTo>
                    <a:pt x="77" y="211"/>
                  </a:lnTo>
                  <a:lnTo>
                    <a:pt x="79" y="213"/>
                  </a:lnTo>
                  <a:lnTo>
                    <a:pt x="79" y="215"/>
                  </a:lnTo>
                  <a:lnTo>
                    <a:pt x="77" y="217"/>
                  </a:lnTo>
                  <a:lnTo>
                    <a:pt x="77" y="218"/>
                  </a:lnTo>
                  <a:lnTo>
                    <a:pt x="80" y="219"/>
                  </a:lnTo>
                  <a:lnTo>
                    <a:pt x="81" y="222"/>
                  </a:lnTo>
                  <a:lnTo>
                    <a:pt x="83" y="223"/>
                  </a:lnTo>
                  <a:lnTo>
                    <a:pt x="85" y="222"/>
                  </a:lnTo>
                  <a:lnTo>
                    <a:pt x="85" y="221"/>
                  </a:lnTo>
                  <a:lnTo>
                    <a:pt x="87" y="219"/>
                  </a:lnTo>
                  <a:lnTo>
                    <a:pt x="85" y="218"/>
                  </a:lnTo>
                  <a:lnTo>
                    <a:pt x="84" y="214"/>
                  </a:lnTo>
                  <a:lnTo>
                    <a:pt x="87" y="210"/>
                  </a:lnTo>
                  <a:lnTo>
                    <a:pt x="84" y="207"/>
                  </a:lnTo>
                  <a:lnTo>
                    <a:pt x="85" y="206"/>
                  </a:lnTo>
                  <a:lnTo>
                    <a:pt x="85" y="205"/>
                  </a:lnTo>
                  <a:lnTo>
                    <a:pt x="85" y="203"/>
                  </a:lnTo>
                  <a:lnTo>
                    <a:pt x="85" y="201"/>
                  </a:lnTo>
                  <a:lnTo>
                    <a:pt x="88" y="201"/>
                  </a:lnTo>
                  <a:lnTo>
                    <a:pt x="91" y="198"/>
                  </a:lnTo>
                  <a:lnTo>
                    <a:pt x="93" y="194"/>
                  </a:lnTo>
                  <a:lnTo>
                    <a:pt x="92" y="193"/>
                  </a:lnTo>
                  <a:lnTo>
                    <a:pt x="89" y="193"/>
                  </a:lnTo>
                  <a:lnTo>
                    <a:pt x="88" y="193"/>
                  </a:lnTo>
                  <a:lnTo>
                    <a:pt x="85" y="192"/>
                  </a:lnTo>
                  <a:lnTo>
                    <a:pt x="83" y="190"/>
                  </a:lnTo>
                  <a:lnTo>
                    <a:pt x="81" y="189"/>
                  </a:lnTo>
                  <a:lnTo>
                    <a:pt x="80" y="186"/>
                  </a:lnTo>
                  <a:lnTo>
                    <a:pt x="76" y="182"/>
                  </a:lnTo>
                  <a:lnTo>
                    <a:pt x="75" y="182"/>
                  </a:lnTo>
                  <a:lnTo>
                    <a:pt x="71" y="185"/>
                  </a:lnTo>
                  <a:lnTo>
                    <a:pt x="69" y="181"/>
                  </a:lnTo>
                  <a:lnTo>
                    <a:pt x="68" y="180"/>
                  </a:lnTo>
                  <a:lnTo>
                    <a:pt x="64" y="180"/>
                  </a:lnTo>
                  <a:lnTo>
                    <a:pt x="63" y="180"/>
                  </a:lnTo>
                  <a:lnTo>
                    <a:pt x="62" y="181"/>
                  </a:lnTo>
                  <a:lnTo>
                    <a:pt x="59" y="178"/>
                  </a:lnTo>
                  <a:lnTo>
                    <a:pt x="56" y="178"/>
                  </a:lnTo>
                  <a:lnTo>
                    <a:pt x="55" y="177"/>
                  </a:lnTo>
                  <a:lnTo>
                    <a:pt x="55" y="176"/>
                  </a:lnTo>
                  <a:lnTo>
                    <a:pt x="52" y="177"/>
                  </a:lnTo>
                  <a:lnTo>
                    <a:pt x="51" y="177"/>
                  </a:lnTo>
                  <a:lnTo>
                    <a:pt x="50" y="176"/>
                  </a:lnTo>
                  <a:lnTo>
                    <a:pt x="48" y="173"/>
                  </a:lnTo>
                  <a:lnTo>
                    <a:pt x="50" y="172"/>
                  </a:lnTo>
                  <a:lnTo>
                    <a:pt x="50" y="170"/>
                  </a:lnTo>
                  <a:lnTo>
                    <a:pt x="51" y="169"/>
                  </a:lnTo>
                  <a:lnTo>
                    <a:pt x="50" y="169"/>
                  </a:lnTo>
                  <a:lnTo>
                    <a:pt x="47" y="166"/>
                  </a:lnTo>
                  <a:lnTo>
                    <a:pt x="46" y="166"/>
                  </a:lnTo>
                  <a:lnTo>
                    <a:pt x="43" y="165"/>
                  </a:lnTo>
                  <a:lnTo>
                    <a:pt x="43" y="164"/>
                  </a:lnTo>
                  <a:lnTo>
                    <a:pt x="43" y="161"/>
                  </a:lnTo>
                  <a:lnTo>
                    <a:pt x="44" y="160"/>
                  </a:lnTo>
                  <a:lnTo>
                    <a:pt x="46" y="159"/>
                  </a:lnTo>
                  <a:lnTo>
                    <a:pt x="47" y="157"/>
                  </a:lnTo>
                  <a:lnTo>
                    <a:pt x="46" y="156"/>
                  </a:lnTo>
                  <a:lnTo>
                    <a:pt x="46" y="155"/>
                  </a:lnTo>
                  <a:lnTo>
                    <a:pt x="43" y="155"/>
                  </a:lnTo>
                  <a:lnTo>
                    <a:pt x="40" y="155"/>
                  </a:lnTo>
                  <a:lnTo>
                    <a:pt x="39" y="155"/>
                  </a:lnTo>
                  <a:lnTo>
                    <a:pt x="38" y="155"/>
                  </a:lnTo>
                  <a:lnTo>
                    <a:pt x="33" y="151"/>
                  </a:lnTo>
                  <a:lnTo>
                    <a:pt x="29" y="152"/>
                  </a:lnTo>
                  <a:lnTo>
                    <a:pt x="26" y="152"/>
                  </a:lnTo>
                  <a:lnTo>
                    <a:pt x="25" y="152"/>
                  </a:lnTo>
                  <a:lnTo>
                    <a:pt x="25" y="149"/>
                  </a:lnTo>
                  <a:lnTo>
                    <a:pt x="23" y="145"/>
                  </a:lnTo>
                  <a:lnTo>
                    <a:pt x="21" y="143"/>
                  </a:lnTo>
                  <a:lnTo>
                    <a:pt x="18" y="144"/>
                  </a:lnTo>
                  <a:lnTo>
                    <a:pt x="17" y="144"/>
                  </a:lnTo>
                  <a:lnTo>
                    <a:pt x="15" y="143"/>
                  </a:lnTo>
                  <a:lnTo>
                    <a:pt x="17" y="140"/>
                  </a:lnTo>
                  <a:lnTo>
                    <a:pt x="17" y="139"/>
                  </a:lnTo>
                  <a:lnTo>
                    <a:pt x="17" y="137"/>
                  </a:lnTo>
                  <a:lnTo>
                    <a:pt x="17" y="135"/>
                  </a:lnTo>
                  <a:lnTo>
                    <a:pt x="15" y="131"/>
                  </a:lnTo>
                  <a:lnTo>
                    <a:pt x="14" y="131"/>
                  </a:lnTo>
                  <a:lnTo>
                    <a:pt x="13" y="130"/>
                  </a:lnTo>
                  <a:lnTo>
                    <a:pt x="13" y="127"/>
                  </a:lnTo>
                  <a:lnTo>
                    <a:pt x="11" y="123"/>
                  </a:lnTo>
                  <a:lnTo>
                    <a:pt x="11" y="122"/>
                  </a:lnTo>
                  <a:lnTo>
                    <a:pt x="11" y="118"/>
                  </a:lnTo>
                  <a:lnTo>
                    <a:pt x="11" y="114"/>
                  </a:lnTo>
                  <a:lnTo>
                    <a:pt x="15" y="112"/>
                  </a:lnTo>
                  <a:lnTo>
                    <a:pt x="17" y="112"/>
                  </a:lnTo>
                  <a:lnTo>
                    <a:pt x="17" y="111"/>
                  </a:lnTo>
                  <a:lnTo>
                    <a:pt x="18" y="111"/>
                  </a:lnTo>
                  <a:lnTo>
                    <a:pt x="19" y="108"/>
                  </a:lnTo>
                  <a:lnTo>
                    <a:pt x="22" y="106"/>
                  </a:lnTo>
                  <a:lnTo>
                    <a:pt x="27" y="106"/>
                  </a:lnTo>
                  <a:lnTo>
                    <a:pt x="29" y="106"/>
                  </a:lnTo>
                  <a:lnTo>
                    <a:pt x="29" y="104"/>
                  </a:lnTo>
                  <a:lnTo>
                    <a:pt x="29" y="103"/>
                  </a:lnTo>
                  <a:lnTo>
                    <a:pt x="30" y="103"/>
                  </a:lnTo>
                  <a:lnTo>
                    <a:pt x="33" y="101"/>
                  </a:lnTo>
                  <a:lnTo>
                    <a:pt x="34" y="98"/>
                  </a:lnTo>
                  <a:lnTo>
                    <a:pt x="34" y="97"/>
                  </a:lnTo>
                  <a:lnTo>
                    <a:pt x="35" y="97"/>
                  </a:lnTo>
                  <a:lnTo>
                    <a:pt x="39" y="97"/>
                  </a:lnTo>
                  <a:lnTo>
                    <a:pt x="43" y="95"/>
                  </a:lnTo>
                  <a:lnTo>
                    <a:pt x="43" y="93"/>
                  </a:lnTo>
                  <a:lnTo>
                    <a:pt x="44" y="91"/>
                  </a:lnTo>
                  <a:lnTo>
                    <a:pt x="43" y="90"/>
                  </a:lnTo>
                  <a:lnTo>
                    <a:pt x="44" y="89"/>
                  </a:lnTo>
                  <a:lnTo>
                    <a:pt x="46" y="90"/>
                  </a:lnTo>
                  <a:lnTo>
                    <a:pt x="47" y="94"/>
                  </a:lnTo>
                  <a:lnTo>
                    <a:pt x="48" y="97"/>
                  </a:lnTo>
                  <a:lnTo>
                    <a:pt x="51" y="97"/>
                  </a:lnTo>
                  <a:lnTo>
                    <a:pt x="51" y="94"/>
                  </a:lnTo>
                  <a:lnTo>
                    <a:pt x="51" y="93"/>
                  </a:lnTo>
                  <a:lnTo>
                    <a:pt x="51" y="90"/>
                  </a:lnTo>
                  <a:lnTo>
                    <a:pt x="52" y="90"/>
                  </a:lnTo>
                  <a:lnTo>
                    <a:pt x="55" y="90"/>
                  </a:lnTo>
                  <a:lnTo>
                    <a:pt x="62" y="91"/>
                  </a:lnTo>
                  <a:lnTo>
                    <a:pt x="64" y="90"/>
                  </a:lnTo>
                  <a:lnTo>
                    <a:pt x="66" y="90"/>
                  </a:lnTo>
                  <a:lnTo>
                    <a:pt x="67" y="90"/>
                  </a:lnTo>
                  <a:lnTo>
                    <a:pt x="68" y="91"/>
                  </a:lnTo>
                  <a:lnTo>
                    <a:pt x="71" y="91"/>
                  </a:lnTo>
                  <a:lnTo>
                    <a:pt x="72" y="91"/>
                  </a:lnTo>
                  <a:lnTo>
                    <a:pt x="69" y="89"/>
                  </a:lnTo>
                  <a:lnTo>
                    <a:pt x="68" y="89"/>
                  </a:lnTo>
                  <a:lnTo>
                    <a:pt x="68" y="86"/>
                  </a:lnTo>
                  <a:lnTo>
                    <a:pt x="71" y="85"/>
                  </a:lnTo>
                  <a:lnTo>
                    <a:pt x="72" y="85"/>
                  </a:lnTo>
                  <a:lnTo>
                    <a:pt x="75" y="86"/>
                  </a:lnTo>
                  <a:lnTo>
                    <a:pt x="76" y="85"/>
                  </a:lnTo>
                  <a:lnTo>
                    <a:pt x="76" y="83"/>
                  </a:lnTo>
                  <a:lnTo>
                    <a:pt x="76" y="82"/>
                  </a:lnTo>
                  <a:lnTo>
                    <a:pt x="77" y="79"/>
                  </a:lnTo>
                  <a:lnTo>
                    <a:pt x="79" y="77"/>
                  </a:lnTo>
                  <a:lnTo>
                    <a:pt x="77" y="77"/>
                  </a:lnTo>
                  <a:lnTo>
                    <a:pt x="77" y="75"/>
                  </a:lnTo>
                  <a:lnTo>
                    <a:pt x="80" y="71"/>
                  </a:lnTo>
                  <a:lnTo>
                    <a:pt x="84" y="69"/>
                  </a:lnTo>
                  <a:lnTo>
                    <a:pt x="87" y="71"/>
                  </a:lnTo>
                  <a:lnTo>
                    <a:pt x="87" y="73"/>
                  </a:lnTo>
                  <a:lnTo>
                    <a:pt x="88" y="74"/>
                  </a:lnTo>
                  <a:lnTo>
                    <a:pt x="92" y="74"/>
                  </a:lnTo>
                  <a:lnTo>
                    <a:pt x="93" y="73"/>
                  </a:lnTo>
                  <a:lnTo>
                    <a:pt x="96" y="70"/>
                  </a:lnTo>
                  <a:lnTo>
                    <a:pt x="102" y="68"/>
                  </a:lnTo>
                  <a:lnTo>
                    <a:pt x="105" y="65"/>
                  </a:lnTo>
                  <a:lnTo>
                    <a:pt x="106" y="65"/>
                  </a:lnTo>
                  <a:lnTo>
                    <a:pt x="108" y="65"/>
                  </a:lnTo>
                  <a:lnTo>
                    <a:pt x="109" y="64"/>
                  </a:lnTo>
                  <a:lnTo>
                    <a:pt x="109" y="61"/>
                  </a:lnTo>
                  <a:lnTo>
                    <a:pt x="109" y="60"/>
                  </a:lnTo>
                  <a:lnTo>
                    <a:pt x="112" y="56"/>
                  </a:lnTo>
                  <a:lnTo>
                    <a:pt x="117" y="54"/>
                  </a:lnTo>
                  <a:lnTo>
                    <a:pt x="120" y="54"/>
                  </a:lnTo>
                  <a:lnTo>
                    <a:pt x="121" y="52"/>
                  </a:lnTo>
                  <a:lnTo>
                    <a:pt x="121" y="49"/>
                  </a:lnTo>
                  <a:lnTo>
                    <a:pt x="125" y="45"/>
                  </a:lnTo>
                  <a:lnTo>
                    <a:pt x="126" y="44"/>
                  </a:lnTo>
                  <a:lnTo>
                    <a:pt x="128" y="41"/>
                  </a:lnTo>
                  <a:lnTo>
                    <a:pt x="128" y="40"/>
                  </a:lnTo>
                  <a:lnTo>
                    <a:pt x="126" y="40"/>
                  </a:lnTo>
                  <a:lnTo>
                    <a:pt x="128" y="39"/>
                  </a:lnTo>
                  <a:lnTo>
                    <a:pt x="130" y="36"/>
                  </a:lnTo>
                  <a:lnTo>
                    <a:pt x="130" y="31"/>
                  </a:lnTo>
                  <a:lnTo>
                    <a:pt x="129" y="29"/>
                  </a:lnTo>
                  <a:lnTo>
                    <a:pt x="128" y="27"/>
                  </a:lnTo>
                  <a:lnTo>
                    <a:pt x="129" y="25"/>
                  </a:lnTo>
                  <a:lnTo>
                    <a:pt x="131" y="25"/>
                  </a:lnTo>
                  <a:lnTo>
                    <a:pt x="137" y="27"/>
                  </a:lnTo>
                  <a:lnTo>
                    <a:pt x="141" y="24"/>
                  </a:lnTo>
                  <a:lnTo>
                    <a:pt x="143" y="24"/>
                  </a:lnTo>
                  <a:lnTo>
                    <a:pt x="158" y="31"/>
                  </a:lnTo>
                  <a:lnTo>
                    <a:pt x="161" y="32"/>
                  </a:lnTo>
                  <a:lnTo>
                    <a:pt x="163" y="36"/>
                  </a:lnTo>
                  <a:lnTo>
                    <a:pt x="164" y="39"/>
                  </a:lnTo>
                  <a:lnTo>
                    <a:pt x="166" y="40"/>
                  </a:lnTo>
                  <a:lnTo>
                    <a:pt x="168" y="40"/>
                  </a:lnTo>
                  <a:lnTo>
                    <a:pt x="170" y="39"/>
                  </a:lnTo>
                  <a:lnTo>
                    <a:pt x="171" y="39"/>
                  </a:lnTo>
                  <a:lnTo>
                    <a:pt x="172" y="40"/>
                  </a:lnTo>
                  <a:lnTo>
                    <a:pt x="175" y="39"/>
                  </a:lnTo>
                  <a:lnTo>
                    <a:pt x="184" y="33"/>
                  </a:lnTo>
                  <a:lnTo>
                    <a:pt x="184" y="32"/>
                  </a:lnTo>
                  <a:lnTo>
                    <a:pt x="188" y="29"/>
                  </a:lnTo>
                  <a:lnTo>
                    <a:pt x="193" y="31"/>
                  </a:lnTo>
                  <a:lnTo>
                    <a:pt x="193" y="32"/>
                  </a:lnTo>
                  <a:lnTo>
                    <a:pt x="193" y="33"/>
                  </a:lnTo>
                  <a:lnTo>
                    <a:pt x="197" y="36"/>
                  </a:lnTo>
                  <a:lnTo>
                    <a:pt x="201" y="37"/>
                  </a:lnTo>
                  <a:lnTo>
                    <a:pt x="201" y="37"/>
                  </a:lnTo>
                  <a:lnTo>
                    <a:pt x="201" y="35"/>
                  </a:lnTo>
                  <a:lnTo>
                    <a:pt x="203" y="29"/>
                  </a:lnTo>
                  <a:lnTo>
                    <a:pt x="201" y="28"/>
                  </a:lnTo>
                  <a:lnTo>
                    <a:pt x="199" y="27"/>
                  </a:lnTo>
                  <a:lnTo>
                    <a:pt x="197" y="27"/>
                  </a:lnTo>
                  <a:lnTo>
                    <a:pt x="196" y="19"/>
                  </a:lnTo>
                  <a:lnTo>
                    <a:pt x="196" y="17"/>
                  </a:lnTo>
                  <a:lnTo>
                    <a:pt x="197" y="16"/>
                  </a:lnTo>
                  <a:lnTo>
                    <a:pt x="199" y="16"/>
                  </a:lnTo>
                  <a:lnTo>
                    <a:pt x="199" y="15"/>
                  </a:lnTo>
                  <a:lnTo>
                    <a:pt x="197" y="13"/>
                  </a:lnTo>
                  <a:lnTo>
                    <a:pt x="197" y="12"/>
                  </a:lnTo>
                  <a:lnTo>
                    <a:pt x="197" y="11"/>
                  </a:lnTo>
                  <a:lnTo>
                    <a:pt x="203" y="10"/>
                  </a:lnTo>
                  <a:lnTo>
                    <a:pt x="207" y="8"/>
                  </a:lnTo>
                  <a:lnTo>
                    <a:pt x="205" y="6"/>
                  </a:lnTo>
                  <a:lnTo>
                    <a:pt x="207" y="4"/>
                  </a:lnTo>
                  <a:lnTo>
                    <a:pt x="212" y="4"/>
                  </a:lnTo>
                  <a:lnTo>
                    <a:pt x="212" y="3"/>
                  </a:lnTo>
                  <a:lnTo>
                    <a:pt x="215" y="3"/>
                  </a:lnTo>
                  <a:lnTo>
                    <a:pt x="220" y="2"/>
                  </a:lnTo>
                  <a:lnTo>
                    <a:pt x="221" y="2"/>
                  </a:lnTo>
                  <a:lnTo>
                    <a:pt x="225" y="3"/>
                  </a:lnTo>
                  <a:lnTo>
                    <a:pt x="228" y="3"/>
                  </a:lnTo>
                  <a:lnTo>
                    <a:pt x="228" y="2"/>
                  </a:lnTo>
                  <a:lnTo>
                    <a:pt x="229" y="0"/>
                  </a:lnTo>
                  <a:lnTo>
                    <a:pt x="232" y="2"/>
                  </a:lnTo>
                  <a:lnTo>
                    <a:pt x="234" y="3"/>
                  </a:lnTo>
                  <a:close/>
                  <a:moveTo>
                    <a:pt x="407" y="185"/>
                  </a:moveTo>
                  <a:lnTo>
                    <a:pt x="408" y="186"/>
                  </a:lnTo>
                  <a:lnTo>
                    <a:pt x="410" y="186"/>
                  </a:lnTo>
                  <a:lnTo>
                    <a:pt x="410" y="184"/>
                  </a:lnTo>
                  <a:lnTo>
                    <a:pt x="407" y="18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0" name="Freeform 9">
              <a:extLst>
                <a:ext uri="{FF2B5EF4-FFF2-40B4-BE49-F238E27FC236}">
                  <a16:creationId xmlns:a16="http://schemas.microsoft.com/office/drawing/2014/main" id="{98144DB4-D044-897B-0736-DC5E7F11F3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2676" y="954088"/>
              <a:ext cx="1455738" cy="1450975"/>
            </a:xfrm>
            <a:custGeom>
              <a:avLst/>
              <a:gdLst>
                <a:gd name="T0" fmla="*/ 677 w 917"/>
                <a:gd name="T1" fmla="*/ 49 h 914"/>
                <a:gd name="T2" fmla="*/ 737 w 917"/>
                <a:gd name="T3" fmla="*/ 57 h 914"/>
                <a:gd name="T4" fmla="*/ 746 w 917"/>
                <a:gd name="T5" fmla="*/ 110 h 914"/>
                <a:gd name="T6" fmla="*/ 791 w 917"/>
                <a:gd name="T7" fmla="*/ 118 h 914"/>
                <a:gd name="T8" fmla="*/ 771 w 917"/>
                <a:gd name="T9" fmla="*/ 203 h 914"/>
                <a:gd name="T10" fmla="*/ 721 w 917"/>
                <a:gd name="T11" fmla="*/ 292 h 914"/>
                <a:gd name="T12" fmla="*/ 837 w 917"/>
                <a:gd name="T13" fmla="*/ 378 h 914"/>
                <a:gd name="T14" fmla="*/ 843 w 917"/>
                <a:gd name="T15" fmla="*/ 454 h 914"/>
                <a:gd name="T16" fmla="*/ 857 w 917"/>
                <a:gd name="T17" fmla="*/ 523 h 914"/>
                <a:gd name="T18" fmla="*/ 901 w 917"/>
                <a:gd name="T19" fmla="*/ 606 h 914"/>
                <a:gd name="T20" fmla="*/ 897 w 917"/>
                <a:gd name="T21" fmla="*/ 658 h 914"/>
                <a:gd name="T22" fmla="*/ 869 w 917"/>
                <a:gd name="T23" fmla="*/ 702 h 914"/>
                <a:gd name="T24" fmla="*/ 907 w 917"/>
                <a:gd name="T25" fmla="*/ 767 h 914"/>
                <a:gd name="T26" fmla="*/ 878 w 917"/>
                <a:gd name="T27" fmla="*/ 823 h 914"/>
                <a:gd name="T28" fmla="*/ 803 w 917"/>
                <a:gd name="T29" fmla="*/ 840 h 914"/>
                <a:gd name="T30" fmla="*/ 732 w 917"/>
                <a:gd name="T31" fmla="*/ 864 h 914"/>
                <a:gd name="T32" fmla="*/ 724 w 917"/>
                <a:gd name="T33" fmla="*/ 904 h 914"/>
                <a:gd name="T34" fmla="*/ 674 w 917"/>
                <a:gd name="T35" fmla="*/ 909 h 914"/>
                <a:gd name="T36" fmla="*/ 617 w 917"/>
                <a:gd name="T37" fmla="*/ 908 h 914"/>
                <a:gd name="T38" fmla="*/ 574 w 917"/>
                <a:gd name="T39" fmla="*/ 893 h 914"/>
                <a:gd name="T40" fmla="*/ 538 w 917"/>
                <a:gd name="T41" fmla="*/ 904 h 914"/>
                <a:gd name="T42" fmla="*/ 510 w 917"/>
                <a:gd name="T43" fmla="*/ 869 h 914"/>
                <a:gd name="T44" fmla="*/ 497 w 917"/>
                <a:gd name="T45" fmla="*/ 823 h 914"/>
                <a:gd name="T46" fmla="*/ 498 w 917"/>
                <a:gd name="T47" fmla="*/ 760 h 914"/>
                <a:gd name="T48" fmla="*/ 492 w 917"/>
                <a:gd name="T49" fmla="*/ 709 h 914"/>
                <a:gd name="T50" fmla="*/ 460 w 917"/>
                <a:gd name="T51" fmla="*/ 701 h 914"/>
                <a:gd name="T52" fmla="*/ 396 w 917"/>
                <a:gd name="T53" fmla="*/ 670 h 914"/>
                <a:gd name="T54" fmla="*/ 297 w 917"/>
                <a:gd name="T55" fmla="*/ 645 h 914"/>
                <a:gd name="T56" fmla="*/ 258 w 917"/>
                <a:gd name="T57" fmla="*/ 578 h 914"/>
                <a:gd name="T58" fmla="*/ 265 w 917"/>
                <a:gd name="T59" fmla="*/ 512 h 914"/>
                <a:gd name="T60" fmla="*/ 272 w 917"/>
                <a:gd name="T61" fmla="*/ 475 h 914"/>
                <a:gd name="T62" fmla="*/ 248 w 917"/>
                <a:gd name="T63" fmla="*/ 451 h 914"/>
                <a:gd name="T64" fmla="*/ 233 w 917"/>
                <a:gd name="T65" fmla="*/ 414 h 914"/>
                <a:gd name="T66" fmla="*/ 246 w 917"/>
                <a:gd name="T67" fmla="*/ 379 h 914"/>
                <a:gd name="T68" fmla="*/ 244 w 917"/>
                <a:gd name="T69" fmla="*/ 342 h 914"/>
                <a:gd name="T70" fmla="*/ 219 w 917"/>
                <a:gd name="T71" fmla="*/ 294 h 914"/>
                <a:gd name="T72" fmla="*/ 148 w 917"/>
                <a:gd name="T73" fmla="*/ 289 h 914"/>
                <a:gd name="T74" fmla="*/ 96 w 917"/>
                <a:gd name="T75" fmla="*/ 251 h 914"/>
                <a:gd name="T76" fmla="*/ 34 w 917"/>
                <a:gd name="T77" fmla="*/ 225 h 914"/>
                <a:gd name="T78" fmla="*/ 34 w 917"/>
                <a:gd name="T79" fmla="*/ 206 h 914"/>
                <a:gd name="T80" fmla="*/ 75 w 917"/>
                <a:gd name="T81" fmla="*/ 186 h 914"/>
                <a:gd name="T82" fmla="*/ 111 w 917"/>
                <a:gd name="T83" fmla="*/ 156 h 914"/>
                <a:gd name="T84" fmla="*/ 170 w 917"/>
                <a:gd name="T85" fmla="*/ 138 h 914"/>
                <a:gd name="T86" fmla="*/ 208 w 917"/>
                <a:gd name="T87" fmla="*/ 106 h 914"/>
                <a:gd name="T88" fmla="*/ 249 w 917"/>
                <a:gd name="T89" fmla="*/ 112 h 914"/>
                <a:gd name="T90" fmla="*/ 314 w 917"/>
                <a:gd name="T91" fmla="*/ 136 h 914"/>
                <a:gd name="T92" fmla="*/ 376 w 917"/>
                <a:gd name="T93" fmla="*/ 165 h 914"/>
                <a:gd name="T94" fmla="*/ 425 w 917"/>
                <a:gd name="T95" fmla="*/ 165 h 914"/>
                <a:gd name="T96" fmla="*/ 464 w 917"/>
                <a:gd name="T97" fmla="*/ 141 h 914"/>
                <a:gd name="T98" fmla="*/ 510 w 917"/>
                <a:gd name="T99" fmla="*/ 123 h 914"/>
                <a:gd name="T100" fmla="*/ 558 w 917"/>
                <a:gd name="T101" fmla="*/ 103 h 914"/>
                <a:gd name="T102" fmla="*/ 587 w 917"/>
                <a:gd name="T103" fmla="*/ 54 h 914"/>
                <a:gd name="T104" fmla="*/ 620 w 917"/>
                <a:gd name="T105" fmla="*/ 19 h 914"/>
                <a:gd name="T106" fmla="*/ 559 w 917"/>
                <a:gd name="T107" fmla="*/ 379 h 914"/>
                <a:gd name="T108" fmla="*/ 514 w 917"/>
                <a:gd name="T109" fmla="*/ 380 h 914"/>
                <a:gd name="T110" fmla="*/ 480 w 917"/>
                <a:gd name="T111" fmla="*/ 425 h 914"/>
                <a:gd name="T112" fmla="*/ 488 w 917"/>
                <a:gd name="T113" fmla="*/ 487 h 914"/>
                <a:gd name="T114" fmla="*/ 578 w 917"/>
                <a:gd name="T115" fmla="*/ 484 h 914"/>
                <a:gd name="T116" fmla="*/ 617 w 917"/>
                <a:gd name="T117" fmla="*/ 498 h 914"/>
                <a:gd name="T118" fmla="*/ 624 w 917"/>
                <a:gd name="T119" fmla="*/ 455 h 914"/>
                <a:gd name="T120" fmla="*/ 592 w 917"/>
                <a:gd name="T121" fmla="*/ 418 h 914"/>
                <a:gd name="T122" fmla="*/ 480 w 917"/>
                <a:gd name="T123" fmla="*/ 495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17" h="914">
                  <a:moveTo>
                    <a:pt x="645" y="23"/>
                  </a:moveTo>
                  <a:lnTo>
                    <a:pt x="645" y="25"/>
                  </a:lnTo>
                  <a:lnTo>
                    <a:pt x="645" y="28"/>
                  </a:lnTo>
                  <a:lnTo>
                    <a:pt x="645" y="29"/>
                  </a:lnTo>
                  <a:lnTo>
                    <a:pt x="646" y="31"/>
                  </a:lnTo>
                  <a:lnTo>
                    <a:pt x="645" y="33"/>
                  </a:lnTo>
                  <a:lnTo>
                    <a:pt x="645" y="36"/>
                  </a:lnTo>
                  <a:lnTo>
                    <a:pt x="649" y="37"/>
                  </a:lnTo>
                  <a:lnTo>
                    <a:pt x="655" y="41"/>
                  </a:lnTo>
                  <a:lnTo>
                    <a:pt x="655" y="43"/>
                  </a:lnTo>
                  <a:lnTo>
                    <a:pt x="655" y="45"/>
                  </a:lnTo>
                  <a:lnTo>
                    <a:pt x="654" y="45"/>
                  </a:lnTo>
                  <a:lnTo>
                    <a:pt x="653" y="47"/>
                  </a:lnTo>
                  <a:lnTo>
                    <a:pt x="654" y="48"/>
                  </a:lnTo>
                  <a:lnTo>
                    <a:pt x="654" y="49"/>
                  </a:lnTo>
                  <a:lnTo>
                    <a:pt x="654" y="50"/>
                  </a:lnTo>
                  <a:lnTo>
                    <a:pt x="653" y="52"/>
                  </a:lnTo>
                  <a:lnTo>
                    <a:pt x="654" y="54"/>
                  </a:lnTo>
                  <a:lnTo>
                    <a:pt x="657" y="56"/>
                  </a:lnTo>
                  <a:lnTo>
                    <a:pt x="661" y="53"/>
                  </a:lnTo>
                  <a:lnTo>
                    <a:pt x="663" y="52"/>
                  </a:lnTo>
                  <a:lnTo>
                    <a:pt x="666" y="52"/>
                  </a:lnTo>
                  <a:lnTo>
                    <a:pt x="667" y="52"/>
                  </a:lnTo>
                  <a:lnTo>
                    <a:pt x="670" y="50"/>
                  </a:lnTo>
                  <a:lnTo>
                    <a:pt x="677" y="49"/>
                  </a:lnTo>
                  <a:lnTo>
                    <a:pt x="677" y="49"/>
                  </a:lnTo>
                  <a:lnTo>
                    <a:pt x="679" y="50"/>
                  </a:lnTo>
                  <a:lnTo>
                    <a:pt x="682" y="50"/>
                  </a:lnTo>
                  <a:lnTo>
                    <a:pt x="688" y="50"/>
                  </a:lnTo>
                  <a:lnTo>
                    <a:pt x="688" y="53"/>
                  </a:lnTo>
                  <a:lnTo>
                    <a:pt x="690" y="57"/>
                  </a:lnTo>
                  <a:lnTo>
                    <a:pt x="695" y="57"/>
                  </a:lnTo>
                  <a:lnTo>
                    <a:pt x="698" y="58"/>
                  </a:lnTo>
                  <a:lnTo>
                    <a:pt x="699" y="56"/>
                  </a:lnTo>
                  <a:lnTo>
                    <a:pt x="700" y="54"/>
                  </a:lnTo>
                  <a:lnTo>
                    <a:pt x="700" y="53"/>
                  </a:lnTo>
                  <a:lnTo>
                    <a:pt x="704" y="53"/>
                  </a:lnTo>
                  <a:lnTo>
                    <a:pt x="706" y="48"/>
                  </a:lnTo>
                  <a:lnTo>
                    <a:pt x="707" y="44"/>
                  </a:lnTo>
                  <a:lnTo>
                    <a:pt x="711" y="45"/>
                  </a:lnTo>
                  <a:lnTo>
                    <a:pt x="719" y="49"/>
                  </a:lnTo>
                  <a:lnTo>
                    <a:pt x="721" y="52"/>
                  </a:lnTo>
                  <a:lnTo>
                    <a:pt x="728" y="50"/>
                  </a:lnTo>
                  <a:lnTo>
                    <a:pt x="732" y="48"/>
                  </a:lnTo>
                  <a:lnTo>
                    <a:pt x="733" y="47"/>
                  </a:lnTo>
                  <a:lnTo>
                    <a:pt x="735" y="48"/>
                  </a:lnTo>
                  <a:lnTo>
                    <a:pt x="737" y="50"/>
                  </a:lnTo>
                  <a:lnTo>
                    <a:pt x="737" y="53"/>
                  </a:lnTo>
                  <a:lnTo>
                    <a:pt x="737" y="54"/>
                  </a:lnTo>
                  <a:lnTo>
                    <a:pt x="737" y="57"/>
                  </a:lnTo>
                  <a:lnTo>
                    <a:pt x="738" y="61"/>
                  </a:lnTo>
                  <a:lnTo>
                    <a:pt x="738" y="65"/>
                  </a:lnTo>
                  <a:lnTo>
                    <a:pt x="737" y="72"/>
                  </a:lnTo>
                  <a:lnTo>
                    <a:pt x="736" y="74"/>
                  </a:lnTo>
                  <a:lnTo>
                    <a:pt x="735" y="77"/>
                  </a:lnTo>
                  <a:lnTo>
                    <a:pt x="729" y="85"/>
                  </a:lnTo>
                  <a:lnTo>
                    <a:pt x="723" y="94"/>
                  </a:lnTo>
                  <a:lnTo>
                    <a:pt x="715" y="101"/>
                  </a:lnTo>
                  <a:lnTo>
                    <a:pt x="712" y="103"/>
                  </a:lnTo>
                  <a:lnTo>
                    <a:pt x="707" y="112"/>
                  </a:lnTo>
                  <a:lnTo>
                    <a:pt x="706" y="120"/>
                  </a:lnTo>
                  <a:lnTo>
                    <a:pt x="711" y="120"/>
                  </a:lnTo>
                  <a:lnTo>
                    <a:pt x="719" y="118"/>
                  </a:lnTo>
                  <a:lnTo>
                    <a:pt x="720" y="116"/>
                  </a:lnTo>
                  <a:lnTo>
                    <a:pt x="723" y="118"/>
                  </a:lnTo>
                  <a:lnTo>
                    <a:pt x="725" y="119"/>
                  </a:lnTo>
                  <a:lnTo>
                    <a:pt x="727" y="119"/>
                  </a:lnTo>
                  <a:lnTo>
                    <a:pt x="731" y="119"/>
                  </a:lnTo>
                  <a:lnTo>
                    <a:pt x="733" y="120"/>
                  </a:lnTo>
                  <a:lnTo>
                    <a:pt x="735" y="122"/>
                  </a:lnTo>
                  <a:lnTo>
                    <a:pt x="738" y="120"/>
                  </a:lnTo>
                  <a:lnTo>
                    <a:pt x="746" y="118"/>
                  </a:lnTo>
                  <a:lnTo>
                    <a:pt x="746" y="114"/>
                  </a:lnTo>
                  <a:lnTo>
                    <a:pt x="745" y="111"/>
                  </a:lnTo>
                  <a:lnTo>
                    <a:pt x="746" y="110"/>
                  </a:lnTo>
                  <a:lnTo>
                    <a:pt x="752" y="108"/>
                  </a:lnTo>
                  <a:lnTo>
                    <a:pt x="754" y="106"/>
                  </a:lnTo>
                  <a:lnTo>
                    <a:pt x="757" y="101"/>
                  </a:lnTo>
                  <a:lnTo>
                    <a:pt x="757" y="99"/>
                  </a:lnTo>
                  <a:lnTo>
                    <a:pt x="758" y="97"/>
                  </a:lnTo>
                  <a:lnTo>
                    <a:pt x="761" y="97"/>
                  </a:lnTo>
                  <a:lnTo>
                    <a:pt x="766" y="97"/>
                  </a:lnTo>
                  <a:lnTo>
                    <a:pt x="770" y="93"/>
                  </a:lnTo>
                  <a:lnTo>
                    <a:pt x="773" y="94"/>
                  </a:lnTo>
                  <a:lnTo>
                    <a:pt x="774" y="90"/>
                  </a:lnTo>
                  <a:lnTo>
                    <a:pt x="777" y="87"/>
                  </a:lnTo>
                  <a:lnTo>
                    <a:pt x="782" y="87"/>
                  </a:lnTo>
                  <a:lnTo>
                    <a:pt x="782" y="90"/>
                  </a:lnTo>
                  <a:lnTo>
                    <a:pt x="782" y="94"/>
                  </a:lnTo>
                  <a:lnTo>
                    <a:pt x="781" y="97"/>
                  </a:lnTo>
                  <a:lnTo>
                    <a:pt x="782" y="98"/>
                  </a:lnTo>
                  <a:lnTo>
                    <a:pt x="783" y="99"/>
                  </a:lnTo>
                  <a:lnTo>
                    <a:pt x="783" y="102"/>
                  </a:lnTo>
                  <a:lnTo>
                    <a:pt x="785" y="107"/>
                  </a:lnTo>
                  <a:lnTo>
                    <a:pt x="786" y="108"/>
                  </a:lnTo>
                  <a:lnTo>
                    <a:pt x="790" y="108"/>
                  </a:lnTo>
                  <a:lnTo>
                    <a:pt x="791" y="108"/>
                  </a:lnTo>
                  <a:lnTo>
                    <a:pt x="793" y="115"/>
                  </a:lnTo>
                  <a:lnTo>
                    <a:pt x="793" y="116"/>
                  </a:lnTo>
                  <a:lnTo>
                    <a:pt x="791" y="118"/>
                  </a:lnTo>
                  <a:lnTo>
                    <a:pt x="790" y="120"/>
                  </a:lnTo>
                  <a:lnTo>
                    <a:pt x="789" y="124"/>
                  </a:lnTo>
                  <a:lnTo>
                    <a:pt x="787" y="126"/>
                  </a:lnTo>
                  <a:lnTo>
                    <a:pt x="786" y="127"/>
                  </a:lnTo>
                  <a:lnTo>
                    <a:pt x="783" y="131"/>
                  </a:lnTo>
                  <a:lnTo>
                    <a:pt x="783" y="135"/>
                  </a:lnTo>
                  <a:lnTo>
                    <a:pt x="782" y="136"/>
                  </a:lnTo>
                  <a:lnTo>
                    <a:pt x="781" y="138"/>
                  </a:lnTo>
                  <a:lnTo>
                    <a:pt x="775" y="140"/>
                  </a:lnTo>
                  <a:lnTo>
                    <a:pt x="774" y="149"/>
                  </a:lnTo>
                  <a:lnTo>
                    <a:pt x="774" y="152"/>
                  </a:lnTo>
                  <a:lnTo>
                    <a:pt x="775" y="157"/>
                  </a:lnTo>
                  <a:lnTo>
                    <a:pt x="775" y="159"/>
                  </a:lnTo>
                  <a:lnTo>
                    <a:pt x="777" y="161"/>
                  </a:lnTo>
                  <a:lnTo>
                    <a:pt x="779" y="164"/>
                  </a:lnTo>
                  <a:lnTo>
                    <a:pt x="779" y="167"/>
                  </a:lnTo>
                  <a:lnTo>
                    <a:pt x="779" y="168"/>
                  </a:lnTo>
                  <a:lnTo>
                    <a:pt x="779" y="170"/>
                  </a:lnTo>
                  <a:lnTo>
                    <a:pt x="778" y="177"/>
                  </a:lnTo>
                  <a:lnTo>
                    <a:pt x="777" y="180"/>
                  </a:lnTo>
                  <a:lnTo>
                    <a:pt x="777" y="181"/>
                  </a:lnTo>
                  <a:lnTo>
                    <a:pt x="777" y="184"/>
                  </a:lnTo>
                  <a:lnTo>
                    <a:pt x="777" y="189"/>
                  </a:lnTo>
                  <a:lnTo>
                    <a:pt x="774" y="196"/>
                  </a:lnTo>
                  <a:lnTo>
                    <a:pt x="771" y="203"/>
                  </a:lnTo>
                  <a:lnTo>
                    <a:pt x="770" y="206"/>
                  </a:lnTo>
                  <a:lnTo>
                    <a:pt x="765" y="210"/>
                  </a:lnTo>
                  <a:lnTo>
                    <a:pt x="761" y="215"/>
                  </a:lnTo>
                  <a:lnTo>
                    <a:pt x="760" y="218"/>
                  </a:lnTo>
                  <a:lnTo>
                    <a:pt x="746" y="229"/>
                  </a:lnTo>
                  <a:lnTo>
                    <a:pt x="744" y="230"/>
                  </a:lnTo>
                  <a:lnTo>
                    <a:pt x="741" y="231"/>
                  </a:lnTo>
                  <a:lnTo>
                    <a:pt x="740" y="231"/>
                  </a:lnTo>
                  <a:lnTo>
                    <a:pt x="732" y="238"/>
                  </a:lnTo>
                  <a:lnTo>
                    <a:pt x="729" y="242"/>
                  </a:lnTo>
                  <a:lnTo>
                    <a:pt x="724" y="244"/>
                  </a:lnTo>
                  <a:lnTo>
                    <a:pt x="724" y="246"/>
                  </a:lnTo>
                  <a:lnTo>
                    <a:pt x="723" y="248"/>
                  </a:lnTo>
                  <a:lnTo>
                    <a:pt x="724" y="251"/>
                  </a:lnTo>
                  <a:lnTo>
                    <a:pt x="724" y="255"/>
                  </a:lnTo>
                  <a:lnTo>
                    <a:pt x="724" y="256"/>
                  </a:lnTo>
                  <a:lnTo>
                    <a:pt x="725" y="259"/>
                  </a:lnTo>
                  <a:lnTo>
                    <a:pt x="727" y="263"/>
                  </a:lnTo>
                  <a:lnTo>
                    <a:pt x="728" y="268"/>
                  </a:lnTo>
                  <a:lnTo>
                    <a:pt x="729" y="271"/>
                  </a:lnTo>
                  <a:lnTo>
                    <a:pt x="731" y="275"/>
                  </a:lnTo>
                  <a:lnTo>
                    <a:pt x="729" y="280"/>
                  </a:lnTo>
                  <a:lnTo>
                    <a:pt x="727" y="284"/>
                  </a:lnTo>
                  <a:lnTo>
                    <a:pt x="723" y="290"/>
                  </a:lnTo>
                  <a:lnTo>
                    <a:pt x="721" y="292"/>
                  </a:lnTo>
                  <a:lnTo>
                    <a:pt x="721" y="296"/>
                  </a:lnTo>
                  <a:lnTo>
                    <a:pt x="724" y="300"/>
                  </a:lnTo>
                  <a:lnTo>
                    <a:pt x="727" y="301"/>
                  </a:lnTo>
                  <a:lnTo>
                    <a:pt x="737" y="302"/>
                  </a:lnTo>
                  <a:lnTo>
                    <a:pt x="742" y="302"/>
                  </a:lnTo>
                  <a:lnTo>
                    <a:pt x="745" y="302"/>
                  </a:lnTo>
                  <a:lnTo>
                    <a:pt x="749" y="308"/>
                  </a:lnTo>
                  <a:lnTo>
                    <a:pt x="752" y="309"/>
                  </a:lnTo>
                  <a:lnTo>
                    <a:pt x="756" y="314"/>
                  </a:lnTo>
                  <a:lnTo>
                    <a:pt x="757" y="316"/>
                  </a:lnTo>
                  <a:lnTo>
                    <a:pt x="764" y="321"/>
                  </a:lnTo>
                  <a:lnTo>
                    <a:pt x="768" y="321"/>
                  </a:lnTo>
                  <a:lnTo>
                    <a:pt x="774" y="323"/>
                  </a:lnTo>
                  <a:lnTo>
                    <a:pt x="781" y="327"/>
                  </a:lnTo>
                  <a:lnTo>
                    <a:pt x="783" y="331"/>
                  </a:lnTo>
                  <a:lnTo>
                    <a:pt x="783" y="333"/>
                  </a:lnTo>
                  <a:lnTo>
                    <a:pt x="787" y="334"/>
                  </a:lnTo>
                  <a:lnTo>
                    <a:pt x="799" y="349"/>
                  </a:lnTo>
                  <a:lnTo>
                    <a:pt x="802" y="351"/>
                  </a:lnTo>
                  <a:lnTo>
                    <a:pt x="803" y="354"/>
                  </a:lnTo>
                  <a:lnTo>
                    <a:pt x="804" y="356"/>
                  </a:lnTo>
                  <a:lnTo>
                    <a:pt x="808" y="358"/>
                  </a:lnTo>
                  <a:lnTo>
                    <a:pt x="812" y="364"/>
                  </a:lnTo>
                  <a:lnTo>
                    <a:pt x="822" y="370"/>
                  </a:lnTo>
                  <a:lnTo>
                    <a:pt x="837" y="378"/>
                  </a:lnTo>
                  <a:lnTo>
                    <a:pt x="847" y="384"/>
                  </a:lnTo>
                  <a:lnTo>
                    <a:pt x="849" y="387"/>
                  </a:lnTo>
                  <a:lnTo>
                    <a:pt x="851" y="391"/>
                  </a:lnTo>
                  <a:lnTo>
                    <a:pt x="853" y="393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59" y="399"/>
                  </a:lnTo>
                  <a:lnTo>
                    <a:pt x="859" y="400"/>
                  </a:lnTo>
                  <a:lnTo>
                    <a:pt x="856" y="404"/>
                  </a:lnTo>
                  <a:lnTo>
                    <a:pt x="853" y="407"/>
                  </a:lnTo>
                  <a:lnTo>
                    <a:pt x="853" y="410"/>
                  </a:lnTo>
                  <a:lnTo>
                    <a:pt x="851" y="414"/>
                  </a:lnTo>
                  <a:lnTo>
                    <a:pt x="852" y="417"/>
                  </a:lnTo>
                  <a:lnTo>
                    <a:pt x="853" y="424"/>
                  </a:lnTo>
                  <a:lnTo>
                    <a:pt x="856" y="425"/>
                  </a:lnTo>
                  <a:lnTo>
                    <a:pt x="859" y="428"/>
                  </a:lnTo>
                  <a:lnTo>
                    <a:pt x="860" y="430"/>
                  </a:lnTo>
                  <a:lnTo>
                    <a:pt x="859" y="433"/>
                  </a:lnTo>
                  <a:lnTo>
                    <a:pt x="857" y="436"/>
                  </a:lnTo>
                  <a:lnTo>
                    <a:pt x="855" y="438"/>
                  </a:lnTo>
                  <a:lnTo>
                    <a:pt x="855" y="441"/>
                  </a:lnTo>
                  <a:lnTo>
                    <a:pt x="855" y="442"/>
                  </a:lnTo>
                  <a:lnTo>
                    <a:pt x="853" y="443"/>
                  </a:lnTo>
                  <a:lnTo>
                    <a:pt x="847" y="453"/>
                  </a:lnTo>
                  <a:lnTo>
                    <a:pt x="843" y="454"/>
                  </a:lnTo>
                  <a:lnTo>
                    <a:pt x="841" y="454"/>
                  </a:lnTo>
                  <a:lnTo>
                    <a:pt x="839" y="457"/>
                  </a:lnTo>
                  <a:lnTo>
                    <a:pt x="837" y="461"/>
                  </a:lnTo>
                  <a:lnTo>
                    <a:pt x="839" y="463"/>
                  </a:lnTo>
                  <a:lnTo>
                    <a:pt x="839" y="466"/>
                  </a:lnTo>
                  <a:lnTo>
                    <a:pt x="836" y="474"/>
                  </a:lnTo>
                  <a:lnTo>
                    <a:pt x="841" y="480"/>
                  </a:lnTo>
                  <a:lnTo>
                    <a:pt x="841" y="483"/>
                  </a:lnTo>
                  <a:lnTo>
                    <a:pt x="841" y="488"/>
                  </a:lnTo>
                  <a:lnTo>
                    <a:pt x="841" y="490"/>
                  </a:lnTo>
                  <a:lnTo>
                    <a:pt x="844" y="495"/>
                  </a:lnTo>
                  <a:lnTo>
                    <a:pt x="845" y="496"/>
                  </a:lnTo>
                  <a:lnTo>
                    <a:pt x="845" y="498"/>
                  </a:lnTo>
                  <a:lnTo>
                    <a:pt x="845" y="500"/>
                  </a:lnTo>
                  <a:lnTo>
                    <a:pt x="847" y="501"/>
                  </a:lnTo>
                  <a:lnTo>
                    <a:pt x="849" y="503"/>
                  </a:lnTo>
                  <a:lnTo>
                    <a:pt x="852" y="509"/>
                  </a:lnTo>
                  <a:lnTo>
                    <a:pt x="852" y="512"/>
                  </a:lnTo>
                  <a:lnTo>
                    <a:pt x="851" y="512"/>
                  </a:lnTo>
                  <a:lnTo>
                    <a:pt x="849" y="513"/>
                  </a:lnTo>
                  <a:lnTo>
                    <a:pt x="849" y="516"/>
                  </a:lnTo>
                  <a:lnTo>
                    <a:pt x="852" y="517"/>
                  </a:lnTo>
                  <a:lnTo>
                    <a:pt x="853" y="519"/>
                  </a:lnTo>
                  <a:lnTo>
                    <a:pt x="855" y="523"/>
                  </a:lnTo>
                  <a:lnTo>
                    <a:pt x="857" y="523"/>
                  </a:lnTo>
                  <a:lnTo>
                    <a:pt x="861" y="523"/>
                  </a:lnTo>
                  <a:lnTo>
                    <a:pt x="866" y="525"/>
                  </a:lnTo>
                  <a:lnTo>
                    <a:pt x="868" y="527"/>
                  </a:lnTo>
                  <a:lnTo>
                    <a:pt x="876" y="528"/>
                  </a:lnTo>
                  <a:lnTo>
                    <a:pt x="881" y="529"/>
                  </a:lnTo>
                  <a:lnTo>
                    <a:pt x="888" y="537"/>
                  </a:lnTo>
                  <a:lnTo>
                    <a:pt x="886" y="544"/>
                  </a:lnTo>
                  <a:lnTo>
                    <a:pt x="885" y="548"/>
                  </a:lnTo>
                  <a:lnTo>
                    <a:pt x="884" y="549"/>
                  </a:lnTo>
                  <a:lnTo>
                    <a:pt x="881" y="552"/>
                  </a:lnTo>
                  <a:lnTo>
                    <a:pt x="881" y="554"/>
                  </a:lnTo>
                  <a:lnTo>
                    <a:pt x="882" y="557"/>
                  </a:lnTo>
                  <a:lnTo>
                    <a:pt x="885" y="561"/>
                  </a:lnTo>
                  <a:lnTo>
                    <a:pt x="886" y="565"/>
                  </a:lnTo>
                  <a:lnTo>
                    <a:pt x="882" y="573"/>
                  </a:lnTo>
                  <a:lnTo>
                    <a:pt x="880" y="575"/>
                  </a:lnTo>
                  <a:lnTo>
                    <a:pt x="881" y="581"/>
                  </a:lnTo>
                  <a:lnTo>
                    <a:pt x="882" y="582"/>
                  </a:lnTo>
                  <a:lnTo>
                    <a:pt x="882" y="583"/>
                  </a:lnTo>
                  <a:lnTo>
                    <a:pt x="882" y="587"/>
                  </a:lnTo>
                  <a:lnTo>
                    <a:pt x="886" y="594"/>
                  </a:lnTo>
                  <a:lnTo>
                    <a:pt x="889" y="595"/>
                  </a:lnTo>
                  <a:lnTo>
                    <a:pt x="897" y="598"/>
                  </a:lnTo>
                  <a:lnTo>
                    <a:pt x="898" y="600"/>
                  </a:lnTo>
                  <a:lnTo>
                    <a:pt x="901" y="606"/>
                  </a:lnTo>
                  <a:lnTo>
                    <a:pt x="902" y="607"/>
                  </a:lnTo>
                  <a:lnTo>
                    <a:pt x="902" y="607"/>
                  </a:lnTo>
                  <a:lnTo>
                    <a:pt x="901" y="610"/>
                  </a:lnTo>
                  <a:lnTo>
                    <a:pt x="899" y="611"/>
                  </a:lnTo>
                  <a:lnTo>
                    <a:pt x="899" y="615"/>
                  </a:lnTo>
                  <a:lnTo>
                    <a:pt x="901" y="616"/>
                  </a:lnTo>
                  <a:lnTo>
                    <a:pt x="899" y="620"/>
                  </a:lnTo>
                  <a:lnTo>
                    <a:pt x="899" y="621"/>
                  </a:lnTo>
                  <a:lnTo>
                    <a:pt x="898" y="621"/>
                  </a:lnTo>
                  <a:lnTo>
                    <a:pt x="898" y="623"/>
                  </a:lnTo>
                  <a:lnTo>
                    <a:pt x="898" y="624"/>
                  </a:lnTo>
                  <a:lnTo>
                    <a:pt x="897" y="627"/>
                  </a:lnTo>
                  <a:lnTo>
                    <a:pt x="897" y="628"/>
                  </a:lnTo>
                  <a:lnTo>
                    <a:pt x="897" y="629"/>
                  </a:lnTo>
                  <a:lnTo>
                    <a:pt x="895" y="631"/>
                  </a:lnTo>
                  <a:lnTo>
                    <a:pt x="894" y="633"/>
                  </a:lnTo>
                  <a:lnTo>
                    <a:pt x="894" y="635"/>
                  </a:lnTo>
                  <a:lnTo>
                    <a:pt x="895" y="636"/>
                  </a:lnTo>
                  <a:lnTo>
                    <a:pt x="894" y="641"/>
                  </a:lnTo>
                  <a:lnTo>
                    <a:pt x="893" y="643"/>
                  </a:lnTo>
                  <a:lnTo>
                    <a:pt x="892" y="644"/>
                  </a:lnTo>
                  <a:lnTo>
                    <a:pt x="893" y="649"/>
                  </a:lnTo>
                  <a:lnTo>
                    <a:pt x="894" y="650"/>
                  </a:lnTo>
                  <a:lnTo>
                    <a:pt x="897" y="654"/>
                  </a:lnTo>
                  <a:lnTo>
                    <a:pt x="897" y="658"/>
                  </a:lnTo>
                  <a:lnTo>
                    <a:pt x="894" y="661"/>
                  </a:lnTo>
                  <a:lnTo>
                    <a:pt x="893" y="662"/>
                  </a:lnTo>
                  <a:lnTo>
                    <a:pt x="893" y="666"/>
                  </a:lnTo>
                  <a:lnTo>
                    <a:pt x="892" y="670"/>
                  </a:lnTo>
                  <a:lnTo>
                    <a:pt x="892" y="670"/>
                  </a:lnTo>
                  <a:lnTo>
                    <a:pt x="890" y="672"/>
                  </a:lnTo>
                  <a:lnTo>
                    <a:pt x="890" y="673"/>
                  </a:lnTo>
                  <a:lnTo>
                    <a:pt x="890" y="676"/>
                  </a:lnTo>
                  <a:lnTo>
                    <a:pt x="886" y="678"/>
                  </a:lnTo>
                  <a:lnTo>
                    <a:pt x="886" y="680"/>
                  </a:lnTo>
                  <a:lnTo>
                    <a:pt x="885" y="681"/>
                  </a:lnTo>
                  <a:lnTo>
                    <a:pt x="882" y="681"/>
                  </a:lnTo>
                  <a:lnTo>
                    <a:pt x="881" y="683"/>
                  </a:lnTo>
                  <a:lnTo>
                    <a:pt x="881" y="685"/>
                  </a:lnTo>
                  <a:lnTo>
                    <a:pt x="881" y="687"/>
                  </a:lnTo>
                  <a:lnTo>
                    <a:pt x="873" y="695"/>
                  </a:lnTo>
                  <a:lnTo>
                    <a:pt x="872" y="695"/>
                  </a:lnTo>
                  <a:lnTo>
                    <a:pt x="870" y="695"/>
                  </a:lnTo>
                  <a:lnTo>
                    <a:pt x="869" y="698"/>
                  </a:lnTo>
                  <a:lnTo>
                    <a:pt x="869" y="699"/>
                  </a:lnTo>
                  <a:lnTo>
                    <a:pt x="870" y="701"/>
                  </a:lnTo>
                  <a:lnTo>
                    <a:pt x="869" y="701"/>
                  </a:lnTo>
                  <a:lnTo>
                    <a:pt x="868" y="701"/>
                  </a:lnTo>
                  <a:lnTo>
                    <a:pt x="868" y="702"/>
                  </a:lnTo>
                  <a:lnTo>
                    <a:pt x="869" y="702"/>
                  </a:lnTo>
                  <a:lnTo>
                    <a:pt x="868" y="702"/>
                  </a:lnTo>
                  <a:lnTo>
                    <a:pt x="866" y="702"/>
                  </a:lnTo>
                  <a:lnTo>
                    <a:pt x="866" y="702"/>
                  </a:lnTo>
                  <a:lnTo>
                    <a:pt x="866" y="710"/>
                  </a:lnTo>
                  <a:lnTo>
                    <a:pt x="868" y="712"/>
                  </a:lnTo>
                  <a:lnTo>
                    <a:pt x="870" y="718"/>
                  </a:lnTo>
                  <a:lnTo>
                    <a:pt x="872" y="718"/>
                  </a:lnTo>
                  <a:lnTo>
                    <a:pt x="877" y="718"/>
                  </a:lnTo>
                  <a:lnTo>
                    <a:pt x="881" y="720"/>
                  </a:lnTo>
                  <a:lnTo>
                    <a:pt x="882" y="724"/>
                  </a:lnTo>
                  <a:lnTo>
                    <a:pt x="884" y="731"/>
                  </a:lnTo>
                  <a:lnTo>
                    <a:pt x="884" y="732"/>
                  </a:lnTo>
                  <a:lnTo>
                    <a:pt x="884" y="734"/>
                  </a:lnTo>
                  <a:lnTo>
                    <a:pt x="885" y="735"/>
                  </a:lnTo>
                  <a:lnTo>
                    <a:pt x="886" y="735"/>
                  </a:lnTo>
                  <a:lnTo>
                    <a:pt x="885" y="738"/>
                  </a:lnTo>
                  <a:lnTo>
                    <a:pt x="885" y="743"/>
                  </a:lnTo>
                  <a:lnTo>
                    <a:pt x="889" y="748"/>
                  </a:lnTo>
                  <a:lnTo>
                    <a:pt x="892" y="751"/>
                  </a:lnTo>
                  <a:lnTo>
                    <a:pt x="895" y="756"/>
                  </a:lnTo>
                  <a:lnTo>
                    <a:pt x="903" y="764"/>
                  </a:lnTo>
                  <a:lnTo>
                    <a:pt x="905" y="764"/>
                  </a:lnTo>
                  <a:lnTo>
                    <a:pt x="907" y="764"/>
                  </a:lnTo>
                  <a:lnTo>
                    <a:pt x="907" y="765"/>
                  </a:lnTo>
                  <a:lnTo>
                    <a:pt x="907" y="767"/>
                  </a:lnTo>
                  <a:lnTo>
                    <a:pt x="909" y="768"/>
                  </a:lnTo>
                  <a:lnTo>
                    <a:pt x="910" y="768"/>
                  </a:lnTo>
                  <a:lnTo>
                    <a:pt x="911" y="772"/>
                  </a:lnTo>
                  <a:lnTo>
                    <a:pt x="913" y="774"/>
                  </a:lnTo>
                  <a:lnTo>
                    <a:pt x="913" y="776"/>
                  </a:lnTo>
                  <a:lnTo>
                    <a:pt x="913" y="777"/>
                  </a:lnTo>
                  <a:lnTo>
                    <a:pt x="913" y="778"/>
                  </a:lnTo>
                  <a:lnTo>
                    <a:pt x="913" y="781"/>
                  </a:lnTo>
                  <a:lnTo>
                    <a:pt x="913" y="789"/>
                  </a:lnTo>
                  <a:lnTo>
                    <a:pt x="914" y="790"/>
                  </a:lnTo>
                  <a:lnTo>
                    <a:pt x="915" y="792"/>
                  </a:lnTo>
                  <a:lnTo>
                    <a:pt x="917" y="797"/>
                  </a:lnTo>
                  <a:lnTo>
                    <a:pt x="915" y="798"/>
                  </a:lnTo>
                  <a:lnTo>
                    <a:pt x="911" y="802"/>
                  </a:lnTo>
                  <a:lnTo>
                    <a:pt x="911" y="803"/>
                  </a:lnTo>
                  <a:lnTo>
                    <a:pt x="907" y="807"/>
                  </a:lnTo>
                  <a:lnTo>
                    <a:pt x="902" y="802"/>
                  </a:lnTo>
                  <a:lnTo>
                    <a:pt x="898" y="802"/>
                  </a:lnTo>
                  <a:lnTo>
                    <a:pt x="902" y="810"/>
                  </a:lnTo>
                  <a:lnTo>
                    <a:pt x="899" y="811"/>
                  </a:lnTo>
                  <a:lnTo>
                    <a:pt x="898" y="818"/>
                  </a:lnTo>
                  <a:lnTo>
                    <a:pt x="895" y="822"/>
                  </a:lnTo>
                  <a:lnTo>
                    <a:pt x="886" y="821"/>
                  </a:lnTo>
                  <a:lnTo>
                    <a:pt x="882" y="823"/>
                  </a:lnTo>
                  <a:lnTo>
                    <a:pt x="878" y="823"/>
                  </a:lnTo>
                  <a:lnTo>
                    <a:pt x="876" y="818"/>
                  </a:lnTo>
                  <a:lnTo>
                    <a:pt x="874" y="814"/>
                  </a:lnTo>
                  <a:lnTo>
                    <a:pt x="870" y="813"/>
                  </a:lnTo>
                  <a:lnTo>
                    <a:pt x="869" y="811"/>
                  </a:lnTo>
                  <a:lnTo>
                    <a:pt x="866" y="810"/>
                  </a:lnTo>
                  <a:lnTo>
                    <a:pt x="865" y="814"/>
                  </a:lnTo>
                  <a:lnTo>
                    <a:pt x="861" y="814"/>
                  </a:lnTo>
                  <a:lnTo>
                    <a:pt x="862" y="818"/>
                  </a:lnTo>
                  <a:lnTo>
                    <a:pt x="853" y="823"/>
                  </a:lnTo>
                  <a:lnTo>
                    <a:pt x="849" y="822"/>
                  </a:lnTo>
                  <a:lnTo>
                    <a:pt x="836" y="823"/>
                  </a:lnTo>
                  <a:lnTo>
                    <a:pt x="835" y="826"/>
                  </a:lnTo>
                  <a:lnTo>
                    <a:pt x="836" y="829"/>
                  </a:lnTo>
                  <a:lnTo>
                    <a:pt x="835" y="829"/>
                  </a:lnTo>
                  <a:lnTo>
                    <a:pt x="827" y="831"/>
                  </a:lnTo>
                  <a:lnTo>
                    <a:pt x="824" y="830"/>
                  </a:lnTo>
                  <a:lnTo>
                    <a:pt x="820" y="830"/>
                  </a:lnTo>
                  <a:lnTo>
                    <a:pt x="820" y="832"/>
                  </a:lnTo>
                  <a:lnTo>
                    <a:pt x="818" y="834"/>
                  </a:lnTo>
                  <a:lnTo>
                    <a:pt x="812" y="839"/>
                  </a:lnTo>
                  <a:lnTo>
                    <a:pt x="808" y="839"/>
                  </a:lnTo>
                  <a:lnTo>
                    <a:pt x="810" y="842"/>
                  </a:lnTo>
                  <a:lnTo>
                    <a:pt x="808" y="846"/>
                  </a:lnTo>
                  <a:lnTo>
                    <a:pt x="806" y="846"/>
                  </a:lnTo>
                  <a:lnTo>
                    <a:pt x="803" y="840"/>
                  </a:lnTo>
                  <a:lnTo>
                    <a:pt x="793" y="835"/>
                  </a:lnTo>
                  <a:lnTo>
                    <a:pt x="787" y="835"/>
                  </a:lnTo>
                  <a:lnTo>
                    <a:pt x="785" y="838"/>
                  </a:lnTo>
                  <a:lnTo>
                    <a:pt x="775" y="832"/>
                  </a:lnTo>
                  <a:lnTo>
                    <a:pt x="764" y="834"/>
                  </a:lnTo>
                  <a:lnTo>
                    <a:pt x="762" y="832"/>
                  </a:lnTo>
                  <a:lnTo>
                    <a:pt x="757" y="832"/>
                  </a:lnTo>
                  <a:lnTo>
                    <a:pt x="756" y="834"/>
                  </a:lnTo>
                  <a:lnTo>
                    <a:pt x="754" y="836"/>
                  </a:lnTo>
                  <a:lnTo>
                    <a:pt x="756" y="839"/>
                  </a:lnTo>
                  <a:lnTo>
                    <a:pt x="757" y="842"/>
                  </a:lnTo>
                  <a:lnTo>
                    <a:pt x="753" y="842"/>
                  </a:lnTo>
                  <a:lnTo>
                    <a:pt x="748" y="843"/>
                  </a:lnTo>
                  <a:lnTo>
                    <a:pt x="746" y="846"/>
                  </a:lnTo>
                  <a:lnTo>
                    <a:pt x="746" y="847"/>
                  </a:lnTo>
                  <a:lnTo>
                    <a:pt x="745" y="854"/>
                  </a:lnTo>
                  <a:lnTo>
                    <a:pt x="742" y="855"/>
                  </a:lnTo>
                  <a:lnTo>
                    <a:pt x="740" y="856"/>
                  </a:lnTo>
                  <a:lnTo>
                    <a:pt x="741" y="858"/>
                  </a:lnTo>
                  <a:lnTo>
                    <a:pt x="744" y="860"/>
                  </a:lnTo>
                  <a:lnTo>
                    <a:pt x="740" y="863"/>
                  </a:lnTo>
                  <a:lnTo>
                    <a:pt x="737" y="861"/>
                  </a:lnTo>
                  <a:lnTo>
                    <a:pt x="733" y="860"/>
                  </a:lnTo>
                  <a:lnTo>
                    <a:pt x="732" y="861"/>
                  </a:lnTo>
                  <a:lnTo>
                    <a:pt x="732" y="864"/>
                  </a:lnTo>
                  <a:lnTo>
                    <a:pt x="735" y="867"/>
                  </a:lnTo>
                  <a:lnTo>
                    <a:pt x="736" y="868"/>
                  </a:lnTo>
                  <a:lnTo>
                    <a:pt x="737" y="872"/>
                  </a:lnTo>
                  <a:lnTo>
                    <a:pt x="738" y="875"/>
                  </a:lnTo>
                  <a:lnTo>
                    <a:pt x="736" y="877"/>
                  </a:lnTo>
                  <a:lnTo>
                    <a:pt x="733" y="879"/>
                  </a:lnTo>
                  <a:lnTo>
                    <a:pt x="733" y="880"/>
                  </a:lnTo>
                  <a:lnTo>
                    <a:pt x="735" y="881"/>
                  </a:lnTo>
                  <a:lnTo>
                    <a:pt x="733" y="883"/>
                  </a:lnTo>
                  <a:lnTo>
                    <a:pt x="735" y="884"/>
                  </a:lnTo>
                  <a:lnTo>
                    <a:pt x="735" y="887"/>
                  </a:lnTo>
                  <a:lnTo>
                    <a:pt x="735" y="888"/>
                  </a:lnTo>
                  <a:lnTo>
                    <a:pt x="733" y="888"/>
                  </a:lnTo>
                  <a:lnTo>
                    <a:pt x="731" y="890"/>
                  </a:lnTo>
                  <a:lnTo>
                    <a:pt x="728" y="893"/>
                  </a:lnTo>
                  <a:lnTo>
                    <a:pt x="728" y="893"/>
                  </a:lnTo>
                  <a:lnTo>
                    <a:pt x="731" y="893"/>
                  </a:lnTo>
                  <a:lnTo>
                    <a:pt x="731" y="894"/>
                  </a:lnTo>
                  <a:lnTo>
                    <a:pt x="727" y="894"/>
                  </a:lnTo>
                  <a:lnTo>
                    <a:pt x="725" y="896"/>
                  </a:lnTo>
                  <a:lnTo>
                    <a:pt x="725" y="897"/>
                  </a:lnTo>
                  <a:lnTo>
                    <a:pt x="725" y="898"/>
                  </a:lnTo>
                  <a:lnTo>
                    <a:pt x="725" y="900"/>
                  </a:lnTo>
                  <a:lnTo>
                    <a:pt x="723" y="901"/>
                  </a:lnTo>
                  <a:lnTo>
                    <a:pt x="724" y="904"/>
                  </a:lnTo>
                  <a:lnTo>
                    <a:pt x="724" y="906"/>
                  </a:lnTo>
                  <a:lnTo>
                    <a:pt x="716" y="905"/>
                  </a:lnTo>
                  <a:lnTo>
                    <a:pt x="716" y="901"/>
                  </a:lnTo>
                  <a:lnTo>
                    <a:pt x="716" y="897"/>
                  </a:lnTo>
                  <a:lnTo>
                    <a:pt x="715" y="897"/>
                  </a:lnTo>
                  <a:lnTo>
                    <a:pt x="713" y="896"/>
                  </a:lnTo>
                  <a:lnTo>
                    <a:pt x="711" y="896"/>
                  </a:lnTo>
                  <a:lnTo>
                    <a:pt x="708" y="898"/>
                  </a:lnTo>
                  <a:lnTo>
                    <a:pt x="708" y="900"/>
                  </a:lnTo>
                  <a:lnTo>
                    <a:pt x="707" y="900"/>
                  </a:lnTo>
                  <a:lnTo>
                    <a:pt x="702" y="902"/>
                  </a:lnTo>
                  <a:lnTo>
                    <a:pt x="700" y="904"/>
                  </a:lnTo>
                  <a:lnTo>
                    <a:pt x="700" y="905"/>
                  </a:lnTo>
                  <a:lnTo>
                    <a:pt x="694" y="906"/>
                  </a:lnTo>
                  <a:lnTo>
                    <a:pt x="690" y="906"/>
                  </a:lnTo>
                  <a:lnTo>
                    <a:pt x="688" y="905"/>
                  </a:lnTo>
                  <a:lnTo>
                    <a:pt x="688" y="904"/>
                  </a:lnTo>
                  <a:lnTo>
                    <a:pt x="680" y="904"/>
                  </a:lnTo>
                  <a:lnTo>
                    <a:pt x="680" y="906"/>
                  </a:lnTo>
                  <a:lnTo>
                    <a:pt x="679" y="906"/>
                  </a:lnTo>
                  <a:lnTo>
                    <a:pt x="679" y="908"/>
                  </a:lnTo>
                  <a:lnTo>
                    <a:pt x="678" y="908"/>
                  </a:lnTo>
                  <a:lnTo>
                    <a:pt x="677" y="910"/>
                  </a:lnTo>
                  <a:lnTo>
                    <a:pt x="677" y="909"/>
                  </a:lnTo>
                  <a:lnTo>
                    <a:pt x="674" y="909"/>
                  </a:lnTo>
                  <a:lnTo>
                    <a:pt x="669" y="910"/>
                  </a:lnTo>
                  <a:lnTo>
                    <a:pt x="667" y="913"/>
                  </a:lnTo>
                  <a:lnTo>
                    <a:pt x="666" y="913"/>
                  </a:lnTo>
                  <a:lnTo>
                    <a:pt x="663" y="914"/>
                  </a:lnTo>
                  <a:lnTo>
                    <a:pt x="663" y="913"/>
                  </a:lnTo>
                  <a:lnTo>
                    <a:pt x="663" y="912"/>
                  </a:lnTo>
                  <a:lnTo>
                    <a:pt x="663" y="910"/>
                  </a:lnTo>
                  <a:lnTo>
                    <a:pt x="662" y="910"/>
                  </a:lnTo>
                  <a:lnTo>
                    <a:pt x="661" y="912"/>
                  </a:lnTo>
                  <a:lnTo>
                    <a:pt x="657" y="914"/>
                  </a:lnTo>
                  <a:lnTo>
                    <a:pt x="653" y="913"/>
                  </a:lnTo>
                  <a:lnTo>
                    <a:pt x="651" y="913"/>
                  </a:lnTo>
                  <a:lnTo>
                    <a:pt x="650" y="913"/>
                  </a:lnTo>
                  <a:lnTo>
                    <a:pt x="649" y="914"/>
                  </a:lnTo>
                  <a:lnTo>
                    <a:pt x="645" y="910"/>
                  </a:lnTo>
                  <a:lnTo>
                    <a:pt x="642" y="912"/>
                  </a:lnTo>
                  <a:lnTo>
                    <a:pt x="640" y="910"/>
                  </a:lnTo>
                  <a:lnTo>
                    <a:pt x="638" y="909"/>
                  </a:lnTo>
                  <a:lnTo>
                    <a:pt x="637" y="910"/>
                  </a:lnTo>
                  <a:lnTo>
                    <a:pt x="636" y="912"/>
                  </a:lnTo>
                  <a:lnTo>
                    <a:pt x="625" y="912"/>
                  </a:lnTo>
                  <a:lnTo>
                    <a:pt x="621" y="913"/>
                  </a:lnTo>
                  <a:lnTo>
                    <a:pt x="618" y="913"/>
                  </a:lnTo>
                  <a:lnTo>
                    <a:pt x="617" y="910"/>
                  </a:lnTo>
                  <a:lnTo>
                    <a:pt x="617" y="908"/>
                  </a:lnTo>
                  <a:lnTo>
                    <a:pt x="617" y="906"/>
                  </a:lnTo>
                  <a:lnTo>
                    <a:pt x="613" y="906"/>
                  </a:lnTo>
                  <a:lnTo>
                    <a:pt x="608" y="909"/>
                  </a:lnTo>
                  <a:lnTo>
                    <a:pt x="608" y="912"/>
                  </a:lnTo>
                  <a:lnTo>
                    <a:pt x="607" y="913"/>
                  </a:lnTo>
                  <a:lnTo>
                    <a:pt x="604" y="910"/>
                  </a:lnTo>
                  <a:lnTo>
                    <a:pt x="604" y="909"/>
                  </a:lnTo>
                  <a:lnTo>
                    <a:pt x="603" y="909"/>
                  </a:lnTo>
                  <a:lnTo>
                    <a:pt x="600" y="909"/>
                  </a:lnTo>
                  <a:lnTo>
                    <a:pt x="600" y="905"/>
                  </a:lnTo>
                  <a:lnTo>
                    <a:pt x="599" y="901"/>
                  </a:lnTo>
                  <a:lnTo>
                    <a:pt x="597" y="900"/>
                  </a:lnTo>
                  <a:lnTo>
                    <a:pt x="595" y="900"/>
                  </a:lnTo>
                  <a:lnTo>
                    <a:pt x="592" y="900"/>
                  </a:lnTo>
                  <a:lnTo>
                    <a:pt x="591" y="898"/>
                  </a:lnTo>
                  <a:lnTo>
                    <a:pt x="591" y="897"/>
                  </a:lnTo>
                  <a:lnTo>
                    <a:pt x="587" y="897"/>
                  </a:lnTo>
                  <a:lnTo>
                    <a:pt x="583" y="896"/>
                  </a:lnTo>
                  <a:lnTo>
                    <a:pt x="584" y="896"/>
                  </a:lnTo>
                  <a:lnTo>
                    <a:pt x="584" y="893"/>
                  </a:lnTo>
                  <a:lnTo>
                    <a:pt x="583" y="892"/>
                  </a:lnTo>
                  <a:lnTo>
                    <a:pt x="582" y="893"/>
                  </a:lnTo>
                  <a:lnTo>
                    <a:pt x="579" y="890"/>
                  </a:lnTo>
                  <a:lnTo>
                    <a:pt x="576" y="892"/>
                  </a:lnTo>
                  <a:lnTo>
                    <a:pt x="574" y="893"/>
                  </a:lnTo>
                  <a:lnTo>
                    <a:pt x="574" y="890"/>
                  </a:lnTo>
                  <a:lnTo>
                    <a:pt x="574" y="889"/>
                  </a:lnTo>
                  <a:lnTo>
                    <a:pt x="570" y="885"/>
                  </a:lnTo>
                  <a:lnTo>
                    <a:pt x="568" y="881"/>
                  </a:lnTo>
                  <a:lnTo>
                    <a:pt x="567" y="880"/>
                  </a:lnTo>
                  <a:lnTo>
                    <a:pt x="564" y="883"/>
                  </a:lnTo>
                  <a:lnTo>
                    <a:pt x="563" y="887"/>
                  </a:lnTo>
                  <a:lnTo>
                    <a:pt x="562" y="889"/>
                  </a:lnTo>
                  <a:lnTo>
                    <a:pt x="562" y="890"/>
                  </a:lnTo>
                  <a:lnTo>
                    <a:pt x="562" y="892"/>
                  </a:lnTo>
                  <a:lnTo>
                    <a:pt x="562" y="893"/>
                  </a:lnTo>
                  <a:lnTo>
                    <a:pt x="559" y="892"/>
                  </a:lnTo>
                  <a:lnTo>
                    <a:pt x="556" y="889"/>
                  </a:lnTo>
                  <a:lnTo>
                    <a:pt x="554" y="890"/>
                  </a:lnTo>
                  <a:lnTo>
                    <a:pt x="550" y="892"/>
                  </a:lnTo>
                  <a:lnTo>
                    <a:pt x="550" y="890"/>
                  </a:lnTo>
                  <a:lnTo>
                    <a:pt x="550" y="889"/>
                  </a:lnTo>
                  <a:lnTo>
                    <a:pt x="550" y="888"/>
                  </a:lnTo>
                  <a:lnTo>
                    <a:pt x="547" y="888"/>
                  </a:lnTo>
                  <a:lnTo>
                    <a:pt x="549" y="890"/>
                  </a:lnTo>
                  <a:lnTo>
                    <a:pt x="549" y="893"/>
                  </a:lnTo>
                  <a:lnTo>
                    <a:pt x="543" y="896"/>
                  </a:lnTo>
                  <a:lnTo>
                    <a:pt x="538" y="898"/>
                  </a:lnTo>
                  <a:lnTo>
                    <a:pt x="538" y="902"/>
                  </a:lnTo>
                  <a:lnTo>
                    <a:pt x="538" y="904"/>
                  </a:lnTo>
                  <a:lnTo>
                    <a:pt x="535" y="904"/>
                  </a:lnTo>
                  <a:lnTo>
                    <a:pt x="531" y="904"/>
                  </a:lnTo>
                  <a:lnTo>
                    <a:pt x="531" y="906"/>
                  </a:lnTo>
                  <a:lnTo>
                    <a:pt x="534" y="909"/>
                  </a:lnTo>
                  <a:lnTo>
                    <a:pt x="534" y="910"/>
                  </a:lnTo>
                  <a:lnTo>
                    <a:pt x="530" y="908"/>
                  </a:lnTo>
                  <a:lnTo>
                    <a:pt x="526" y="908"/>
                  </a:lnTo>
                  <a:lnTo>
                    <a:pt x="520" y="906"/>
                  </a:lnTo>
                  <a:lnTo>
                    <a:pt x="518" y="902"/>
                  </a:lnTo>
                  <a:lnTo>
                    <a:pt x="517" y="898"/>
                  </a:lnTo>
                  <a:lnTo>
                    <a:pt x="516" y="892"/>
                  </a:lnTo>
                  <a:lnTo>
                    <a:pt x="513" y="890"/>
                  </a:lnTo>
                  <a:lnTo>
                    <a:pt x="513" y="892"/>
                  </a:lnTo>
                  <a:lnTo>
                    <a:pt x="513" y="893"/>
                  </a:lnTo>
                  <a:lnTo>
                    <a:pt x="513" y="894"/>
                  </a:lnTo>
                  <a:lnTo>
                    <a:pt x="509" y="893"/>
                  </a:lnTo>
                  <a:lnTo>
                    <a:pt x="509" y="892"/>
                  </a:lnTo>
                  <a:lnTo>
                    <a:pt x="512" y="889"/>
                  </a:lnTo>
                  <a:lnTo>
                    <a:pt x="513" y="889"/>
                  </a:lnTo>
                  <a:lnTo>
                    <a:pt x="516" y="884"/>
                  </a:lnTo>
                  <a:lnTo>
                    <a:pt x="516" y="881"/>
                  </a:lnTo>
                  <a:lnTo>
                    <a:pt x="513" y="879"/>
                  </a:lnTo>
                  <a:lnTo>
                    <a:pt x="510" y="876"/>
                  </a:lnTo>
                  <a:lnTo>
                    <a:pt x="510" y="873"/>
                  </a:lnTo>
                  <a:lnTo>
                    <a:pt x="510" y="869"/>
                  </a:lnTo>
                  <a:lnTo>
                    <a:pt x="510" y="867"/>
                  </a:lnTo>
                  <a:lnTo>
                    <a:pt x="513" y="868"/>
                  </a:lnTo>
                  <a:lnTo>
                    <a:pt x="514" y="867"/>
                  </a:lnTo>
                  <a:lnTo>
                    <a:pt x="514" y="865"/>
                  </a:lnTo>
                  <a:lnTo>
                    <a:pt x="516" y="864"/>
                  </a:lnTo>
                  <a:lnTo>
                    <a:pt x="516" y="861"/>
                  </a:lnTo>
                  <a:lnTo>
                    <a:pt x="516" y="860"/>
                  </a:lnTo>
                  <a:lnTo>
                    <a:pt x="517" y="860"/>
                  </a:lnTo>
                  <a:lnTo>
                    <a:pt x="516" y="854"/>
                  </a:lnTo>
                  <a:lnTo>
                    <a:pt x="514" y="852"/>
                  </a:lnTo>
                  <a:lnTo>
                    <a:pt x="512" y="847"/>
                  </a:lnTo>
                  <a:lnTo>
                    <a:pt x="510" y="844"/>
                  </a:lnTo>
                  <a:lnTo>
                    <a:pt x="510" y="842"/>
                  </a:lnTo>
                  <a:lnTo>
                    <a:pt x="509" y="839"/>
                  </a:lnTo>
                  <a:lnTo>
                    <a:pt x="506" y="839"/>
                  </a:lnTo>
                  <a:lnTo>
                    <a:pt x="502" y="839"/>
                  </a:lnTo>
                  <a:lnTo>
                    <a:pt x="501" y="836"/>
                  </a:lnTo>
                  <a:lnTo>
                    <a:pt x="498" y="836"/>
                  </a:lnTo>
                  <a:lnTo>
                    <a:pt x="497" y="834"/>
                  </a:lnTo>
                  <a:lnTo>
                    <a:pt x="500" y="830"/>
                  </a:lnTo>
                  <a:lnTo>
                    <a:pt x="501" y="827"/>
                  </a:lnTo>
                  <a:lnTo>
                    <a:pt x="502" y="826"/>
                  </a:lnTo>
                  <a:lnTo>
                    <a:pt x="500" y="822"/>
                  </a:lnTo>
                  <a:lnTo>
                    <a:pt x="498" y="823"/>
                  </a:lnTo>
                  <a:lnTo>
                    <a:pt x="497" y="823"/>
                  </a:lnTo>
                  <a:lnTo>
                    <a:pt x="494" y="819"/>
                  </a:lnTo>
                  <a:lnTo>
                    <a:pt x="491" y="815"/>
                  </a:lnTo>
                  <a:lnTo>
                    <a:pt x="488" y="817"/>
                  </a:lnTo>
                  <a:lnTo>
                    <a:pt x="487" y="818"/>
                  </a:lnTo>
                  <a:lnTo>
                    <a:pt x="487" y="819"/>
                  </a:lnTo>
                  <a:lnTo>
                    <a:pt x="484" y="819"/>
                  </a:lnTo>
                  <a:lnTo>
                    <a:pt x="473" y="803"/>
                  </a:lnTo>
                  <a:lnTo>
                    <a:pt x="497" y="788"/>
                  </a:lnTo>
                  <a:lnTo>
                    <a:pt x="500" y="784"/>
                  </a:lnTo>
                  <a:lnTo>
                    <a:pt x="498" y="778"/>
                  </a:lnTo>
                  <a:lnTo>
                    <a:pt x="498" y="776"/>
                  </a:lnTo>
                  <a:lnTo>
                    <a:pt x="500" y="776"/>
                  </a:lnTo>
                  <a:lnTo>
                    <a:pt x="501" y="776"/>
                  </a:lnTo>
                  <a:lnTo>
                    <a:pt x="502" y="777"/>
                  </a:lnTo>
                  <a:lnTo>
                    <a:pt x="502" y="774"/>
                  </a:lnTo>
                  <a:lnTo>
                    <a:pt x="501" y="773"/>
                  </a:lnTo>
                  <a:lnTo>
                    <a:pt x="505" y="773"/>
                  </a:lnTo>
                  <a:lnTo>
                    <a:pt x="506" y="773"/>
                  </a:lnTo>
                  <a:lnTo>
                    <a:pt x="504" y="767"/>
                  </a:lnTo>
                  <a:lnTo>
                    <a:pt x="502" y="765"/>
                  </a:lnTo>
                  <a:lnTo>
                    <a:pt x="501" y="765"/>
                  </a:lnTo>
                  <a:lnTo>
                    <a:pt x="501" y="764"/>
                  </a:lnTo>
                  <a:lnTo>
                    <a:pt x="498" y="764"/>
                  </a:lnTo>
                  <a:lnTo>
                    <a:pt x="497" y="761"/>
                  </a:lnTo>
                  <a:lnTo>
                    <a:pt x="498" y="760"/>
                  </a:lnTo>
                  <a:lnTo>
                    <a:pt x="500" y="759"/>
                  </a:lnTo>
                  <a:lnTo>
                    <a:pt x="498" y="759"/>
                  </a:lnTo>
                  <a:lnTo>
                    <a:pt x="498" y="757"/>
                  </a:lnTo>
                  <a:lnTo>
                    <a:pt x="497" y="757"/>
                  </a:lnTo>
                  <a:lnTo>
                    <a:pt x="496" y="756"/>
                  </a:lnTo>
                  <a:lnTo>
                    <a:pt x="496" y="755"/>
                  </a:lnTo>
                  <a:lnTo>
                    <a:pt x="497" y="755"/>
                  </a:lnTo>
                  <a:lnTo>
                    <a:pt x="496" y="753"/>
                  </a:lnTo>
                  <a:lnTo>
                    <a:pt x="497" y="752"/>
                  </a:lnTo>
                  <a:lnTo>
                    <a:pt x="498" y="749"/>
                  </a:lnTo>
                  <a:lnTo>
                    <a:pt x="498" y="745"/>
                  </a:lnTo>
                  <a:lnTo>
                    <a:pt x="500" y="745"/>
                  </a:lnTo>
                  <a:lnTo>
                    <a:pt x="501" y="744"/>
                  </a:lnTo>
                  <a:lnTo>
                    <a:pt x="498" y="744"/>
                  </a:lnTo>
                  <a:lnTo>
                    <a:pt x="498" y="738"/>
                  </a:lnTo>
                  <a:lnTo>
                    <a:pt x="494" y="731"/>
                  </a:lnTo>
                  <a:lnTo>
                    <a:pt x="492" y="731"/>
                  </a:lnTo>
                  <a:lnTo>
                    <a:pt x="492" y="728"/>
                  </a:lnTo>
                  <a:lnTo>
                    <a:pt x="488" y="720"/>
                  </a:lnTo>
                  <a:lnTo>
                    <a:pt x="487" y="716"/>
                  </a:lnTo>
                  <a:lnTo>
                    <a:pt x="494" y="714"/>
                  </a:lnTo>
                  <a:lnTo>
                    <a:pt x="494" y="712"/>
                  </a:lnTo>
                  <a:lnTo>
                    <a:pt x="494" y="710"/>
                  </a:lnTo>
                  <a:lnTo>
                    <a:pt x="493" y="709"/>
                  </a:lnTo>
                  <a:lnTo>
                    <a:pt x="492" y="709"/>
                  </a:lnTo>
                  <a:lnTo>
                    <a:pt x="492" y="707"/>
                  </a:lnTo>
                  <a:lnTo>
                    <a:pt x="491" y="707"/>
                  </a:lnTo>
                  <a:lnTo>
                    <a:pt x="488" y="705"/>
                  </a:lnTo>
                  <a:lnTo>
                    <a:pt x="487" y="705"/>
                  </a:lnTo>
                  <a:lnTo>
                    <a:pt x="487" y="706"/>
                  </a:lnTo>
                  <a:lnTo>
                    <a:pt x="485" y="709"/>
                  </a:lnTo>
                  <a:lnTo>
                    <a:pt x="484" y="709"/>
                  </a:lnTo>
                  <a:lnTo>
                    <a:pt x="483" y="709"/>
                  </a:lnTo>
                  <a:lnTo>
                    <a:pt x="481" y="709"/>
                  </a:lnTo>
                  <a:lnTo>
                    <a:pt x="480" y="709"/>
                  </a:lnTo>
                  <a:lnTo>
                    <a:pt x="477" y="709"/>
                  </a:lnTo>
                  <a:lnTo>
                    <a:pt x="477" y="710"/>
                  </a:lnTo>
                  <a:lnTo>
                    <a:pt x="476" y="711"/>
                  </a:lnTo>
                  <a:lnTo>
                    <a:pt x="467" y="711"/>
                  </a:lnTo>
                  <a:lnTo>
                    <a:pt x="464" y="709"/>
                  </a:lnTo>
                  <a:lnTo>
                    <a:pt x="463" y="707"/>
                  </a:lnTo>
                  <a:lnTo>
                    <a:pt x="464" y="706"/>
                  </a:lnTo>
                  <a:lnTo>
                    <a:pt x="465" y="706"/>
                  </a:lnTo>
                  <a:lnTo>
                    <a:pt x="465" y="703"/>
                  </a:lnTo>
                  <a:lnTo>
                    <a:pt x="465" y="702"/>
                  </a:lnTo>
                  <a:lnTo>
                    <a:pt x="467" y="702"/>
                  </a:lnTo>
                  <a:lnTo>
                    <a:pt x="467" y="699"/>
                  </a:lnTo>
                  <a:lnTo>
                    <a:pt x="461" y="698"/>
                  </a:lnTo>
                  <a:lnTo>
                    <a:pt x="460" y="699"/>
                  </a:lnTo>
                  <a:lnTo>
                    <a:pt x="460" y="701"/>
                  </a:lnTo>
                  <a:lnTo>
                    <a:pt x="459" y="699"/>
                  </a:lnTo>
                  <a:lnTo>
                    <a:pt x="458" y="698"/>
                  </a:lnTo>
                  <a:lnTo>
                    <a:pt x="452" y="698"/>
                  </a:lnTo>
                  <a:lnTo>
                    <a:pt x="451" y="699"/>
                  </a:lnTo>
                  <a:lnTo>
                    <a:pt x="448" y="699"/>
                  </a:lnTo>
                  <a:lnTo>
                    <a:pt x="448" y="697"/>
                  </a:lnTo>
                  <a:lnTo>
                    <a:pt x="448" y="691"/>
                  </a:lnTo>
                  <a:lnTo>
                    <a:pt x="446" y="691"/>
                  </a:lnTo>
                  <a:lnTo>
                    <a:pt x="444" y="690"/>
                  </a:lnTo>
                  <a:lnTo>
                    <a:pt x="444" y="687"/>
                  </a:lnTo>
                  <a:lnTo>
                    <a:pt x="444" y="685"/>
                  </a:lnTo>
                  <a:lnTo>
                    <a:pt x="434" y="683"/>
                  </a:lnTo>
                  <a:lnTo>
                    <a:pt x="432" y="686"/>
                  </a:lnTo>
                  <a:lnTo>
                    <a:pt x="427" y="689"/>
                  </a:lnTo>
                  <a:lnTo>
                    <a:pt x="425" y="686"/>
                  </a:lnTo>
                  <a:lnTo>
                    <a:pt x="417" y="686"/>
                  </a:lnTo>
                  <a:lnTo>
                    <a:pt x="417" y="681"/>
                  </a:lnTo>
                  <a:lnTo>
                    <a:pt x="417" y="677"/>
                  </a:lnTo>
                  <a:lnTo>
                    <a:pt x="414" y="673"/>
                  </a:lnTo>
                  <a:lnTo>
                    <a:pt x="410" y="674"/>
                  </a:lnTo>
                  <a:lnTo>
                    <a:pt x="405" y="674"/>
                  </a:lnTo>
                  <a:lnTo>
                    <a:pt x="402" y="674"/>
                  </a:lnTo>
                  <a:lnTo>
                    <a:pt x="396" y="674"/>
                  </a:lnTo>
                  <a:lnTo>
                    <a:pt x="396" y="670"/>
                  </a:lnTo>
                  <a:lnTo>
                    <a:pt x="396" y="670"/>
                  </a:lnTo>
                  <a:lnTo>
                    <a:pt x="394" y="669"/>
                  </a:lnTo>
                  <a:lnTo>
                    <a:pt x="390" y="666"/>
                  </a:lnTo>
                  <a:lnTo>
                    <a:pt x="385" y="665"/>
                  </a:lnTo>
                  <a:lnTo>
                    <a:pt x="380" y="661"/>
                  </a:lnTo>
                  <a:lnTo>
                    <a:pt x="377" y="660"/>
                  </a:lnTo>
                  <a:lnTo>
                    <a:pt x="372" y="660"/>
                  </a:lnTo>
                  <a:lnTo>
                    <a:pt x="369" y="656"/>
                  </a:lnTo>
                  <a:lnTo>
                    <a:pt x="365" y="656"/>
                  </a:lnTo>
                  <a:lnTo>
                    <a:pt x="363" y="658"/>
                  </a:lnTo>
                  <a:lnTo>
                    <a:pt x="361" y="664"/>
                  </a:lnTo>
                  <a:lnTo>
                    <a:pt x="357" y="665"/>
                  </a:lnTo>
                  <a:lnTo>
                    <a:pt x="355" y="665"/>
                  </a:lnTo>
                  <a:lnTo>
                    <a:pt x="355" y="669"/>
                  </a:lnTo>
                  <a:lnTo>
                    <a:pt x="352" y="670"/>
                  </a:lnTo>
                  <a:lnTo>
                    <a:pt x="336" y="669"/>
                  </a:lnTo>
                  <a:lnTo>
                    <a:pt x="334" y="662"/>
                  </a:lnTo>
                  <a:lnTo>
                    <a:pt x="324" y="658"/>
                  </a:lnTo>
                  <a:lnTo>
                    <a:pt x="322" y="654"/>
                  </a:lnTo>
                  <a:lnTo>
                    <a:pt x="319" y="648"/>
                  </a:lnTo>
                  <a:lnTo>
                    <a:pt x="315" y="648"/>
                  </a:lnTo>
                  <a:lnTo>
                    <a:pt x="312" y="652"/>
                  </a:lnTo>
                  <a:lnTo>
                    <a:pt x="312" y="656"/>
                  </a:lnTo>
                  <a:lnTo>
                    <a:pt x="308" y="656"/>
                  </a:lnTo>
                  <a:lnTo>
                    <a:pt x="301" y="650"/>
                  </a:lnTo>
                  <a:lnTo>
                    <a:pt x="297" y="645"/>
                  </a:lnTo>
                  <a:lnTo>
                    <a:pt x="293" y="644"/>
                  </a:lnTo>
                  <a:lnTo>
                    <a:pt x="289" y="644"/>
                  </a:lnTo>
                  <a:lnTo>
                    <a:pt x="285" y="639"/>
                  </a:lnTo>
                  <a:lnTo>
                    <a:pt x="281" y="636"/>
                  </a:lnTo>
                  <a:lnTo>
                    <a:pt x="277" y="625"/>
                  </a:lnTo>
                  <a:lnTo>
                    <a:pt x="270" y="621"/>
                  </a:lnTo>
                  <a:lnTo>
                    <a:pt x="266" y="621"/>
                  </a:lnTo>
                  <a:lnTo>
                    <a:pt x="264" y="610"/>
                  </a:lnTo>
                  <a:lnTo>
                    <a:pt x="262" y="608"/>
                  </a:lnTo>
                  <a:lnTo>
                    <a:pt x="261" y="608"/>
                  </a:lnTo>
                  <a:lnTo>
                    <a:pt x="257" y="606"/>
                  </a:lnTo>
                  <a:lnTo>
                    <a:pt x="254" y="600"/>
                  </a:lnTo>
                  <a:lnTo>
                    <a:pt x="254" y="599"/>
                  </a:lnTo>
                  <a:lnTo>
                    <a:pt x="254" y="598"/>
                  </a:lnTo>
                  <a:lnTo>
                    <a:pt x="253" y="596"/>
                  </a:lnTo>
                  <a:lnTo>
                    <a:pt x="250" y="594"/>
                  </a:lnTo>
                  <a:lnTo>
                    <a:pt x="253" y="587"/>
                  </a:lnTo>
                  <a:lnTo>
                    <a:pt x="257" y="589"/>
                  </a:lnTo>
                  <a:lnTo>
                    <a:pt x="258" y="589"/>
                  </a:lnTo>
                  <a:lnTo>
                    <a:pt x="257" y="586"/>
                  </a:lnTo>
                  <a:lnTo>
                    <a:pt x="257" y="585"/>
                  </a:lnTo>
                  <a:lnTo>
                    <a:pt x="257" y="583"/>
                  </a:lnTo>
                  <a:lnTo>
                    <a:pt x="258" y="581"/>
                  </a:lnTo>
                  <a:lnTo>
                    <a:pt x="260" y="579"/>
                  </a:lnTo>
                  <a:lnTo>
                    <a:pt x="258" y="578"/>
                  </a:lnTo>
                  <a:lnTo>
                    <a:pt x="258" y="577"/>
                  </a:lnTo>
                  <a:lnTo>
                    <a:pt x="261" y="575"/>
                  </a:lnTo>
                  <a:lnTo>
                    <a:pt x="264" y="575"/>
                  </a:lnTo>
                  <a:lnTo>
                    <a:pt x="265" y="574"/>
                  </a:lnTo>
                  <a:lnTo>
                    <a:pt x="269" y="570"/>
                  </a:lnTo>
                  <a:lnTo>
                    <a:pt x="268" y="569"/>
                  </a:lnTo>
                  <a:lnTo>
                    <a:pt x="265" y="567"/>
                  </a:lnTo>
                  <a:lnTo>
                    <a:pt x="265" y="567"/>
                  </a:lnTo>
                  <a:lnTo>
                    <a:pt x="264" y="565"/>
                  </a:lnTo>
                  <a:lnTo>
                    <a:pt x="260" y="563"/>
                  </a:lnTo>
                  <a:lnTo>
                    <a:pt x="257" y="560"/>
                  </a:lnTo>
                  <a:lnTo>
                    <a:pt x="258" y="557"/>
                  </a:lnTo>
                  <a:lnTo>
                    <a:pt x="258" y="556"/>
                  </a:lnTo>
                  <a:lnTo>
                    <a:pt x="258" y="554"/>
                  </a:lnTo>
                  <a:lnTo>
                    <a:pt x="258" y="549"/>
                  </a:lnTo>
                  <a:lnTo>
                    <a:pt x="261" y="542"/>
                  </a:lnTo>
                  <a:lnTo>
                    <a:pt x="262" y="540"/>
                  </a:lnTo>
                  <a:lnTo>
                    <a:pt x="264" y="538"/>
                  </a:lnTo>
                  <a:lnTo>
                    <a:pt x="264" y="537"/>
                  </a:lnTo>
                  <a:lnTo>
                    <a:pt x="265" y="532"/>
                  </a:lnTo>
                  <a:lnTo>
                    <a:pt x="265" y="530"/>
                  </a:lnTo>
                  <a:lnTo>
                    <a:pt x="266" y="529"/>
                  </a:lnTo>
                  <a:lnTo>
                    <a:pt x="270" y="521"/>
                  </a:lnTo>
                  <a:lnTo>
                    <a:pt x="266" y="515"/>
                  </a:lnTo>
                  <a:lnTo>
                    <a:pt x="265" y="512"/>
                  </a:lnTo>
                  <a:lnTo>
                    <a:pt x="265" y="511"/>
                  </a:lnTo>
                  <a:lnTo>
                    <a:pt x="268" y="511"/>
                  </a:lnTo>
                  <a:lnTo>
                    <a:pt x="269" y="511"/>
                  </a:lnTo>
                  <a:lnTo>
                    <a:pt x="270" y="507"/>
                  </a:lnTo>
                  <a:lnTo>
                    <a:pt x="269" y="507"/>
                  </a:lnTo>
                  <a:lnTo>
                    <a:pt x="266" y="505"/>
                  </a:lnTo>
                  <a:lnTo>
                    <a:pt x="266" y="501"/>
                  </a:lnTo>
                  <a:lnTo>
                    <a:pt x="268" y="500"/>
                  </a:lnTo>
                  <a:lnTo>
                    <a:pt x="269" y="500"/>
                  </a:lnTo>
                  <a:lnTo>
                    <a:pt x="268" y="495"/>
                  </a:lnTo>
                  <a:lnTo>
                    <a:pt x="265" y="495"/>
                  </a:lnTo>
                  <a:lnTo>
                    <a:pt x="265" y="494"/>
                  </a:lnTo>
                  <a:lnTo>
                    <a:pt x="264" y="494"/>
                  </a:lnTo>
                  <a:lnTo>
                    <a:pt x="262" y="492"/>
                  </a:lnTo>
                  <a:lnTo>
                    <a:pt x="264" y="491"/>
                  </a:lnTo>
                  <a:lnTo>
                    <a:pt x="266" y="487"/>
                  </a:lnTo>
                  <a:lnTo>
                    <a:pt x="265" y="486"/>
                  </a:lnTo>
                  <a:lnTo>
                    <a:pt x="265" y="484"/>
                  </a:lnTo>
                  <a:lnTo>
                    <a:pt x="266" y="484"/>
                  </a:lnTo>
                  <a:lnTo>
                    <a:pt x="268" y="483"/>
                  </a:lnTo>
                  <a:lnTo>
                    <a:pt x="269" y="480"/>
                  </a:lnTo>
                  <a:lnTo>
                    <a:pt x="269" y="480"/>
                  </a:lnTo>
                  <a:lnTo>
                    <a:pt x="269" y="479"/>
                  </a:lnTo>
                  <a:lnTo>
                    <a:pt x="269" y="478"/>
                  </a:lnTo>
                  <a:lnTo>
                    <a:pt x="272" y="475"/>
                  </a:lnTo>
                  <a:lnTo>
                    <a:pt x="272" y="474"/>
                  </a:lnTo>
                  <a:lnTo>
                    <a:pt x="273" y="472"/>
                  </a:lnTo>
                  <a:lnTo>
                    <a:pt x="274" y="471"/>
                  </a:lnTo>
                  <a:lnTo>
                    <a:pt x="274" y="466"/>
                  </a:lnTo>
                  <a:lnTo>
                    <a:pt x="273" y="466"/>
                  </a:lnTo>
                  <a:lnTo>
                    <a:pt x="270" y="466"/>
                  </a:lnTo>
                  <a:lnTo>
                    <a:pt x="270" y="465"/>
                  </a:lnTo>
                  <a:lnTo>
                    <a:pt x="269" y="463"/>
                  </a:lnTo>
                  <a:lnTo>
                    <a:pt x="270" y="462"/>
                  </a:lnTo>
                  <a:lnTo>
                    <a:pt x="270" y="461"/>
                  </a:lnTo>
                  <a:lnTo>
                    <a:pt x="273" y="459"/>
                  </a:lnTo>
                  <a:lnTo>
                    <a:pt x="274" y="458"/>
                  </a:lnTo>
                  <a:lnTo>
                    <a:pt x="269" y="459"/>
                  </a:lnTo>
                  <a:lnTo>
                    <a:pt x="266" y="458"/>
                  </a:lnTo>
                  <a:lnTo>
                    <a:pt x="265" y="459"/>
                  </a:lnTo>
                  <a:lnTo>
                    <a:pt x="261" y="461"/>
                  </a:lnTo>
                  <a:lnTo>
                    <a:pt x="258" y="458"/>
                  </a:lnTo>
                  <a:lnTo>
                    <a:pt x="258" y="457"/>
                  </a:lnTo>
                  <a:lnTo>
                    <a:pt x="258" y="455"/>
                  </a:lnTo>
                  <a:lnTo>
                    <a:pt x="257" y="454"/>
                  </a:lnTo>
                  <a:lnTo>
                    <a:pt x="256" y="449"/>
                  </a:lnTo>
                  <a:lnTo>
                    <a:pt x="252" y="447"/>
                  </a:lnTo>
                  <a:lnTo>
                    <a:pt x="250" y="449"/>
                  </a:lnTo>
                  <a:lnTo>
                    <a:pt x="249" y="450"/>
                  </a:lnTo>
                  <a:lnTo>
                    <a:pt x="248" y="451"/>
                  </a:lnTo>
                  <a:lnTo>
                    <a:pt x="248" y="454"/>
                  </a:lnTo>
                  <a:lnTo>
                    <a:pt x="246" y="457"/>
                  </a:lnTo>
                  <a:lnTo>
                    <a:pt x="237" y="458"/>
                  </a:lnTo>
                  <a:lnTo>
                    <a:pt x="233" y="454"/>
                  </a:lnTo>
                  <a:lnTo>
                    <a:pt x="233" y="450"/>
                  </a:lnTo>
                  <a:lnTo>
                    <a:pt x="236" y="449"/>
                  </a:lnTo>
                  <a:lnTo>
                    <a:pt x="237" y="446"/>
                  </a:lnTo>
                  <a:lnTo>
                    <a:pt x="237" y="445"/>
                  </a:lnTo>
                  <a:lnTo>
                    <a:pt x="233" y="442"/>
                  </a:lnTo>
                  <a:lnTo>
                    <a:pt x="232" y="443"/>
                  </a:lnTo>
                  <a:lnTo>
                    <a:pt x="231" y="446"/>
                  </a:lnTo>
                  <a:lnTo>
                    <a:pt x="228" y="445"/>
                  </a:lnTo>
                  <a:lnTo>
                    <a:pt x="228" y="442"/>
                  </a:lnTo>
                  <a:lnTo>
                    <a:pt x="229" y="441"/>
                  </a:lnTo>
                  <a:lnTo>
                    <a:pt x="232" y="430"/>
                  </a:lnTo>
                  <a:lnTo>
                    <a:pt x="233" y="428"/>
                  </a:lnTo>
                  <a:lnTo>
                    <a:pt x="235" y="428"/>
                  </a:lnTo>
                  <a:lnTo>
                    <a:pt x="236" y="426"/>
                  </a:lnTo>
                  <a:lnTo>
                    <a:pt x="235" y="425"/>
                  </a:lnTo>
                  <a:lnTo>
                    <a:pt x="233" y="424"/>
                  </a:lnTo>
                  <a:lnTo>
                    <a:pt x="233" y="422"/>
                  </a:lnTo>
                  <a:lnTo>
                    <a:pt x="233" y="420"/>
                  </a:lnTo>
                  <a:lnTo>
                    <a:pt x="233" y="417"/>
                  </a:lnTo>
                  <a:lnTo>
                    <a:pt x="233" y="416"/>
                  </a:lnTo>
                  <a:lnTo>
                    <a:pt x="233" y="414"/>
                  </a:lnTo>
                  <a:lnTo>
                    <a:pt x="233" y="413"/>
                  </a:lnTo>
                  <a:lnTo>
                    <a:pt x="233" y="413"/>
                  </a:lnTo>
                  <a:lnTo>
                    <a:pt x="233" y="409"/>
                  </a:lnTo>
                  <a:lnTo>
                    <a:pt x="233" y="408"/>
                  </a:lnTo>
                  <a:lnTo>
                    <a:pt x="233" y="405"/>
                  </a:lnTo>
                  <a:lnTo>
                    <a:pt x="239" y="407"/>
                  </a:lnTo>
                  <a:lnTo>
                    <a:pt x="240" y="408"/>
                  </a:lnTo>
                  <a:lnTo>
                    <a:pt x="243" y="407"/>
                  </a:lnTo>
                  <a:lnTo>
                    <a:pt x="243" y="405"/>
                  </a:lnTo>
                  <a:lnTo>
                    <a:pt x="244" y="405"/>
                  </a:lnTo>
                  <a:lnTo>
                    <a:pt x="249" y="403"/>
                  </a:lnTo>
                  <a:lnTo>
                    <a:pt x="248" y="403"/>
                  </a:lnTo>
                  <a:lnTo>
                    <a:pt x="248" y="400"/>
                  </a:lnTo>
                  <a:lnTo>
                    <a:pt x="249" y="399"/>
                  </a:lnTo>
                  <a:lnTo>
                    <a:pt x="249" y="397"/>
                  </a:lnTo>
                  <a:lnTo>
                    <a:pt x="249" y="393"/>
                  </a:lnTo>
                  <a:lnTo>
                    <a:pt x="248" y="393"/>
                  </a:lnTo>
                  <a:lnTo>
                    <a:pt x="249" y="391"/>
                  </a:lnTo>
                  <a:lnTo>
                    <a:pt x="249" y="388"/>
                  </a:lnTo>
                  <a:lnTo>
                    <a:pt x="249" y="387"/>
                  </a:lnTo>
                  <a:lnTo>
                    <a:pt x="248" y="383"/>
                  </a:lnTo>
                  <a:lnTo>
                    <a:pt x="246" y="381"/>
                  </a:lnTo>
                  <a:lnTo>
                    <a:pt x="246" y="380"/>
                  </a:lnTo>
                  <a:lnTo>
                    <a:pt x="248" y="379"/>
                  </a:lnTo>
                  <a:lnTo>
                    <a:pt x="246" y="379"/>
                  </a:lnTo>
                  <a:lnTo>
                    <a:pt x="245" y="379"/>
                  </a:lnTo>
                  <a:lnTo>
                    <a:pt x="244" y="376"/>
                  </a:lnTo>
                  <a:lnTo>
                    <a:pt x="244" y="375"/>
                  </a:lnTo>
                  <a:lnTo>
                    <a:pt x="244" y="374"/>
                  </a:lnTo>
                  <a:lnTo>
                    <a:pt x="245" y="372"/>
                  </a:lnTo>
                  <a:lnTo>
                    <a:pt x="241" y="370"/>
                  </a:lnTo>
                  <a:lnTo>
                    <a:pt x="240" y="368"/>
                  </a:lnTo>
                  <a:lnTo>
                    <a:pt x="241" y="367"/>
                  </a:lnTo>
                  <a:lnTo>
                    <a:pt x="241" y="366"/>
                  </a:lnTo>
                  <a:lnTo>
                    <a:pt x="240" y="366"/>
                  </a:lnTo>
                  <a:lnTo>
                    <a:pt x="239" y="366"/>
                  </a:lnTo>
                  <a:lnTo>
                    <a:pt x="239" y="364"/>
                  </a:lnTo>
                  <a:lnTo>
                    <a:pt x="240" y="363"/>
                  </a:lnTo>
                  <a:lnTo>
                    <a:pt x="239" y="362"/>
                  </a:lnTo>
                  <a:lnTo>
                    <a:pt x="243" y="359"/>
                  </a:lnTo>
                  <a:lnTo>
                    <a:pt x="244" y="356"/>
                  </a:lnTo>
                  <a:lnTo>
                    <a:pt x="243" y="354"/>
                  </a:lnTo>
                  <a:lnTo>
                    <a:pt x="243" y="352"/>
                  </a:lnTo>
                  <a:lnTo>
                    <a:pt x="241" y="352"/>
                  </a:lnTo>
                  <a:lnTo>
                    <a:pt x="240" y="349"/>
                  </a:lnTo>
                  <a:lnTo>
                    <a:pt x="241" y="347"/>
                  </a:lnTo>
                  <a:lnTo>
                    <a:pt x="241" y="346"/>
                  </a:lnTo>
                  <a:lnTo>
                    <a:pt x="241" y="343"/>
                  </a:lnTo>
                  <a:lnTo>
                    <a:pt x="243" y="343"/>
                  </a:lnTo>
                  <a:lnTo>
                    <a:pt x="244" y="342"/>
                  </a:lnTo>
                  <a:lnTo>
                    <a:pt x="244" y="339"/>
                  </a:lnTo>
                  <a:lnTo>
                    <a:pt x="244" y="337"/>
                  </a:lnTo>
                  <a:lnTo>
                    <a:pt x="246" y="337"/>
                  </a:lnTo>
                  <a:lnTo>
                    <a:pt x="249" y="338"/>
                  </a:lnTo>
                  <a:lnTo>
                    <a:pt x="250" y="335"/>
                  </a:lnTo>
                  <a:lnTo>
                    <a:pt x="252" y="331"/>
                  </a:lnTo>
                  <a:lnTo>
                    <a:pt x="252" y="329"/>
                  </a:lnTo>
                  <a:lnTo>
                    <a:pt x="250" y="325"/>
                  </a:lnTo>
                  <a:lnTo>
                    <a:pt x="249" y="323"/>
                  </a:lnTo>
                  <a:lnTo>
                    <a:pt x="249" y="322"/>
                  </a:lnTo>
                  <a:lnTo>
                    <a:pt x="248" y="321"/>
                  </a:lnTo>
                  <a:lnTo>
                    <a:pt x="246" y="314"/>
                  </a:lnTo>
                  <a:lnTo>
                    <a:pt x="244" y="306"/>
                  </a:lnTo>
                  <a:lnTo>
                    <a:pt x="243" y="305"/>
                  </a:lnTo>
                  <a:lnTo>
                    <a:pt x="243" y="306"/>
                  </a:lnTo>
                  <a:lnTo>
                    <a:pt x="241" y="308"/>
                  </a:lnTo>
                  <a:lnTo>
                    <a:pt x="240" y="306"/>
                  </a:lnTo>
                  <a:lnTo>
                    <a:pt x="240" y="305"/>
                  </a:lnTo>
                  <a:lnTo>
                    <a:pt x="235" y="301"/>
                  </a:lnTo>
                  <a:lnTo>
                    <a:pt x="233" y="304"/>
                  </a:lnTo>
                  <a:lnTo>
                    <a:pt x="231" y="306"/>
                  </a:lnTo>
                  <a:lnTo>
                    <a:pt x="220" y="310"/>
                  </a:lnTo>
                  <a:lnTo>
                    <a:pt x="220" y="305"/>
                  </a:lnTo>
                  <a:lnTo>
                    <a:pt x="217" y="300"/>
                  </a:lnTo>
                  <a:lnTo>
                    <a:pt x="219" y="294"/>
                  </a:lnTo>
                  <a:lnTo>
                    <a:pt x="219" y="293"/>
                  </a:lnTo>
                  <a:lnTo>
                    <a:pt x="217" y="294"/>
                  </a:lnTo>
                  <a:lnTo>
                    <a:pt x="216" y="297"/>
                  </a:lnTo>
                  <a:lnTo>
                    <a:pt x="215" y="301"/>
                  </a:lnTo>
                  <a:lnTo>
                    <a:pt x="207" y="301"/>
                  </a:lnTo>
                  <a:lnTo>
                    <a:pt x="207" y="300"/>
                  </a:lnTo>
                  <a:lnTo>
                    <a:pt x="206" y="297"/>
                  </a:lnTo>
                  <a:lnTo>
                    <a:pt x="203" y="298"/>
                  </a:lnTo>
                  <a:lnTo>
                    <a:pt x="202" y="296"/>
                  </a:lnTo>
                  <a:lnTo>
                    <a:pt x="199" y="297"/>
                  </a:lnTo>
                  <a:lnTo>
                    <a:pt x="192" y="296"/>
                  </a:lnTo>
                  <a:lnTo>
                    <a:pt x="188" y="298"/>
                  </a:lnTo>
                  <a:lnTo>
                    <a:pt x="187" y="300"/>
                  </a:lnTo>
                  <a:lnTo>
                    <a:pt x="186" y="300"/>
                  </a:lnTo>
                  <a:lnTo>
                    <a:pt x="184" y="300"/>
                  </a:lnTo>
                  <a:lnTo>
                    <a:pt x="183" y="302"/>
                  </a:lnTo>
                  <a:lnTo>
                    <a:pt x="177" y="301"/>
                  </a:lnTo>
                  <a:lnTo>
                    <a:pt x="175" y="300"/>
                  </a:lnTo>
                  <a:lnTo>
                    <a:pt x="173" y="297"/>
                  </a:lnTo>
                  <a:lnTo>
                    <a:pt x="167" y="296"/>
                  </a:lnTo>
                  <a:lnTo>
                    <a:pt x="162" y="294"/>
                  </a:lnTo>
                  <a:lnTo>
                    <a:pt x="161" y="294"/>
                  </a:lnTo>
                  <a:lnTo>
                    <a:pt x="159" y="294"/>
                  </a:lnTo>
                  <a:lnTo>
                    <a:pt x="154" y="289"/>
                  </a:lnTo>
                  <a:lnTo>
                    <a:pt x="148" y="289"/>
                  </a:lnTo>
                  <a:lnTo>
                    <a:pt x="145" y="289"/>
                  </a:lnTo>
                  <a:lnTo>
                    <a:pt x="142" y="288"/>
                  </a:lnTo>
                  <a:lnTo>
                    <a:pt x="141" y="287"/>
                  </a:lnTo>
                  <a:lnTo>
                    <a:pt x="142" y="283"/>
                  </a:lnTo>
                  <a:lnTo>
                    <a:pt x="144" y="280"/>
                  </a:lnTo>
                  <a:lnTo>
                    <a:pt x="148" y="276"/>
                  </a:lnTo>
                  <a:lnTo>
                    <a:pt x="148" y="272"/>
                  </a:lnTo>
                  <a:lnTo>
                    <a:pt x="142" y="269"/>
                  </a:lnTo>
                  <a:lnTo>
                    <a:pt x="140" y="269"/>
                  </a:lnTo>
                  <a:lnTo>
                    <a:pt x="136" y="268"/>
                  </a:lnTo>
                  <a:lnTo>
                    <a:pt x="133" y="268"/>
                  </a:lnTo>
                  <a:lnTo>
                    <a:pt x="130" y="265"/>
                  </a:lnTo>
                  <a:lnTo>
                    <a:pt x="126" y="259"/>
                  </a:lnTo>
                  <a:lnTo>
                    <a:pt x="121" y="258"/>
                  </a:lnTo>
                  <a:lnTo>
                    <a:pt x="117" y="258"/>
                  </a:lnTo>
                  <a:lnTo>
                    <a:pt x="113" y="259"/>
                  </a:lnTo>
                  <a:lnTo>
                    <a:pt x="111" y="261"/>
                  </a:lnTo>
                  <a:lnTo>
                    <a:pt x="108" y="261"/>
                  </a:lnTo>
                  <a:lnTo>
                    <a:pt x="107" y="259"/>
                  </a:lnTo>
                  <a:lnTo>
                    <a:pt x="107" y="258"/>
                  </a:lnTo>
                  <a:lnTo>
                    <a:pt x="107" y="255"/>
                  </a:lnTo>
                  <a:lnTo>
                    <a:pt x="107" y="252"/>
                  </a:lnTo>
                  <a:lnTo>
                    <a:pt x="104" y="250"/>
                  </a:lnTo>
                  <a:lnTo>
                    <a:pt x="101" y="250"/>
                  </a:lnTo>
                  <a:lnTo>
                    <a:pt x="96" y="251"/>
                  </a:lnTo>
                  <a:lnTo>
                    <a:pt x="92" y="248"/>
                  </a:lnTo>
                  <a:lnTo>
                    <a:pt x="91" y="247"/>
                  </a:lnTo>
                  <a:lnTo>
                    <a:pt x="91" y="246"/>
                  </a:lnTo>
                  <a:lnTo>
                    <a:pt x="95" y="238"/>
                  </a:lnTo>
                  <a:lnTo>
                    <a:pt x="93" y="236"/>
                  </a:lnTo>
                  <a:lnTo>
                    <a:pt x="92" y="235"/>
                  </a:lnTo>
                  <a:lnTo>
                    <a:pt x="84" y="238"/>
                  </a:lnTo>
                  <a:lnTo>
                    <a:pt x="78" y="238"/>
                  </a:lnTo>
                  <a:lnTo>
                    <a:pt x="75" y="235"/>
                  </a:lnTo>
                  <a:lnTo>
                    <a:pt x="74" y="232"/>
                  </a:lnTo>
                  <a:lnTo>
                    <a:pt x="72" y="231"/>
                  </a:lnTo>
                  <a:lnTo>
                    <a:pt x="71" y="231"/>
                  </a:lnTo>
                  <a:lnTo>
                    <a:pt x="68" y="232"/>
                  </a:lnTo>
                  <a:lnTo>
                    <a:pt x="66" y="234"/>
                  </a:lnTo>
                  <a:lnTo>
                    <a:pt x="63" y="232"/>
                  </a:lnTo>
                  <a:lnTo>
                    <a:pt x="60" y="232"/>
                  </a:lnTo>
                  <a:lnTo>
                    <a:pt x="59" y="231"/>
                  </a:lnTo>
                  <a:lnTo>
                    <a:pt x="58" y="230"/>
                  </a:lnTo>
                  <a:lnTo>
                    <a:pt x="57" y="229"/>
                  </a:lnTo>
                  <a:lnTo>
                    <a:pt x="55" y="227"/>
                  </a:lnTo>
                  <a:lnTo>
                    <a:pt x="54" y="226"/>
                  </a:lnTo>
                  <a:lnTo>
                    <a:pt x="50" y="223"/>
                  </a:lnTo>
                  <a:lnTo>
                    <a:pt x="46" y="222"/>
                  </a:lnTo>
                  <a:lnTo>
                    <a:pt x="39" y="223"/>
                  </a:lnTo>
                  <a:lnTo>
                    <a:pt x="34" y="225"/>
                  </a:lnTo>
                  <a:lnTo>
                    <a:pt x="30" y="227"/>
                  </a:lnTo>
                  <a:lnTo>
                    <a:pt x="22" y="231"/>
                  </a:lnTo>
                  <a:lnTo>
                    <a:pt x="18" y="231"/>
                  </a:lnTo>
                  <a:lnTo>
                    <a:pt x="16" y="229"/>
                  </a:lnTo>
                  <a:lnTo>
                    <a:pt x="13" y="226"/>
                  </a:lnTo>
                  <a:lnTo>
                    <a:pt x="12" y="223"/>
                  </a:lnTo>
                  <a:lnTo>
                    <a:pt x="9" y="221"/>
                  </a:lnTo>
                  <a:lnTo>
                    <a:pt x="6" y="219"/>
                  </a:lnTo>
                  <a:lnTo>
                    <a:pt x="2" y="214"/>
                  </a:lnTo>
                  <a:lnTo>
                    <a:pt x="1" y="211"/>
                  </a:lnTo>
                  <a:lnTo>
                    <a:pt x="0" y="203"/>
                  </a:lnTo>
                  <a:lnTo>
                    <a:pt x="5" y="203"/>
                  </a:lnTo>
                  <a:lnTo>
                    <a:pt x="5" y="205"/>
                  </a:lnTo>
                  <a:lnTo>
                    <a:pt x="8" y="206"/>
                  </a:lnTo>
                  <a:lnTo>
                    <a:pt x="12" y="206"/>
                  </a:lnTo>
                  <a:lnTo>
                    <a:pt x="12" y="205"/>
                  </a:lnTo>
                  <a:lnTo>
                    <a:pt x="13" y="205"/>
                  </a:lnTo>
                  <a:lnTo>
                    <a:pt x="16" y="206"/>
                  </a:lnTo>
                  <a:lnTo>
                    <a:pt x="18" y="207"/>
                  </a:lnTo>
                  <a:lnTo>
                    <a:pt x="21" y="206"/>
                  </a:lnTo>
                  <a:lnTo>
                    <a:pt x="24" y="206"/>
                  </a:lnTo>
                  <a:lnTo>
                    <a:pt x="25" y="207"/>
                  </a:lnTo>
                  <a:lnTo>
                    <a:pt x="28" y="207"/>
                  </a:lnTo>
                  <a:lnTo>
                    <a:pt x="33" y="207"/>
                  </a:lnTo>
                  <a:lnTo>
                    <a:pt x="34" y="206"/>
                  </a:lnTo>
                  <a:lnTo>
                    <a:pt x="33" y="203"/>
                  </a:lnTo>
                  <a:lnTo>
                    <a:pt x="31" y="201"/>
                  </a:lnTo>
                  <a:lnTo>
                    <a:pt x="31" y="198"/>
                  </a:lnTo>
                  <a:lnTo>
                    <a:pt x="33" y="196"/>
                  </a:lnTo>
                  <a:lnTo>
                    <a:pt x="35" y="196"/>
                  </a:lnTo>
                  <a:lnTo>
                    <a:pt x="37" y="197"/>
                  </a:lnTo>
                  <a:lnTo>
                    <a:pt x="38" y="196"/>
                  </a:lnTo>
                  <a:lnTo>
                    <a:pt x="39" y="194"/>
                  </a:lnTo>
                  <a:lnTo>
                    <a:pt x="41" y="196"/>
                  </a:lnTo>
                  <a:lnTo>
                    <a:pt x="43" y="197"/>
                  </a:lnTo>
                  <a:lnTo>
                    <a:pt x="46" y="196"/>
                  </a:lnTo>
                  <a:lnTo>
                    <a:pt x="49" y="194"/>
                  </a:lnTo>
                  <a:lnTo>
                    <a:pt x="51" y="197"/>
                  </a:lnTo>
                  <a:lnTo>
                    <a:pt x="53" y="199"/>
                  </a:lnTo>
                  <a:lnTo>
                    <a:pt x="58" y="201"/>
                  </a:lnTo>
                  <a:lnTo>
                    <a:pt x="59" y="202"/>
                  </a:lnTo>
                  <a:lnTo>
                    <a:pt x="60" y="202"/>
                  </a:lnTo>
                  <a:lnTo>
                    <a:pt x="62" y="201"/>
                  </a:lnTo>
                  <a:lnTo>
                    <a:pt x="64" y="201"/>
                  </a:lnTo>
                  <a:lnTo>
                    <a:pt x="67" y="201"/>
                  </a:lnTo>
                  <a:lnTo>
                    <a:pt x="71" y="198"/>
                  </a:lnTo>
                  <a:lnTo>
                    <a:pt x="72" y="196"/>
                  </a:lnTo>
                  <a:lnTo>
                    <a:pt x="72" y="194"/>
                  </a:lnTo>
                  <a:lnTo>
                    <a:pt x="72" y="192"/>
                  </a:lnTo>
                  <a:lnTo>
                    <a:pt x="75" y="186"/>
                  </a:lnTo>
                  <a:lnTo>
                    <a:pt x="75" y="186"/>
                  </a:lnTo>
                  <a:lnTo>
                    <a:pt x="75" y="185"/>
                  </a:lnTo>
                  <a:lnTo>
                    <a:pt x="75" y="181"/>
                  </a:lnTo>
                  <a:lnTo>
                    <a:pt x="75" y="180"/>
                  </a:lnTo>
                  <a:lnTo>
                    <a:pt x="75" y="178"/>
                  </a:lnTo>
                  <a:lnTo>
                    <a:pt x="74" y="177"/>
                  </a:lnTo>
                  <a:lnTo>
                    <a:pt x="74" y="176"/>
                  </a:lnTo>
                  <a:lnTo>
                    <a:pt x="74" y="172"/>
                  </a:lnTo>
                  <a:lnTo>
                    <a:pt x="74" y="169"/>
                  </a:lnTo>
                  <a:lnTo>
                    <a:pt x="72" y="167"/>
                  </a:lnTo>
                  <a:lnTo>
                    <a:pt x="75" y="164"/>
                  </a:lnTo>
                  <a:lnTo>
                    <a:pt x="76" y="164"/>
                  </a:lnTo>
                  <a:lnTo>
                    <a:pt x="80" y="163"/>
                  </a:lnTo>
                  <a:lnTo>
                    <a:pt x="83" y="160"/>
                  </a:lnTo>
                  <a:lnTo>
                    <a:pt x="87" y="157"/>
                  </a:lnTo>
                  <a:lnTo>
                    <a:pt x="87" y="156"/>
                  </a:lnTo>
                  <a:lnTo>
                    <a:pt x="88" y="153"/>
                  </a:lnTo>
                  <a:lnTo>
                    <a:pt x="90" y="152"/>
                  </a:lnTo>
                  <a:lnTo>
                    <a:pt x="92" y="153"/>
                  </a:lnTo>
                  <a:lnTo>
                    <a:pt x="95" y="153"/>
                  </a:lnTo>
                  <a:lnTo>
                    <a:pt x="97" y="152"/>
                  </a:lnTo>
                  <a:lnTo>
                    <a:pt x="100" y="152"/>
                  </a:lnTo>
                  <a:lnTo>
                    <a:pt x="105" y="152"/>
                  </a:lnTo>
                  <a:lnTo>
                    <a:pt x="107" y="151"/>
                  </a:lnTo>
                  <a:lnTo>
                    <a:pt x="111" y="156"/>
                  </a:lnTo>
                  <a:lnTo>
                    <a:pt x="115" y="156"/>
                  </a:lnTo>
                  <a:lnTo>
                    <a:pt x="115" y="160"/>
                  </a:lnTo>
                  <a:lnTo>
                    <a:pt x="115" y="163"/>
                  </a:lnTo>
                  <a:lnTo>
                    <a:pt x="116" y="163"/>
                  </a:lnTo>
                  <a:lnTo>
                    <a:pt x="119" y="161"/>
                  </a:lnTo>
                  <a:lnTo>
                    <a:pt x="125" y="159"/>
                  </a:lnTo>
                  <a:lnTo>
                    <a:pt x="130" y="159"/>
                  </a:lnTo>
                  <a:lnTo>
                    <a:pt x="133" y="159"/>
                  </a:lnTo>
                  <a:lnTo>
                    <a:pt x="138" y="157"/>
                  </a:lnTo>
                  <a:lnTo>
                    <a:pt x="140" y="156"/>
                  </a:lnTo>
                  <a:lnTo>
                    <a:pt x="138" y="151"/>
                  </a:lnTo>
                  <a:lnTo>
                    <a:pt x="137" y="151"/>
                  </a:lnTo>
                  <a:lnTo>
                    <a:pt x="134" y="148"/>
                  </a:lnTo>
                  <a:lnTo>
                    <a:pt x="136" y="147"/>
                  </a:lnTo>
                  <a:lnTo>
                    <a:pt x="142" y="147"/>
                  </a:lnTo>
                  <a:lnTo>
                    <a:pt x="148" y="148"/>
                  </a:lnTo>
                  <a:lnTo>
                    <a:pt x="149" y="144"/>
                  </a:lnTo>
                  <a:lnTo>
                    <a:pt x="150" y="144"/>
                  </a:lnTo>
                  <a:lnTo>
                    <a:pt x="152" y="143"/>
                  </a:lnTo>
                  <a:lnTo>
                    <a:pt x="154" y="139"/>
                  </a:lnTo>
                  <a:lnTo>
                    <a:pt x="155" y="135"/>
                  </a:lnTo>
                  <a:lnTo>
                    <a:pt x="157" y="135"/>
                  </a:lnTo>
                  <a:lnTo>
                    <a:pt x="159" y="136"/>
                  </a:lnTo>
                  <a:lnTo>
                    <a:pt x="162" y="138"/>
                  </a:lnTo>
                  <a:lnTo>
                    <a:pt x="170" y="138"/>
                  </a:lnTo>
                  <a:lnTo>
                    <a:pt x="170" y="135"/>
                  </a:lnTo>
                  <a:lnTo>
                    <a:pt x="173" y="131"/>
                  </a:lnTo>
                  <a:lnTo>
                    <a:pt x="174" y="130"/>
                  </a:lnTo>
                  <a:lnTo>
                    <a:pt x="175" y="127"/>
                  </a:lnTo>
                  <a:lnTo>
                    <a:pt x="178" y="127"/>
                  </a:lnTo>
                  <a:lnTo>
                    <a:pt x="181" y="128"/>
                  </a:lnTo>
                  <a:lnTo>
                    <a:pt x="183" y="127"/>
                  </a:lnTo>
                  <a:lnTo>
                    <a:pt x="187" y="126"/>
                  </a:lnTo>
                  <a:lnTo>
                    <a:pt x="187" y="124"/>
                  </a:lnTo>
                  <a:lnTo>
                    <a:pt x="186" y="119"/>
                  </a:lnTo>
                  <a:lnTo>
                    <a:pt x="187" y="116"/>
                  </a:lnTo>
                  <a:lnTo>
                    <a:pt x="186" y="112"/>
                  </a:lnTo>
                  <a:lnTo>
                    <a:pt x="184" y="111"/>
                  </a:lnTo>
                  <a:lnTo>
                    <a:pt x="191" y="107"/>
                  </a:lnTo>
                  <a:lnTo>
                    <a:pt x="195" y="105"/>
                  </a:lnTo>
                  <a:lnTo>
                    <a:pt x="195" y="102"/>
                  </a:lnTo>
                  <a:lnTo>
                    <a:pt x="195" y="101"/>
                  </a:lnTo>
                  <a:lnTo>
                    <a:pt x="194" y="99"/>
                  </a:lnTo>
                  <a:lnTo>
                    <a:pt x="194" y="97"/>
                  </a:lnTo>
                  <a:lnTo>
                    <a:pt x="196" y="97"/>
                  </a:lnTo>
                  <a:lnTo>
                    <a:pt x="200" y="97"/>
                  </a:lnTo>
                  <a:lnTo>
                    <a:pt x="202" y="101"/>
                  </a:lnTo>
                  <a:lnTo>
                    <a:pt x="202" y="105"/>
                  </a:lnTo>
                  <a:lnTo>
                    <a:pt x="203" y="106"/>
                  </a:lnTo>
                  <a:lnTo>
                    <a:pt x="208" y="106"/>
                  </a:lnTo>
                  <a:lnTo>
                    <a:pt x="208" y="105"/>
                  </a:lnTo>
                  <a:lnTo>
                    <a:pt x="212" y="105"/>
                  </a:lnTo>
                  <a:lnTo>
                    <a:pt x="215" y="105"/>
                  </a:lnTo>
                  <a:lnTo>
                    <a:pt x="216" y="102"/>
                  </a:lnTo>
                  <a:lnTo>
                    <a:pt x="216" y="101"/>
                  </a:lnTo>
                  <a:lnTo>
                    <a:pt x="216" y="99"/>
                  </a:lnTo>
                  <a:lnTo>
                    <a:pt x="219" y="99"/>
                  </a:lnTo>
                  <a:lnTo>
                    <a:pt x="220" y="103"/>
                  </a:lnTo>
                  <a:lnTo>
                    <a:pt x="220" y="105"/>
                  </a:lnTo>
                  <a:lnTo>
                    <a:pt x="224" y="107"/>
                  </a:lnTo>
                  <a:lnTo>
                    <a:pt x="228" y="106"/>
                  </a:lnTo>
                  <a:lnTo>
                    <a:pt x="228" y="103"/>
                  </a:lnTo>
                  <a:lnTo>
                    <a:pt x="229" y="102"/>
                  </a:lnTo>
                  <a:lnTo>
                    <a:pt x="233" y="102"/>
                  </a:lnTo>
                  <a:lnTo>
                    <a:pt x="233" y="102"/>
                  </a:lnTo>
                  <a:lnTo>
                    <a:pt x="236" y="101"/>
                  </a:lnTo>
                  <a:lnTo>
                    <a:pt x="237" y="99"/>
                  </a:lnTo>
                  <a:lnTo>
                    <a:pt x="239" y="103"/>
                  </a:lnTo>
                  <a:lnTo>
                    <a:pt x="240" y="106"/>
                  </a:lnTo>
                  <a:lnTo>
                    <a:pt x="243" y="110"/>
                  </a:lnTo>
                  <a:lnTo>
                    <a:pt x="245" y="111"/>
                  </a:lnTo>
                  <a:lnTo>
                    <a:pt x="245" y="112"/>
                  </a:lnTo>
                  <a:lnTo>
                    <a:pt x="246" y="112"/>
                  </a:lnTo>
                  <a:lnTo>
                    <a:pt x="246" y="114"/>
                  </a:lnTo>
                  <a:lnTo>
                    <a:pt x="249" y="112"/>
                  </a:lnTo>
                  <a:lnTo>
                    <a:pt x="254" y="111"/>
                  </a:lnTo>
                  <a:lnTo>
                    <a:pt x="258" y="112"/>
                  </a:lnTo>
                  <a:lnTo>
                    <a:pt x="260" y="114"/>
                  </a:lnTo>
                  <a:lnTo>
                    <a:pt x="264" y="115"/>
                  </a:lnTo>
                  <a:lnTo>
                    <a:pt x="265" y="116"/>
                  </a:lnTo>
                  <a:lnTo>
                    <a:pt x="272" y="120"/>
                  </a:lnTo>
                  <a:lnTo>
                    <a:pt x="277" y="122"/>
                  </a:lnTo>
                  <a:lnTo>
                    <a:pt x="279" y="122"/>
                  </a:lnTo>
                  <a:lnTo>
                    <a:pt x="281" y="124"/>
                  </a:lnTo>
                  <a:lnTo>
                    <a:pt x="281" y="126"/>
                  </a:lnTo>
                  <a:lnTo>
                    <a:pt x="281" y="128"/>
                  </a:lnTo>
                  <a:lnTo>
                    <a:pt x="279" y="130"/>
                  </a:lnTo>
                  <a:lnTo>
                    <a:pt x="282" y="131"/>
                  </a:lnTo>
                  <a:lnTo>
                    <a:pt x="283" y="131"/>
                  </a:lnTo>
                  <a:lnTo>
                    <a:pt x="286" y="131"/>
                  </a:lnTo>
                  <a:lnTo>
                    <a:pt x="290" y="134"/>
                  </a:lnTo>
                  <a:lnTo>
                    <a:pt x="290" y="135"/>
                  </a:lnTo>
                  <a:lnTo>
                    <a:pt x="291" y="139"/>
                  </a:lnTo>
                  <a:lnTo>
                    <a:pt x="294" y="143"/>
                  </a:lnTo>
                  <a:lnTo>
                    <a:pt x="297" y="141"/>
                  </a:lnTo>
                  <a:lnTo>
                    <a:pt x="298" y="140"/>
                  </a:lnTo>
                  <a:lnTo>
                    <a:pt x="299" y="140"/>
                  </a:lnTo>
                  <a:lnTo>
                    <a:pt x="306" y="140"/>
                  </a:lnTo>
                  <a:lnTo>
                    <a:pt x="308" y="138"/>
                  </a:lnTo>
                  <a:lnTo>
                    <a:pt x="314" y="136"/>
                  </a:lnTo>
                  <a:lnTo>
                    <a:pt x="319" y="138"/>
                  </a:lnTo>
                  <a:lnTo>
                    <a:pt x="330" y="143"/>
                  </a:lnTo>
                  <a:lnTo>
                    <a:pt x="332" y="144"/>
                  </a:lnTo>
                  <a:lnTo>
                    <a:pt x="335" y="143"/>
                  </a:lnTo>
                  <a:lnTo>
                    <a:pt x="338" y="140"/>
                  </a:lnTo>
                  <a:lnTo>
                    <a:pt x="339" y="140"/>
                  </a:lnTo>
                  <a:lnTo>
                    <a:pt x="339" y="139"/>
                  </a:lnTo>
                  <a:lnTo>
                    <a:pt x="347" y="139"/>
                  </a:lnTo>
                  <a:lnTo>
                    <a:pt x="351" y="141"/>
                  </a:lnTo>
                  <a:lnTo>
                    <a:pt x="351" y="143"/>
                  </a:lnTo>
                  <a:lnTo>
                    <a:pt x="351" y="144"/>
                  </a:lnTo>
                  <a:lnTo>
                    <a:pt x="349" y="145"/>
                  </a:lnTo>
                  <a:lnTo>
                    <a:pt x="349" y="148"/>
                  </a:lnTo>
                  <a:lnTo>
                    <a:pt x="356" y="151"/>
                  </a:lnTo>
                  <a:lnTo>
                    <a:pt x="363" y="153"/>
                  </a:lnTo>
                  <a:lnTo>
                    <a:pt x="369" y="152"/>
                  </a:lnTo>
                  <a:lnTo>
                    <a:pt x="372" y="152"/>
                  </a:lnTo>
                  <a:lnTo>
                    <a:pt x="372" y="153"/>
                  </a:lnTo>
                  <a:lnTo>
                    <a:pt x="370" y="159"/>
                  </a:lnTo>
                  <a:lnTo>
                    <a:pt x="369" y="160"/>
                  </a:lnTo>
                  <a:lnTo>
                    <a:pt x="368" y="163"/>
                  </a:lnTo>
                  <a:lnTo>
                    <a:pt x="370" y="163"/>
                  </a:lnTo>
                  <a:lnTo>
                    <a:pt x="372" y="163"/>
                  </a:lnTo>
                  <a:lnTo>
                    <a:pt x="373" y="164"/>
                  </a:lnTo>
                  <a:lnTo>
                    <a:pt x="376" y="165"/>
                  </a:lnTo>
                  <a:lnTo>
                    <a:pt x="382" y="164"/>
                  </a:lnTo>
                  <a:lnTo>
                    <a:pt x="384" y="163"/>
                  </a:lnTo>
                  <a:lnTo>
                    <a:pt x="385" y="163"/>
                  </a:lnTo>
                  <a:lnTo>
                    <a:pt x="386" y="163"/>
                  </a:lnTo>
                  <a:lnTo>
                    <a:pt x="388" y="163"/>
                  </a:lnTo>
                  <a:lnTo>
                    <a:pt x="392" y="163"/>
                  </a:lnTo>
                  <a:lnTo>
                    <a:pt x="392" y="161"/>
                  </a:lnTo>
                  <a:lnTo>
                    <a:pt x="393" y="160"/>
                  </a:lnTo>
                  <a:lnTo>
                    <a:pt x="396" y="163"/>
                  </a:lnTo>
                  <a:lnTo>
                    <a:pt x="396" y="163"/>
                  </a:lnTo>
                  <a:lnTo>
                    <a:pt x="398" y="165"/>
                  </a:lnTo>
                  <a:lnTo>
                    <a:pt x="403" y="168"/>
                  </a:lnTo>
                  <a:lnTo>
                    <a:pt x="405" y="167"/>
                  </a:lnTo>
                  <a:lnTo>
                    <a:pt x="411" y="163"/>
                  </a:lnTo>
                  <a:lnTo>
                    <a:pt x="414" y="163"/>
                  </a:lnTo>
                  <a:lnTo>
                    <a:pt x="414" y="163"/>
                  </a:lnTo>
                  <a:lnTo>
                    <a:pt x="415" y="164"/>
                  </a:lnTo>
                  <a:lnTo>
                    <a:pt x="418" y="164"/>
                  </a:lnTo>
                  <a:lnTo>
                    <a:pt x="419" y="164"/>
                  </a:lnTo>
                  <a:lnTo>
                    <a:pt x="419" y="163"/>
                  </a:lnTo>
                  <a:lnTo>
                    <a:pt x="421" y="161"/>
                  </a:lnTo>
                  <a:lnTo>
                    <a:pt x="423" y="160"/>
                  </a:lnTo>
                  <a:lnTo>
                    <a:pt x="426" y="161"/>
                  </a:lnTo>
                  <a:lnTo>
                    <a:pt x="426" y="163"/>
                  </a:lnTo>
                  <a:lnTo>
                    <a:pt x="425" y="165"/>
                  </a:lnTo>
                  <a:lnTo>
                    <a:pt x="423" y="167"/>
                  </a:lnTo>
                  <a:lnTo>
                    <a:pt x="422" y="168"/>
                  </a:lnTo>
                  <a:lnTo>
                    <a:pt x="427" y="173"/>
                  </a:lnTo>
                  <a:lnTo>
                    <a:pt x="429" y="173"/>
                  </a:lnTo>
                  <a:lnTo>
                    <a:pt x="431" y="172"/>
                  </a:lnTo>
                  <a:lnTo>
                    <a:pt x="434" y="172"/>
                  </a:lnTo>
                  <a:lnTo>
                    <a:pt x="435" y="170"/>
                  </a:lnTo>
                  <a:lnTo>
                    <a:pt x="438" y="168"/>
                  </a:lnTo>
                  <a:lnTo>
                    <a:pt x="438" y="167"/>
                  </a:lnTo>
                  <a:lnTo>
                    <a:pt x="438" y="164"/>
                  </a:lnTo>
                  <a:lnTo>
                    <a:pt x="439" y="164"/>
                  </a:lnTo>
                  <a:lnTo>
                    <a:pt x="443" y="161"/>
                  </a:lnTo>
                  <a:lnTo>
                    <a:pt x="446" y="159"/>
                  </a:lnTo>
                  <a:lnTo>
                    <a:pt x="450" y="157"/>
                  </a:lnTo>
                  <a:lnTo>
                    <a:pt x="451" y="157"/>
                  </a:lnTo>
                  <a:lnTo>
                    <a:pt x="452" y="159"/>
                  </a:lnTo>
                  <a:lnTo>
                    <a:pt x="454" y="155"/>
                  </a:lnTo>
                  <a:lnTo>
                    <a:pt x="455" y="152"/>
                  </a:lnTo>
                  <a:lnTo>
                    <a:pt x="456" y="152"/>
                  </a:lnTo>
                  <a:lnTo>
                    <a:pt x="458" y="152"/>
                  </a:lnTo>
                  <a:lnTo>
                    <a:pt x="459" y="147"/>
                  </a:lnTo>
                  <a:lnTo>
                    <a:pt x="458" y="143"/>
                  </a:lnTo>
                  <a:lnTo>
                    <a:pt x="459" y="141"/>
                  </a:lnTo>
                  <a:lnTo>
                    <a:pt x="461" y="140"/>
                  </a:lnTo>
                  <a:lnTo>
                    <a:pt x="464" y="141"/>
                  </a:lnTo>
                  <a:lnTo>
                    <a:pt x="465" y="140"/>
                  </a:lnTo>
                  <a:lnTo>
                    <a:pt x="467" y="139"/>
                  </a:lnTo>
                  <a:lnTo>
                    <a:pt x="469" y="136"/>
                  </a:lnTo>
                  <a:lnTo>
                    <a:pt x="471" y="138"/>
                  </a:lnTo>
                  <a:lnTo>
                    <a:pt x="473" y="136"/>
                  </a:lnTo>
                  <a:lnTo>
                    <a:pt x="476" y="136"/>
                  </a:lnTo>
                  <a:lnTo>
                    <a:pt x="477" y="136"/>
                  </a:lnTo>
                  <a:lnTo>
                    <a:pt x="479" y="138"/>
                  </a:lnTo>
                  <a:lnTo>
                    <a:pt x="480" y="141"/>
                  </a:lnTo>
                  <a:lnTo>
                    <a:pt x="480" y="143"/>
                  </a:lnTo>
                  <a:lnTo>
                    <a:pt x="484" y="148"/>
                  </a:lnTo>
                  <a:lnTo>
                    <a:pt x="489" y="149"/>
                  </a:lnTo>
                  <a:lnTo>
                    <a:pt x="492" y="143"/>
                  </a:lnTo>
                  <a:lnTo>
                    <a:pt x="492" y="140"/>
                  </a:lnTo>
                  <a:lnTo>
                    <a:pt x="493" y="138"/>
                  </a:lnTo>
                  <a:lnTo>
                    <a:pt x="494" y="136"/>
                  </a:lnTo>
                  <a:lnTo>
                    <a:pt x="493" y="135"/>
                  </a:lnTo>
                  <a:lnTo>
                    <a:pt x="493" y="134"/>
                  </a:lnTo>
                  <a:lnTo>
                    <a:pt x="494" y="131"/>
                  </a:lnTo>
                  <a:lnTo>
                    <a:pt x="497" y="130"/>
                  </a:lnTo>
                  <a:lnTo>
                    <a:pt x="500" y="130"/>
                  </a:lnTo>
                  <a:lnTo>
                    <a:pt x="501" y="127"/>
                  </a:lnTo>
                  <a:lnTo>
                    <a:pt x="502" y="126"/>
                  </a:lnTo>
                  <a:lnTo>
                    <a:pt x="506" y="123"/>
                  </a:lnTo>
                  <a:lnTo>
                    <a:pt x="510" y="123"/>
                  </a:lnTo>
                  <a:lnTo>
                    <a:pt x="516" y="124"/>
                  </a:lnTo>
                  <a:lnTo>
                    <a:pt x="518" y="124"/>
                  </a:lnTo>
                  <a:lnTo>
                    <a:pt x="520" y="123"/>
                  </a:lnTo>
                  <a:lnTo>
                    <a:pt x="526" y="131"/>
                  </a:lnTo>
                  <a:lnTo>
                    <a:pt x="529" y="135"/>
                  </a:lnTo>
                  <a:lnTo>
                    <a:pt x="531" y="135"/>
                  </a:lnTo>
                  <a:lnTo>
                    <a:pt x="533" y="134"/>
                  </a:lnTo>
                  <a:lnTo>
                    <a:pt x="533" y="131"/>
                  </a:lnTo>
                  <a:lnTo>
                    <a:pt x="534" y="130"/>
                  </a:lnTo>
                  <a:lnTo>
                    <a:pt x="535" y="127"/>
                  </a:lnTo>
                  <a:lnTo>
                    <a:pt x="537" y="126"/>
                  </a:lnTo>
                  <a:lnTo>
                    <a:pt x="539" y="120"/>
                  </a:lnTo>
                  <a:lnTo>
                    <a:pt x="541" y="119"/>
                  </a:lnTo>
                  <a:lnTo>
                    <a:pt x="541" y="116"/>
                  </a:lnTo>
                  <a:lnTo>
                    <a:pt x="539" y="116"/>
                  </a:lnTo>
                  <a:lnTo>
                    <a:pt x="541" y="112"/>
                  </a:lnTo>
                  <a:lnTo>
                    <a:pt x="545" y="112"/>
                  </a:lnTo>
                  <a:lnTo>
                    <a:pt x="546" y="114"/>
                  </a:lnTo>
                  <a:lnTo>
                    <a:pt x="547" y="116"/>
                  </a:lnTo>
                  <a:lnTo>
                    <a:pt x="551" y="115"/>
                  </a:lnTo>
                  <a:lnTo>
                    <a:pt x="554" y="111"/>
                  </a:lnTo>
                  <a:lnTo>
                    <a:pt x="555" y="108"/>
                  </a:lnTo>
                  <a:lnTo>
                    <a:pt x="556" y="105"/>
                  </a:lnTo>
                  <a:lnTo>
                    <a:pt x="556" y="102"/>
                  </a:lnTo>
                  <a:lnTo>
                    <a:pt x="558" y="103"/>
                  </a:lnTo>
                  <a:lnTo>
                    <a:pt x="560" y="102"/>
                  </a:lnTo>
                  <a:lnTo>
                    <a:pt x="559" y="97"/>
                  </a:lnTo>
                  <a:lnTo>
                    <a:pt x="560" y="90"/>
                  </a:lnTo>
                  <a:lnTo>
                    <a:pt x="559" y="90"/>
                  </a:lnTo>
                  <a:lnTo>
                    <a:pt x="560" y="85"/>
                  </a:lnTo>
                  <a:lnTo>
                    <a:pt x="563" y="85"/>
                  </a:lnTo>
                  <a:lnTo>
                    <a:pt x="564" y="85"/>
                  </a:lnTo>
                  <a:lnTo>
                    <a:pt x="566" y="81"/>
                  </a:lnTo>
                  <a:lnTo>
                    <a:pt x="568" y="79"/>
                  </a:lnTo>
                  <a:lnTo>
                    <a:pt x="567" y="77"/>
                  </a:lnTo>
                  <a:lnTo>
                    <a:pt x="567" y="74"/>
                  </a:lnTo>
                  <a:lnTo>
                    <a:pt x="567" y="73"/>
                  </a:lnTo>
                  <a:lnTo>
                    <a:pt x="566" y="72"/>
                  </a:lnTo>
                  <a:lnTo>
                    <a:pt x="566" y="69"/>
                  </a:lnTo>
                  <a:lnTo>
                    <a:pt x="570" y="68"/>
                  </a:lnTo>
                  <a:lnTo>
                    <a:pt x="572" y="66"/>
                  </a:lnTo>
                  <a:lnTo>
                    <a:pt x="578" y="66"/>
                  </a:lnTo>
                  <a:lnTo>
                    <a:pt x="582" y="64"/>
                  </a:lnTo>
                  <a:lnTo>
                    <a:pt x="582" y="64"/>
                  </a:lnTo>
                  <a:lnTo>
                    <a:pt x="584" y="65"/>
                  </a:lnTo>
                  <a:lnTo>
                    <a:pt x="585" y="60"/>
                  </a:lnTo>
                  <a:lnTo>
                    <a:pt x="585" y="57"/>
                  </a:lnTo>
                  <a:lnTo>
                    <a:pt x="585" y="56"/>
                  </a:lnTo>
                  <a:lnTo>
                    <a:pt x="585" y="54"/>
                  </a:lnTo>
                  <a:lnTo>
                    <a:pt x="587" y="54"/>
                  </a:lnTo>
                  <a:lnTo>
                    <a:pt x="585" y="53"/>
                  </a:lnTo>
                  <a:lnTo>
                    <a:pt x="585" y="52"/>
                  </a:lnTo>
                  <a:lnTo>
                    <a:pt x="587" y="49"/>
                  </a:lnTo>
                  <a:lnTo>
                    <a:pt x="588" y="49"/>
                  </a:lnTo>
                  <a:lnTo>
                    <a:pt x="589" y="49"/>
                  </a:lnTo>
                  <a:lnTo>
                    <a:pt x="591" y="47"/>
                  </a:lnTo>
                  <a:lnTo>
                    <a:pt x="592" y="44"/>
                  </a:lnTo>
                  <a:lnTo>
                    <a:pt x="604" y="35"/>
                  </a:lnTo>
                  <a:lnTo>
                    <a:pt x="605" y="33"/>
                  </a:lnTo>
                  <a:lnTo>
                    <a:pt x="607" y="33"/>
                  </a:lnTo>
                  <a:lnTo>
                    <a:pt x="609" y="33"/>
                  </a:lnTo>
                  <a:lnTo>
                    <a:pt x="611" y="33"/>
                  </a:lnTo>
                  <a:lnTo>
                    <a:pt x="612" y="32"/>
                  </a:lnTo>
                  <a:lnTo>
                    <a:pt x="613" y="33"/>
                  </a:lnTo>
                  <a:lnTo>
                    <a:pt x="615" y="35"/>
                  </a:lnTo>
                  <a:lnTo>
                    <a:pt x="621" y="36"/>
                  </a:lnTo>
                  <a:lnTo>
                    <a:pt x="626" y="35"/>
                  </a:lnTo>
                  <a:lnTo>
                    <a:pt x="629" y="31"/>
                  </a:lnTo>
                  <a:lnTo>
                    <a:pt x="632" y="25"/>
                  </a:lnTo>
                  <a:lnTo>
                    <a:pt x="628" y="24"/>
                  </a:lnTo>
                  <a:lnTo>
                    <a:pt x="626" y="25"/>
                  </a:lnTo>
                  <a:lnTo>
                    <a:pt x="624" y="23"/>
                  </a:lnTo>
                  <a:lnTo>
                    <a:pt x="624" y="20"/>
                  </a:lnTo>
                  <a:lnTo>
                    <a:pt x="622" y="20"/>
                  </a:lnTo>
                  <a:lnTo>
                    <a:pt x="620" y="19"/>
                  </a:lnTo>
                  <a:lnTo>
                    <a:pt x="620" y="16"/>
                  </a:lnTo>
                  <a:lnTo>
                    <a:pt x="620" y="14"/>
                  </a:lnTo>
                  <a:lnTo>
                    <a:pt x="618" y="12"/>
                  </a:lnTo>
                  <a:lnTo>
                    <a:pt x="620" y="4"/>
                  </a:lnTo>
                  <a:lnTo>
                    <a:pt x="622" y="2"/>
                  </a:lnTo>
                  <a:lnTo>
                    <a:pt x="624" y="0"/>
                  </a:lnTo>
                  <a:lnTo>
                    <a:pt x="625" y="2"/>
                  </a:lnTo>
                  <a:lnTo>
                    <a:pt x="625" y="4"/>
                  </a:lnTo>
                  <a:lnTo>
                    <a:pt x="624" y="6"/>
                  </a:lnTo>
                  <a:lnTo>
                    <a:pt x="630" y="15"/>
                  </a:lnTo>
                  <a:lnTo>
                    <a:pt x="632" y="16"/>
                  </a:lnTo>
                  <a:lnTo>
                    <a:pt x="634" y="18"/>
                  </a:lnTo>
                  <a:lnTo>
                    <a:pt x="638" y="18"/>
                  </a:lnTo>
                  <a:lnTo>
                    <a:pt x="641" y="19"/>
                  </a:lnTo>
                  <a:lnTo>
                    <a:pt x="642" y="20"/>
                  </a:lnTo>
                  <a:lnTo>
                    <a:pt x="644" y="20"/>
                  </a:lnTo>
                  <a:lnTo>
                    <a:pt x="645" y="21"/>
                  </a:lnTo>
                  <a:lnTo>
                    <a:pt x="645" y="21"/>
                  </a:lnTo>
                  <a:lnTo>
                    <a:pt x="645" y="23"/>
                  </a:lnTo>
                  <a:close/>
                  <a:moveTo>
                    <a:pt x="562" y="372"/>
                  </a:moveTo>
                  <a:lnTo>
                    <a:pt x="559" y="375"/>
                  </a:lnTo>
                  <a:lnTo>
                    <a:pt x="558" y="375"/>
                  </a:lnTo>
                  <a:lnTo>
                    <a:pt x="556" y="378"/>
                  </a:lnTo>
                  <a:lnTo>
                    <a:pt x="558" y="379"/>
                  </a:lnTo>
                  <a:lnTo>
                    <a:pt x="559" y="379"/>
                  </a:lnTo>
                  <a:lnTo>
                    <a:pt x="562" y="380"/>
                  </a:lnTo>
                  <a:lnTo>
                    <a:pt x="562" y="381"/>
                  </a:lnTo>
                  <a:lnTo>
                    <a:pt x="558" y="384"/>
                  </a:lnTo>
                  <a:lnTo>
                    <a:pt x="556" y="384"/>
                  </a:lnTo>
                  <a:lnTo>
                    <a:pt x="554" y="383"/>
                  </a:lnTo>
                  <a:lnTo>
                    <a:pt x="551" y="385"/>
                  </a:lnTo>
                  <a:lnTo>
                    <a:pt x="551" y="385"/>
                  </a:lnTo>
                  <a:lnTo>
                    <a:pt x="551" y="387"/>
                  </a:lnTo>
                  <a:lnTo>
                    <a:pt x="550" y="388"/>
                  </a:lnTo>
                  <a:lnTo>
                    <a:pt x="543" y="384"/>
                  </a:lnTo>
                  <a:lnTo>
                    <a:pt x="537" y="392"/>
                  </a:lnTo>
                  <a:lnTo>
                    <a:pt x="533" y="395"/>
                  </a:lnTo>
                  <a:lnTo>
                    <a:pt x="530" y="393"/>
                  </a:lnTo>
                  <a:lnTo>
                    <a:pt x="529" y="395"/>
                  </a:lnTo>
                  <a:lnTo>
                    <a:pt x="527" y="395"/>
                  </a:lnTo>
                  <a:lnTo>
                    <a:pt x="521" y="392"/>
                  </a:lnTo>
                  <a:lnTo>
                    <a:pt x="518" y="389"/>
                  </a:lnTo>
                  <a:lnTo>
                    <a:pt x="520" y="388"/>
                  </a:lnTo>
                  <a:lnTo>
                    <a:pt x="520" y="387"/>
                  </a:lnTo>
                  <a:lnTo>
                    <a:pt x="520" y="385"/>
                  </a:lnTo>
                  <a:lnTo>
                    <a:pt x="518" y="384"/>
                  </a:lnTo>
                  <a:lnTo>
                    <a:pt x="518" y="383"/>
                  </a:lnTo>
                  <a:lnTo>
                    <a:pt x="520" y="381"/>
                  </a:lnTo>
                  <a:lnTo>
                    <a:pt x="518" y="381"/>
                  </a:lnTo>
                  <a:lnTo>
                    <a:pt x="514" y="380"/>
                  </a:lnTo>
                  <a:lnTo>
                    <a:pt x="514" y="384"/>
                  </a:lnTo>
                  <a:lnTo>
                    <a:pt x="514" y="387"/>
                  </a:lnTo>
                  <a:lnTo>
                    <a:pt x="512" y="388"/>
                  </a:lnTo>
                  <a:lnTo>
                    <a:pt x="509" y="388"/>
                  </a:lnTo>
                  <a:lnTo>
                    <a:pt x="509" y="392"/>
                  </a:lnTo>
                  <a:lnTo>
                    <a:pt x="509" y="393"/>
                  </a:lnTo>
                  <a:lnTo>
                    <a:pt x="506" y="393"/>
                  </a:lnTo>
                  <a:lnTo>
                    <a:pt x="502" y="393"/>
                  </a:lnTo>
                  <a:lnTo>
                    <a:pt x="498" y="395"/>
                  </a:lnTo>
                  <a:lnTo>
                    <a:pt x="494" y="404"/>
                  </a:lnTo>
                  <a:lnTo>
                    <a:pt x="496" y="405"/>
                  </a:lnTo>
                  <a:lnTo>
                    <a:pt x="498" y="409"/>
                  </a:lnTo>
                  <a:lnTo>
                    <a:pt x="498" y="412"/>
                  </a:lnTo>
                  <a:lnTo>
                    <a:pt x="494" y="412"/>
                  </a:lnTo>
                  <a:lnTo>
                    <a:pt x="485" y="408"/>
                  </a:lnTo>
                  <a:lnTo>
                    <a:pt x="481" y="410"/>
                  </a:lnTo>
                  <a:lnTo>
                    <a:pt x="476" y="413"/>
                  </a:lnTo>
                  <a:lnTo>
                    <a:pt x="476" y="414"/>
                  </a:lnTo>
                  <a:lnTo>
                    <a:pt x="477" y="416"/>
                  </a:lnTo>
                  <a:lnTo>
                    <a:pt x="480" y="416"/>
                  </a:lnTo>
                  <a:lnTo>
                    <a:pt x="483" y="414"/>
                  </a:lnTo>
                  <a:lnTo>
                    <a:pt x="483" y="417"/>
                  </a:lnTo>
                  <a:lnTo>
                    <a:pt x="481" y="421"/>
                  </a:lnTo>
                  <a:lnTo>
                    <a:pt x="481" y="426"/>
                  </a:lnTo>
                  <a:lnTo>
                    <a:pt x="480" y="425"/>
                  </a:lnTo>
                  <a:lnTo>
                    <a:pt x="477" y="425"/>
                  </a:lnTo>
                  <a:lnTo>
                    <a:pt x="476" y="430"/>
                  </a:lnTo>
                  <a:lnTo>
                    <a:pt x="475" y="442"/>
                  </a:lnTo>
                  <a:lnTo>
                    <a:pt x="481" y="441"/>
                  </a:lnTo>
                  <a:lnTo>
                    <a:pt x="487" y="445"/>
                  </a:lnTo>
                  <a:lnTo>
                    <a:pt x="484" y="447"/>
                  </a:lnTo>
                  <a:lnTo>
                    <a:pt x="477" y="455"/>
                  </a:lnTo>
                  <a:lnTo>
                    <a:pt x="476" y="458"/>
                  </a:lnTo>
                  <a:lnTo>
                    <a:pt x="473" y="463"/>
                  </a:lnTo>
                  <a:lnTo>
                    <a:pt x="473" y="470"/>
                  </a:lnTo>
                  <a:lnTo>
                    <a:pt x="477" y="474"/>
                  </a:lnTo>
                  <a:lnTo>
                    <a:pt x="473" y="479"/>
                  </a:lnTo>
                  <a:lnTo>
                    <a:pt x="471" y="480"/>
                  </a:lnTo>
                  <a:lnTo>
                    <a:pt x="469" y="483"/>
                  </a:lnTo>
                  <a:lnTo>
                    <a:pt x="471" y="486"/>
                  </a:lnTo>
                  <a:lnTo>
                    <a:pt x="475" y="484"/>
                  </a:lnTo>
                  <a:lnTo>
                    <a:pt x="475" y="487"/>
                  </a:lnTo>
                  <a:lnTo>
                    <a:pt x="479" y="491"/>
                  </a:lnTo>
                  <a:lnTo>
                    <a:pt x="481" y="490"/>
                  </a:lnTo>
                  <a:lnTo>
                    <a:pt x="483" y="492"/>
                  </a:lnTo>
                  <a:lnTo>
                    <a:pt x="488" y="492"/>
                  </a:lnTo>
                  <a:lnTo>
                    <a:pt x="489" y="491"/>
                  </a:lnTo>
                  <a:lnTo>
                    <a:pt x="489" y="490"/>
                  </a:lnTo>
                  <a:lnTo>
                    <a:pt x="487" y="490"/>
                  </a:lnTo>
                  <a:lnTo>
                    <a:pt x="488" y="487"/>
                  </a:lnTo>
                  <a:lnTo>
                    <a:pt x="494" y="483"/>
                  </a:lnTo>
                  <a:lnTo>
                    <a:pt x="502" y="480"/>
                  </a:lnTo>
                  <a:lnTo>
                    <a:pt x="509" y="480"/>
                  </a:lnTo>
                  <a:lnTo>
                    <a:pt x="510" y="484"/>
                  </a:lnTo>
                  <a:lnTo>
                    <a:pt x="510" y="486"/>
                  </a:lnTo>
                  <a:lnTo>
                    <a:pt x="517" y="486"/>
                  </a:lnTo>
                  <a:lnTo>
                    <a:pt x="518" y="483"/>
                  </a:lnTo>
                  <a:lnTo>
                    <a:pt x="521" y="482"/>
                  </a:lnTo>
                  <a:lnTo>
                    <a:pt x="526" y="488"/>
                  </a:lnTo>
                  <a:lnTo>
                    <a:pt x="533" y="483"/>
                  </a:lnTo>
                  <a:lnTo>
                    <a:pt x="534" y="484"/>
                  </a:lnTo>
                  <a:lnTo>
                    <a:pt x="541" y="490"/>
                  </a:lnTo>
                  <a:lnTo>
                    <a:pt x="542" y="492"/>
                  </a:lnTo>
                  <a:lnTo>
                    <a:pt x="546" y="492"/>
                  </a:lnTo>
                  <a:lnTo>
                    <a:pt x="546" y="496"/>
                  </a:lnTo>
                  <a:lnTo>
                    <a:pt x="554" y="496"/>
                  </a:lnTo>
                  <a:lnTo>
                    <a:pt x="555" y="492"/>
                  </a:lnTo>
                  <a:lnTo>
                    <a:pt x="554" y="486"/>
                  </a:lnTo>
                  <a:lnTo>
                    <a:pt x="553" y="482"/>
                  </a:lnTo>
                  <a:lnTo>
                    <a:pt x="563" y="478"/>
                  </a:lnTo>
                  <a:lnTo>
                    <a:pt x="566" y="479"/>
                  </a:lnTo>
                  <a:lnTo>
                    <a:pt x="567" y="483"/>
                  </a:lnTo>
                  <a:lnTo>
                    <a:pt x="570" y="487"/>
                  </a:lnTo>
                  <a:lnTo>
                    <a:pt x="574" y="486"/>
                  </a:lnTo>
                  <a:lnTo>
                    <a:pt x="578" y="484"/>
                  </a:lnTo>
                  <a:lnTo>
                    <a:pt x="582" y="486"/>
                  </a:lnTo>
                  <a:lnTo>
                    <a:pt x="583" y="487"/>
                  </a:lnTo>
                  <a:lnTo>
                    <a:pt x="583" y="488"/>
                  </a:lnTo>
                  <a:lnTo>
                    <a:pt x="584" y="490"/>
                  </a:lnTo>
                  <a:lnTo>
                    <a:pt x="589" y="490"/>
                  </a:lnTo>
                  <a:lnTo>
                    <a:pt x="595" y="488"/>
                  </a:lnTo>
                  <a:lnTo>
                    <a:pt x="597" y="487"/>
                  </a:lnTo>
                  <a:lnTo>
                    <a:pt x="601" y="494"/>
                  </a:lnTo>
                  <a:lnTo>
                    <a:pt x="601" y="495"/>
                  </a:lnTo>
                  <a:lnTo>
                    <a:pt x="603" y="494"/>
                  </a:lnTo>
                  <a:lnTo>
                    <a:pt x="607" y="492"/>
                  </a:lnTo>
                  <a:lnTo>
                    <a:pt x="608" y="494"/>
                  </a:lnTo>
                  <a:lnTo>
                    <a:pt x="609" y="494"/>
                  </a:lnTo>
                  <a:lnTo>
                    <a:pt x="611" y="494"/>
                  </a:lnTo>
                  <a:lnTo>
                    <a:pt x="611" y="496"/>
                  </a:lnTo>
                  <a:lnTo>
                    <a:pt x="612" y="498"/>
                  </a:lnTo>
                  <a:lnTo>
                    <a:pt x="612" y="499"/>
                  </a:lnTo>
                  <a:lnTo>
                    <a:pt x="611" y="501"/>
                  </a:lnTo>
                  <a:lnTo>
                    <a:pt x="611" y="507"/>
                  </a:lnTo>
                  <a:lnTo>
                    <a:pt x="612" y="509"/>
                  </a:lnTo>
                  <a:lnTo>
                    <a:pt x="613" y="509"/>
                  </a:lnTo>
                  <a:lnTo>
                    <a:pt x="613" y="505"/>
                  </a:lnTo>
                  <a:lnTo>
                    <a:pt x="615" y="504"/>
                  </a:lnTo>
                  <a:lnTo>
                    <a:pt x="616" y="501"/>
                  </a:lnTo>
                  <a:lnTo>
                    <a:pt x="617" y="498"/>
                  </a:lnTo>
                  <a:lnTo>
                    <a:pt x="620" y="496"/>
                  </a:lnTo>
                  <a:lnTo>
                    <a:pt x="621" y="496"/>
                  </a:lnTo>
                  <a:lnTo>
                    <a:pt x="622" y="496"/>
                  </a:lnTo>
                  <a:lnTo>
                    <a:pt x="625" y="492"/>
                  </a:lnTo>
                  <a:lnTo>
                    <a:pt x="621" y="490"/>
                  </a:lnTo>
                  <a:lnTo>
                    <a:pt x="629" y="483"/>
                  </a:lnTo>
                  <a:lnTo>
                    <a:pt x="630" y="483"/>
                  </a:lnTo>
                  <a:lnTo>
                    <a:pt x="633" y="482"/>
                  </a:lnTo>
                  <a:lnTo>
                    <a:pt x="634" y="480"/>
                  </a:lnTo>
                  <a:lnTo>
                    <a:pt x="633" y="478"/>
                  </a:lnTo>
                  <a:lnTo>
                    <a:pt x="632" y="476"/>
                  </a:lnTo>
                  <a:lnTo>
                    <a:pt x="633" y="474"/>
                  </a:lnTo>
                  <a:lnTo>
                    <a:pt x="634" y="471"/>
                  </a:lnTo>
                  <a:lnTo>
                    <a:pt x="634" y="469"/>
                  </a:lnTo>
                  <a:lnTo>
                    <a:pt x="636" y="467"/>
                  </a:lnTo>
                  <a:lnTo>
                    <a:pt x="637" y="466"/>
                  </a:lnTo>
                  <a:lnTo>
                    <a:pt x="638" y="467"/>
                  </a:lnTo>
                  <a:lnTo>
                    <a:pt x="640" y="467"/>
                  </a:lnTo>
                  <a:lnTo>
                    <a:pt x="637" y="463"/>
                  </a:lnTo>
                  <a:lnTo>
                    <a:pt x="633" y="462"/>
                  </a:lnTo>
                  <a:lnTo>
                    <a:pt x="630" y="462"/>
                  </a:lnTo>
                  <a:lnTo>
                    <a:pt x="629" y="461"/>
                  </a:lnTo>
                  <a:lnTo>
                    <a:pt x="629" y="459"/>
                  </a:lnTo>
                  <a:lnTo>
                    <a:pt x="628" y="457"/>
                  </a:lnTo>
                  <a:lnTo>
                    <a:pt x="624" y="455"/>
                  </a:lnTo>
                  <a:lnTo>
                    <a:pt x="624" y="458"/>
                  </a:lnTo>
                  <a:lnTo>
                    <a:pt x="624" y="459"/>
                  </a:lnTo>
                  <a:lnTo>
                    <a:pt x="621" y="457"/>
                  </a:lnTo>
                  <a:lnTo>
                    <a:pt x="615" y="453"/>
                  </a:lnTo>
                  <a:lnTo>
                    <a:pt x="609" y="450"/>
                  </a:lnTo>
                  <a:lnTo>
                    <a:pt x="605" y="453"/>
                  </a:lnTo>
                  <a:lnTo>
                    <a:pt x="604" y="454"/>
                  </a:lnTo>
                  <a:lnTo>
                    <a:pt x="604" y="455"/>
                  </a:lnTo>
                  <a:lnTo>
                    <a:pt x="601" y="454"/>
                  </a:lnTo>
                  <a:lnTo>
                    <a:pt x="601" y="450"/>
                  </a:lnTo>
                  <a:lnTo>
                    <a:pt x="603" y="449"/>
                  </a:lnTo>
                  <a:lnTo>
                    <a:pt x="604" y="446"/>
                  </a:lnTo>
                  <a:lnTo>
                    <a:pt x="604" y="445"/>
                  </a:lnTo>
                  <a:lnTo>
                    <a:pt x="605" y="438"/>
                  </a:lnTo>
                  <a:lnTo>
                    <a:pt x="608" y="436"/>
                  </a:lnTo>
                  <a:lnTo>
                    <a:pt x="612" y="432"/>
                  </a:lnTo>
                  <a:lnTo>
                    <a:pt x="612" y="430"/>
                  </a:lnTo>
                  <a:lnTo>
                    <a:pt x="609" y="430"/>
                  </a:lnTo>
                  <a:lnTo>
                    <a:pt x="604" y="430"/>
                  </a:lnTo>
                  <a:lnTo>
                    <a:pt x="604" y="428"/>
                  </a:lnTo>
                  <a:lnTo>
                    <a:pt x="604" y="426"/>
                  </a:lnTo>
                  <a:lnTo>
                    <a:pt x="604" y="425"/>
                  </a:lnTo>
                  <a:lnTo>
                    <a:pt x="599" y="424"/>
                  </a:lnTo>
                  <a:lnTo>
                    <a:pt x="592" y="422"/>
                  </a:lnTo>
                  <a:lnTo>
                    <a:pt x="592" y="418"/>
                  </a:lnTo>
                  <a:lnTo>
                    <a:pt x="591" y="417"/>
                  </a:lnTo>
                  <a:lnTo>
                    <a:pt x="591" y="414"/>
                  </a:lnTo>
                  <a:lnTo>
                    <a:pt x="588" y="413"/>
                  </a:lnTo>
                  <a:lnTo>
                    <a:pt x="587" y="413"/>
                  </a:lnTo>
                  <a:lnTo>
                    <a:pt x="583" y="409"/>
                  </a:lnTo>
                  <a:lnTo>
                    <a:pt x="582" y="408"/>
                  </a:lnTo>
                  <a:lnTo>
                    <a:pt x="576" y="405"/>
                  </a:lnTo>
                  <a:lnTo>
                    <a:pt x="572" y="405"/>
                  </a:lnTo>
                  <a:lnTo>
                    <a:pt x="570" y="400"/>
                  </a:lnTo>
                  <a:lnTo>
                    <a:pt x="570" y="397"/>
                  </a:lnTo>
                  <a:lnTo>
                    <a:pt x="571" y="392"/>
                  </a:lnTo>
                  <a:lnTo>
                    <a:pt x="572" y="391"/>
                  </a:lnTo>
                  <a:lnTo>
                    <a:pt x="574" y="388"/>
                  </a:lnTo>
                  <a:lnTo>
                    <a:pt x="575" y="385"/>
                  </a:lnTo>
                  <a:lnTo>
                    <a:pt x="571" y="383"/>
                  </a:lnTo>
                  <a:lnTo>
                    <a:pt x="566" y="380"/>
                  </a:lnTo>
                  <a:lnTo>
                    <a:pt x="564" y="378"/>
                  </a:lnTo>
                  <a:lnTo>
                    <a:pt x="564" y="375"/>
                  </a:lnTo>
                  <a:lnTo>
                    <a:pt x="563" y="375"/>
                  </a:lnTo>
                  <a:lnTo>
                    <a:pt x="563" y="374"/>
                  </a:lnTo>
                  <a:lnTo>
                    <a:pt x="563" y="372"/>
                  </a:lnTo>
                  <a:lnTo>
                    <a:pt x="562" y="372"/>
                  </a:lnTo>
                  <a:close/>
                  <a:moveTo>
                    <a:pt x="480" y="494"/>
                  </a:moveTo>
                  <a:lnTo>
                    <a:pt x="479" y="495"/>
                  </a:lnTo>
                  <a:lnTo>
                    <a:pt x="480" y="495"/>
                  </a:lnTo>
                  <a:lnTo>
                    <a:pt x="481" y="495"/>
                  </a:lnTo>
                  <a:lnTo>
                    <a:pt x="480" y="494"/>
                  </a:lnTo>
                  <a:close/>
                  <a:moveTo>
                    <a:pt x="487" y="818"/>
                  </a:moveTo>
                  <a:lnTo>
                    <a:pt x="487" y="818"/>
                  </a:lnTo>
                  <a:lnTo>
                    <a:pt x="487" y="817"/>
                  </a:lnTo>
                  <a:lnTo>
                    <a:pt x="485" y="815"/>
                  </a:lnTo>
                  <a:lnTo>
                    <a:pt x="487" y="818"/>
                  </a:lnTo>
                  <a:close/>
                  <a:moveTo>
                    <a:pt x="265" y="569"/>
                  </a:moveTo>
                  <a:lnTo>
                    <a:pt x="265" y="570"/>
                  </a:lnTo>
                  <a:lnTo>
                    <a:pt x="264" y="569"/>
                  </a:lnTo>
                  <a:lnTo>
                    <a:pt x="265" y="569"/>
                  </a:lnTo>
                  <a:close/>
                  <a:moveTo>
                    <a:pt x="264" y="567"/>
                  </a:moveTo>
                  <a:lnTo>
                    <a:pt x="262" y="567"/>
                  </a:lnTo>
                  <a:lnTo>
                    <a:pt x="261" y="566"/>
                  </a:lnTo>
                  <a:lnTo>
                    <a:pt x="262" y="566"/>
                  </a:lnTo>
                  <a:lnTo>
                    <a:pt x="264" y="56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1" name="Freeform 10">
              <a:extLst>
                <a:ext uri="{FF2B5EF4-FFF2-40B4-BE49-F238E27FC236}">
                  <a16:creationId xmlns:a16="http://schemas.microsoft.com/office/drawing/2014/main" id="{D12AF088-FB64-032D-5F01-CCEEE523B0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89363" y="957263"/>
              <a:ext cx="200025" cy="395288"/>
            </a:xfrm>
            <a:custGeom>
              <a:avLst/>
              <a:gdLst>
                <a:gd name="T0" fmla="*/ 21 w 126"/>
                <a:gd name="T1" fmla="*/ 163 h 249"/>
                <a:gd name="T2" fmla="*/ 27 w 126"/>
                <a:gd name="T3" fmla="*/ 163 h 249"/>
                <a:gd name="T4" fmla="*/ 25 w 126"/>
                <a:gd name="T5" fmla="*/ 168 h 249"/>
                <a:gd name="T6" fmla="*/ 31 w 126"/>
                <a:gd name="T7" fmla="*/ 172 h 249"/>
                <a:gd name="T8" fmla="*/ 42 w 126"/>
                <a:gd name="T9" fmla="*/ 176 h 249"/>
                <a:gd name="T10" fmla="*/ 46 w 126"/>
                <a:gd name="T11" fmla="*/ 178 h 249"/>
                <a:gd name="T12" fmla="*/ 50 w 126"/>
                <a:gd name="T13" fmla="*/ 178 h 249"/>
                <a:gd name="T14" fmla="*/ 54 w 126"/>
                <a:gd name="T15" fmla="*/ 178 h 249"/>
                <a:gd name="T16" fmla="*/ 58 w 126"/>
                <a:gd name="T17" fmla="*/ 176 h 249"/>
                <a:gd name="T18" fmla="*/ 63 w 126"/>
                <a:gd name="T19" fmla="*/ 182 h 249"/>
                <a:gd name="T20" fmla="*/ 72 w 126"/>
                <a:gd name="T21" fmla="*/ 187 h 249"/>
                <a:gd name="T22" fmla="*/ 84 w 126"/>
                <a:gd name="T23" fmla="*/ 186 h 249"/>
                <a:gd name="T24" fmla="*/ 89 w 126"/>
                <a:gd name="T25" fmla="*/ 192 h 249"/>
                <a:gd name="T26" fmla="*/ 105 w 126"/>
                <a:gd name="T27" fmla="*/ 196 h 249"/>
                <a:gd name="T28" fmla="*/ 109 w 126"/>
                <a:gd name="T29" fmla="*/ 192 h 249"/>
                <a:gd name="T30" fmla="*/ 124 w 126"/>
                <a:gd name="T31" fmla="*/ 201 h 249"/>
                <a:gd name="T32" fmla="*/ 121 w 126"/>
                <a:gd name="T33" fmla="*/ 212 h 249"/>
                <a:gd name="T34" fmla="*/ 120 w 126"/>
                <a:gd name="T35" fmla="*/ 216 h 249"/>
                <a:gd name="T36" fmla="*/ 118 w 126"/>
                <a:gd name="T37" fmla="*/ 229 h 249"/>
                <a:gd name="T38" fmla="*/ 122 w 126"/>
                <a:gd name="T39" fmla="*/ 234 h 249"/>
                <a:gd name="T40" fmla="*/ 114 w 126"/>
                <a:gd name="T41" fmla="*/ 241 h 249"/>
                <a:gd name="T42" fmla="*/ 112 w 126"/>
                <a:gd name="T43" fmla="*/ 244 h 249"/>
                <a:gd name="T44" fmla="*/ 109 w 126"/>
                <a:gd name="T45" fmla="*/ 248 h 249"/>
                <a:gd name="T46" fmla="*/ 101 w 126"/>
                <a:gd name="T47" fmla="*/ 248 h 249"/>
                <a:gd name="T48" fmla="*/ 93 w 126"/>
                <a:gd name="T49" fmla="*/ 236 h 249"/>
                <a:gd name="T50" fmla="*/ 95 w 126"/>
                <a:gd name="T51" fmla="*/ 244 h 249"/>
                <a:gd name="T52" fmla="*/ 89 w 126"/>
                <a:gd name="T53" fmla="*/ 245 h 249"/>
                <a:gd name="T54" fmla="*/ 87 w 126"/>
                <a:gd name="T55" fmla="*/ 245 h 249"/>
                <a:gd name="T56" fmla="*/ 79 w 126"/>
                <a:gd name="T57" fmla="*/ 240 h 249"/>
                <a:gd name="T58" fmla="*/ 72 w 126"/>
                <a:gd name="T59" fmla="*/ 236 h 249"/>
                <a:gd name="T60" fmla="*/ 68 w 126"/>
                <a:gd name="T61" fmla="*/ 232 h 249"/>
                <a:gd name="T62" fmla="*/ 63 w 126"/>
                <a:gd name="T63" fmla="*/ 236 h 249"/>
                <a:gd name="T64" fmla="*/ 54 w 126"/>
                <a:gd name="T65" fmla="*/ 230 h 249"/>
                <a:gd name="T66" fmla="*/ 52 w 126"/>
                <a:gd name="T67" fmla="*/ 219 h 249"/>
                <a:gd name="T68" fmla="*/ 45 w 126"/>
                <a:gd name="T69" fmla="*/ 209 h 249"/>
                <a:gd name="T70" fmla="*/ 39 w 126"/>
                <a:gd name="T71" fmla="*/ 197 h 249"/>
                <a:gd name="T72" fmla="*/ 34 w 126"/>
                <a:gd name="T73" fmla="*/ 184 h 249"/>
                <a:gd name="T74" fmla="*/ 21 w 126"/>
                <a:gd name="T75" fmla="*/ 179 h 249"/>
                <a:gd name="T76" fmla="*/ 5 w 126"/>
                <a:gd name="T77" fmla="*/ 167 h 249"/>
                <a:gd name="T78" fmla="*/ 0 w 126"/>
                <a:gd name="T79" fmla="*/ 158 h 249"/>
                <a:gd name="T80" fmla="*/ 10 w 126"/>
                <a:gd name="T81" fmla="*/ 161 h 249"/>
                <a:gd name="T82" fmla="*/ 45 w 126"/>
                <a:gd name="T83" fmla="*/ 1 h 249"/>
                <a:gd name="T84" fmla="*/ 43 w 126"/>
                <a:gd name="T85" fmla="*/ 2 h 249"/>
                <a:gd name="T86" fmla="*/ 38 w 126"/>
                <a:gd name="T87" fmla="*/ 10 h 249"/>
                <a:gd name="T88" fmla="*/ 42 w 126"/>
                <a:gd name="T89" fmla="*/ 22 h 249"/>
                <a:gd name="T90" fmla="*/ 42 w 126"/>
                <a:gd name="T91" fmla="*/ 30 h 249"/>
                <a:gd name="T92" fmla="*/ 43 w 126"/>
                <a:gd name="T93" fmla="*/ 37 h 249"/>
                <a:gd name="T94" fmla="*/ 41 w 126"/>
                <a:gd name="T95" fmla="*/ 43 h 249"/>
                <a:gd name="T96" fmla="*/ 26 w 126"/>
                <a:gd name="T97" fmla="*/ 50 h 249"/>
                <a:gd name="T98" fmla="*/ 12 w 126"/>
                <a:gd name="T99" fmla="*/ 52 h 249"/>
                <a:gd name="T100" fmla="*/ 8 w 126"/>
                <a:gd name="T101" fmla="*/ 55 h 249"/>
                <a:gd name="T102" fmla="*/ 8 w 126"/>
                <a:gd name="T103" fmla="*/ 47 h 249"/>
                <a:gd name="T104" fmla="*/ 14 w 126"/>
                <a:gd name="T105" fmla="*/ 39 h 249"/>
                <a:gd name="T106" fmla="*/ 21 w 126"/>
                <a:gd name="T107" fmla="*/ 39 h 249"/>
                <a:gd name="T108" fmla="*/ 12 w 126"/>
                <a:gd name="T109" fmla="*/ 5 h 249"/>
                <a:gd name="T110" fmla="*/ 13 w 126"/>
                <a:gd name="T111" fmla="*/ 1 h 249"/>
                <a:gd name="T112" fmla="*/ 27 w 126"/>
                <a:gd name="T113" fmla="*/ 4 h 249"/>
                <a:gd name="T114" fmla="*/ 38 w 126"/>
                <a:gd name="T115" fmla="*/ 1 h 249"/>
                <a:gd name="T116" fmla="*/ 45 w 126"/>
                <a:gd name="T117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6" h="249">
                  <a:moveTo>
                    <a:pt x="10" y="161"/>
                  </a:moveTo>
                  <a:lnTo>
                    <a:pt x="17" y="165"/>
                  </a:lnTo>
                  <a:lnTo>
                    <a:pt x="21" y="163"/>
                  </a:lnTo>
                  <a:lnTo>
                    <a:pt x="22" y="163"/>
                  </a:lnTo>
                  <a:lnTo>
                    <a:pt x="23" y="162"/>
                  </a:lnTo>
                  <a:lnTo>
                    <a:pt x="27" y="163"/>
                  </a:lnTo>
                  <a:lnTo>
                    <a:pt x="27" y="166"/>
                  </a:lnTo>
                  <a:lnTo>
                    <a:pt x="26" y="167"/>
                  </a:lnTo>
                  <a:lnTo>
                    <a:pt x="25" y="168"/>
                  </a:lnTo>
                  <a:lnTo>
                    <a:pt x="23" y="171"/>
                  </a:lnTo>
                  <a:lnTo>
                    <a:pt x="26" y="175"/>
                  </a:lnTo>
                  <a:lnTo>
                    <a:pt x="31" y="172"/>
                  </a:lnTo>
                  <a:lnTo>
                    <a:pt x="35" y="170"/>
                  </a:lnTo>
                  <a:lnTo>
                    <a:pt x="42" y="174"/>
                  </a:lnTo>
                  <a:lnTo>
                    <a:pt x="42" y="176"/>
                  </a:lnTo>
                  <a:lnTo>
                    <a:pt x="43" y="179"/>
                  </a:lnTo>
                  <a:lnTo>
                    <a:pt x="45" y="179"/>
                  </a:lnTo>
                  <a:lnTo>
                    <a:pt x="46" y="178"/>
                  </a:lnTo>
                  <a:lnTo>
                    <a:pt x="47" y="178"/>
                  </a:lnTo>
                  <a:lnTo>
                    <a:pt x="47" y="179"/>
                  </a:lnTo>
                  <a:lnTo>
                    <a:pt x="50" y="178"/>
                  </a:lnTo>
                  <a:lnTo>
                    <a:pt x="51" y="178"/>
                  </a:lnTo>
                  <a:lnTo>
                    <a:pt x="52" y="176"/>
                  </a:lnTo>
                  <a:lnTo>
                    <a:pt x="54" y="178"/>
                  </a:lnTo>
                  <a:lnTo>
                    <a:pt x="55" y="179"/>
                  </a:lnTo>
                  <a:lnTo>
                    <a:pt x="56" y="178"/>
                  </a:lnTo>
                  <a:lnTo>
                    <a:pt x="58" y="176"/>
                  </a:lnTo>
                  <a:lnTo>
                    <a:pt x="59" y="178"/>
                  </a:lnTo>
                  <a:lnTo>
                    <a:pt x="60" y="178"/>
                  </a:lnTo>
                  <a:lnTo>
                    <a:pt x="63" y="182"/>
                  </a:lnTo>
                  <a:lnTo>
                    <a:pt x="64" y="184"/>
                  </a:lnTo>
                  <a:lnTo>
                    <a:pt x="68" y="184"/>
                  </a:lnTo>
                  <a:lnTo>
                    <a:pt x="72" y="187"/>
                  </a:lnTo>
                  <a:lnTo>
                    <a:pt x="74" y="186"/>
                  </a:lnTo>
                  <a:lnTo>
                    <a:pt x="77" y="186"/>
                  </a:lnTo>
                  <a:lnTo>
                    <a:pt x="84" y="186"/>
                  </a:lnTo>
                  <a:lnTo>
                    <a:pt x="88" y="188"/>
                  </a:lnTo>
                  <a:lnTo>
                    <a:pt x="88" y="191"/>
                  </a:lnTo>
                  <a:lnTo>
                    <a:pt x="89" y="192"/>
                  </a:lnTo>
                  <a:lnTo>
                    <a:pt x="95" y="197"/>
                  </a:lnTo>
                  <a:lnTo>
                    <a:pt x="99" y="197"/>
                  </a:lnTo>
                  <a:lnTo>
                    <a:pt x="105" y="196"/>
                  </a:lnTo>
                  <a:lnTo>
                    <a:pt x="105" y="197"/>
                  </a:lnTo>
                  <a:lnTo>
                    <a:pt x="107" y="196"/>
                  </a:lnTo>
                  <a:lnTo>
                    <a:pt x="109" y="192"/>
                  </a:lnTo>
                  <a:lnTo>
                    <a:pt x="114" y="191"/>
                  </a:lnTo>
                  <a:lnTo>
                    <a:pt x="117" y="192"/>
                  </a:lnTo>
                  <a:lnTo>
                    <a:pt x="124" y="201"/>
                  </a:lnTo>
                  <a:lnTo>
                    <a:pt x="116" y="205"/>
                  </a:lnTo>
                  <a:lnTo>
                    <a:pt x="118" y="212"/>
                  </a:lnTo>
                  <a:lnTo>
                    <a:pt x="121" y="212"/>
                  </a:lnTo>
                  <a:lnTo>
                    <a:pt x="126" y="213"/>
                  </a:lnTo>
                  <a:lnTo>
                    <a:pt x="121" y="216"/>
                  </a:lnTo>
                  <a:lnTo>
                    <a:pt x="120" y="216"/>
                  </a:lnTo>
                  <a:lnTo>
                    <a:pt x="118" y="219"/>
                  </a:lnTo>
                  <a:lnTo>
                    <a:pt x="120" y="227"/>
                  </a:lnTo>
                  <a:lnTo>
                    <a:pt x="118" y="229"/>
                  </a:lnTo>
                  <a:lnTo>
                    <a:pt x="121" y="232"/>
                  </a:lnTo>
                  <a:lnTo>
                    <a:pt x="122" y="233"/>
                  </a:lnTo>
                  <a:lnTo>
                    <a:pt x="122" y="234"/>
                  </a:lnTo>
                  <a:lnTo>
                    <a:pt x="120" y="238"/>
                  </a:lnTo>
                  <a:lnTo>
                    <a:pt x="117" y="240"/>
                  </a:lnTo>
                  <a:lnTo>
                    <a:pt x="114" y="241"/>
                  </a:lnTo>
                  <a:lnTo>
                    <a:pt x="113" y="242"/>
                  </a:lnTo>
                  <a:lnTo>
                    <a:pt x="113" y="244"/>
                  </a:lnTo>
                  <a:lnTo>
                    <a:pt x="112" y="244"/>
                  </a:lnTo>
                  <a:lnTo>
                    <a:pt x="110" y="246"/>
                  </a:lnTo>
                  <a:lnTo>
                    <a:pt x="110" y="248"/>
                  </a:lnTo>
                  <a:lnTo>
                    <a:pt x="109" y="248"/>
                  </a:lnTo>
                  <a:lnTo>
                    <a:pt x="108" y="248"/>
                  </a:lnTo>
                  <a:lnTo>
                    <a:pt x="105" y="249"/>
                  </a:lnTo>
                  <a:lnTo>
                    <a:pt x="101" y="248"/>
                  </a:lnTo>
                  <a:lnTo>
                    <a:pt x="97" y="242"/>
                  </a:lnTo>
                  <a:lnTo>
                    <a:pt x="95" y="240"/>
                  </a:lnTo>
                  <a:lnTo>
                    <a:pt x="93" y="236"/>
                  </a:lnTo>
                  <a:lnTo>
                    <a:pt x="93" y="238"/>
                  </a:lnTo>
                  <a:lnTo>
                    <a:pt x="95" y="242"/>
                  </a:lnTo>
                  <a:lnTo>
                    <a:pt x="95" y="244"/>
                  </a:lnTo>
                  <a:lnTo>
                    <a:pt x="93" y="244"/>
                  </a:lnTo>
                  <a:lnTo>
                    <a:pt x="89" y="246"/>
                  </a:lnTo>
                  <a:lnTo>
                    <a:pt x="89" y="245"/>
                  </a:lnTo>
                  <a:lnTo>
                    <a:pt x="89" y="244"/>
                  </a:lnTo>
                  <a:lnTo>
                    <a:pt x="88" y="245"/>
                  </a:lnTo>
                  <a:lnTo>
                    <a:pt x="87" y="245"/>
                  </a:lnTo>
                  <a:lnTo>
                    <a:pt x="81" y="244"/>
                  </a:lnTo>
                  <a:lnTo>
                    <a:pt x="80" y="241"/>
                  </a:lnTo>
                  <a:lnTo>
                    <a:pt x="79" y="240"/>
                  </a:lnTo>
                  <a:lnTo>
                    <a:pt x="76" y="238"/>
                  </a:lnTo>
                  <a:lnTo>
                    <a:pt x="74" y="237"/>
                  </a:lnTo>
                  <a:lnTo>
                    <a:pt x="72" y="236"/>
                  </a:lnTo>
                  <a:lnTo>
                    <a:pt x="71" y="233"/>
                  </a:lnTo>
                  <a:lnTo>
                    <a:pt x="71" y="230"/>
                  </a:lnTo>
                  <a:lnTo>
                    <a:pt x="68" y="232"/>
                  </a:lnTo>
                  <a:lnTo>
                    <a:pt x="67" y="233"/>
                  </a:lnTo>
                  <a:lnTo>
                    <a:pt x="66" y="237"/>
                  </a:lnTo>
                  <a:lnTo>
                    <a:pt x="63" y="236"/>
                  </a:lnTo>
                  <a:lnTo>
                    <a:pt x="59" y="237"/>
                  </a:lnTo>
                  <a:lnTo>
                    <a:pt x="55" y="234"/>
                  </a:lnTo>
                  <a:lnTo>
                    <a:pt x="54" y="230"/>
                  </a:lnTo>
                  <a:lnTo>
                    <a:pt x="55" y="224"/>
                  </a:lnTo>
                  <a:lnTo>
                    <a:pt x="54" y="221"/>
                  </a:lnTo>
                  <a:lnTo>
                    <a:pt x="52" y="219"/>
                  </a:lnTo>
                  <a:lnTo>
                    <a:pt x="45" y="216"/>
                  </a:lnTo>
                  <a:lnTo>
                    <a:pt x="43" y="213"/>
                  </a:lnTo>
                  <a:lnTo>
                    <a:pt x="45" y="209"/>
                  </a:lnTo>
                  <a:lnTo>
                    <a:pt x="42" y="207"/>
                  </a:lnTo>
                  <a:lnTo>
                    <a:pt x="42" y="204"/>
                  </a:lnTo>
                  <a:lnTo>
                    <a:pt x="39" y="197"/>
                  </a:lnTo>
                  <a:lnTo>
                    <a:pt x="35" y="192"/>
                  </a:lnTo>
                  <a:lnTo>
                    <a:pt x="35" y="190"/>
                  </a:lnTo>
                  <a:lnTo>
                    <a:pt x="34" y="184"/>
                  </a:lnTo>
                  <a:lnTo>
                    <a:pt x="34" y="183"/>
                  </a:lnTo>
                  <a:lnTo>
                    <a:pt x="30" y="182"/>
                  </a:lnTo>
                  <a:lnTo>
                    <a:pt x="21" y="179"/>
                  </a:lnTo>
                  <a:lnTo>
                    <a:pt x="18" y="176"/>
                  </a:lnTo>
                  <a:lnTo>
                    <a:pt x="10" y="172"/>
                  </a:lnTo>
                  <a:lnTo>
                    <a:pt x="5" y="167"/>
                  </a:lnTo>
                  <a:lnTo>
                    <a:pt x="1" y="161"/>
                  </a:lnTo>
                  <a:lnTo>
                    <a:pt x="0" y="159"/>
                  </a:lnTo>
                  <a:lnTo>
                    <a:pt x="0" y="158"/>
                  </a:lnTo>
                  <a:lnTo>
                    <a:pt x="9" y="158"/>
                  </a:lnTo>
                  <a:lnTo>
                    <a:pt x="10" y="159"/>
                  </a:lnTo>
                  <a:lnTo>
                    <a:pt x="10" y="161"/>
                  </a:lnTo>
                  <a:close/>
                  <a:moveTo>
                    <a:pt x="45" y="1"/>
                  </a:moveTo>
                  <a:lnTo>
                    <a:pt x="45" y="2"/>
                  </a:lnTo>
                  <a:lnTo>
                    <a:pt x="45" y="1"/>
                  </a:lnTo>
                  <a:lnTo>
                    <a:pt x="43" y="1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2" y="4"/>
                  </a:lnTo>
                  <a:lnTo>
                    <a:pt x="42" y="6"/>
                  </a:lnTo>
                  <a:lnTo>
                    <a:pt x="38" y="10"/>
                  </a:lnTo>
                  <a:lnTo>
                    <a:pt x="37" y="13"/>
                  </a:lnTo>
                  <a:lnTo>
                    <a:pt x="39" y="21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2" y="27"/>
                  </a:lnTo>
                  <a:lnTo>
                    <a:pt x="42" y="30"/>
                  </a:lnTo>
                  <a:lnTo>
                    <a:pt x="42" y="33"/>
                  </a:lnTo>
                  <a:lnTo>
                    <a:pt x="42" y="35"/>
                  </a:lnTo>
                  <a:lnTo>
                    <a:pt x="43" y="37"/>
                  </a:lnTo>
                  <a:lnTo>
                    <a:pt x="42" y="39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35" y="48"/>
                  </a:lnTo>
                  <a:lnTo>
                    <a:pt x="33" y="51"/>
                  </a:lnTo>
                  <a:lnTo>
                    <a:pt x="26" y="50"/>
                  </a:lnTo>
                  <a:lnTo>
                    <a:pt x="23" y="48"/>
                  </a:lnTo>
                  <a:lnTo>
                    <a:pt x="17" y="51"/>
                  </a:lnTo>
                  <a:lnTo>
                    <a:pt x="12" y="52"/>
                  </a:lnTo>
                  <a:lnTo>
                    <a:pt x="10" y="54"/>
                  </a:lnTo>
                  <a:lnTo>
                    <a:pt x="9" y="54"/>
                  </a:lnTo>
                  <a:lnTo>
                    <a:pt x="8" y="55"/>
                  </a:lnTo>
                  <a:lnTo>
                    <a:pt x="5" y="55"/>
                  </a:lnTo>
                  <a:lnTo>
                    <a:pt x="5" y="54"/>
                  </a:lnTo>
                  <a:lnTo>
                    <a:pt x="8" y="47"/>
                  </a:lnTo>
                  <a:lnTo>
                    <a:pt x="10" y="43"/>
                  </a:lnTo>
                  <a:lnTo>
                    <a:pt x="12" y="41"/>
                  </a:lnTo>
                  <a:lnTo>
                    <a:pt x="14" y="39"/>
                  </a:lnTo>
                  <a:lnTo>
                    <a:pt x="16" y="39"/>
                  </a:lnTo>
                  <a:lnTo>
                    <a:pt x="19" y="37"/>
                  </a:lnTo>
                  <a:lnTo>
                    <a:pt x="21" y="39"/>
                  </a:lnTo>
                  <a:lnTo>
                    <a:pt x="25" y="29"/>
                  </a:lnTo>
                  <a:lnTo>
                    <a:pt x="22" y="23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3" y="1"/>
                  </a:lnTo>
                  <a:lnTo>
                    <a:pt x="16" y="0"/>
                  </a:lnTo>
                  <a:lnTo>
                    <a:pt x="21" y="1"/>
                  </a:lnTo>
                  <a:lnTo>
                    <a:pt x="27" y="4"/>
                  </a:lnTo>
                  <a:lnTo>
                    <a:pt x="30" y="5"/>
                  </a:lnTo>
                  <a:lnTo>
                    <a:pt x="31" y="4"/>
                  </a:lnTo>
                  <a:lnTo>
                    <a:pt x="38" y="1"/>
                  </a:lnTo>
                  <a:lnTo>
                    <a:pt x="42" y="2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6" y="1"/>
                  </a:lnTo>
                  <a:lnTo>
                    <a:pt x="45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2" name="Freeform 11">
              <a:extLst>
                <a:ext uri="{FF2B5EF4-FFF2-40B4-BE49-F238E27FC236}">
                  <a16:creationId xmlns:a16="http://schemas.microsoft.com/office/drawing/2014/main" id="{3AD043B8-79E8-99E8-529F-D929275EED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1901" y="717550"/>
              <a:ext cx="746125" cy="384175"/>
            </a:xfrm>
            <a:custGeom>
              <a:avLst/>
              <a:gdLst>
                <a:gd name="T0" fmla="*/ 433 w 470"/>
                <a:gd name="T1" fmla="*/ 111 h 242"/>
                <a:gd name="T2" fmla="*/ 429 w 470"/>
                <a:gd name="T3" fmla="*/ 120 h 242"/>
                <a:gd name="T4" fmla="*/ 430 w 470"/>
                <a:gd name="T5" fmla="*/ 127 h 242"/>
                <a:gd name="T6" fmla="*/ 437 w 470"/>
                <a:gd name="T7" fmla="*/ 134 h 242"/>
                <a:gd name="T8" fmla="*/ 438 w 470"/>
                <a:gd name="T9" fmla="*/ 141 h 242"/>
                <a:gd name="T10" fmla="*/ 441 w 470"/>
                <a:gd name="T11" fmla="*/ 148 h 242"/>
                <a:gd name="T12" fmla="*/ 438 w 470"/>
                <a:gd name="T13" fmla="*/ 156 h 242"/>
                <a:gd name="T14" fmla="*/ 431 w 470"/>
                <a:gd name="T15" fmla="*/ 164 h 242"/>
                <a:gd name="T16" fmla="*/ 426 w 470"/>
                <a:gd name="T17" fmla="*/ 172 h 242"/>
                <a:gd name="T18" fmla="*/ 427 w 470"/>
                <a:gd name="T19" fmla="*/ 177 h 242"/>
                <a:gd name="T20" fmla="*/ 431 w 470"/>
                <a:gd name="T21" fmla="*/ 184 h 242"/>
                <a:gd name="T22" fmla="*/ 435 w 470"/>
                <a:gd name="T23" fmla="*/ 193 h 242"/>
                <a:gd name="T24" fmla="*/ 445 w 470"/>
                <a:gd name="T25" fmla="*/ 197 h 242"/>
                <a:gd name="T26" fmla="*/ 449 w 470"/>
                <a:gd name="T27" fmla="*/ 205 h 242"/>
                <a:gd name="T28" fmla="*/ 457 w 470"/>
                <a:gd name="T29" fmla="*/ 214 h 242"/>
                <a:gd name="T30" fmla="*/ 464 w 470"/>
                <a:gd name="T31" fmla="*/ 222 h 242"/>
                <a:gd name="T32" fmla="*/ 467 w 470"/>
                <a:gd name="T33" fmla="*/ 222 h 242"/>
                <a:gd name="T34" fmla="*/ 453 w 470"/>
                <a:gd name="T35" fmla="*/ 235 h 242"/>
                <a:gd name="T36" fmla="*/ 438 w 470"/>
                <a:gd name="T37" fmla="*/ 242 h 242"/>
                <a:gd name="T38" fmla="*/ 427 w 470"/>
                <a:gd name="T39" fmla="*/ 235 h 242"/>
                <a:gd name="T40" fmla="*/ 416 w 470"/>
                <a:gd name="T41" fmla="*/ 228 h 242"/>
                <a:gd name="T42" fmla="*/ 401 w 470"/>
                <a:gd name="T43" fmla="*/ 217 h 242"/>
                <a:gd name="T44" fmla="*/ 401 w 470"/>
                <a:gd name="T45" fmla="*/ 219 h 242"/>
                <a:gd name="T46" fmla="*/ 393 w 470"/>
                <a:gd name="T47" fmla="*/ 222 h 242"/>
                <a:gd name="T48" fmla="*/ 395 w 470"/>
                <a:gd name="T49" fmla="*/ 227 h 242"/>
                <a:gd name="T50" fmla="*/ 384 w 470"/>
                <a:gd name="T51" fmla="*/ 234 h 242"/>
                <a:gd name="T52" fmla="*/ 376 w 470"/>
                <a:gd name="T53" fmla="*/ 230 h 242"/>
                <a:gd name="T54" fmla="*/ 367 w 470"/>
                <a:gd name="T55" fmla="*/ 234 h 242"/>
                <a:gd name="T56" fmla="*/ 366 w 470"/>
                <a:gd name="T57" fmla="*/ 217 h 242"/>
                <a:gd name="T58" fmla="*/ 355 w 470"/>
                <a:gd name="T59" fmla="*/ 227 h 242"/>
                <a:gd name="T60" fmla="*/ 342 w 470"/>
                <a:gd name="T61" fmla="*/ 214 h 242"/>
                <a:gd name="T62" fmla="*/ 339 w 470"/>
                <a:gd name="T63" fmla="*/ 202 h 242"/>
                <a:gd name="T64" fmla="*/ 335 w 470"/>
                <a:gd name="T65" fmla="*/ 198 h 242"/>
                <a:gd name="T66" fmla="*/ 334 w 470"/>
                <a:gd name="T67" fmla="*/ 189 h 242"/>
                <a:gd name="T68" fmla="*/ 343 w 470"/>
                <a:gd name="T69" fmla="*/ 185 h 242"/>
                <a:gd name="T70" fmla="*/ 334 w 470"/>
                <a:gd name="T71" fmla="*/ 173 h 242"/>
                <a:gd name="T72" fmla="*/ 326 w 470"/>
                <a:gd name="T73" fmla="*/ 165 h 242"/>
                <a:gd name="T74" fmla="*/ 326 w 470"/>
                <a:gd name="T75" fmla="*/ 157 h 242"/>
                <a:gd name="T76" fmla="*/ 330 w 470"/>
                <a:gd name="T77" fmla="*/ 152 h 242"/>
                <a:gd name="T78" fmla="*/ 331 w 470"/>
                <a:gd name="T79" fmla="*/ 147 h 242"/>
                <a:gd name="T80" fmla="*/ 333 w 470"/>
                <a:gd name="T81" fmla="*/ 151 h 242"/>
                <a:gd name="T82" fmla="*/ 338 w 470"/>
                <a:gd name="T83" fmla="*/ 155 h 242"/>
                <a:gd name="T84" fmla="*/ 346 w 470"/>
                <a:gd name="T85" fmla="*/ 163 h 242"/>
                <a:gd name="T86" fmla="*/ 354 w 470"/>
                <a:gd name="T87" fmla="*/ 157 h 242"/>
                <a:gd name="T88" fmla="*/ 356 w 470"/>
                <a:gd name="T89" fmla="*/ 153 h 242"/>
                <a:gd name="T90" fmla="*/ 366 w 470"/>
                <a:gd name="T91" fmla="*/ 139 h 242"/>
                <a:gd name="T92" fmla="*/ 387 w 470"/>
                <a:gd name="T93" fmla="*/ 136 h 242"/>
                <a:gd name="T94" fmla="*/ 400 w 470"/>
                <a:gd name="T95" fmla="*/ 122 h 242"/>
                <a:gd name="T96" fmla="*/ 405 w 470"/>
                <a:gd name="T97" fmla="*/ 122 h 242"/>
                <a:gd name="T98" fmla="*/ 408 w 470"/>
                <a:gd name="T99" fmla="*/ 116 h 242"/>
                <a:gd name="T100" fmla="*/ 409 w 470"/>
                <a:gd name="T101" fmla="*/ 107 h 242"/>
                <a:gd name="T102" fmla="*/ 421 w 470"/>
                <a:gd name="T103" fmla="*/ 107 h 242"/>
                <a:gd name="T104" fmla="*/ 431 w 470"/>
                <a:gd name="T105" fmla="*/ 99 h 242"/>
                <a:gd name="T106" fmla="*/ 335 w 470"/>
                <a:gd name="T107" fmla="*/ 178 h 242"/>
                <a:gd name="T108" fmla="*/ 329 w 470"/>
                <a:gd name="T109" fmla="*/ 176 h 242"/>
                <a:gd name="T110" fmla="*/ 24 w 470"/>
                <a:gd name="T111" fmla="*/ 21 h 242"/>
                <a:gd name="T112" fmla="*/ 20 w 470"/>
                <a:gd name="T113" fmla="*/ 15 h 242"/>
                <a:gd name="T114" fmla="*/ 1 w 470"/>
                <a:gd name="T115" fmla="*/ 10 h 242"/>
                <a:gd name="T116" fmla="*/ 9 w 470"/>
                <a:gd name="T117" fmla="*/ 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70" h="242">
                  <a:moveTo>
                    <a:pt x="435" y="106"/>
                  </a:moveTo>
                  <a:lnTo>
                    <a:pt x="434" y="110"/>
                  </a:lnTo>
                  <a:lnTo>
                    <a:pt x="433" y="111"/>
                  </a:lnTo>
                  <a:lnTo>
                    <a:pt x="433" y="111"/>
                  </a:lnTo>
                  <a:lnTo>
                    <a:pt x="431" y="111"/>
                  </a:lnTo>
                  <a:lnTo>
                    <a:pt x="429" y="114"/>
                  </a:lnTo>
                  <a:lnTo>
                    <a:pt x="429" y="119"/>
                  </a:lnTo>
                  <a:lnTo>
                    <a:pt x="429" y="120"/>
                  </a:lnTo>
                  <a:lnTo>
                    <a:pt x="427" y="122"/>
                  </a:lnTo>
                  <a:lnTo>
                    <a:pt x="425" y="123"/>
                  </a:lnTo>
                  <a:lnTo>
                    <a:pt x="429" y="127"/>
                  </a:lnTo>
                  <a:lnTo>
                    <a:pt x="430" y="127"/>
                  </a:lnTo>
                  <a:lnTo>
                    <a:pt x="433" y="128"/>
                  </a:lnTo>
                  <a:lnTo>
                    <a:pt x="433" y="130"/>
                  </a:lnTo>
                  <a:lnTo>
                    <a:pt x="434" y="131"/>
                  </a:lnTo>
                  <a:lnTo>
                    <a:pt x="437" y="134"/>
                  </a:lnTo>
                  <a:lnTo>
                    <a:pt x="438" y="137"/>
                  </a:lnTo>
                  <a:lnTo>
                    <a:pt x="437" y="139"/>
                  </a:lnTo>
                  <a:lnTo>
                    <a:pt x="437" y="141"/>
                  </a:lnTo>
                  <a:lnTo>
                    <a:pt x="438" y="141"/>
                  </a:lnTo>
                  <a:lnTo>
                    <a:pt x="443" y="143"/>
                  </a:lnTo>
                  <a:lnTo>
                    <a:pt x="442" y="144"/>
                  </a:lnTo>
                  <a:lnTo>
                    <a:pt x="442" y="147"/>
                  </a:lnTo>
                  <a:lnTo>
                    <a:pt x="441" y="148"/>
                  </a:lnTo>
                  <a:lnTo>
                    <a:pt x="439" y="148"/>
                  </a:lnTo>
                  <a:lnTo>
                    <a:pt x="435" y="152"/>
                  </a:lnTo>
                  <a:lnTo>
                    <a:pt x="437" y="153"/>
                  </a:lnTo>
                  <a:lnTo>
                    <a:pt x="438" y="156"/>
                  </a:lnTo>
                  <a:lnTo>
                    <a:pt x="437" y="159"/>
                  </a:lnTo>
                  <a:lnTo>
                    <a:pt x="439" y="163"/>
                  </a:lnTo>
                  <a:lnTo>
                    <a:pt x="435" y="164"/>
                  </a:lnTo>
                  <a:lnTo>
                    <a:pt x="431" y="164"/>
                  </a:lnTo>
                  <a:lnTo>
                    <a:pt x="430" y="163"/>
                  </a:lnTo>
                  <a:lnTo>
                    <a:pt x="427" y="167"/>
                  </a:lnTo>
                  <a:lnTo>
                    <a:pt x="426" y="170"/>
                  </a:lnTo>
                  <a:lnTo>
                    <a:pt x="426" y="172"/>
                  </a:lnTo>
                  <a:lnTo>
                    <a:pt x="427" y="173"/>
                  </a:lnTo>
                  <a:lnTo>
                    <a:pt x="429" y="173"/>
                  </a:lnTo>
                  <a:lnTo>
                    <a:pt x="429" y="176"/>
                  </a:lnTo>
                  <a:lnTo>
                    <a:pt x="427" y="177"/>
                  </a:lnTo>
                  <a:lnTo>
                    <a:pt x="427" y="178"/>
                  </a:lnTo>
                  <a:lnTo>
                    <a:pt x="427" y="181"/>
                  </a:lnTo>
                  <a:lnTo>
                    <a:pt x="429" y="184"/>
                  </a:lnTo>
                  <a:lnTo>
                    <a:pt x="431" y="184"/>
                  </a:lnTo>
                  <a:lnTo>
                    <a:pt x="430" y="186"/>
                  </a:lnTo>
                  <a:lnTo>
                    <a:pt x="430" y="188"/>
                  </a:lnTo>
                  <a:lnTo>
                    <a:pt x="430" y="189"/>
                  </a:lnTo>
                  <a:lnTo>
                    <a:pt x="435" y="193"/>
                  </a:lnTo>
                  <a:lnTo>
                    <a:pt x="438" y="192"/>
                  </a:lnTo>
                  <a:lnTo>
                    <a:pt x="441" y="190"/>
                  </a:lnTo>
                  <a:lnTo>
                    <a:pt x="445" y="196"/>
                  </a:lnTo>
                  <a:lnTo>
                    <a:pt x="445" y="197"/>
                  </a:lnTo>
                  <a:lnTo>
                    <a:pt x="443" y="199"/>
                  </a:lnTo>
                  <a:lnTo>
                    <a:pt x="445" y="199"/>
                  </a:lnTo>
                  <a:lnTo>
                    <a:pt x="449" y="199"/>
                  </a:lnTo>
                  <a:lnTo>
                    <a:pt x="449" y="205"/>
                  </a:lnTo>
                  <a:lnTo>
                    <a:pt x="451" y="207"/>
                  </a:lnTo>
                  <a:lnTo>
                    <a:pt x="455" y="210"/>
                  </a:lnTo>
                  <a:lnTo>
                    <a:pt x="457" y="213"/>
                  </a:lnTo>
                  <a:lnTo>
                    <a:pt x="457" y="214"/>
                  </a:lnTo>
                  <a:lnTo>
                    <a:pt x="462" y="217"/>
                  </a:lnTo>
                  <a:lnTo>
                    <a:pt x="463" y="218"/>
                  </a:lnTo>
                  <a:lnTo>
                    <a:pt x="463" y="219"/>
                  </a:lnTo>
                  <a:lnTo>
                    <a:pt x="464" y="222"/>
                  </a:lnTo>
                  <a:lnTo>
                    <a:pt x="466" y="221"/>
                  </a:lnTo>
                  <a:lnTo>
                    <a:pt x="466" y="218"/>
                  </a:lnTo>
                  <a:lnTo>
                    <a:pt x="470" y="219"/>
                  </a:lnTo>
                  <a:lnTo>
                    <a:pt x="467" y="222"/>
                  </a:lnTo>
                  <a:lnTo>
                    <a:pt x="467" y="225"/>
                  </a:lnTo>
                  <a:lnTo>
                    <a:pt x="466" y="226"/>
                  </a:lnTo>
                  <a:lnTo>
                    <a:pt x="454" y="232"/>
                  </a:lnTo>
                  <a:lnTo>
                    <a:pt x="453" y="235"/>
                  </a:lnTo>
                  <a:lnTo>
                    <a:pt x="450" y="240"/>
                  </a:lnTo>
                  <a:lnTo>
                    <a:pt x="446" y="242"/>
                  </a:lnTo>
                  <a:lnTo>
                    <a:pt x="439" y="242"/>
                  </a:lnTo>
                  <a:lnTo>
                    <a:pt x="438" y="242"/>
                  </a:lnTo>
                  <a:lnTo>
                    <a:pt x="435" y="242"/>
                  </a:lnTo>
                  <a:lnTo>
                    <a:pt x="433" y="242"/>
                  </a:lnTo>
                  <a:lnTo>
                    <a:pt x="427" y="238"/>
                  </a:lnTo>
                  <a:lnTo>
                    <a:pt x="427" y="235"/>
                  </a:lnTo>
                  <a:lnTo>
                    <a:pt x="426" y="234"/>
                  </a:lnTo>
                  <a:lnTo>
                    <a:pt x="422" y="231"/>
                  </a:lnTo>
                  <a:lnTo>
                    <a:pt x="420" y="230"/>
                  </a:lnTo>
                  <a:lnTo>
                    <a:pt x="416" y="228"/>
                  </a:lnTo>
                  <a:lnTo>
                    <a:pt x="413" y="223"/>
                  </a:lnTo>
                  <a:lnTo>
                    <a:pt x="410" y="219"/>
                  </a:lnTo>
                  <a:lnTo>
                    <a:pt x="401" y="214"/>
                  </a:lnTo>
                  <a:lnTo>
                    <a:pt x="401" y="217"/>
                  </a:lnTo>
                  <a:lnTo>
                    <a:pt x="401" y="217"/>
                  </a:lnTo>
                  <a:lnTo>
                    <a:pt x="400" y="218"/>
                  </a:lnTo>
                  <a:lnTo>
                    <a:pt x="401" y="219"/>
                  </a:lnTo>
                  <a:lnTo>
                    <a:pt x="401" y="219"/>
                  </a:lnTo>
                  <a:lnTo>
                    <a:pt x="397" y="221"/>
                  </a:lnTo>
                  <a:lnTo>
                    <a:pt x="396" y="221"/>
                  </a:lnTo>
                  <a:lnTo>
                    <a:pt x="395" y="221"/>
                  </a:lnTo>
                  <a:lnTo>
                    <a:pt x="393" y="222"/>
                  </a:lnTo>
                  <a:lnTo>
                    <a:pt x="395" y="223"/>
                  </a:lnTo>
                  <a:lnTo>
                    <a:pt x="396" y="225"/>
                  </a:lnTo>
                  <a:lnTo>
                    <a:pt x="396" y="226"/>
                  </a:lnTo>
                  <a:lnTo>
                    <a:pt x="395" y="227"/>
                  </a:lnTo>
                  <a:lnTo>
                    <a:pt x="391" y="228"/>
                  </a:lnTo>
                  <a:lnTo>
                    <a:pt x="389" y="230"/>
                  </a:lnTo>
                  <a:lnTo>
                    <a:pt x="387" y="231"/>
                  </a:lnTo>
                  <a:lnTo>
                    <a:pt x="384" y="234"/>
                  </a:lnTo>
                  <a:lnTo>
                    <a:pt x="383" y="231"/>
                  </a:lnTo>
                  <a:lnTo>
                    <a:pt x="381" y="231"/>
                  </a:lnTo>
                  <a:lnTo>
                    <a:pt x="377" y="227"/>
                  </a:lnTo>
                  <a:lnTo>
                    <a:pt x="376" y="230"/>
                  </a:lnTo>
                  <a:lnTo>
                    <a:pt x="375" y="231"/>
                  </a:lnTo>
                  <a:lnTo>
                    <a:pt x="371" y="232"/>
                  </a:lnTo>
                  <a:lnTo>
                    <a:pt x="369" y="234"/>
                  </a:lnTo>
                  <a:lnTo>
                    <a:pt x="367" y="234"/>
                  </a:lnTo>
                  <a:lnTo>
                    <a:pt x="369" y="227"/>
                  </a:lnTo>
                  <a:lnTo>
                    <a:pt x="369" y="225"/>
                  </a:lnTo>
                  <a:lnTo>
                    <a:pt x="368" y="219"/>
                  </a:lnTo>
                  <a:lnTo>
                    <a:pt x="366" y="217"/>
                  </a:lnTo>
                  <a:lnTo>
                    <a:pt x="363" y="217"/>
                  </a:lnTo>
                  <a:lnTo>
                    <a:pt x="355" y="223"/>
                  </a:lnTo>
                  <a:lnTo>
                    <a:pt x="355" y="225"/>
                  </a:lnTo>
                  <a:lnTo>
                    <a:pt x="355" y="227"/>
                  </a:lnTo>
                  <a:lnTo>
                    <a:pt x="354" y="225"/>
                  </a:lnTo>
                  <a:lnTo>
                    <a:pt x="348" y="218"/>
                  </a:lnTo>
                  <a:lnTo>
                    <a:pt x="343" y="215"/>
                  </a:lnTo>
                  <a:lnTo>
                    <a:pt x="342" y="214"/>
                  </a:lnTo>
                  <a:lnTo>
                    <a:pt x="339" y="213"/>
                  </a:lnTo>
                  <a:lnTo>
                    <a:pt x="339" y="210"/>
                  </a:lnTo>
                  <a:lnTo>
                    <a:pt x="339" y="205"/>
                  </a:lnTo>
                  <a:lnTo>
                    <a:pt x="339" y="202"/>
                  </a:lnTo>
                  <a:lnTo>
                    <a:pt x="338" y="202"/>
                  </a:lnTo>
                  <a:lnTo>
                    <a:pt x="336" y="202"/>
                  </a:lnTo>
                  <a:lnTo>
                    <a:pt x="336" y="199"/>
                  </a:lnTo>
                  <a:lnTo>
                    <a:pt x="335" y="198"/>
                  </a:lnTo>
                  <a:lnTo>
                    <a:pt x="333" y="196"/>
                  </a:lnTo>
                  <a:lnTo>
                    <a:pt x="331" y="193"/>
                  </a:lnTo>
                  <a:lnTo>
                    <a:pt x="333" y="190"/>
                  </a:lnTo>
                  <a:lnTo>
                    <a:pt x="334" y="189"/>
                  </a:lnTo>
                  <a:lnTo>
                    <a:pt x="333" y="182"/>
                  </a:lnTo>
                  <a:lnTo>
                    <a:pt x="333" y="181"/>
                  </a:lnTo>
                  <a:lnTo>
                    <a:pt x="339" y="185"/>
                  </a:lnTo>
                  <a:lnTo>
                    <a:pt x="343" y="185"/>
                  </a:lnTo>
                  <a:lnTo>
                    <a:pt x="344" y="185"/>
                  </a:lnTo>
                  <a:lnTo>
                    <a:pt x="342" y="181"/>
                  </a:lnTo>
                  <a:lnTo>
                    <a:pt x="344" y="177"/>
                  </a:lnTo>
                  <a:lnTo>
                    <a:pt x="334" y="173"/>
                  </a:lnTo>
                  <a:lnTo>
                    <a:pt x="323" y="172"/>
                  </a:lnTo>
                  <a:lnTo>
                    <a:pt x="325" y="167"/>
                  </a:lnTo>
                  <a:lnTo>
                    <a:pt x="325" y="165"/>
                  </a:lnTo>
                  <a:lnTo>
                    <a:pt x="326" y="165"/>
                  </a:lnTo>
                  <a:lnTo>
                    <a:pt x="325" y="165"/>
                  </a:lnTo>
                  <a:lnTo>
                    <a:pt x="325" y="164"/>
                  </a:lnTo>
                  <a:lnTo>
                    <a:pt x="327" y="160"/>
                  </a:lnTo>
                  <a:lnTo>
                    <a:pt x="326" y="157"/>
                  </a:lnTo>
                  <a:lnTo>
                    <a:pt x="327" y="155"/>
                  </a:lnTo>
                  <a:lnTo>
                    <a:pt x="329" y="155"/>
                  </a:lnTo>
                  <a:lnTo>
                    <a:pt x="330" y="153"/>
                  </a:lnTo>
                  <a:lnTo>
                    <a:pt x="330" y="152"/>
                  </a:lnTo>
                  <a:lnTo>
                    <a:pt x="329" y="152"/>
                  </a:lnTo>
                  <a:lnTo>
                    <a:pt x="330" y="149"/>
                  </a:lnTo>
                  <a:lnTo>
                    <a:pt x="330" y="147"/>
                  </a:lnTo>
                  <a:lnTo>
                    <a:pt x="331" y="147"/>
                  </a:lnTo>
                  <a:lnTo>
                    <a:pt x="331" y="145"/>
                  </a:lnTo>
                  <a:lnTo>
                    <a:pt x="333" y="145"/>
                  </a:lnTo>
                  <a:lnTo>
                    <a:pt x="333" y="149"/>
                  </a:lnTo>
                  <a:lnTo>
                    <a:pt x="333" y="151"/>
                  </a:lnTo>
                  <a:lnTo>
                    <a:pt x="335" y="152"/>
                  </a:lnTo>
                  <a:lnTo>
                    <a:pt x="338" y="153"/>
                  </a:lnTo>
                  <a:lnTo>
                    <a:pt x="338" y="153"/>
                  </a:lnTo>
                  <a:lnTo>
                    <a:pt x="338" y="155"/>
                  </a:lnTo>
                  <a:lnTo>
                    <a:pt x="338" y="156"/>
                  </a:lnTo>
                  <a:lnTo>
                    <a:pt x="340" y="160"/>
                  </a:lnTo>
                  <a:lnTo>
                    <a:pt x="343" y="163"/>
                  </a:lnTo>
                  <a:lnTo>
                    <a:pt x="346" y="163"/>
                  </a:lnTo>
                  <a:lnTo>
                    <a:pt x="348" y="161"/>
                  </a:lnTo>
                  <a:lnTo>
                    <a:pt x="348" y="160"/>
                  </a:lnTo>
                  <a:lnTo>
                    <a:pt x="350" y="159"/>
                  </a:lnTo>
                  <a:lnTo>
                    <a:pt x="354" y="157"/>
                  </a:lnTo>
                  <a:lnTo>
                    <a:pt x="354" y="156"/>
                  </a:lnTo>
                  <a:lnTo>
                    <a:pt x="355" y="155"/>
                  </a:lnTo>
                  <a:lnTo>
                    <a:pt x="355" y="153"/>
                  </a:lnTo>
                  <a:lnTo>
                    <a:pt x="356" y="153"/>
                  </a:lnTo>
                  <a:lnTo>
                    <a:pt x="358" y="151"/>
                  </a:lnTo>
                  <a:lnTo>
                    <a:pt x="360" y="148"/>
                  </a:lnTo>
                  <a:lnTo>
                    <a:pt x="364" y="143"/>
                  </a:lnTo>
                  <a:lnTo>
                    <a:pt x="366" y="139"/>
                  </a:lnTo>
                  <a:lnTo>
                    <a:pt x="367" y="137"/>
                  </a:lnTo>
                  <a:lnTo>
                    <a:pt x="367" y="135"/>
                  </a:lnTo>
                  <a:lnTo>
                    <a:pt x="375" y="135"/>
                  </a:lnTo>
                  <a:lnTo>
                    <a:pt x="387" y="136"/>
                  </a:lnTo>
                  <a:lnTo>
                    <a:pt x="387" y="130"/>
                  </a:lnTo>
                  <a:lnTo>
                    <a:pt x="388" y="126"/>
                  </a:lnTo>
                  <a:lnTo>
                    <a:pt x="389" y="123"/>
                  </a:lnTo>
                  <a:lnTo>
                    <a:pt x="400" y="122"/>
                  </a:lnTo>
                  <a:lnTo>
                    <a:pt x="401" y="123"/>
                  </a:lnTo>
                  <a:lnTo>
                    <a:pt x="401" y="124"/>
                  </a:lnTo>
                  <a:lnTo>
                    <a:pt x="405" y="123"/>
                  </a:lnTo>
                  <a:lnTo>
                    <a:pt x="405" y="122"/>
                  </a:lnTo>
                  <a:lnTo>
                    <a:pt x="405" y="122"/>
                  </a:lnTo>
                  <a:lnTo>
                    <a:pt x="404" y="122"/>
                  </a:lnTo>
                  <a:lnTo>
                    <a:pt x="406" y="116"/>
                  </a:lnTo>
                  <a:lnTo>
                    <a:pt x="408" y="116"/>
                  </a:lnTo>
                  <a:lnTo>
                    <a:pt x="408" y="114"/>
                  </a:lnTo>
                  <a:lnTo>
                    <a:pt x="406" y="112"/>
                  </a:lnTo>
                  <a:lnTo>
                    <a:pt x="406" y="111"/>
                  </a:lnTo>
                  <a:lnTo>
                    <a:pt x="409" y="107"/>
                  </a:lnTo>
                  <a:lnTo>
                    <a:pt x="414" y="108"/>
                  </a:lnTo>
                  <a:lnTo>
                    <a:pt x="420" y="110"/>
                  </a:lnTo>
                  <a:lnTo>
                    <a:pt x="421" y="108"/>
                  </a:lnTo>
                  <a:lnTo>
                    <a:pt x="421" y="107"/>
                  </a:lnTo>
                  <a:lnTo>
                    <a:pt x="424" y="106"/>
                  </a:lnTo>
                  <a:lnTo>
                    <a:pt x="425" y="105"/>
                  </a:lnTo>
                  <a:lnTo>
                    <a:pt x="427" y="102"/>
                  </a:lnTo>
                  <a:lnTo>
                    <a:pt x="431" y="99"/>
                  </a:lnTo>
                  <a:lnTo>
                    <a:pt x="437" y="103"/>
                  </a:lnTo>
                  <a:lnTo>
                    <a:pt x="435" y="106"/>
                  </a:lnTo>
                  <a:close/>
                  <a:moveTo>
                    <a:pt x="336" y="177"/>
                  </a:moveTo>
                  <a:lnTo>
                    <a:pt x="335" y="178"/>
                  </a:lnTo>
                  <a:lnTo>
                    <a:pt x="335" y="177"/>
                  </a:lnTo>
                  <a:lnTo>
                    <a:pt x="336" y="176"/>
                  </a:lnTo>
                  <a:lnTo>
                    <a:pt x="336" y="177"/>
                  </a:lnTo>
                  <a:close/>
                  <a:moveTo>
                    <a:pt x="329" y="176"/>
                  </a:moveTo>
                  <a:lnTo>
                    <a:pt x="327" y="176"/>
                  </a:lnTo>
                  <a:lnTo>
                    <a:pt x="329" y="176"/>
                  </a:lnTo>
                  <a:lnTo>
                    <a:pt x="329" y="176"/>
                  </a:lnTo>
                  <a:close/>
                  <a:moveTo>
                    <a:pt x="24" y="21"/>
                  </a:moveTo>
                  <a:lnTo>
                    <a:pt x="21" y="23"/>
                  </a:lnTo>
                  <a:lnTo>
                    <a:pt x="17" y="23"/>
                  </a:lnTo>
                  <a:lnTo>
                    <a:pt x="19" y="17"/>
                  </a:lnTo>
                  <a:lnTo>
                    <a:pt x="20" y="15"/>
                  </a:lnTo>
                  <a:lnTo>
                    <a:pt x="24" y="20"/>
                  </a:lnTo>
                  <a:lnTo>
                    <a:pt x="24" y="21"/>
                  </a:lnTo>
                  <a:close/>
                  <a:moveTo>
                    <a:pt x="4" y="10"/>
                  </a:moveTo>
                  <a:lnTo>
                    <a:pt x="1" y="10"/>
                  </a:lnTo>
                  <a:lnTo>
                    <a:pt x="0" y="8"/>
                  </a:lnTo>
                  <a:lnTo>
                    <a:pt x="4" y="4"/>
                  </a:lnTo>
                  <a:lnTo>
                    <a:pt x="7" y="0"/>
                  </a:lnTo>
                  <a:lnTo>
                    <a:pt x="9" y="3"/>
                  </a:lnTo>
                  <a:lnTo>
                    <a:pt x="4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3" name="Freeform 12">
              <a:extLst>
                <a:ext uri="{FF2B5EF4-FFF2-40B4-BE49-F238E27FC236}">
                  <a16:creationId xmlns:a16="http://schemas.microsoft.com/office/drawing/2014/main" id="{06386C31-B8E2-56D7-0867-92DD3A0D1B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0176" y="1666875"/>
              <a:ext cx="1497013" cy="1427163"/>
            </a:xfrm>
            <a:custGeom>
              <a:avLst/>
              <a:gdLst>
                <a:gd name="T0" fmla="*/ 759 w 943"/>
                <a:gd name="T1" fmla="*/ 55 h 899"/>
                <a:gd name="T2" fmla="*/ 825 w 943"/>
                <a:gd name="T3" fmla="*/ 43 h 899"/>
                <a:gd name="T4" fmla="*/ 864 w 943"/>
                <a:gd name="T5" fmla="*/ 25 h 899"/>
                <a:gd name="T6" fmla="*/ 843 w 943"/>
                <a:gd name="T7" fmla="*/ 79 h 899"/>
                <a:gd name="T8" fmla="*/ 829 w 943"/>
                <a:gd name="T9" fmla="*/ 116 h 899"/>
                <a:gd name="T10" fmla="*/ 830 w 943"/>
                <a:gd name="T11" fmla="*/ 143 h 899"/>
                <a:gd name="T12" fmla="*/ 846 w 943"/>
                <a:gd name="T13" fmla="*/ 165 h 899"/>
                <a:gd name="T14" fmla="*/ 872 w 943"/>
                <a:gd name="T15" fmla="*/ 207 h 899"/>
                <a:gd name="T16" fmla="*/ 897 w 943"/>
                <a:gd name="T17" fmla="*/ 234 h 899"/>
                <a:gd name="T18" fmla="*/ 938 w 943"/>
                <a:gd name="T19" fmla="*/ 285 h 899"/>
                <a:gd name="T20" fmla="*/ 925 w 943"/>
                <a:gd name="T21" fmla="*/ 325 h 899"/>
                <a:gd name="T22" fmla="*/ 937 w 943"/>
                <a:gd name="T23" fmla="*/ 370 h 899"/>
                <a:gd name="T24" fmla="*/ 897 w 943"/>
                <a:gd name="T25" fmla="*/ 426 h 899"/>
                <a:gd name="T26" fmla="*/ 847 w 943"/>
                <a:gd name="T27" fmla="*/ 453 h 899"/>
                <a:gd name="T28" fmla="*/ 802 w 943"/>
                <a:gd name="T29" fmla="*/ 452 h 899"/>
                <a:gd name="T30" fmla="*/ 761 w 943"/>
                <a:gd name="T31" fmla="*/ 480 h 899"/>
                <a:gd name="T32" fmla="*/ 713 w 943"/>
                <a:gd name="T33" fmla="*/ 526 h 899"/>
                <a:gd name="T34" fmla="*/ 757 w 943"/>
                <a:gd name="T35" fmla="*/ 564 h 899"/>
                <a:gd name="T36" fmla="*/ 701 w 943"/>
                <a:gd name="T37" fmla="*/ 597 h 899"/>
                <a:gd name="T38" fmla="*/ 685 w 943"/>
                <a:gd name="T39" fmla="*/ 643 h 899"/>
                <a:gd name="T40" fmla="*/ 645 w 943"/>
                <a:gd name="T41" fmla="*/ 692 h 899"/>
                <a:gd name="T42" fmla="*/ 590 w 943"/>
                <a:gd name="T43" fmla="*/ 722 h 899"/>
                <a:gd name="T44" fmla="*/ 566 w 943"/>
                <a:gd name="T45" fmla="*/ 754 h 899"/>
                <a:gd name="T46" fmla="*/ 537 w 943"/>
                <a:gd name="T47" fmla="*/ 697 h 899"/>
                <a:gd name="T48" fmla="*/ 491 w 943"/>
                <a:gd name="T49" fmla="*/ 667 h 899"/>
                <a:gd name="T50" fmla="*/ 470 w 943"/>
                <a:gd name="T51" fmla="*/ 705 h 899"/>
                <a:gd name="T52" fmla="*/ 447 w 943"/>
                <a:gd name="T53" fmla="*/ 738 h 899"/>
                <a:gd name="T54" fmla="*/ 389 w 943"/>
                <a:gd name="T55" fmla="*/ 761 h 899"/>
                <a:gd name="T56" fmla="*/ 329 w 943"/>
                <a:gd name="T57" fmla="*/ 791 h 899"/>
                <a:gd name="T58" fmla="*/ 269 w 943"/>
                <a:gd name="T59" fmla="*/ 813 h 899"/>
                <a:gd name="T60" fmla="*/ 248 w 943"/>
                <a:gd name="T61" fmla="*/ 850 h 899"/>
                <a:gd name="T62" fmla="*/ 219 w 943"/>
                <a:gd name="T63" fmla="*/ 856 h 899"/>
                <a:gd name="T64" fmla="*/ 223 w 943"/>
                <a:gd name="T65" fmla="*/ 887 h 899"/>
                <a:gd name="T66" fmla="*/ 177 w 943"/>
                <a:gd name="T67" fmla="*/ 875 h 899"/>
                <a:gd name="T68" fmla="*/ 140 w 943"/>
                <a:gd name="T69" fmla="*/ 883 h 899"/>
                <a:gd name="T70" fmla="*/ 128 w 943"/>
                <a:gd name="T71" fmla="*/ 894 h 899"/>
                <a:gd name="T72" fmla="*/ 120 w 943"/>
                <a:gd name="T73" fmla="*/ 844 h 899"/>
                <a:gd name="T74" fmla="*/ 81 w 943"/>
                <a:gd name="T75" fmla="*/ 791 h 899"/>
                <a:gd name="T76" fmla="*/ 78 w 943"/>
                <a:gd name="T77" fmla="*/ 757 h 899"/>
                <a:gd name="T78" fmla="*/ 39 w 943"/>
                <a:gd name="T79" fmla="*/ 718 h 899"/>
                <a:gd name="T80" fmla="*/ 53 w 943"/>
                <a:gd name="T81" fmla="*/ 646 h 899"/>
                <a:gd name="T82" fmla="*/ 7 w 943"/>
                <a:gd name="T83" fmla="*/ 617 h 899"/>
                <a:gd name="T84" fmla="*/ 29 w 943"/>
                <a:gd name="T85" fmla="*/ 583 h 899"/>
                <a:gd name="T86" fmla="*/ 82 w 943"/>
                <a:gd name="T87" fmla="*/ 534 h 899"/>
                <a:gd name="T88" fmla="*/ 82 w 943"/>
                <a:gd name="T89" fmla="*/ 481 h 899"/>
                <a:gd name="T90" fmla="*/ 95 w 943"/>
                <a:gd name="T91" fmla="*/ 394 h 899"/>
                <a:gd name="T92" fmla="*/ 39 w 943"/>
                <a:gd name="T93" fmla="*/ 303 h 899"/>
                <a:gd name="T94" fmla="*/ 95 w 943"/>
                <a:gd name="T95" fmla="*/ 265 h 899"/>
                <a:gd name="T96" fmla="*/ 143 w 943"/>
                <a:gd name="T97" fmla="*/ 263 h 899"/>
                <a:gd name="T98" fmla="*/ 172 w 943"/>
                <a:gd name="T99" fmla="*/ 261 h 899"/>
                <a:gd name="T100" fmla="*/ 247 w 943"/>
                <a:gd name="T101" fmla="*/ 245 h 899"/>
                <a:gd name="T102" fmla="*/ 250 w 943"/>
                <a:gd name="T103" fmla="*/ 169 h 899"/>
                <a:gd name="T104" fmla="*/ 346 w 943"/>
                <a:gd name="T105" fmla="*/ 104 h 899"/>
                <a:gd name="T106" fmla="*/ 430 w 943"/>
                <a:gd name="T107" fmla="*/ 74 h 899"/>
                <a:gd name="T108" fmla="*/ 494 w 943"/>
                <a:gd name="T109" fmla="*/ 26 h 899"/>
                <a:gd name="T110" fmla="*/ 564 w 943"/>
                <a:gd name="T111" fmla="*/ 83 h 899"/>
                <a:gd name="T112" fmla="*/ 548 w 943"/>
                <a:gd name="T113" fmla="*/ 130 h 899"/>
                <a:gd name="T114" fmla="*/ 564 w 943"/>
                <a:gd name="T115" fmla="*/ 169 h 899"/>
                <a:gd name="T116" fmla="*/ 616 w 943"/>
                <a:gd name="T117" fmla="*/ 188 h 899"/>
                <a:gd name="T118" fmla="*/ 688 w 943"/>
                <a:gd name="T119" fmla="*/ 128 h 899"/>
                <a:gd name="T120" fmla="*/ 656 w 943"/>
                <a:gd name="T121" fmla="*/ 50 h 899"/>
                <a:gd name="T122" fmla="*/ 682 w 943"/>
                <a:gd name="T123" fmla="*/ 33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43" h="899">
                  <a:moveTo>
                    <a:pt x="744" y="2"/>
                  </a:moveTo>
                  <a:lnTo>
                    <a:pt x="747" y="5"/>
                  </a:lnTo>
                  <a:lnTo>
                    <a:pt x="748" y="5"/>
                  </a:lnTo>
                  <a:lnTo>
                    <a:pt x="750" y="5"/>
                  </a:lnTo>
                  <a:lnTo>
                    <a:pt x="750" y="6"/>
                  </a:lnTo>
                  <a:lnTo>
                    <a:pt x="750" y="8"/>
                  </a:lnTo>
                  <a:lnTo>
                    <a:pt x="751" y="9"/>
                  </a:lnTo>
                  <a:lnTo>
                    <a:pt x="752" y="10"/>
                  </a:lnTo>
                  <a:lnTo>
                    <a:pt x="753" y="13"/>
                  </a:lnTo>
                  <a:lnTo>
                    <a:pt x="752" y="20"/>
                  </a:lnTo>
                  <a:lnTo>
                    <a:pt x="753" y="22"/>
                  </a:lnTo>
                  <a:lnTo>
                    <a:pt x="755" y="23"/>
                  </a:lnTo>
                  <a:lnTo>
                    <a:pt x="755" y="29"/>
                  </a:lnTo>
                  <a:lnTo>
                    <a:pt x="755" y="31"/>
                  </a:lnTo>
                  <a:lnTo>
                    <a:pt x="753" y="31"/>
                  </a:lnTo>
                  <a:lnTo>
                    <a:pt x="753" y="37"/>
                  </a:lnTo>
                  <a:lnTo>
                    <a:pt x="755" y="39"/>
                  </a:lnTo>
                  <a:lnTo>
                    <a:pt x="757" y="43"/>
                  </a:lnTo>
                  <a:lnTo>
                    <a:pt x="755" y="46"/>
                  </a:lnTo>
                  <a:lnTo>
                    <a:pt x="753" y="47"/>
                  </a:lnTo>
                  <a:lnTo>
                    <a:pt x="755" y="52"/>
                  </a:lnTo>
                  <a:lnTo>
                    <a:pt x="753" y="58"/>
                  </a:lnTo>
                  <a:lnTo>
                    <a:pt x="756" y="59"/>
                  </a:lnTo>
                  <a:lnTo>
                    <a:pt x="756" y="58"/>
                  </a:lnTo>
                  <a:lnTo>
                    <a:pt x="759" y="55"/>
                  </a:lnTo>
                  <a:lnTo>
                    <a:pt x="761" y="58"/>
                  </a:lnTo>
                  <a:lnTo>
                    <a:pt x="764" y="60"/>
                  </a:lnTo>
                  <a:lnTo>
                    <a:pt x="769" y="59"/>
                  </a:lnTo>
                  <a:lnTo>
                    <a:pt x="772" y="58"/>
                  </a:lnTo>
                  <a:lnTo>
                    <a:pt x="776" y="56"/>
                  </a:lnTo>
                  <a:lnTo>
                    <a:pt x="789" y="60"/>
                  </a:lnTo>
                  <a:lnTo>
                    <a:pt x="792" y="60"/>
                  </a:lnTo>
                  <a:lnTo>
                    <a:pt x="794" y="59"/>
                  </a:lnTo>
                  <a:lnTo>
                    <a:pt x="794" y="58"/>
                  </a:lnTo>
                  <a:lnTo>
                    <a:pt x="796" y="59"/>
                  </a:lnTo>
                  <a:lnTo>
                    <a:pt x="801" y="58"/>
                  </a:lnTo>
                  <a:lnTo>
                    <a:pt x="801" y="55"/>
                  </a:lnTo>
                  <a:lnTo>
                    <a:pt x="802" y="54"/>
                  </a:lnTo>
                  <a:lnTo>
                    <a:pt x="802" y="55"/>
                  </a:lnTo>
                  <a:lnTo>
                    <a:pt x="804" y="55"/>
                  </a:lnTo>
                  <a:lnTo>
                    <a:pt x="805" y="55"/>
                  </a:lnTo>
                  <a:lnTo>
                    <a:pt x="809" y="55"/>
                  </a:lnTo>
                  <a:lnTo>
                    <a:pt x="812" y="55"/>
                  </a:lnTo>
                  <a:lnTo>
                    <a:pt x="814" y="52"/>
                  </a:lnTo>
                  <a:lnTo>
                    <a:pt x="814" y="50"/>
                  </a:lnTo>
                  <a:lnTo>
                    <a:pt x="817" y="50"/>
                  </a:lnTo>
                  <a:lnTo>
                    <a:pt x="818" y="49"/>
                  </a:lnTo>
                  <a:lnTo>
                    <a:pt x="819" y="46"/>
                  </a:lnTo>
                  <a:lnTo>
                    <a:pt x="822" y="45"/>
                  </a:lnTo>
                  <a:lnTo>
                    <a:pt x="825" y="43"/>
                  </a:lnTo>
                  <a:lnTo>
                    <a:pt x="825" y="42"/>
                  </a:lnTo>
                  <a:lnTo>
                    <a:pt x="825" y="41"/>
                  </a:lnTo>
                  <a:lnTo>
                    <a:pt x="823" y="41"/>
                  </a:lnTo>
                  <a:lnTo>
                    <a:pt x="825" y="39"/>
                  </a:lnTo>
                  <a:lnTo>
                    <a:pt x="825" y="37"/>
                  </a:lnTo>
                  <a:lnTo>
                    <a:pt x="825" y="35"/>
                  </a:lnTo>
                  <a:lnTo>
                    <a:pt x="829" y="31"/>
                  </a:lnTo>
                  <a:lnTo>
                    <a:pt x="830" y="31"/>
                  </a:lnTo>
                  <a:lnTo>
                    <a:pt x="831" y="31"/>
                  </a:lnTo>
                  <a:lnTo>
                    <a:pt x="834" y="31"/>
                  </a:lnTo>
                  <a:lnTo>
                    <a:pt x="834" y="30"/>
                  </a:lnTo>
                  <a:lnTo>
                    <a:pt x="835" y="25"/>
                  </a:lnTo>
                  <a:lnTo>
                    <a:pt x="839" y="23"/>
                  </a:lnTo>
                  <a:lnTo>
                    <a:pt x="841" y="22"/>
                  </a:lnTo>
                  <a:lnTo>
                    <a:pt x="841" y="21"/>
                  </a:lnTo>
                  <a:lnTo>
                    <a:pt x="842" y="16"/>
                  </a:lnTo>
                  <a:lnTo>
                    <a:pt x="846" y="16"/>
                  </a:lnTo>
                  <a:lnTo>
                    <a:pt x="851" y="17"/>
                  </a:lnTo>
                  <a:lnTo>
                    <a:pt x="852" y="17"/>
                  </a:lnTo>
                  <a:lnTo>
                    <a:pt x="854" y="16"/>
                  </a:lnTo>
                  <a:lnTo>
                    <a:pt x="855" y="18"/>
                  </a:lnTo>
                  <a:lnTo>
                    <a:pt x="858" y="21"/>
                  </a:lnTo>
                  <a:lnTo>
                    <a:pt x="860" y="22"/>
                  </a:lnTo>
                  <a:lnTo>
                    <a:pt x="863" y="22"/>
                  </a:lnTo>
                  <a:lnTo>
                    <a:pt x="864" y="25"/>
                  </a:lnTo>
                  <a:lnTo>
                    <a:pt x="862" y="26"/>
                  </a:lnTo>
                  <a:lnTo>
                    <a:pt x="860" y="26"/>
                  </a:lnTo>
                  <a:lnTo>
                    <a:pt x="860" y="29"/>
                  </a:lnTo>
                  <a:lnTo>
                    <a:pt x="858" y="31"/>
                  </a:lnTo>
                  <a:lnTo>
                    <a:pt x="855" y="33"/>
                  </a:lnTo>
                  <a:lnTo>
                    <a:pt x="854" y="38"/>
                  </a:lnTo>
                  <a:lnTo>
                    <a:pt x="855" y="41"/>
                  </a:lnTo>
                  <a:lnTo>
                    <a:pt x="856" y="42"/>
                  </a:lnTo>
                  <a:lnTo>
                    <a:pt x="858" y="45"/>
                  </a:lnTo>
                  <a:lnTo>
                    <a:pt x="856" y="46"/>
                  </a:lnTo>
                  <a:lnTo>
                    <a:pt x="858" y="49"/>
                  </a:lnTo>
                  <a:lnTo>
                    <a:pt x="859" y="49"/>
                  </a:lnTo>
                  <a:lnTo>
                    <a:pt x="860" y="49"/>
                  </a:lnTo>
                  <a:lnTo>
                    <a:pt x="860" y="52"/>
                  </a:lnTo>
                  <a:lnTo>
                    <a:pt x="859" y="58"/>
                  </a:lnTo>
                  <a:lnTo>
                    <a:pt x="856" y="59"/>
                  </a:lnTo>
                  <a:lnTo>
                    <a:pt x="854" y="63"/>
                  </a:lnTo>
                  <a:lnTo>
                    <a:pt x="854" y="64"/>
                  </a:lnTo>
                  <a:lnTo>
                    <a:pt x="854" y="68"/>
                  </a:lnTo>
                  <a:lnTo>
                    <a:pt x="851" y="71"/>
                  </a:lnTo>
                  <a:lnTo>
                    <a:pt x="850" y="74"/>
                  </a:lnTo>
                  <a:lnTo>
                    <a:pt x="850" y="75"/>
                  </a:lnTo>
                  <a:lnTo>
                    <a:pt x="847" y="78"/>
                  </a:lnTo>
                  <a:lnTo>
                    <a:pt x="844" y="79"/>
                  </a:lnTo>
                  <a:lnTo>
                    <a:pt x="843" y="79"/>
                  </a:lnTo>
                  <a:lnTo>
                    <a:pt x="842" y="81"/>
                  </a:lnTo>
                  <a:lnTo>
                    <a:pt x="841" y="80"/>
                  </a:lnTo>
                  <a:lnTo>
                    <a:pt x="837" y="79"/>
                  </a:lnTo>
                  <a:lnTo>
                    <a:pt x="835" y="83"/>
                  </a:lnTo>
                  <a:lnTo>
                    <a:pt x="834" y="85"/>
                  </a:lnTo>
                  <a:lnTo>
                    <a:pt x="833" y="85"/>
                  </a:lnTo>
                  <a:lnTo>
                    <a:pt x="831" y="85"/>
                  </a:lnTo>
                  <a:lnTo>
                    <a:pt x="830" y="88"/>
                  </a:lnTo>
                  <a:lnTo>
                    <a:pt x="827" y="88"/>
                  </a:lnTo>
                  <a:lnTo>
                    <a:pt x="827" y="91"/>
                  </a:lnTo>
                  <a:lnTo>
                    <a:pt x="827" y="92"/>
                  </a:lnTo>
                  <a:lnTo>
                    <a:pt x="826" y="93"/>
                  </a:lnTo>
                  <a:lnTo>
                    <a:pt x="825" y="95"/>
                  </a:lnTo>
                  <a:lnTo>
                    <a:pt x="825" y="100"/>
                  </a:lnTo>
                  <a:lnTo>
                    <a:pt x="825" y="103"/>
                  </a:lnTo>
                  <a:lnTo>
                    <a:pt x="822" y="105"/>
                  </a:lnTo>
                  <a:lnTo>
                    <a:pt x="819" y="107"/>
                  </a:lnTo>
                  <a:lnTo>
                    <a:pt x="821" y="108"/>
                  </a:lnTo>
                  <a:lnTo>
                    <a:pt x="821" y="109"/>
                  </a:lnTo>
                  <a:lnTo>
                    <a:pt x="822" y="109"/>
                  </a:lnTo>
                  <a:lnTo>
                    <a:pt x="822" y="111"/>
                  </a:lnTo>
                  <a:lnTo>
                    <a:pt x="821" y="112"/>
                  </a:lnTo>
                  <a:lnTo>
                    <a:pt x="822" y="114"/>
                  </a:lnTo>
                  <a:lnTo>
                    <a:pt x="827" y="116"/>
                  </a:lnTo>
                  <a:lnTo>
                    <a:pt x="829" y="116"/>
                  </a:lnTo>
                  <a:lnTo>
                    <a:pt x="830" y="117"/>
                  </a:lnTo>
                  <a:lnTo>
                    <a:pt x="830" y="118"/>
                  </a:lnTo>
                  <a:lnTo>
                    <a:pt x="831" y="118"/>
                  </a:lnTo>
                  <a:lnTo>
                    <a:pt x="837" y="120"/>
                  </a:lnTo>
                  <a:lnTo>
                    <a:pt x="842" y="125"/>
                  </a:lnTo>
                  <a:lnTo>
                    <a:pt x="847" y="126"/>
                  </a:lnTo>
                  <a:lnTo>
                    <a:pt x="846" y="126"/>
                  </a:lnTo>
                  <a:lnTo>
                    <a:pt x="843" y="130"/>
                  </a:lnTo>
                  <a:lnTo>
                    <a:pt x="842" y="130"/>
                  </a:lnTo>
                  <a:lnTo>
                    <a:pt x="841" y="130"/>
                  </a:lnTo>
                  <a:lnTo>
                    <a:pt x="839" y="129"/>
                  </a:lnTo>
                  <a:lnTo>
                    <a:pt x="838" y="129"/>
                  </a:lnTo>
                  <a:lnTo>
                    <a:pt x="837" y="132"/>
                  </a:lnTo>
                  <a:lnTo>
                    <a:pt x="839" y="134"/>
                  </a:lnTo>
                  <a:lnTo>
                    <a:pt x="839" y="136"/>
                  </a:lnTo>
                  <a:lnTo>
                    <a:pt x="839" y="138"/>
                  </a:lnTo>
                  <a:lnTo>
                    <a:pt x="841" y="142"/>
                  </a:lnTo>
                  <a:lnTo>
                    <a:pt x="839" y="143"/>
                  </a:lnTo>
                  <a:lnTo>
                    <a:pt x="839" y="146"/>
                  </a:lnTo>
                  <a:lnTo>
                    <a:pt x="833" y="146"/>
                  </a:lnTo>
                  <a:lnTo>
                    <a:pt x="833" y="145"/>
                  </a:lnTo>
                  <a:lnTo>
                    <a:pt x="833" y="143"/>
                  </a:lnTo>
                  <a:lnTo>
                    <a:pt x="833" y="142"/>
                  </a:lnTo>
                  <a:lnTo>
                    <a:pt x="831" y="142"/>
                  </a:lnTo>
                  <a:lnTo>
                    <a:pt x="830" y="143"/>
                  </a:lnTo>
                  <a:lnTo>
                    <a:pt x="829" y="143"/>
                  </a:lnTo>
                  <a:lnTo>
                    <a:pt x="827" y="142"/>
                  </a:lnTo>
                  <a:lnTo>
                    <a:pt x="826" y="141"/>
                  </a:lnTo>
                  <a:lnTo>
                    <a:pt x="823" y="142"/>
                  </a:lnTo>
                  <a:lnTo>
                    <a:pt x="826" y="143"/>
                  </a:lnTo>
                  <a:lnTo>
                    <a:pt x="826" y="145"/>
                  </a:lnTo>
                  <a:lnTo>
                    <a:pt x="827" y="145"/>
                  </a:lnTo>
                  <a:lnTo>
                    <a:pt x="830" y="150"/>
                  </a:lnTo>
                  <a:lnTo>
                    <a:pt x="831" y="151"/>
                  </a:lnTo>
                  <a:lnTo>
                    <a:pt x="833" y="151"/>
                  </a:lnTo>
                  <a:lnTo>
                    <a:pt x="831" y="154"/>
                  </a:lnTo>
                  <a:lnTo>
                    <a:pt x="831" y="155"/>
                  </a:lnTo>
                  <a:lnTo>
                    <a:pt x="831" y="159"/>
                  </a:lnTo>
                  <a:lnTo>
                    <a:pt x="833" y="159"/>
                  </a:lnTo>
                  <a:lnTo>
                    <a:pt x="831" y="161"/>
                  </a:lnTo>
                  <a:lnTo>
                    <a:pt x="830" y="166"/>
                  </a:lnTo>
                  <a:lnTo>
                    <a:pt x="833" y="167"/>
                  </a:lnTo>
                  <a:lnTo>
                    <a:pt x="837" y="165"/>
                  </a:lnTo>
                  <a:lnTo>
                    <a:pt x="838" y="165"/>
                  </a:lnTo>
                  <a:lnTo>
                    <a:pt x="841" y="163"/>
                  </a:lnTo>
                  <a:lnTo>
                    <a:pt x="842" y="161"/>
                  </a:lnTo>
                  <a:lnTo>
                    <a:pt x="844" y="161"/>
                  </a:lnTo>
                  <a:lnTo>
                    <a:pt x="844" y="162"/>
                  </a:lnTo>
                  <a:lnTo>
                    <a:pt x="846" y="163"/>
                  </a:lnTo>
                  <a:lnTo>
                    <a:pt x="846" y="165"/>
                  </a:lnTo>
                  <a:lnTo>
                    <a:pt x="847" y="165"/>
                  </a:lnTo>
                  <a:lnTo>
                    <a:pt x="852" y="167"/>
                  </a:lnTo>
                  <a:lnTo>
                    <a:pt x="855" y="167"/>
                  </a:lnTo>
                  <a:lnTo>
                    <a:pt x="856" y="167"/>
                  </a:lnTo>
                  <a:lnTo>
                    <a:pt x="858" y="166"/>
                  </a:lnTo>
                  <a:lnTo>
                    <a:pt x="864" y="167"/>
                  </a:lnTo>
                  <a:lnTo>
                    <a:pt x="867" y="170"/>
                  </a:lnTo>
                  <a:lnTo>
                    <a:pt x="868" y="174"/>
                  </a:lnTo>
                  <a:lnTo>
                    <a:pt x="867" y="175"/>
                  </a:lnTo>
                  <a:lnTo>
                    <a:pt x="866" y="176"/>
                  </a:lnTo>
                  <a:lnTo>
                    <a:pt x="864" y="178"/>
                  </a:lnTo>
                  <a:lnTo>
                    <a:pt x="863" y="179"/>
                  </a:lnTo>
                  <a:lnTo>
                    <a:pt x="862" y="183"/>
                  </a:lnTo>
                  <a:lnTo>
                    <a:pt x="863" y="183"/>
                  </a:lnTo>
                  <a:lnTo>
                    <a:pt x="864" y="182"/>
                  </a:lnTo>
                  <a:lnTo>
                    <a:pt x="867" y="183"/>
                  </a:lnTo>
                  <a:lnTo>
                    <a:pt x="867" y="186"/>
                  </a:lnTo>
                  <a:lnTo>
                    <a:pt x="870" y="187"/>
                  </a:lnTo>
                  <a:lnTo>
                    <a:pt x="872" y="188"/>
                  </a:lnTo>
                  <a:lnTo>
                    <a:pt x="875" y="194"/>
                  </a:lnTo>
                  <a:lnTo>
                    <a:pt x="874" y="196"/>
                  </a:lnTo>
                  <a:lnTo>
                    <a:pt x="872" y="199"/>
                  </a:lnTo>
                  <a:lnTo>
                    <a:pt x="872" y="203"/>
                  </a:lnTo>
                  <a:lnTo>
                    <a:pt x="872" y="205"/>
                  </a:lnTo>
                  <a:lnTo>
                    <a:pt x="872" y="207"/>
                  </a:lnTo>
                  <a:lnTo>
                    <a:pt x="872" y="208"/>
                  </a:lnTo>
                  <a:lnTo>
                    <a:pt x="874" y="212"/>
                  </a:lnTo>
                  <a:lnTo>
                    <a:pt x="875" y="213"/>
                  </a:lnTo>
                  <a:lnTo>
                    <a:pt x="876" y="219"/>
                  </a:lnTo>
                  <a:lnTo>
                    <a:pt x="874" y="221"/>
                  </a:lnTo>
                  <a:lnTo>
                    <a:pt x="874" y="221"/>
                  </a:lnTo>
                  <a:lnTo>
                    <a:pt x="874" y="223"/>
                  </a:lnTo>
                  <a:lnTo>
                    <a:pt x="876" y="224"/>
                  </a:lnTo>
                  <a:lnTo>
                    <a:pt x="874" y="227"/>
                  </a:lnTo>
                  <a:lnTo>
                    <a:pt x="874" y="229"/>
                  </a:lnTo>
                  <a:lnTo>
                    <a:pt x="872" y="231"/>
                  </a:lnTo>
                  <a:lnTo>
                    <a:pt x="874" y="233"/>
                  </a:lnTo>
                  <a:lnTo>
                    <a:pt x="874" y="234"/>
                  </a:lnTo>
                  <a:lnTo>
                    <a:pt x="874" y="236"/>
                  </a:lnTo>
                  <a:lnTo>
                    <a:pt x="874" y="237"/>
                  </a:lnTo>
                  <a:lnTo>
                    <a:pt x="876" y="238"/>
                  </a:lnTo>
                  <a:lnTo>
                    <a:pt x="880" y="240"/>
                  </a:lnTo>
                  <a:lnTo>
                    <a:pt x="880" y="238"/>
                  </a:lnTo>
                  <a:lnTo>
                    <a:pt x="880" y="237"/>
                  </a:lnTo>
                  <a:lnTo>
                    <a:pt x="881" y="234"/>
                  </a:lnTo>
                  <a:lnTo>
                    <a:pt x="887" y="233"/>
                  </a:lnTo>
                  <a:lnTo>
                    <a:pt x="893" y="233"/>
                  </a:lnTo>
                  <a:lnTo>
                    <a:pt x="896" y="234"/>
                  </a:lnTo>
                  <a:lnTo>
                    <a:pt x="896" y="236"/>
                  </a:lnTo>
                  <a:lnTo>
                    <a:pt x="897" y="234"/>
                  </a:lnTo>
                  <a:lnTo>
                    <a:pt x="897" y="238"/>
                  </a:lnTo>
                  <a:lnTo>
                    <a:pt x="899" y="240"/>
                  </a:lnTo>
                  <a:lnTo>
                    <a:pt x="900" y="241"/>
                  </a:lnTo>
                  <a:lnTo>
                    <a:pt x="897" y="242"/>
                  </a:lnTo>
                  <a:lnTo>
                    <a:pt x="896" y="242"/>
                  </a:lnTo>
                  <a:lnTo>
                    <a:pt x="896" y="246"/>
                  </a:lnTo>
                  <a:lnTo>
                    <a:pt x="897" y="248"/>
                  </a:lnTo>
                  <a:lnTo>
                    <a:pt x="897" y="249"/>
                  </a:lnTo>
                  <a:lnTo>
                    <a:pt x="897" y="253"/>
                  </a:lnTo>
                  <a:lnTo>
                    <a:pt x="903" y="257"/>
                  </a:lnTo>
                  <a:lnTo>
                    <a:pt x="905" y="256"/>
                  </a:lnTo>
                  <a:lnTo>
                    <a:pt x="912" y="258"/>
                  </a:lnTo>
                  <a:lnTo>
                    <a:pt x="913" y="262"/>
                  </a:lnTo>
                  <a:lnTo>
                    <a:pt x="914" y="270"/>
                  </a:lnTo>
                  <a:lnTo>
                    <a:pt x="913" y="275"/>
                  </a:lnTo>
                  <a:lnTo>
                    <a:pt x="912" y="285"/>
                  </a:lnTo>
                  <a:lnTo>
                    <a:pt x="908" y="285"/>
                  </a:lnTo>
                  <a:lnTo>
                    <a:pt x="912" y="285"/>
                  </a:lnTo>
                  <a:lnTo>
                    <a:pt x="913" y="285"/>
                  </a:lnTo>
                  <a:lnTo>
                    <a:pt x="918" y="281"/>
                  </a:lnTo>
                  <a:lnTo>
                    <a:pt x="921" y="281"/>
                  </a:lnTo>
                  <a:lnTo>
                    <a:pt x="925" y="282"/>
                  </a:lnTo>
                  <a:lnTo>
                    <a:pt x="929" y="283"/>
                  </a:lnTo>
                  <a:lnTo>
                    <a:pt x="932" y="285"/>
                  </a:lnTo>
                  <a:lnTo>
                    <a:pt x="938" y="285"/>
                  </a:lnTo>
                  <a:lnTo>
                    <a:pt x="941" y="283"/>
                  </a:lnTo>
                  <a:lnTo>
                    <a:pt x="943" y="282"/>
                  </a:lnTo>
                  <a:lnTo>
                    <a:pt x="943" y="285"/>
                  </a:lnTo>
                  <a:lnTo>
                    <a:pt x="942" y="286"/>
                  </a:lnTo>
                  <a:lnTo>
                    <a:pt x="937" y="290"/>
                  </a:lnTo>
                  <a:lnTo>
                    <a:pt x="937" y="291"/>
                  </a:lnTo>
                  <a:lnTo>
                    <a:pt x="938" y="294"/>
                  </a:lnTo>
                  <a:lnTo>
                    <a:pt x="938" y="296"/>
                  </a:lnTo>
                  <a:lnTo>
                    <a:pt x="937" y="299"/>
                  </a:lnTo>
                  <a:lnTo>
                    <a:pt x="937" y="302"/>
                  </a:lnTo>
                  <a:lnTo>
                    <a:pt x="937" y="306"/>
                  </a:lnTo>
                  <a:lnTo>
                    <a:pt x="937" y="306"/>
                  </a:lnTo>
                  <a:lnTo>
                    <a:pt x="938" y="306"/>
                  </a:lnTo>
                  <a:lnTo>
                    <a:pt x="938" y="307"/>
                  </a:lnTo>
                  <a:lnTo>
                    <a:pt x="938" y="308"/>
                  </a:lnTo>
                  <a:lnTo>
                    <a:pt x="938" y="310"/>
                  </a:lnTo>
                  <a:lnTo>
                    <a:pt x="939" y="310"/>
                  </a:lnTo>
                  <a:lnTo>
                    <a:pt x="936" y="315"/>
                  </a:lnTo>
                  <a:lnTo>
                    <a:pt x="933" y="318"/>
                  </a:lnTo>
                  <a:lnTo>
                    <a:pt x="930" y="320"/>
                  </a:lnTo>
                  <a:lnTo>
                    <a:pt x="930" y="321"/>
                  </a:lnTo>
                  <a:lnTo>
                    <a:pt x="929" y="324"/>
                  </a:lnTo>
                  <a:lnTo>
                    <a:pt x="926" y="324"/>
                  </a:lnTo>
                  <a:lnTo>
                    <a:pt x="925" y="324"/>
                  </a:lnTo>
                  <a:lnTo>
                    <a:pt x="925" y="325"/>
                  </a:lnTo>
                  <a:lnTo>
                    <a:pt x="924" y="327"/>
                  </a:lnTo>
                  <a:lnTo>
                    <a:pt x="924" y="328"/>
                  </a:lnTo>
                  <a:lnTo>
                    <a:pt x="922" y="331"/>
                  </a:lnTo>
                  <a:lnTo>
                    <a:pt x="922" y="333"/>
                  </a:lnTo>
                  <a:lnTo>
                    <a:pt x="924" y="333"/>
                  </a:lnTo>
                  <a:lnTo>
                    <a:pt x="928" y="336"/>
                  </a:lnTo>
                  <a:lnTo>
                    <a:pt x="926" y="337"/>
                  </a:lnTo>
                  <a:lnTo>
                    <a:pt x="925" y="341"/>
                  </a:lnTo>
                  <a:lnTo>
                    <a:pt x="926" y="343"/>
                  </a:lnTo>
                  <a:lnTo>
                    <a:pt x="928" y="345"/>
                  </a:lnTo>
                  <a:lnTo>
                    <a:pt x="929" y="348"/>
                  </a:lnTo>
                  <a:lnTo>
                    <a:pt x="929" y="348"/>
                  </a:lnTo>
                  <a:lnTo>
                    <a:pt x="926" y="352"/>
                  </a:lnTo>
                  <a:lnTo>
                    <a:pt x="925" y="353"/>
                  </a:lnTo>
                  <a:lnTo>
                    <a:pt x="926" y="354"/>
                  </a:lnTo>
                  <a:lnTo>
                    <a:pt x="926" y="357"/>
                  </a:lnTo>
                  <a:lnTo>
                    <a:pt x="926" y="360"/>
                  </a:lnTo>
                  <a:lnTo>
                    <a:pt x="925" y="361"/>
                  </a:lnTo>
                  <a:lnTo>
                    <a:pt x="924" y="361"/>
                  </a:lnTo>
                  <a:lnTo>
                    <a:pt x="924" y="362"/>
                  </a:lnTo>
                  <a:lnTo>
                    <a:pt x="921" y="369"/>
                  </a:lnTo>
                  <a:lnTo>
                    <a:pt x="924" y="372"/>
                  </a:lnTo>
                  <a:lnTo>
                    <a:pt x="933" y="370"/>
                  </a:lnTo>
                  <a:lnTo>
                    <a:pt x="938" y="369"/>
                  </a:lnTo>
                  <a:lnTo>
                    <a:pt x="937" y="370"/>
                  </a:lnTo>
                  <a:lnTo>
                    <a:pt x="938" y="373"/>
                  </a:lnTo>
                  <a:lnTo>
                    <a:pt x="937" y="377"/>
                  </a:lnTo>
                  <a:lnTo>
                    <a:pt x="928" y="380"/>
                  </a:lnTo>
                  <a:lnTo>
                    <a:pt x="926" y="380"/>
                  </a:lnTo>
                  <a:lnTo>
                    <a:pt x="924" y="380"/>
                  </a:lnTo>
                  <a:lnTo>
                    <a:pt x="921" y="380"/>
                  </a:lnTo>
                  <a:lnTo>
                    <a:pt x="920" y="381"/>
                  </a:lnTo>
                  <a:lnTo>
                    <a:pt x="916" y="381"/>
                  </a:lnTo>
                  <a:lnTo>
                    <a:pt x="912" y="383"/>
                  </a:lnTo>
                  <a:lnTo>
                    <a:pt x="912" y="385"/>
                  </a:lnTo>
                  <a:lnTo>
                    <a:pt x="916" y="390"/>
                  </a:lnTo>
                  <a:lnTo>
                    <a:pt x="920" y="394"/>
                  </a:lnTo>
                  <a:lnTo>
                    <a:pt x="918" y="397"/>
                  </a:lnTo>
                  <a:lnTo>
                    <a:pt x="916" y="398"/>
                  </a:lnTo>
                  <a:lnTo>
                    <a:pt x="914" y="401"/>
                  </a:lnTo>
                  <a:lnTo>
                    <a:pt x="910" y="407"/>
                  </a:lnTo>
                  <a:lnTo>
                    <a:pt x="908" y="409"/>
                  </a:lnTo>
                  <a:lnTo>
                    <a:pt x="906" y="410"/>
                  </a:lnTo>
                  <a:lnTo>
                    <a:pt x="905" y="416"/>
                  </a:lnTo>
                  <a:lnTo>
                    <a:pt x="905" y="418"/>
                  </a:lnTo>
                  <a:lnTo>
                    <a:pt x="905" y="419"/>
                  </a:lnTo>
                  <a:lnTo>
                    <a:pt x="905" y="422"/>
                  </a:lnTo>
                  <a:lnTo>
                    <a:pt x="904" y="426"/>
                  </a:lnTo>
                  <a:lnTo>
                    <a:pt x="903" y="426"/>
                  </a:lnTo>
                  <a:lnTo>
                    <a:pt x="897" y="426"/>
                  </a:lnTo>
                  <a:lnTo>
                    <a:pt x="893" y="430"/>
                  </a:lnTo>
                  <a:lnTo>
                    <a:pt x="893" y="431"/>
                  </a:lnTo>
                  <a:lnTo>
                    <a:pt x="892" y="432"/>
                  </a:lnTo>
                  <a:lnTo>
                    <a:pt x="888" y="432"/>
                  </a:lnTo>
                  <a:lnTo>
                    <a:pt x="887" y="432"/>
                  </a:lnTo>
                  <a:lnTo>
                    <a:pt x="885" y="434"/>
                  </a:lnTo>
                  <a:lnTo>
                    <a:pt x="884" y="436"/>
                  </a:lnTo>
                  <a:lnTo>
                    <a:pt x="883" y="436"/>
                  </a:lnTo>
                  <a:lnTo>
                    <a:pt x="881" y="436"/>
                  </a:lnTo>
                  <a:lnTo>
                    <a:pt x="880" y="440"/>
                  </a:lnTo>
                  <a:lnTo>
                    <a:pt x="880" y="441"/>
                  </a:lnTo>
                  <a:lnTo>
                    <a:pt x="880" y="444"/>
                  </a:lnTo>
                  <a:lnTo>
                    <a:pt x="879" y="447"/>
                  </a:lnTo>
                  <a:lnTo>
                    <a:pt x="876" y="447"/>
                  </a:lnTo>
                  <a:lnTo>
                    <a:pt x="872" y="445"/>
                  </a:lnTo>
                  <a:lnTo>
                    <a:pt x="870" y="445"/>
                  </a:lnTo>
                  <a:lnTo>
                    <a:pt x="867" y="451"/>
                  </a:lnTo>
                  <a:lnTo>
                    <a:pt x="866" y="452"/>
                  </a:lnTo>
                  <a:lnTo>
                    <a:pt x="866" y="455"/>
                  </a:lnTo>
                  <a:lnTo>
                    <a:pt x="864" y="455"/>
                  </a:lnTo>
                  <a:lnTo>
                    <a:pt x="862" y="455"/>
                  </a:lnTo>
                  <a:lnTo>
                    <a:pt x="859" y="452"/>
                  </a:lnTo>
                  <a:lnTo>
                    <a:pt x="858" y="453"/>
                  </a:lnTo>
                  <a:lnTo>
                    <a:pt x="854" y="453"/>
                  </a:lnTo>
                  <a:lnTo>
                    <a:pt x="847" y="453"/>
                  </a:lnTo>
                  <a:lnTo>
                    <a:pt x="846" y="452"/>
                  </a:lnTo>
                  <a:lnTo>
                    <a:pt x="846" y="448"/>
                  </a:lnTo>
                  <a:lnTo>
                    <a:pt x="844" y="447"/>
                  </a:lnTo>
                  <a:lnTo>
                    <a:pt x="843" y="445"/>
                  </a:lnTo>
                  <a:lnTo>
                    <a:pt x="843" y="444"/>
                  </a:lnTo>
                  <a:lnTo>
                    <a:pt x="844" y="440"/>
                  </a:lnTo>
                  <a:lnTo>
                    <a:pt x="847" y="435"/>
                  </a:lnTo>
                  <a:lnTo>
                    <a:pt x="843" y="430"/>
                  </a:lnTo>
                  <a:lnTo>
                    <a:pt x="842" y="431"/>
                  </a:lnTo>
                  <a:lnTo>
                    <a:pt x="841" y="431"/>
                  </a:lnTo>
                  <a:lnTo>
                    <a:pt x="839" y="431"/>
                  </a:lnTo>
                  <a:lnTo>
                    <a:pt x="839" y="430"/>
                  </a:lnTo>
                  <a:lnTo>
                    <a:pt x="835" y="430"/>
                  </a:lnTo>
                  <a:lnTo>
                    <a:pt x="834" y="430"/>
                  </a:lnTo>
                  <a:lnTo>
                    <a:pt x="831" y="427"/>
                  </a:lnTo>
                  <a:lnTo>
                    <a:pt x="829" y="423"/>
                  </a:lnTo>
                  <a:lnTo>
                    <a:pt x="815" y="428"/>
                  </a:lnTo>
                  <a:lnTo>
                    <a:pt x="801" y="435"/>
                  </a:lnTo>
                  <a:lnTo>
                    <a:pt x="796" y="439"/>
                  </a:lnTo>
                  <a:lnTo>
                    <a:pt x="796" y="443"/>
                  </a:lnTo>
                  <a:lnTo>
                    <a:pt x="800" y="444"/>
                  </a:lnTo>
                  <a:lnTo>
                    <a:pt x="800" y="445"/>
                  </a:lnTo>
                  <a:lnTo>
                    <a:pt x="801" y="447"/>
                  </a:lnTo>
                  <a:lnTo>
                    <a:pt x="801" y="451"/>
                  </a:lnTo>
                  <a:lnTo>
                    <a:pt x="802" y="452"/>
                  </a:lnTo>
                  <a:lnTo>
                    <a:pt x="804" y="452"/>
                  </a:lnTo>
                  <a:lnTo>
                    <a:pt x="804" y="456"/>
                  </a:lnTo>
                  <a:lnTo>
                    <a:pt x="802" y="459"/>
                  </a:lnTo>
                  <a:lnTo>
                    <a:pt x="805" y="459"/>
                  </a:lnTo>
                  <a:lnTo>
                    <a:pt x="808" y="459"/>
                  </a:lnTo>
                  <a:lnTo>
                    <a:pt x="810" y="461"/>
                  </a:lnTo>
                  <a:lnTo>
                    <a:pt x="810" y="463"/>
                  </a:lnTo>
                  <a:lnTo>
                    <a:pt x="810" y="464"/>
                  </a:lnTo>
                  <a:lnTo>
                    <a:pt x="810" y="467"/>
                  </a:lnTo>
                  <a:lnTo>
                    <a:pt x="809" y="468"/>
                  </a:lnTo>
                  <a:lnTo>
                    <a:pt x="809" y="469"/>
                  </a:lnTo>
                  <a:lnTo>
                    <a:pt x="809" y="474"/>
                  </a:lnTo>
                  <a:lnTo>
                    <a:pt x="808" y="476"/>
                  </a:lnTo>
                  <a:lnTo>
                    <a:pt x="802" y="476"/>
                  </a:lnTo>
                  <a:lnTo>
                    <a:pt x="801" y="476"/>
                  </a:lnTo>
                  <a:lnTo>
                    <a:pt x="794" y="476"/>
                  </a:lnTo>
                  <a:lnTo>
                    <a:pt x="790" y="477"/>
                  </a:lnTo>
                  <a:lnTo>
                    <a:pt x="785" y="481"/>
                  </a:lnTo>
                  <a:lnTo>
                    <a:pt x="781" y="478"/>
                  </a:lnTo>
                  <a:lnTo>
                    <a:pt x="780" y="476"/>
                  </a:lnTo>
                  <a:lnTo>
                    <a:pt x="779" y="477"/>
                  </a:lnTo>
                  <a:lnTo>
                    <a:pt x="777" y="476"/>
                  </a:lnTo>
                  <a:lnTo>
                    <a:pt x="772" y="476"/>
                  </a:lnTo>
                  <a:lnTo>
                    <a:pt x="764" y="477"/>
                  </a:lnTo>
                  <a:lnTo>
                    <a:pt x="761" y="480"/>
                  </a:lnTo>
                  <a:lnTo>
                    <a:pt x="760" y="480"/>
                  </a:lnTo>
                  <a:lnTo>
                    <a:pt x="752" y="482"/>
                  </a:lnTo>
                  <a:lnTo>
                    <a:pt x="751" y="482"/>
                  </a:lnTo>
                  <a:lnTo>
                    <a:pt x="746" y="480"/>
                  </a:lnTo>
                  <a:lnTo>
                    <a:pt x="739" y="482"/>
                  </a:lnTo>
                  <a:lnTo>
                    <a:pt x="740" y="484"/>
                  </a:lnTo>
                  <a:lnTo>
                    <a:pt x="740" y="488"/>
                  </a:lnTo>
                  <a:lnTo>
                    <a:pt x="735" y="490"/>
                  </a:lnTo>
                  <a:lnTo>
                    <a:pt x="734" y="493"/>
                  </a:lnTo>
                  <a:lnTo>
                    <a:pt x="732" y="494"/>
                  </a:lnTo>
                  <a:lnTo>
                    <a:pt x="732" y="496"/>
                  </a:lnTo>
                  <a:lnTo>
                    <a:pt x="731" y="496"/>
                  </a:lnTo>
                  <a:lnTo>
                    <a:pt x="728" y="494"/>
                  </a:lnTo>
                  <a:lnTo>
                    <a:pt x="724" y="497"/>
                  </a:lnTo>
                  <a:lnTo>
                    <a:pt x="723" y="498"/>
                  </a:lnTo>
                  <a:lnTo>
                    <a:pt x="723" y="501"/>
                  </a:lnTo>
                  <a:lnTo>
                    <a:pt x="722" y="502"/>
                  </a:lnTo>
                  <a:lnTo>
                    <a:pt x="719" y="503"/>
                  </a:lnTo>
                  <a:lnTo>
                    <a:pt x="718" y="506"/>
                  </a:lnTo>
                  <a:lnTo>
                    <a:pt x="718" y="507"/>
                  </a:lnTo>
                  <a:lnTo>
                    <a:pt x="713" y="514"/>
                  </a:lnTo>
                  <a:lnTo>
                    <a:pt x="711" y="517"/>
                  </a:lnTo>
                  <a:lnTo>
                    <a:pt x="707" y="521"/>
                  </a:lnTo>
                  <a:lnTo>
                    <a:pt x="710" y="525"/>
                  </a:lnTo>
                  <a:lnTo>
                    <a:pt x="713" y="526"/>
                  </a:lnTo>
                  <a:lnTo>
                    <a:pt x="715" y="532"/>
                  </a:lnTo>
                  <a:lnTo>
                    <a:pt x="717" y="535"/>
                  </a:lnTo>
                  <a:lnTo>
                    <a:pt x="721" y="534"/>
                  </a:lnTo>
                  <a:lnTo>
                    <a:pt x="724" y="532"/>
                  </a:lnTo>
                  <a:lnTo>
                    <a:pt x="724" y="531"/>
                  </a:lnTo>
                  <a:lnTo>
                    <a:pt x="726" y="529"/>
                  </a:lnTo>
                  <a:lnTo>
                    <a:pt x="735" y="527"/>
                  </a:lnTo>
                  <a:lnTo>
                    <a:pt x="739" y="526"/>
                  </a:lnTo>
                  <a:lnTo>
                    <a:pt x="742" y="525"/>
                  </a:lnTo>
                  <a:lnTo>
                    <a:pt x="743" y="523"/>
                  </a:lnTo>
                  <a:lnTo>
                    <a:pt x="748" y="523"/>
                  </a:lnTo>
                  <a:lnTo>
                    <a:pt x="750" y="526"/>
                  </a:lnTo>
                  <a:lnTo>
                    <a:pt x="750" y="527"/>
                  </a:lnTo>
                  <a:lnTo>
                    <a:pt x="752" y="529"/>
                  </a:lnTo>
                  <a:lnTo>
                    <a:pt x="752" y="531"/>
                  </a:lnTo>
                  <a:lnTo>
                    <a:pt x="751" y="534"/>
                  </a:lnTo>
                  <a:lnTo>
                    <a:pt x="753" y="546"/>
                  </a:lnTo>
                  <a:lnTo>
                    <a:pt x="756" y="548"/>
                  </a:lnTo>
                  <a:lnTo>
                    <a:pt x="759" y="550"/>
                  </a:lnTo>
                  <a:lnTo>
                    <a:pt x="761" y="551"/>
                  </a:lnTo>
                  <a:lnTo>
                    <a:pt x="760" y="552"/>
                  </a:lnTo>
                  <a:lnTo>
                    <a:pt x="757" y="554"/>
                  </a:lnTo>
                  <a:lnTo>
                    <a:pt x="756" y="555"/>
                  </a:lnTo>
                  <a:lnTo>
                    <a:pt x="756" y="562"/>
                  </a:lnTo>
                  <a:lnTo>
                    <a:pt x="757" y="564"/>
                  </a:lnTo>
                  <a:lnTo>
                    <a:pt x="755" y="568"/>
                  </a:lnTo>
                  <a:lnTo>
                    <a:pt x="752" y="571"/>
                  </a:lnTo>
                  <a:lnTo>
                    <a:pt x="747" y="575"/>
                  </a:lnTo>
                  <a:lnTo>
                    <a:pt x="742" y="583"/>
                  </a:lnTo>
                  <a:lnTo>
                    <a:pt x="744" y="589"/>
                  </a:lnTo>
                  <a:lnTo>
                    <a:pt x="746" y="589"/>
                  </a:lnTo>
                  <a:lnTo>
                    <a:pt x="748" y="591"/>
                  </a:lnTo>
                  <a:lnTo>
                    <a:pt x="747" y="592"/>
                  </a:lnTo>
                  <a:lnTo>
                    <a:pt x="746" y="592"/>
                  </a:lnTo>
                  <a:lnTo>
                    <a:pt x="740" y="592"/>
                  </a:lnTo>
                  <a:lnTo>
                    <a:pt x="736" y="596"/>
                  </a:lnTo>
                  <a:lnTo>
                    <a:pt x="735" y="596"/>
                  </a:lnTo>
                  <a:lnTo>
                    <a:pt x="732" y="598"/>
                  </a:lnTo>
                  <a:lnTo>
                    <a:pt x="730" y="598"/>
                  </a:lnTo>
                  <a:lnTo>
                    <a:pt x="727" y="597"/>
                  </a:lnTo>
                  <a:lnTo>
                    <a:pt x="715" y="594"/>
                  </a:lnTo>
                  <a:lnTo>
                    <a:pt x="715" y="594"/>
                  </a:lnTo>
                  <a:lnTo>
                    <a:pt x="714" y="594"/>
                  </a:lnTo>
                  <a:lnTo>
                    <a:pt x="711" y="594"/>
                  </a:lnTo>
                  <a:lnTo>
                    <a:pt x="710" y="594"/>
                  </a:lnTo>
                  <a:lnTo>
                    <a:pt x="707" y="594"/>
                  </a:lnTo>
                  <a:lnTo>
                    <a:pt x="706" y="594"/>
                  </a:lnTo>
                  <a:lnTo>
                    <a:pt x="703" y="594"/>
                  </a:lnTo>
                  <a:lnTo>
                    <a:pt x="702" y="597"/>
                  </a:lnTo>
                  <a:lnTo>
                    <a:pt x="701" y="597"/>
                  </a:lnTo>
                  <a:lnTo>
                    <a:pt x="698" y="597"/>
                  </a:lnTo>
                  <a:lnTo>
                    <a:pt x="690" y="602"/>
                  </a:lnTo>
                  <a:lnTo>
                    <a:pt x="691" y="605"/>
                  </a:lnTo>
                  <a:lnTo>
                    <a:pt x="694" y="606"/>
                  </a:lnTo>
                  <a:lnTo>
                    <a:pt x="695" y="606"/>
                  </a:lnTo>
                  <a:lnTo>
                    <a:pt x="697" y="609"/>
                  </a:lnTo>
                  <a:lnTo>
                    <a:pt x="697" y="610"/>
                  </a:lnTo>
                  <a:lnTo>
                    <a:pt x="695" y="616"/>
                  </a:lnTo>
                  <a:lnTo>
                    <a:pt x="694" y="616"/>
                  </a:lnTo>
                  <a:lnTo>
                    <a:pt x="693" y="616"/>
                  </a:lnTo>
                  <a:lnTo>
                    <a:pt x="691" y="620"/>
                  </a:lnTo>
                  <a:lnTo>
                    <a:pt x="693" y="621"/>
                  </a:lnTo>
                  <a:lnTo>
                    <a:pt x="695" y="620"/>
                  </a:lnTo>
                  <a:lnTo>
                    <a:pt x="695" y="621"/>
                  </a:lnTo>
                  <a:lnTo>
                    <a:pt x="697" y="623"/>
                  </a:lnTo>
                  <a:lnTo>
                    <a:pt x="699" y="627"/>
                  </a:lnTo>
                  <a:lnTo>
                    <a:pt x="697" y="631"/>
                  </a:lnTo>
                  <a:lnTo>
                    <a:pt x="694" y="633"/>
                  </a:lnTo>
                  <a:lnTo>
                    <a:pt x="693" y="634"/>
                  </a:lnTo>
                  <a:lnTo>
                    <a:pt x="693" y="634"/>
                  </a:lnTo>
                  <a:lnTo>
                    <a:pt x="691" y="635"/>
                  </a:lnTo>
                  <a:lnTo>
                    <a:pt x="689" y="637"/>
                  </a:lnTo>
                  <a:lnTo>
                    <a:pt x="689" y="639"/>
                  </a:lnTo>
                  <a:lnTo>
                    <a:pt x="688" y="641"/>
                  </a:lnTo>
                  <a:lnTo>
                    <a:pt x="685" y="643"/>
                  </a:lnTo>
                  <a:lnTo>
                    <a:pt x="684" y="646"/>
                  </a:lnTo>
                  <a:lnTo>
                    <a:pt x="684" y="647"/>
                  </a:lnTo>
                  <a:lnTo>
                    <a:pt x="684" y="649"/>
                  </a:lnTo>
                  <a:lnTo>
                    <a:pt x="682" y="649"/>
                  </a:lnTo>
                  <a:lnTo>
                    <a:pt x="681" y="650"/>
                  </a:lnTo>
                  <a:lnTo>
                    <a:pt x="680" y="651"/>
                  </a:lnTo>
                  <a:lnTo>
                    <a:pt x="680" y="655"/>
                  </a:lnTo>
                  <a:lnTo>
                    <a:pt x="680" y="658"/>
                  </a:lnTo>
                  <a:lnTo>
                    <a:pt x="678" y="658"/>
                  </a:lnTo>
                  <a:lnTo>
                    <a:pt x="677" y="662"/>
                  </a:lnTo>
                  <a:lnTo>
                    <a:pt x="677" y="664"/>
                  </a:lnTo>
                  <a:lnTo>
                    <a:pt x="677" y="666"/>
                  </a:lnTo>
                  <a:lnTo>
                    <a:pt x="678" y="668"/>
                  </a:lnTo>
                  <a:lnTo>
                    <a:pt x="678" y="670"/>
                  </a:lnTo>
                  <a:lnTo>
                    <a:pt x="676" y="670"/>
                  </a:lnTo>
                  <a:lnTo>
                    <a:pt x="672" y="670"/>
                  </a:lnTo>
                  <a:lnTo>
                    <a:pt x="668" y="674"/>
                  </a:lnTo>
                  <a:lnTo>
                    <a:pt x="659" y="680"/>
                  </a:lnTo>
                  <a:lnTo>
                    <a:pt x="659" y="683"/>
                  </a:lnTo>
                  <a:lnTo>
                    <a:pt x="659" y="687"/>
                  </a:lnTo>
                  <a:lnTo>
                    <a:pt x="655" y="688"/>
                  </a:lnTo>
                  <a:lnTo>
                    <a:pt x="653" y="693"/>
                  </a:lnTo>
                  <a:lnTo>
                    <a:pt x="651" y="693"/>
                  </a:lnTo>
                  <a:lnTo>
                    <a:pt x="651" y="692"/>
                  </a:lnTo>
                  <a:lnTo>
                    <a:pt x="645" y="692"/>
                  </a:lnTo>
                  <a:lnTo>
                    <a:pt x="640" y="693"/>
                  </a:lnTo>
                  <a:lnTo>
                    <a:pt x="637" y="693"/>
                  </a:lnTo>
                  <a:lnTo>
                    <a:pt x="635" y="688"/>
                  </a:lnTo>
                  <a:lnTo>
                    <a:pt x="633" y="687"/>
                  </a:lnTo>
                  <a:lnTo>
                    <a:pt x="633" y="684"/>
                  </a:lnTo>
                  <a:lnTo>
                    <a:pt x="632" y="684"/>
                  </a:lnTo>
                  <a:lnTo>
                    <a:pt x="627" y="685"/>
                  </a:lnTo>
                  <a:lnTo>
                    <a:pt x="626" y="688"/>
                  </a:lnTo>
                  <a:lnTo>
                    <a:pt x="624" y="689"/>
                  </a:lnTo>
                  <a:lnTo>
                    <a:pt x="620" y="695"/>
                  </a:lnTo>
                  <a:lnTo>
                    <a:pt x="619" y="696"/>
                  </a:lnTo>
                  <a:lnTo>
                    <a:pt x="618" y="697"/>
                  </a:lnTo>
                  <a:lnTo>
                    <a:pt x="616" y="697"/>
                  </a:lnTo>
                  <a:lnTo>
                    <a:pt x="615" y="699"/>
                  </a:lnTo>
                  <a:lnTo>
                    <a:pt x="614" y="700"/>
                  </a:lnTo>
                  <a:lnTo>
                    <a:pt x="612" y="701"/>
                  </a:lnTo>
                  <a:lnTo>
                    <a:pt x="612" y="703"/>
                  </a:lnTo>
                  <a:lnTo>
                    <a:pt x="611" y="703"/>
                  </a:lnTo>
                  <a:lnTo>
                    <a:pt x="610" y="703"/>
                  </a:lnTo>
                  <a:lnTo>
                    <a:pt x="608" y="704"/>
                  </a:lnTo>
                  <a:lnTo>
                    <a:pt x="602" y="711"/>
                  </a:lnTo>
                  <a:lnTo>
                    <a:pt x="599" y="716"/>
                  </a:lnTo>
                  <a:lnTo>
                    <a:pt x="599" y="717"/>
                  </a:lnTo>
                  <a:lnTo>
                    <a:pt x="591" y="722"/>
                  </a:lnTo>
                  <a:lnTo>
                    <a:pt x="590" y="722"/>
                  </a:lnTo>
                  <a:lnTo>
                    <a:pt x="590" y="726"/>
                  </a:lnTo>
                  <a:lnTo>
                    <a:pt x="591" y="729"/>
                  </a:lnTo>
                  <a:lnTo>
                    <a:pt x="593" y="729"/>
                  </a:lnTo>
                  <a:lnTo>
                    <a:pt x="591" y="730"/>
                  </a:lnTo>
                  <a:lnTo>
                    <a:pt x="593" y="732"/>
                  </a:lnTo>
                  <a:lnTo>
                    <a:pt x="595" y="733"/>
                  </a:lnTo>
                  <a:lnTo>
                    <a:pt x="595" y="738"/>
                  </a:lnTo>
                  <a:lnTo>
                    <a:pt x="598" y="741"/>
                  </a:lnTo>
                  <a:lnTo>
                    <a:pt x="599" y="745"/>
                  </a:lnTo>
                  <a:lnTo>
                    <a:pt x="598" y="746"/>
                  </a:lnTo>
                  <a:lnTo>
                    <a:pt x="593" y="761"/>
                  </a:lnTo>
                  <a:lnTo>
                    <a:pt x="591" y="761"/>
                  </a:lnTo>
                  <a:lnTo>
                    <a:pt x="589" y="761"/>
                  </a:lnTo>
                  <a:lnTo>
                    <a:pt x="589" y="762"/>
                  </a:lnTo>
                  <a:lnTo>
                    <a:pt x="589" y="765"/>
                  </a:lnTo>
                  <a:lnTo>
                    <a:pt x="587" y="765"/>
                  </a:lnTo>
                  <a:lnTo>
                    <a:pt x="586" y="762"/>
                  </a:lnTo>
                  <a:lnTo>
                    <a:pt x="585" y="761"/>
                  </a:lnTo>
                  <a:lnTo>
                    <a:pt x="581" y="758"/>
                  </a:lnTo>
                  <a:lnTo>
                    <a:pt x="575" y="757"/>
                  </a:lnTo>
                  <a:lnTo>
                    <a:pt x="574" y="758"/>
                  </a:lnTo>
                  <a:lnTo>
                    <a:pt x="570" y="761"/>
                  </a:lnTo>
                  <a:lnTo>
                    <a:pt x="566" y="761"/>
                  </a:lnTo>
                  <a:lnTo>
                    <a:pt x="565" y="761"/>
                  </a:lnTo>
                  <a:lnTo>
                    <a:pt x="566" y="754"/>
                  </a:lnTo>
                  <a:lnTo>
                    <a:pt x="566" y="749"/>
                  </a:lnTo>
                  <a:lnTo>
                    <a:pt x="562" y="745"/>
                  </a:lnTo>
                  <a:lnTo>
                    <a:pt x="560" y="741"/>
                  </a:lnTo>
                  <a:lnTo>
                    <a:pt x="557" y="740"/>
                  </a:lnTo>
                  <a:lnTo>
                    <a:pt x="557" y="738"/>
                  </a:lnTo>
                  <a:lnTo>
                    <a:pt x="556" y="734"/>
                  </a:lnTo>
                  <a:lnTo>
                    <a:pt x="552" y="732"/>
                  </a:lnTo>
                  <a:lnTo>
                    <a:pt x="550" y="730"/>
                  </a:lnTo>
                  <a:lnTo>
                    <a:pt x="548" y="728"/>
                  </a:lnTo>
                  <a:lnTo>
                    <a:pt x="546" y="724"/>
                  </a:lnTo>
                  <a:lnTo>
                    <a:pt x="548" y="722"/>
                  </a:lnTo>
                  <a:lnTo>
                    <a:pt x="548" y="717"/>
                  </a:lnTo>
                  <a:lnTo>
                    <a:pt x="549" y="714"/>
                  </a:lnTo>
                  <a:lnTo>
                    <a:pt x="549" y="712"/>
                  </a:lnTo>
                  <a:lnTo>
                    <a:pt x="549" y="711"/>
                  </a:lnTo>
                  <a:lnTo>
                    <a:pt x="550" y="708"/>
                  </a:lnTo>
                  <a:lnTo>
                    <a:pt x="550" y="707"/>
                  </a:lnTo>
                  <a:lnTo>
                    <a:pt x="550" y="703"/>
                  </a:lnTo>
                  <a:lnTo>
                    <a:pt x="549" y="701"/>
                  </a:lnTo>
                  <a:lnTo>
                    <a:pt x="549" y="700"/>
                  </a:lnTo>
                  <a:lnTo>
                    <a:pt x="548" y="697"/>
                  </a:lnTo>
                  <a:lnTo>
                    <a:pt x="546" y="697"/>
                  </a:lnTo>
                  <a:lnTo>
                    <a:pt x="544" y="697"/>
                  </a:lnTo>
                  <a:lnTo>
                    <a:pt x="540" y="696"/>
                  </a:lnTo>
                  <a:lnTo>
                    <a:pt x="537" y="697"/>
                  </a:lnTo>
                  <a:lnTo>
                    <a:pt x="535" y="697"/>
                  </a:lnTo>
                  <a:lnTo>
                    <a:pt x="531" y="695"/>
                  </a:lnTo>
                  <a:lnTo>
                    <a:pt x="527" y="688"/>
                  </a:lnTo>
                  <a:lnTo>
                    <a:pt x="525" y="685"/>
                  </a:lnTo>
                  <a:lnTo>
                    <a:pt x="524" y="684"/>
                  </a:lnTo>
                  <a:lnTo>
                    <a:pt x="519" y="683"/>
                  </a:lnTo>
                  <a:lnTo>
                    <a:pt x="512" y="682"/>
                  </a:lnTo>
                  <a:lnTo>
                    <a:pt x="512" y="678"/>
                  </a:lnTo>
                  <a:lnTo>
                    <a:pt x="513" y="675"/>
                  </a:lnTo>
                  <a:lnTo>
                    <a:pt x="513" y="674"/>
                  </a:lnTo>
                  <a:lnTo>
                    <a:pt x="513" y="671"/>
                  </a:lnTo>
                  <a:lnTo>
                    <a:pt x="513" y="670"/>
                  </a:lnTo>
                  <a:lnTo>
                    <a:pt x="519" y="663"/>
                  </a:lnTo>
                  <a:lnTo>
                    <a:pt x="517" y="662"/>
                  </a:lnTo>
                  <a:lnTo>
                    <a:pt x="516" y="663"/>
                  </a:lnTo>
                  <a:lnTo>
                    <a:pt x="512" y="662"/>
                  </a:lnTo>
                  <a:lnTo>
                    <a:pt x="508" y="658"/>
                  </a:lnTo>
                  <a:lnTo>
                    <a:pt x="503" y="656"/>
                  </a:lnTo>
                  <a:lnTo>
                    <a:pt x="502" y="656"/>
                  </a:lnTo>
                  <a:lnTo>
                    <a:pt x="498" y="662"/>
                  </a:lnTo>
                  <a:lnTo>
                    <a:pt x="494" y="664"/>
                  </a:lnTo>
                  <a:lnTo>
                    <a:pt x="492" y="666"/>
                  </a:lnTo>
                  <a:lnTo>
                    <a:pt x="490" y="666"/>
                  </a:lnTo>
                  <a:lnTo>
                    <a:pt x="488" y="666"/>
                  </a:lnTo>
                  <a:lnTo>
                    <a:pt x="491" y="667"/>
                  </a:lnTo>
                  <a:lnTo>
                    <a:pt x="491" y="670"/>
                  </a:lnTo>
                  <a:lnTo>
                    <a:pt x="494" y="671"/>
                  </a:lnTo>
                  <a:lnTo>
                    <a:pt x="494" y="672"/>
                  </a:lnTo>
                  <a:lnTo>
                    <a:pt x="494" y="675"/>
                  </a:lnTo>
                  <a:lnTo>
                    <a:pt x="492" y="676"/>
                  </a:lnTo>
                  <a:lnTo>
                    <a:pt x="494" y="680"/>
                  </a:lnTo>
                  <a:lnTo>
                    <a:pt x="494" y="682"/>
                  </a:lnTo>
                  <a:lnTo>
                    <a:pt x="494" y="683"/>
                  </a:lnTo>
                  <a:lnTo>
                    <a:pt x="491" y="687"/>
                  </a:lnTo>
                  <a:lnTo>
                    <a:pt x="494" y="688"/>
                  </a:lnTo>
                  <a:lnTo>
                    <a:pt x="494" y="691"/>
                  </a:lnTo>
                  <a:lnTo>
                    <a:pt x="494" y="693"/>
                  </a:lnTo>
                  <a:lnTo>
                    <a:pt x="492" y="693"/>
                  </a:lnTo>
                  <a:lnTo>
                    <a:pt x="494" y="695"/>
                  </a:lnTo>
                  <a:lnTo>
                    <a:pt x="494" y="696"/>
                  </a:lnTo>
                  <a:lnTo>
                    <a:pt x="494" y="697"/>
                  </a:lnTo>
                  <a:lnTo>
                    <a:pt x="488" y="695"/>
                  </a:lnTo>
                  <a:lnTo>
                    <a:pt x="486" y="695"/>
                  </a:lnTo>
                  <a:lnTo>
                    <a:pt x="482" y="697"/>
                  </a:lnTo>
                  <a:lnTo>
                    <a:pt x="482" y="699"/>
                  </a:lnTo>
                  <a:lnTo>
                    <a:pt x="480" y="700"/>
                  </a:lnTo>
                  <a:lnTo>
                    <a:pt x="479" y="700"/>
                  </a:lnTo>
                  <a:lnTo>
                    <a:pt x="479" y="701"/>
                  </a:lnTo>
                  <a:lnTo>
                    <a:pt x="478" y="704"/>
                  </a:lnTo>
                  <a:lnTo>
                    <a:pt x="470" y="705"/>
                  </a:lnTo>
                  <a:lnTo>
                    <a:pt x="466" y="705"/>
                  </a:lnTo>
                  <a:lnTo>
                    <a:pt x="469" y="708"/>
                  </a:lnTo>
                  <a:lnTo>
                    <a:pt x="470" y="709"/>
                  </a:lnTo>
                  <a:lnTo>
                    <a:pt x="471" y="709"/>
                  </a:lnTo>
                  <a:lnTo>
                    <a:pt x="471" y="712"/>
                  </a:lnTo>
                  <a:lnTo>
                    <a:pt x="470" y="712"/>
                  </a:lnTo>
                  <a:lnTo>
                    <a:pt x="471" y="713"/>
                  </a:lnTo>
                  <a:lnTo>
                    <a:pt x="473" y="716"/>
                  </a:lnTo>
                  <a:lnTo>
                    <a:pt x="471" y="717"/>
                  </a:lnTo>
                  <a:lnTo>
                    <a:pt x="470" y="722"/>
                  </a:lnTo>
                  <a:lnTo>
                    <a:pt x="469" y="721"/>
                  </a:lnTo>
                  <a:lnTo>
                    <a:pt x="469" y="720"/>
                  </a:lnTo>
                  <a:lnTo>
                    <a:pt x="466" y="721"/>
                  </a:lnTo>
                  <a:lnTo>
                    <a:pt x="466" y="724"/>
                  </a:lnTo>
                  <a:lnTo>
                    <a:pt x="466" y="725"/>
                  </a:lnTo>
                  <a:lnTo>
                    <a:pt x="466" y="726"/>
                  </a:lnTo>
                  <a:lnTo>
                    <a:pt x="465" y="726"/>
                  </a:lnTo>
                  <a:lnTo>
                    <a:pt x="461" y="728"/>
                  </a:lnTo>
                  <a:lnTo>
                    <a:pt x="454" y="728"/>
                  </a:lnTo>
                  <a:lnTo>
                    <a:pt x="450" y="729"/>
                  </a:lnTo>
                  <a:lnTo>
                    <a:pt x="449" y="730"/>
                  </a:lnTo>
                  <a:lnTo>
                    <a:pt x="449" y="733"/>
                  </a:lnTo>
                  <a:lnTo>
                    <a:pt x="449" y="736"/>
                  </a:lnTo>
                  <a:lnTo>
                    <a:pt x="447" y="737"/>
                  </a:lnTo>
                  <a:lnTo>
                    <a:pt x="447" y="738"/>
                  </a:lnTo>
                  <a:lnTo>
                    <a:pt x="445" y="738"/>
                  </a:lnTo>
                  <a:lnTo>
                    <a:pt x="438" y="737"/>
                  </a:lnTo>
                  <a:lnTo>
                    <a:pt x="438" y="736"/>
                  </a:lnTo>
                  <a:lnTo>
                    <a:pt x="437" y="736"/>
                  </a:lnTo>
                  <a:lnTo>
                    <a:pt x="432" y="737"/>
                  </a:lnTo>
                  <a:lnTo>
                    <a:pt x="430" y="740"/>
                  </a:lnTo>
                  <a:lnTo>
                    <a:pt x="429" y="740"/>
                  </a:lnTo>
                  <a:lnTo>
                    <a:pt x="429" y="738"/>
                  </a:lnTo>
                  <a:lnTo>
                    <a:pt x="429" y="740"/>
                  </a:lnTo>
                  <a:lnTo>
                    <a:pt x="428" y="742"/>
                  </a:lnTo>
                  <a:lnTo>
                    <a:pt x="425" y="741"/>
                  </a:lnTo>
                  <a:lnTo>
                    <a:pt x="418" y="746"/>
                  </a:lnTo>
                  <a:lnTo>
                    <a:pt x="417" y="746"/>
                  </a:lnTo>
                  <a:lnTo>
                    <a:pt x="413" y="746"/>
                  </a:lnTo>
                  <a:lnTo>
                    <a:pt x="412" y="746"/>
                  </a:lnTo>
                  <a:lnTo>
                    <a:pt x="409" y="747"/>
                  </a:lnTo>
                  <a:lnTo>
                    <a:pt x="407" y="749"/>
                  </a:lnTo>
                  <a:lnTo>
                    <a:pt x="403" y="749"/>
                  </a:lnTo>
                  <a:lnTo>
                    <a:pt x="399" y="746"/>
                  </a:lnTo>
                  <a:lnTo>
                    <a:pt x="396" y="747"/>
                  </a:lnTo>
                  <a:lnTo>
                    <a:pt x="391" y="746"/>
                  </a:lnTo>
                  <a:lnTo>
                    <a:pt x="385" y="754"/>
                  </a:lnTo>
                  <a:lnTo>
                    <a:pt x="388" y="754"/>
                  </a:lnTo>
                  <a:lnTo>
                    <a:pt x="388" y="758"/>
                  </a:lnTo>
                  <a:lnTo>
                    <a:pt x="389" y="761"/>
                  </a:lnTo>
                  <a:lnTo>
                    <a:pt x="388" y="763"/>
                  </a:lnTo>
                  <a:lnTo>
                    <a:pt x="387" y="765"/>
                  </a:lnTo>
                  <a:lnTo>
                    <a:pt x="384" y="767"/>
                  </a:lnTo>
                  <a:lnTo>
                    <a:pt x="384" y="774"/>
                  </a:lnTo>
                  <a:lnTo>
                    <a:pt x="378" y="778"/>
                  </a:lnTo>
                  <a:lnTo>
                    <a:pt x="375" y="776"/>
                  </a:lnTo>
                  <a:lnTo>
                    <a:pt x="372" y="778"/>
                  </a:lnTo>
                  <a:lnTo>
                    <a:pt x="370" y="778"/>
                  </a:lnTo>
                  <a:lnTo>
                    <a:pt x="367" y="780"/>
                  </a:lnTo>
                  <a:lnTo>
                    <a:pt x="358" y="783"/>
                  </a:lnTo>
                  <a:lnTo>
                    <a:pt x="356" y="782"/>
                  </a:lnTo>
                  <a:lnTo>
                    <a:pt x="347" y="782"/>
                  </a:lnTo>
                  <a:lnTo>
                    <a:pt x="346" y="783"/>
                  </a:lnTo>
                  <a:lnTo>
                    <a:pt x="346" y="772"/>
                  </a:lnTo>
                  <a:lnTo>
                    <a:pt x="343" y="772"/>
                  </a:lnTo>
                  <a:lnTo>
                    <a:pt x="341" y="775"/>
                  </a:lnTo>
                  <a:lnTo>
                    <a:pt x="339" y="783"/>
                  </a:lnTo>
                  <a:lnTo>
                    <a:pt x="337" y="784"/>
                  </a:lnTo>
                  <a:lnTo>
                    <a:pt x="335" y="784"/>
                  </a:lnTo>
                  <a:lnTo>
                    <a:pt x="335" y="786"/>
                  </a:lnTo>
                  <a:lnTo>
                    <a:pt x="335" y="787"/>
                  </a:lnTo>
                  <a:lnTo>
                    <a:pt x="334" y="787"/>
                  </a:lnTo>
                  <a:lnTo>
                    <a:pt x="330" y="787"/>
                  </a:lnTo>
                  <a:lnTo>
                    <a:pt x="329" y="790"/>
                  </a:lnTo>
                  <a:lnTo>
                    <a:pt x="329" y="791"/>
                  </a:lnTo>
                  <a:lnTo>
                    <a:pt x="329" y="792"/>
                  </a:lnTo>
                  <a:lnTo>
                    <a:pt x="326" y="792"/>
                  </a:lnTo>
                  <a:lnTo>
                    <a:pt x="323" y="790"/>
                  </a:lnTo>
                  <a:lnTo>
                    <a:pt x="321" y="787"/>
                  </a:lnTo>
                  <a:lnTo>
                    <a:pt x="320" y="790"/>
                  </a:lnTo>
                  <a:lnTo>
                    <a:pt x="317" y="795"/>
                  </a:lnTo>
                  <a:lnTo>
                    <a:pt x="313" y="796"/>
                  </a:lnTo>
                  <a:lnTo>
                    <a:pt x="308" y="794"/>
                  </a:lnTo>
                  <a:lnTo>
                    <a:pt x="306" y="792"/>
                  </a:lnTo>
                  <a:lnTo>
                    <a:pt x="306" y="792"/>
                  </a:lnTo>
                  <a:lnTo>
                    <a:pt x="305" y="791"/>
                  </a:lnTo>
                  <a:lnTo>
                    <a:pt x="304" y="790"/>
                  </a:lnTo>
                  <a:lnTo>
                    <a:pt x="302" y="791"/>
                  </a:lnTo>
                  <a:lnTo>
                    <a:pt x="293" y="799"/>
                  </a:lnTo>
                  <a:lnTo>
                    <a:pt x="288" y="805"/>
                  </a:lnTo>
                  <a:lnTo>
                    <a:pt x="287" y="805"/>
                  </a:lnTo>
                  <a:lnTo>
                    <a:pt x="285" y="805"/>
                  </a:lnTo>
                  <a:lnTo>
                    <a:pt x="284" y="804"/>
                  </a:lnTo>
                  <a:lnTo>
                    <a:pt x="283" y="807"/>
                  </a:lnTo>
                  <a:lnTo>
                    <a:pt x="281" y="808"/>
                  </a:lnTo>
                  <a:lnTo>
                    <a:pt x="277" y="808"/>
                  </a:lnTo>
                  <a:lnTo>
                    <a:pt x="275" y="805"/>
                  </a:lnTo>
                  <a:lnTo>
                    <a:pt x="269" y="807"/>
                  </a:lnTo>
                  <a:lnTo>
                    <a:pt x="268" y="809"/>
                  </a:lnTo>
                  <a:lnTo>
                    <a:pt x="269" y="813"/>
                  </a:lnTo>
                  <a:lnTo>
                    <a:pt x="271" y="817"/>
                  </a:lnTo>
                  <a:lnTo>
                    <a:pt x="267" y="820"/>
                  </a:lnTo>
                  <a:lnTo>
                    <a:pt x="264" y="821"/>
                  </a:lnTo>
                  <a:lnTo>
                    <a:pt x="261" y="820"/>
                  </a:lnTo>
                  <a:lnTo>
                    <a:pt x="260" y="819"/>
                  </a:lnTo>
                  <a:lnTo>
                    <a:pt x="258" y="820"/>
                  </a:lnTo>
                  <a:lnTo>
                    <a:pt x="258" y="823"/>
                  </a:lnTo>
                  <a:lnTo>
                    <a:pt x="259" y="824"/>
                  </a:lnTo>
                  <a:lnTo>
                    <a:pt x="260" y="824"/>
                  </a:lnTo>
                  <a:lnTo>
                    <a:pt x="259" y="828"/>
                  </a:lnTo>
                  <a:lnTo>
                    <a:pt x="261" y="829"/>
                  </a:lnTo>
                  <a:lnTo>
                    <a:pt x="263" y="829"/>
                  </a:lnTo>
                  <a:lnTo>
                    <a:pt x="263" y="831"/>
                  </a:lnTo>
                  <a:lnTo>
                    <a:pt x="261" y="832"/>
                  </a:lnTo>
                  <a:lnTo>
                    <a:pt x="261" y="833"/>
                  </a:lnTo>
                  <a:lnTo>
                    <a:pt x="261" y="834"/>
                  </a:lnTo>
                  <a:lnTo>
                    <a:pt x="263" y="837"/>
                  </a:lnTo>
                  <a:lnTo>
                    <a:pt x="261" y="840"/>
                  </a:lnTo>
                  <a:lnTo>
                    <a:pt x="261" y="844"/>
                  </a:lnTo>
                  <a:lnTo>
                    <a:pt x="259" y="845"/>
                  </a:lnTo>
                  <a:lnTo>
                    <a:pt x="255" y="845"/>
                  </a:lnTo>
                  <a:lnTo>
                    <a:pt x="254" y="846"/>
                  </a:lnTo>
                  <a:lnTo>
                    <a:pt x="252" y="848"/>
                  </a:lnTo>
                  <a:lnTo>
                    <a:pt x="251" y="849"/>
                  </a:lnTo>
                  <a:lnTo>
                    <a:pt x="248" y="850"/>
                  </a:lnTo>
                  <a:lnTo>
                    <a:pt x="246" y="848"/>
                  </a:lnTo>
                  <a:lnTo>
                    <a:pt x="243" y="845"/>
                  </a:lnTo>
                  <a:lnTo>
                    <a:pt x="240" y="842"/>
                  </a:lnTo>
                  <a:lnTo>
                    <a:pt x="238" y="841"/>
                  </a:lnTo>
                  <a:lnTo>
                    <a:pt x="238" y="840"/>
                  </a:lnTo>
                  <a:lnTo>
                    <a:pt x="236" y="834"/>
                  </a:lnTo>
                  <a:lnTo>
                    <a:pt x="235" y="833"/>
                  </a:lnTo>
                  <a:lnTo>
                    <a:pt x="230" y="834"/>
                  </a:lnTo>
                  <a:lnTo>
                    <a:pt x="227" y="837"/>
                  </a:lnTo>
                  <a:lnTo>
                    <a:pt x="226" y="836"/>
                  </a:lnTo>
                  <a:lnTo>
                    <a:pt x="226" y="837"/>
                  </a:lnTo>
                  <a:lnTo>
                    <a:pt x="223" y="840"/>
                  </a:lnTo>
                  <a:lnTo>
                    <a:pt x="221" y="840"/>
                  </a:lnTo>
                  <a:lnTo>
                    <a:pt x="219" y="841"/>
                  </a:lnTo>
                  <a:lnTo>
                    <a:pt x="219" y="842"/>
                  </a:lnTo>
                  <a:lnTo>
                    <a:pt x="221" y="844"/>
                  </a:lnTo>
                  <a:lnTo>
                    <a:pt x="221" y="842"/>
                  </a:lnTo>
                  <a:lnTo>
                    <a:pt x="222" y="842"/>
                  </a:lnTo>
                  <a:lnTo>
                    <a:pt x="223" y="845"/>
                  </a:lnTo>
                  <a:lnTo>
                    <a:pt x="225" y="848"/>
                  </a:lnTo>
                  <a:lnTo>
                    <a:pt x="223" y="850"/>
                  </a:lnTo>
                  <a:lnTo>
                    <a:pt x="222" y="852"/>
                  </a:lnTo>
                  <a:lnTo>
                    <a:pt x="219" y="854"/>
                  </a:lnTo>
                  <a:lnTo>
                    <a:pt x="218" y="856"/>
                  </a:lnTo>
                  <a:lnTo>
                    <a:pt x="219" y="856"/>
                  </a:lnTo>
                  <a:lnTo>
                    <a:pt x="223" y="857"/>
                  </a:lnTo>
                  <a:lnTo>
                    <a:pt x="225" y="857"/>
                  </a:lnTo>
                  <a:lnTo>
                    <a:pt x="226" y="856"/>
                  </a:lnTo>
                  <a:lnTo>
                    <a:pt x="226" y="858"/>
                  </a:lnTo>
                  <a:lnTo>
                    <a:pt x="226" y="860"/>
                  </a:lnTo>
                  <a:lnTo>
                    <a:pt x="227" y="861"/>
                  </a:lnTo>
                  <a:lnTo>
                    <a:pt x="228" y="862"/>
                  </a:lnTo>
                  <a:lnTo>
                    <a:pt x="227" y="865"/>
                  </a:lnTo>
                  <a:lnTo>
                    <a:pt x="227" y="869"/>
                  </a:lnTo>
                  <a:lnTo>
                    <a:pt x="227" y="870"/>
                  </a:lnTo>
                  <a:lnTo>
                    <a:pt x="226" y="871"/>
                  </a:lnTo>
                  <a:lnTo>
                    <a:pt x="225" y="874"/>
                  </a:lnTo>
                  <a:lnTo>
                    <a:pt x="226" y="875"/>
                  </a:lnTo>
                  <a:lnTo>
                    <a:pt x="228" y="882"/>
                  </a:lnTo>
                  <a:lnTo>
                    <a:pt x="230" y="882"/>
                  </a:lnTo>
                  <a:lnTo>
                    <a:pt x="234" y="885"/>
                  </a:lnTo>
                  <a:lnTo>
                    <a:pt x="234" y="886"/>
                  </a:lnTo>
                  <a:lnTo>
                    <a:pt x="232" y="887"/>
                  </a:lnTo>
                  <a:lnTo>
                    <a:pt x="232" y="887"/>
                  </a:lnTo>
                  <a:lnTo>
                    <a:pt x="231" y="887"/>
                  </a:lnTo>
                  <a:lnTo>
                    <a:pt x="228" y="887"/>
                  </a:lnTo>
                  <a:lnTo>
                    <a:pt x="226" y="887"/>
                  </a:lnTo>
                  <a:lnTo>
                    <a:pt x="226" y="887"/>
                  </a:lnTo>
                  <a:lnTo>
                    <a:pt x="225" y="887"/>
                  </a:lnTo>
                  <a:lnTo>
                    <a:pt x="223" y="887"/>
                  </a:lnTo>
                  <a:lnTo>
                    <a:pt x="219" y="889"/>
                  </a:lnTo>
                  <a:lnTo>
                    <a:pt x="218" y="890"/>
                  </a:lnTo>
                  <a:lnTo>
                    <a:pt x="214" y="890"/>
                  </a:lnTo>
                  <a:lnTo>
                    <a:pt x="207" y="894"/>
                  </a:lnTo>
                  <a:lnTo>
                    <a:pt x="206" y="895"/>
                  </a:lnTo>
                  <a:lnTo>
                    <a:pt x="205" y="896"/>
                  </a:lnTo>
                  <a:lnTo>
                    <a:pt x="205" y="894"/>
                  </a:lnTo>
                  <a:lnTo>
                    <a:pt x="205" y="891"/>
                  </a:lnTo>
                  <a:lnTo>
                    <a:pt x="202" y="887"/>
                  </a:lnTo>
                  <a:lnTo>
                    <a:pt x="197" y="882"/>
                  </a:lnTo>
                  <a:lnTo>
                    <a:pt x="194" y="883"/>
                  </a:lnTo>
                  <a:lnTo>
                    <a:pt x="194" y="887"/>
                  </a:lnTo>
                  <a:lnTo>
                    <a:pt x="194" y="887"/>
                  </a:lnTo>
                  <a:lnTo>
                    <a:pt x="193" y="890"/>
                  </a:lnTo>
                  <a:lnTo>
                    <a:pt x="189" y="891"/>
                  </a:lnTo>
                  <a:lnTo>
                    <a:pt x="185" y="889"/>
                  </a:lnTo>
                  <a:lnTo>
                    <a:pt x="185" y="885"/>
                  </a:lnTo>
                  <a:lnTo>
                    <a:pt x="185" y="883"/>
                  </a:lnTo>
                  <a:lnTo>
                    <a:pt x="185" y="881"/>
                  </a:lnTo>
                  <a:lnTo>
                    <a:pt x="182" y="879"/>
                  </a:lnTo>
                  <a:lnTo>
                    <a:pt x="180" y="879"/>
                  </a:lnTo>
                  <a:lnTo>
                    <a:pt x="180" y="878"/>
                  </a:lnTo>
                  <a:lnTo>
                    <a:pt x="180" y="877"/>
                  </a:lnTo>
                  <a:lnTo>
                    <a:pt x="180" y="874"/>
                  </a:lnTo>
                  <a:lnTo>
                    <a:pt x="177" y="875"/>
                  </a:lnTo>
                  <a:lnTo>
                    <a:pt x="177" y="877"/>
                  </a:lnTo>
                  <a:lnTo>
                    <a:pt x="174" y="878"/>
                  </a:lnTo>
                  <a:lnTo>
                    <a:pt x="172" y="879"/>
                  </a:lnTo>
                  <a:lnTo>
                    <a:pt x="169" y="881"/>
                  </a:lnTo>
                  <a:lnTo>
                    <a:pt x="165" y="882"/>
                  </a:lnTo>
                  <a:lnTo>
                    <a:pt x="164" y="881"/>
                  </a:lnTo>
                  <a:lnTo>
                    <a:pt x="161" y="882"/>
                  </a:lnTo>
                  <a:lnTo>
                    <a:pt x="160" y="882"/>
                  </a:lnTo>
                  <a:lnTo>
                    <a:pt x="157" y="885"/>
                  </a:lnTo>
                  <a:lnTo>
                    <a:pt x="156" y="886"/>
                  </a:lnTo>
                  <a:lnTo>
                    <a:pt x="155" y="886"/>
                  </a:lnTo>
                  <a:lnTo>
                    <a:pt x="153" y="886"/>
                  </a:lnTo>
                  <a:lnTo>
                    <a:pt x="153" y="887"/>
                  </a:lnTo>
                  <a:lnTo>
                    <a:pt x="153" y="887"/>
                  </a:lnTo>
                  <a:lnTo>
                    <a:pt x="149" y="890"/>
                  </a:lnTo>
                  <a:lnTo>
                    <a:pt x="147" y="893"/>
                  </a:lnTo>
                  <a:lnTo>
                    <a:pt x="145" y="891"/>
                  </a:lnTo>
                  <a:lnTo>
                    <a:pt x="144" y="891"/>
                  </a:lnTo>
                  <a:lnTo>
                    <a:pt x="143" y="891"/>
                  </a:lnTo>
                  <a:lnTo>
                    <a:pt x="140" y="893"/>
                  </a:lnTo>
                  <a:lnTo>
                    <a:pt x="139" y="893"/>
                  </a:lnTo>
                  <a:lnTo>
                    <a:pt x="141" y="890"/>
                  </a:lnTo>
                  <a:lnTo>
                    <a:pt x="141" y="887"/>
                  </a:lnTo>
                  <a:lnTo>
                    <a:pt x="141" y="885"/>
                  </a:lnTo>
                  <a:lnTo>
                    <a:pt x="140" y="883"/>
                  </a:lnTo>
                  <a:lnTo>
                    <a:pt x="139" y="881"/>
                  </a:lnTo>
                  <a:lnTo>
                    <a:pt x="139" y="879"/>
                  </a:lnTo>
                  <a:lnTo>
                    <a:pt x="136" y="879"/>
                  </a:lnTo>
                  <a:lnTo>
                    <a:pt x="136" y="881"/>
                  </a:lnTo>
                  <a:lnTo>
                    <a:pt x="134" y="882"/>
                  </a:lnTo>
                  <a:lnTo>
                    <a:pt x="131" y="881"/>
                  </a:lnTo>
                  <a:lnTo>
                    <a:pt x="131" y="878"/>
                  </a:lnTo>
                  <a:lnTo>
                    <a:pt x="131" y="877"/>
                  </a:lnTo>
                  <a:lnTo>
                    <a:pt x="131" y="875"/>
                  </a:lnTo>
                  <a:lnTo>
                    <a:pt x="132" y="874"/>
                  </a:lnTo>
                  <a:lnTo>
                    <a:pt x="130" y="871"/>
                  </a:lnTo>
                  <a:lnTo>
                    <a:pt x="124" y="873"/>
                  </a:lnTo>
                  <a:lnTo>
                    <a:pt x="122" y="873"/>
                  </a:lnTo>
                  <a:lnTo>
                    <a:pt x="123" y="875"/>
                  </a:lnTo>
                  <a:lnTo>
                    <a:pt x="123" y="878"/>
                  </a:lnTo>
                  <a:lnTo>
                    <a:pt x="124" y="881"/>
                  </a:lnTo>
                  <a:lnTo>
                    <a:pt x="124" y="882"/>
                  </a:lnTo>
                  <a:lnTo>
                    <a:pt x="126" y="882"/>
                  </a:lnTo>
                  <a:lnTo>
                    <a:pt x="126" y="883"/>
                  </a:lnTo>
                  <a:lnTo>
                    <a:pt x="126" y="885"/>
                  </a:lnTo>
                  <a:lnTo>
                    <a:pt x="126" y="886"/>
                  </a:lnTo>
                  <a:lnTo>
                    <a:pt x="127" y="887"/>
                  </a:lnTo>
                  <a:lnTo>
                    <a:pt x="127" y="887"/>
                  </a:lnTo>
                  <a:lnTo>
                    <a:pt x="127" y="889"/>
                  </a:lnTo>
                  <a:lnTo>
                    <a:pt x="128" y="894"/>
                  </a:lnTo>
                  <a:lnTo>
                    <a:pt x="130" y="894"/>
                  </a:lnTo>
                  <a:lnTo>
                    <a:pt x="132" y="894"/>
                  </a:lnTo>
                  <a:lnTo>
                    <a:pt x="132" y="899"/>
                  </a:lnTo>
                  <a:lnTo>
                    <a:pt x="131" y="898"/>
                  </a:lnTo>
                  <a:lnTo>
                    <a:pt x="130" y="898"/>
                  </a:lnTo>
                  <a:lnTo>
                    <a:pt x="128" y="898"/>
                  </a:lnTo>
                  <a:lnTo>
                    <a:pt x="127" y="898"/>
                  </a:lnTo>
                  <a:lnTo>
                    <a:pt x="126" y="898"/>
                  </a:lnTo>
                  <a:lnTo>
                    <a:pt x="127" y="894"/>
                  </a:lnTo>
                  <a:lnTo>
                    <a:pt x="126" y="891"/>
                  </a:lnTo>
                  <a:lnTo>
                    <a:pt x="124" y="890"/>
                  </a:lnTo>
                  <a:lnTo>
                    <a:pt x="124" y="889"/>
                  </a:lnTo>
                  <a:lnTo>
                    <a:pt x="123" y="887"/>
                  </a:lnTo>
                  <a:lnTo>
                    <a:pt x="118" y="883"/>
                  </a:lnTo>
                  <a:lnTo>
                    <a:pt x="115" y="878"/>
                  </a:lnTo>
                  <a:lnTo>
                    <a:pt x="111" y="874"/>
                  </a:lnTo>
                  <a:lnTo>
                    <a:pt x="114" y="871"/>
                  </a:lnTo>
                  <a:lnTo>
                    <a:pt x="114" y="870"/>
                  </a:lnTo>
                  <a:lnTo>
                    <a:pt x="118" y="862"/>
                  </a:lnTo>
                  <a:lnTo>
                    <a:pt x="118" y="860"/>
                  </a:lnTo>
                  <a:lnTo>
                    <a:pt x="118" y="857"/>
                  </a:lnTo>
                  <a:lnTo>
                    <a:pt x="118" y="856"/>
                  </a:lnTo>
                  <a:lnTo>
                    <a:pt x="120" y="852"/>
                  </a:lnTo>
                  <a:lnTo>
                    <a:pt x="120" y="845"/>
                  </a:lnTo>
                  <a:lnTo>
                    <a:pt x="120" y="844"/>
                  </a:lnTo>
                  <a:lnTo>
                    <a:pt x="116" y="842"/>
                  </a:lnTo>
                  <a:lnTo>
                    <a:pt x="114" y="842"/>
                  </a:lnTo>
                  <a:lnTo>
                    <a:pt x="112" y="840"/>
                  </a:lnTo>
                  <a:lnTo>
                    <a:pt x="114" y="837"/>
                  </a:lnTo>
                  <a:lnTo>
                    <a:pt x="112" y="834"/>
                  </a:lnTo>
                  <a:lnTo>
                    <a:pt x="114" y="832"/>
                  </a:lnTo>
                  <a:lnTo>
                    <a:pt x="114" y="829"/>
                  </a:lnTo>
                  <a:lnTo>
                    <a:pt x="112" y="828"/>
                  </a:lnTo>
                  <a:lnTo>
                    <a:pt x="106" y="824"/>
                  </a:lnTo>
                  <a:lnTo>
                    <a:pt x="104" y="824"/>
                  </a:lnTo>
                  <a:lnTo>
                    <a:pt x="102" y="824"/>
                  </a:lnTo>
                  <a:lnTo>
                    <a:pt x="98" y="824"/>
                  </a:lnTo>
                  <a:lnTo>
                    <a:pt x="94" y="823"/>
                  </a:lnTo>
                  <a:lnTo>
                    <a:pt x="91" y="824"/>
                  </a:lnTo>
                  <a:lnTo>
                    <a:pt x="87" y="823"/>
                  </a:lnTo>
                  <a:lnTo>
                    <a:pt x="82" y="824"/>
                  </a:lnTo>
                  <a:lnTo>
                    <a:pt x="78" y="815"/>
                  </a:lnTo>
                  <a:lnTo>
                    <a:pt x="74" y="813"/>
                  </a:lnTo>
                  <a:lnTo>
                    <a:pt x="73" y="811"/>
                  </a:lnTo>
                  <a:lnTo>
                    <a:pt x="75" y="808"/>
                  </a:lnTo>
                  <a:lnTo>
                    <a:pt x="72" y="804"/>
                  </a:lnTo>
                  <a:lnTo>
                    <a:pt x="70" y="798"/>
                  </a:lnTo>
                  <a:lnTo>
                    <a:pt x="74" y="794"/>
                  </a:lnTo>
                  <a:lnTo>
                    <a:pt x="78" y="794"/>
                  </a:lnTo>
                  <a:lnTo>
                    <a:pt x="81" y="791"/>
                  </a:lnTo>
                  <a:lnTo>
                    <a:pt x="83" y="786"/>
                  </a:lnTo>
                  <a:lnTo>
                    <a:pt x="86" y="786"/>
                  </a:lnTo>
                  <a:lnTo>
                    <a:pt x="87" y="787"/>
                  </a:lnTo>
                  <a:lnTo>
                    <a:pt x="90" y="783"/>
                  </a:lnTo>
                  <a:lnTo>
                    <a:pt x="90" y="780"/>
                  </a:lnTo>
                  <a:lnTo>
                    <a:pt x="91" y="779"/>
                  </a:lnTo>
                  <a:lnTo>
                    <a:pt x="94" y="776"/>
                  </a:lnTo>
                  <a:lnTo>
                    <a:pt x="97" y="774"/>
                  </a:lnTo>
                  <a:lnTo>
                    <a:pt x="97" y="771"/>
                  </a:lnTo>
                  <a:lnTo>
                    <a:pt x="94" y="770"/>
                  </a:lnTo>
                  <a:lnTo>
                    <a:pt x="91" y="770"/>
                  </a:lnTo>
                  <a:lnTo>
                    <a:pt x="89" y="770"/>
                  </a:lnTo>
                  <a:lnTo>
                    <a:pt x="87" y="770"/>
                  </a:lnTo>
                  <a:lnTo>
                    <a:pt x="82" y="767"/>
                  </a:lnTo>
                  <a:lnTo>
                    <a:pt x="78" y="766"/>
                  </a:lnTo>
                  <a:lnTo>
                    <a:pt x="75" y="769"/>
                  </a:lnTo>
                  <a:lnTo>
                    <a:pt x="74" y="770"/>
                  </a:lnTo>
                  <a:lnTo>
                    <a:pt x="73" y="770"/>
                  </a:lnTo>
                  <a:lnTo>
                    <a:pt x="74" y="767"/>
                  </a:lnTo>
                  <a:lnTo>
                    <a:pt x="73" y="765"/>
                  </a:lnTo>
                  <a:lnTo>
                    <a:pt x="70" y="762"/>
                  </a:lnTo>
                  <a:lnTo>
                    <a:pt x="73" y="762"/>
                  </a:lnTo>
                  <a:lnTo>
                    <a:pt x="74" y="761"/>
                  </a:lnTo>
                  <a:lnTo>
                    <a:pt x="78" y="758"/>
                  </a:lnTo>
                  <a:lnTo>
                    <a:pt x="78" y="757"/>
                  </a:lnTo>
                  <a:lnTo>
                    <a:pt x="78" y="754"/>
                  </a:lnTo>
                  <a:lnTo>
                    <a:pt x="78" y="758"/>
                  </a:lnTo>
                  <a:lnTo>
                    <a:pt x="75" y="761"/>
                  </a:lnTo>
                  <a:lnTo>
                    <a:pt x="73" y="758"/>
                  </a:lnTo>
                  <a:lnTo>
                    <a:pt x="72" y="757"/>
                  </a:lnTo>
                  <a:lnTo>
                    <a:pt x="70" y="753"/>
                  </a:lnTo>
                  <a:lnTo>
                    <a:pt x="69" y="751"/>
                  </a:lnTo>
                  <a:lnTo>
                    <a:pt x="69" y="750"/>
                  </a:lnTo>
                  <a:lnTo>
                    <a:pt x="65" y="746"/>
                  </a:lnTo>
                  <a:lnTo>
                    <a:pt x="65" y="742"/>
                  </a:lnTo>
                  <a:lnTo>
                    <a:pt x="60" y="736"/>
                  </a:lnTo>
                  <a:lnTo>
                    <a:pt x="60" y="733"/>
                  </a:lnTo>
                  <a:lnTo>
                    <a:pt x="58" y="729"/>
                  </a:lnTo>
                  <a:lnTo>
                    <a:pt x="49" y="729"/>
                  </a:lnTo>
                  <a:lnTo>
                    <a:pt x="48" y="729"/>
                  </a:lnTo>
                  <a:lnTo>
                    <a:pt x="46" y="729"/>
                  </a:lnTo>
                  <a:lnTo>
                    <a:pt x="44" y="728"/>
                  </a:lnTo>
                  <a:lnTo>
                    <a:pt x="40" y="726"/>
                  </a:lnTo>
                  <a:lnTo>
                    <a:pt x="40" y="728"/>
                  </a:lnTo>
                  <a:lnTo>
                    <a:pt x="39" y="729"/>
                  </a:lnTo>
                  <a:lnTo>
                    <a:pt x="37" y="729"/>
                  </a:lnTo>
                  <a:lnTo>
                    <a:pt x="37" y="725"/>
                  </a:lnTo>
                  <a:lnTo>
                    <a:pt x="39" y="722"/>
                  </a:lnTo>
                  <a:lnTo>
                    <a:pt x="39" y="721"/>
                  </a:lnTo>
                  <a:lnTo>
                    <a:pt x="39" y="718"/>
                  </a:lnTo>
                  <a:lnTo>
                    <a:pt x="33" y="714"/>
                  </a:lnTo>
                  <a:lnTo>
                    <a:pt x="33" y="711"/>
                  </a:lnTo>
                  <a:lnTo>
                    <a:pt x="36" y="705"/>
                  </a:lnTo>
                  <a:lnTo>
                    <a:pt x="29" y="701"/>
                  </a:lnTo>
                  <a:lnTo>
                    <a:pt x="27" y="697"/>
                  </a:lnTo>
                  <a:lnTo>
                    <a:pt x="23" y="696"/>
                  </a:lnTo>
                  <a:lnTo>
                    <a:pt x="23" y="693"/>
                  </a:lnTo>
                  <a:lnTo>
                    <a:pt x="25" y="691"/>
                  </a:lnTo>
                  <a:lnTo>
                    <a:pt x="31" y="695"/>
                  </a:lnTo>
                  <a:lnTo>
                    <a:pt x="36" y="691"/>
                  </a:lnTo>
                  <a:lnTo>
                    <a:pt x="36" y="688"/>
                  </a:lnTo>
                  <a:lnTo>
                    <a:pt x="36" y="684"/>
                  </a:lnTo>
                  <a:lnTo>
                    <a:pt x="35" y="682"/>
                  </a:lnTo>
                  <a:lnTo>
                    <a:pt x="35" y="676"/>
                  </a:lnTo>
                  <a:lnTo>
                    <a:pt x="45" y="672"/>
                  </a:lnTo>
                  <a:lnTo>
                    <a:pt x="46" y="674"/>
                  </a:lnTo>
                  <a:lnTo>
                    <a:pt x="50" y="676"/>
                  </a:lnTo>
                  <a:lnTo>
                    <a:pt x="50" y="671"/>
                  </a:lnTo>
                  <a:lnTo>
                    <a:pt x="53" y="666"/>
                  </a:lnTo>
                  <a:lnTo>
                    <a:pt x="53" y="663"/>
                  </a:lnTo>
                  <a:lnTo>
                    <a:pt x="50" y="658"/>
                  </a:lnTo>
                  <a:lnTo>
                    <a:pt x="52" y="652"/>
                  </a:lnTo>
                  <a:lnTo>
                    <a:pt x="54" y="649"/>
                  </a:lnTo>
                  <a:lnTo>
                    <a:pt x="56" y="646"/>
                  </a:lnTo>
                  <a:lnTo>
                    <a:pt x="53" y="646"/>
                  </a:lnTo>
                  <a:lnTo>
                    <a:pt x="50" y="645"/>
                  </a:lnTo>
                  <a:lnTo>
                    <a:pt x="48" y="645"/>
                  </a:lnTo>
                  <a:lnTo>
                    <a:pt x="46" y="642"/>
                  </a:lnTo>
                  <a:lnTo>
                    <a:pt x="44" y="641"/>
                  </a:lnTo>
                  <a:lnTo>
                    <a:pt x="37" y="639"/>
                  </a:lnTo>
                  <a:lnTo>
                    <a:pt x="37" y="635"/>
                  </a:lnTo>
                  <a:lnTo>
                    <a:pt x="37" y="634"/>
                  </a:lnTo>
                  <a:lnTo>
                    <a:pt x="37" y="634"/>
                  </a:lnTo>
                  <a:lnTo>
                    <a:pt x="37" y="633"/>
                  </a:lnTo>
                  <a:lnTo>
                    <a:pt x="36" y="631"/>
                  </a:lnTo>
                  <a:lnTo>
                    <a:pt x="35" y="630"/>
                  </a:lnTo>
                  <a:lnTo>
                    <a:pt x="36" y="629"/>
                  </a:lnTo>
                  <a:lnTo>
                    <a:pt x="37" y="627"/>
                  </a:lnTo>
                  <a:lnTo>
                    <a:pt x="40" y="620"/>
                  </a:lnTo>
                  <a:lnTo>
                    <a:pt x="36" y="620"/>
                  </a:lnTo>
                  <a:lnTo>
                    <a:pt x="28" y="618"/>
                  </a:lnTo>
                  <a:lnTo>
                    <a:pt x="25" y="620"/>
                  </a:lnTo>
                  <a:lnTo>
                    <a:pt x="21" y="617"/>
                  </a:lnTo>
                  <a:lnTo>
                    <a:pt x="21" y="616"/>
                  </a:lnTo>
                  <a:lnTo>
                    <a:pt x="17" y="617"/>
                  </a:lnTo>
                  <a:lnTo>
                    <a:pt x="16" y="618"/>
                  </a:lnTo>
                  <a:lnTo>
                    <a:pt x="12" y="620"/>
                  </a:lnTo>
                  <a:lnTo>
                    <a:pt x="7" y="621"/>
                  </a:lnTo>
                  <a:lnTo>
                    <a:pt x="6" y="618"/>
                  </a:lnTo>
                  <a:lnTo>
                    <a:pt x="7" y="617"/>
                  </a:lnTo>
                  <a:lnTo>
                    <a:pt x="8" y="616"/>
                  </a:lnTo>
                  <a:lnTo>
                    <a:pt x="10" y="609"/>
                  </a:lnTo>
                  <a:lnTo>
                    <a:pt x="8" y="609"/>
                  </a:lnTo>
                  <a:lnTo>
                    <a:pt x="7" y="608"/>
                  </a:lnTo>
                  <a:lnTo>
                    <a:pt x="7" y="605"/>
                  </a:lnTo>
                  <a:lnTo>
                    <a:pt x="3" y="602"/>
                  </a:lnTo>
                  <a:lnTo>
                    <a:pt x="2" y="598"/>
                  </a:lnTo>
                  <a:lnTo>
                    <a:pt x="3" y="597"/>
                  </a:lnTo>
                  <a:lnTo>
                    <a:pt x="3" y="594"/>
                  </a:lnTo>
                  <a:lnTo>
                    <a:pt x="2" y="593"/>
                  </a:lnTo>
                  <a:lnTo>
                    <a:pt x="0" y="591"/>
                  </a:lnTo>
                  <a:lnTo>
                    <a:pt x="0" y="589"/>
                  </a:lnTo>
                  <a:lnTo>
                    <a:pt x="3" y="589"/>
                  </a:lnTo>
                  <a:lnTo>
                    <a:pt x="7" y="588"/>
                  </a:lnTo>
                  <a:lnTo>
                    <a:pt x="11" y="585"/>
                  </a:lnTo>
                  <a:lnTo>
                    <a:pt x="12" y="583"/>
                  </a:lnTo>
                  <a:lnTo>
                    <a:pt x="15" y="584"/>
                  </a:lnTo>
                  <a:lnTo>
                    <a:pt x="16" y="591"/>
                  </a:lnTo>
                  <a:lnTo>
                    <a:pt x="19" y="596"/>
                  </a:lnTo>
                  <a:lnTo>
                    <a:pt x="23" y="597"/>
                  </a:lnTo>
                  <a:lnTo>
                    <a:pt x="27" y="592"/>
                  </a:lnTo>
                  <a:lnTo>
                    <a:pt x="27" y="588"/>
                  </a:lnTo>
                  <a:lnTo>
                    <a:pt x="27" y="587"/>
                  </a:lnTo>
                  <a:lnTo>
                    <a:pt x="28" y="585"/>
                  </a:lnTo>
                  <a:lnTo>
                    <a:pt x="29" y="583"/>
                  </a:lnTo>
                  <a:lnTo>
                    <a:pt x="31" y="583"/>
                  </a:lnTo>
                  <a:lnTo>
                    <a:pt x="31" y="581"/>
                  </a:lnTo>
                  <a:lnTo>
                    <a:pt x="39" y="573"/>
                  </a:lnTo>
                  <a:lnTo>
                    <a:pt x="43" y="572"/>
                  </a:lnTo>
                  <a:lnTo>
                    <a:pt x="46" y="572"/>
                  </a:lnTo>
                  <a:lnTo>
                    <a:pt x="50" y="569"/>
                  </a:lnTo>
                  <a:lnTo>
                    <a:pt x="50" y="568"/>
                  </a:lnTo>
                  <a:lnTo>
                    <a:pt x="52" y="564"/>
                  </a:lnTo>
                  <a:lnTo>
                    <a:pt x="54" y="563"/>
                  </a:lnTo>
                  <a:lnTo>
                    <a:pt x="57" y="563"/>
                  </a:lnTo>
                  <a:lnTo>
                    <a:pt x="60" y="559"/>
                  </a:lnTo>
                  <a:lnTo>
                    <a:pt x="61" y="558"/>
                  </a:lnTo>
                  <a:lnTo>
                    <a:pt x="65" y="556"/>
                  </a:lnTo>
                  <a:lnTo>
                    <a:pt x="68" y="555"/>
                  </a:lnTo>
                  <a:lnTo>
                    <a:pt x="69" y="555"/>
                  </a:lnTo>
                  <a:lnTo>
                    <a:pt x="70" y="554"/>
                  </a:lnTo>
                  <a:lnTo>
                    <a:pt x="74" y="552"/>
                  </a:lnTo>
                  <a:lnTo>
                    <a:pt x="78" y="552"/>
                  </a:lnTo>
                  <a:lnTo>
                    <a:pt x="81" y="551"/>
                  </a:lnTo>
                  <a:lnTo>
                    <a:pt x="82" y="548"/>
                  </a:lnTo>
                  <a:lnTo>
                    <a:pt x="81" y="546"/>
                  </a:lnTo>
                  <a:lnTo>
                    <a:pt x="77" y="540"/>
                  </a:lnTo>
                  <a:lnTo>
                    <a:pt x="83" y="538"/>
                  </a:lnTo>
                  <a:lnTo>
                    <a:pt x="83" y="536"/>
                  </a:lnTo>
                  <a:lnTo>
                    <a:pt x="82" y="534"/>
                  </a:lnTo>
                  <a:lnTo>
                    <a:pt x="70" y="539"/>
                  </a:lnTo>
                  <a:lnTo>
                    <a:pt x="66" y="540"/>
                  </a:lnTo>
                  <a:lnTo>
                    <a:pt x="64" y="542"/>
                  </a:lnTo>
                  <a:lnTo>
                    <a:pt x="60" y="540"/>
                  </a:lnTo>
                  <a:lnTo>
                    <a:pt x="57" y="538"/>
                  </a:lnTo>
                  <a:lnTo>
                    <a:pt x="56" y="522"/>
                  </a:lnTo>
                  <a:lnTo>
                    <a:pt x="57" y="521"/>
                  </a:lnTo>
                  <a:lnTo>
                    <a:pt x="58" y="521"/>
                  </a:lnTo>
                  <a:lnTo>
                    <a:pt x="61" y="521"/>
                  </a:lnTo>
                  <a:lnTo>
                    <a:pt x="61" y="518"/>
                  </a:lnTo>
                  <a:lnTo>
                    <a:pt x="60" y="517"/>
                  </a:lnTo>
                  <a:lnTo>
                    <a:pt x="58" y="511"/>
                  </a:lnTo>
                  <a:lnTo>
                    <a:pt x="60" y="511"/>
                  </a:lnTo>
                  <a:lnTo>
                    <a:pt x="60" y="510"/>
                  </a:lnTo>
                  <a:lnTo>
                    <a:pt x="61" y="510"/>
                  </a:lnTo>
                  <a:lnTo>
                    <a:pt x="62" y="509"/>
                  </a:lnTo>
                  <a:lnTo>
                    <a:pt x="64" y="507"/>
                  </a:lnTo>
                  <a:lnTo>
                    <a:pt x="72" y="501"/>
                  </a:lnTo>
                  <a:lnTo>
                    <a:pt x="73" y="500"/>
                  </a:lnTo>
                  <a:lnTo>
                    <a:pt x="73" y="498"/>
                  </a:lnTo>
                  <a:lnTo>
                    <a:pt x="74" y="494"/>
                  </a:lnTo>
                  <a:lnTo>
                    <a:pt x="77" y="492"/>
                  </a:lnTo>
                  <a:lnTo>
                    <a:pt x="82" y="486"/>
                  </a:lnTo>
                  <a:lnTo>
                    <a:pt x="82" y="482"/>
                  </a:lnTo>
                  <a:lnTo>
                    <a:pt x="82" y="481"/>
                  </a:lnTo>
                  <a:lnTo>
                    <a:pt x="85" y="476"/>
                  </a:lnTo>
                  <a:lnTo>
                    <a:pt x="86" y="476"/>
                  </a:lnTo>
                  <a:lnTo>
                    <a:pt x="91" y="476"/>
                  </a:lnTo>
                  <a:lnTo>
                    <a:pt x="91" y="473"/>
                  </a:lnTo>
                  <a:lnTo>
                    <a:pt x="101" y="465"/>
                  </a:lnTo>
                  <a:lnTo>
                    <a:pt x="101" y="464"/>
                  </a:lnTo>
                  <a:lnTo>
                    <a:pt x="99" y="453"/>
                  </a:lnTo>
                  <a:lnTo>
                    <a:pt x="101" y="451"/>
                  </a:lnTo>
                  <a:lnTo>
                    <a:pt x="102" y="448"/>
                  </a:lnTo>
                  <a:lnTo>
                    <a:pt x="99" y="448"/>
                  </a:lnTo>
                  <a:lnTo>
                    <a:pt x="97" y="448"/>
                  </a:lnTo>
                  <a:lnTo>
                    <a:pt x="99" y="438"/>
                  </a:lnTo>
                  <a:lnTo>
                    <a:pt x="99" y="435"/>
                  </a:lnTo>
                  <a:lnTo>
                    <a:pt x="99" y="430"/>
                  </a:lnTo>
                  <a:lnTo>
                    <a:pt x="101" y="430"/>
                  </a:lnTo>
                  <a:lnTo>
                    <a:pt x="102" y="428"/>
                  </a:lnTo>
                  <a:lnTo>
                    <a:pt x="103" y="418"/>
                  </a:lnTo>
                  <a:lnTo>
                    <a:pt x="102" y="414"/>
                  </a:lnTo>
                  <a:lnTo>
                    <a:pt x="102" y="412"/>
                  </a:lnTo>
                  <a:lnTo>
                    <a:pt x="101" y="411"/>
                  </a:lnTo>
                  <a:lnTo>
                    <a:pt x="101" y="407"/>
                  </a:lnTo>
                  <a:lnTo>
                    <a:pt x="101" y="405"/>
                  </a:lnTo>
                  <a:lnTo>
                    <a:pt x="101" y="401"/>
                  </a:lnTo>
                  <a:lnTo>
                    <a:pt x="98" y="395"/>
                  </a:lnTo>
                  <a:lnTo>
                    <a:pt x="95" y="394"/>
                  </a:lnTo>
                  <a:lnTo>
                    <a:pt x="91" y="390"/>
                  </a:lnTo>
                  <a:lnTo>
                    <a:pt x="87" y="380"/>
                  </a:lnTo>
                  <a:lnTo>
                    <a:pt x="87" y="380"/>
                  </a:lnTo>
                  <a:lnTo>
                    <a:pt x="85" y="377"/>
                  </a:lnTo>
                  <a:lnTo>
                    <a:pt x="82" y="373"/>
                  </a:lnTo>
                  <a:lnTo>
                    <a:pt x="81" y="370"/>
                  </a:lnTo>
                  <a:lnTo>
                    <a:pt x="79" y="368"/>
                  </a:lnTo>
                  <a:lnTo>
                    <a:pt x="75" y="364"/>
                  </a:lnTo>
                  <a:lnTo>
                    <a:pt x="72" y="361"/>
                  </a:lnTo>
                  <a:lnTo>
                    <a:pt x="73" y="357"/>
                  </a:lnTo>
                  <a:lnTo>
                    <a:pt x="73" y="354"/>
                  </a:lnTo>
                  <a:lnTo>
                    <a:pt x="74" y="353"/>
                  </a:lnTo>
                  <a:lnTo>
                    <a:pt x="77" y="348"/>
                  </a:lnTo>
                  <a:lnTo>
                    <a:pt x="79" y="341"/>
                  </a:lnTo>
                  <a:lnTo>
                    <a:pt x="74" y="339"/>
                  </a:lnTo>
                  <a:lnTo>
                    <a:pt x="66" y="337"/>
                  </a:lnTo>
                  <a:lnTo>
                    <a:pt x="57" y="331"/>
                  </a:lnTo>
                  <a:lnTo>
                    <a:pt x="57" y="318"/>
                  </a:lnTo>
                  <a:lnTo>
                    <a:pt x="58" y="316"/>
                  </a:lnTo>
                  <a:lnTo>
                    <a:pt x="61" y="315"/>
                  </a:lnTo>
                  <a:lnTo>
                    <a:pt x="58" y="312"/>
                  </a:lnTo>
                  <a:lnTo>
                    <a:pt x="49" y="306"/>
                  </a:lnTo>
                  <a:lnTo>
                    <a:pt x="45" y="304"/>
                  </a:lnTo>
                  <a:lnTo>
                    <a:pt x="40" y="304"/>
                  </a:lnTo>
                  <a:lnTo>
                    <a:pt x="39" y="303"/>
                  </a:lnTo>
                  <a:lnTo>
                    <a:pt x="39" y="300"/>
                  </a:lnTo>
                  <a:lnTo>
                    <a:pt x="49" y="292"/>
                  </a:lnTo>
                  <a:lnTo>
                    <a:pt x="48" y="289"/>
                  </a:lnTo>
                  <a:lnTo>
                    <a:pt x="48" y="286"/>
                  </a:lnTo>
                  <a:lnTo>
                    <a:pt x="45" y="285"/>
                  </a:lnTo>
                  <a:lnTo>
                    <a:pt x="46" y="279"/>
                  </a:lnTo>
                  <a:lnTo>
                    <a:pt x="43" y="277"/>
                  </a:lnTo>
                  <a:lnTo>
                    <a:pt x="40" y="274"/>
                  </a:lnTo>
                  <a:lnTo>
                    <a:pt x="40" y="273"/>
                  </a:lnTo>
                  <a:lnTo>
                    <a:pt x="41" y="271"/>
                  </a:lnTo>
                  <a:lnTo>
                    <a:pt x="40" y="267"/>
                  </a:lnTo>
                  <a:lnTo>
                    <a:pt x="44" y="263"/>
                  </a:lnTo>
                  <a:lnTo>
                    <a:pt x="50" y="266"/>
                  </a:lnTo>
                  <a:lnTo>
                    <a:pt x="50" y="266"/>
                  </a:lnTo>
                  <a:lnTo>
                    <a:pt x="54" y="265"/>
                  </a:lnTo>
                  <a:lnTo>
                    <a:pt x="60" y="261"/>
                  </a:lnTo>
                  <a:lnTo>
                    <a:pt x="62" y="261"/>
                  </a:lnTo>
                  <a:lnTo>
                    <a:pt x="68" y="258"/>
                  </a:lnTo>
                  <a:lnTo>
                    <a:pt x="68" y="257"/>
                  </a:lnTo>
                  <a:lnTo>
                    <a:pt x="69" y="256"/>
                  </a:lnTo>
                  <a:lnTo>
                    <a:pt x="70" y="253"/>
                  </a:lnTo>
                  <a:lnTo>
                    <a:pt x="74" y="256"/>
                  </a:lnTo>
                  <a:lnTo>
                    <a:pt x="78" y="260"/>
                  </a:lnTo>
                  <a:lnTo>
                    <a:pt x="89" y="262"/>
                  </a:lnTo>
                  <a:lnTo>
                    <a:pt x="95" y="265"/>
                  </a:lnTo>
                  <a:lnTo>
                    <a:pt x="95" y="256"/>
                  </a:lnTo>
                  <a:lnTo>
                    <a:pt x="93" y="253"/>
                  </a:lnTo>
                  <a:lnTo>
                    <a:pt x="91" y="253"/>
                  </a:lnTo>
                  <a:lnTo>
                    <a:pt x="89" y="249"/>
                  </a:lnTo>
                  <a:lnTo>
                    <a:pt x="89" y="246"/>
                  </a:lnTo>
                  <a:lnTo>
                    <a:pt x="87" y="246"/>
                  </a:lnTo>
                  <a:lnTo>
                    <a:pt x="82" y="242"/>
                  </a:lnTo>
                  <a:lnTo>
                    <a:pt x="85" y="240"/>
                  </a:lnTo>
                  <a:lnTo>
                    <a:pt x="87" y="240"/>
                  </a:lnTo>
                  <a:lnTo>
                    <a:pt x="94" y="238"/>
                  </a:lnTo>
                  <a:lnTo>
                    <a:pt x="98" y="240"/>
                  </a:lnTo>
                  <a:lnTo>
                    <a:pt x="103" y="245"/>
                  </a:lnTo>
                  <a:lnTo>
                    <a:pt x="103" y="246"/>
                  </a:lnTo>
                  <a:lnTo>
                    <a:pt x="102" y="246"/>
                  </a:lnTo>
                  <a:lnTo>
                    <a:pt x="101" y="248"/>
                  </a:lnTo>
                  <a:lnTo>
                    <a:pt x="104" y="252"/>
                  </a:lnTo>
                  <a:lnTo>
                    <a:pt x="110" y="253"/>
                  </a:lnTo>
                  <a:lnTo>
                    <a:pt x="120" y="254"/>
                  </a:lnTo>
                  <a:lnTo>
                    <a:pt x="123" y="253"/>
                  </a:lnTo>
                  <a:lnTo>
                    <a:pt x="124" y="253"/>
                  </a:lnTo>
                  <a:lnTo>
                    <a:pt x="131" y="254"/>
                  </a:lnTo>
                  <a:lnTo>
                    <a:pt x="132" y="261"/>
                  </a:lnTo>
                  <a:lnTo>
                    <a:pt x="132" y="262"/>
                  </a:lnTo>
                  <a:lnTo>
                    <a:pt x="137" y="262"/>
                  </a:lnTo>
                  <a:lnTo>
                    <a:pt x="143" y="263"/>
                  </a:lnTo>
                  <a:lnTo>
                    <a:pt x="145" y="265"/>
                  </a:lnTo>
                  <a:lnTo>
                    <a:pt x="145" y="267"/>
                  </a:lnTo>
                  <a:lnTo>
                    <a:pt x="147" y="270"/>
                  </a:lnTo>
                  <a:lnTo>
                    <a:pt x="149" y="270"/>
                  </a:lnTo>
                  <a:lnTo>
                    <a:pt x="153" y="271"/>
                  </a:lnTo>
                  <a:lnTo>
                    <a:pt x="155" y="273"/>
                  </a:lnTo>
                  <a:lnTo>
                    <a:pt x="156" y="274"/>
                  </a:lnTo>
                  <a:lnTo>
                    <a:pt x="157" y="274"/>
                  </a:lnTo>
                  <a:lnTo>
                    <a:pt x="156" y="270"/>
                  </a:lnTo>
                  <a:lnTo>
                    <a:pt x="157" y="269"/>
                  </a:lnTo>
                  <a:lnTo>
                    <a:pt x="156" y="266"/>
                  </a:lnTo>
                  <a:lnTo>
                    <a:pt x="157" y="265"/>
                  </a:lnTo>
                  <a:lnTo>
                    <a:pt x="159" y="262"/>
                  </a:lnTo>
                  <a:lnTo>
                    <a:pt x="156" y="261"/>
                  </a:lnTo>
                  <a:lnTo>
                    <a:pt x="153" y="258"/>
                  </a:lnTo>
                  <a:lnTo>
                    <a:pt x="155" y="254"/>
                  </a:lnTo>
                  <a:lnTo>
                    <a:pt x="156" y="254"/>
                  </a:lnTo>
                  <a:lnTo>
                    <a:pt x="156" y="256"/>
                  </a:lnTo>
                  <a:lnTo>
                    <a:pt x="157" y="256"/>
                  </a:lnTo>
                  <a:lnTo>
                    <a:pt x="160" y="256"/>
                  </a:lnTo>
                  <a:lnTo>
                    <a:pt x="164" y="258"/>
                  </a:lnTo>
                  <a:lnTo>
                    <a:pt x="165" y="260"/>
                  </a:lnTo>
                  <a:lnTo>
                    <a:pt x="166" y="260"/>
                  </a:lnTo>
                  <a:lnTo>
                    <a:pt x="169" y="258"/>
                  </a:lnTo>
                  <a:lnTo>
                    <a:pt x="172" y="261"/>
                  </a:lnTo>
                  <a:lnTo>
                    <a:pt x="173" y="262"/>
                  </a:lnTo>
                  <a:lnTo>
                    <a:pt x="176" y="263"/>
                  </a:lnTo>
                  <a:lnTo>
                    <a:pt x="181" y="261"/>
                  </a:lnTo>
                  <a:lnTo>
                    <a:pt x="182" y="258"/>
                  </a:lnTo>
                  <a:lnTo>
                    <a:pt x="182" y="257"/>
                  </a:lnTo>
                  <a:lnTo>
                    <a:pt x="186" y="256"/>
                  </a:lnTo>
                  <a:lnTo>
                    <a:pt x="188" y="256"/>
                  </a:lnTo>
                  <a:lnTo>
                    <a:pt x="189" y="254"/>
                  </a:lnTo>
                  <a:lnTo>
                    <a:pt x="192" y="253"/>
                  </a:lnTo>
                  <a:lnTo>
                    <a:pt x="194" y="252"/>
                  </a:lnTo>
                  <a:lnTo>
                    <a:pt x="196" y="252"/>
                  </a:lnTo>
                  <a:lnTo>
                    <a:pt x="197" y="252"/>
                  </a:lnTo>
                  <a:lnTo>
                    <a:pt x="198" y="253"/>
                  </a:lnTo>
                  <a:lnTo>
                    <a:pt x="203" y="249"/>
                  </a:lnTo>
                  <a:lnTo>
                    <a:pt x="205" y="249"/>
                  </a:lnTo>
                  <a:lnTo>
                    <a:pt x="207" y="248"/>
                  </a:lnTo>
                  <a:lnTo>
                    <a:pt x="217" y="246"/>
                  </a:lnTo>
                  <a:lnTo>
                    <a:pt x="225" y="242"/>
                  </a:lnTo>
                  <a:lnTo>
                    <a:pt x="227" y="241"/>
                  </a:lnTo>
                  <a:lnTo>
                    <a:pt x="230" y="240"/>
                  </a:lnTo>
                  <a:lnTo>
                    <a:pt x="234" y="241"/>
                  </a:lnTo>
                  <a:lnTo>
                    <a:pt x="236" y="245"/>
                  </a:lnTo>
                  <a:lnTo>
                    <a:pt x="240" y="249"/>
                  </a:lnTo>
                  <a:lnTo>
                    <a:pt x="246" y="245"/>
                  </a:lnTo>
                  <a:lnTo>
                    <a:pt x="247" y="245"/>
                  </a:lnTo>
                  <a:lnTo>
                    <a:pt x="248" y="242"/>
                  </a:lnTo>
                  <a:lnTo>
                    <a:pt x="252" y="241"/>
                  </a:lnTo>
                  <a:lnTo>
                    <a:pt x="258" y="236"/>
                  </a:lnTo>
                  <a:lnTo>
                    <a:pt x="260" y="232"/>
                  </a:lnTo>
                  <a:lnTo>
                    <a:pt x="260" y="227"/>
                  </a:lnTo>
                  <a:lnTo>
                    <a:pt x="261" y="223"/>
                  </a:lnTo>
                  <a:lnTo>
                    <a:pt x="264" y="223"/>
                  </a:lnTo>
                  <a:lnTo>
                    <a:pt x="269" y="221"/>
                  </a:lnTo>
                  <a:lnTo>
                    <a:pt x="271" y="219"/>
                  </a:lnTo>
                  <a:lnTo>
                    <a:pt x="269" y="209"/>
                  </a:lnTo>
                  <a:lnTo>
                    <a:pt x="267" y="209"/>
                  </a:lnTo>
                  <a:lnTo>
                    <a:pt x="265" y="209"/>
                  </a:lnTo>
                  <a:lnTo>
                    <a:pt x="264" y="207"/>
                  </a:lnTo>
                  <a:lnTo>
                    <a:pt x="250" y="194"/>
                  </a:lnTo>
                  <a:lnTo>
                    <a:pt x="240" y="190"/>
                  </a:lnTo>
                  <a:lnTo>
                    <a:pt x="240" y="190"/>
                  </a:lnTo>
                  <a:lnTo>
                    <a:pt x="234" y="190"/>
                  </a:lnTo>
                  <a:lnTo>
                    <a:pt x="234" y="187"/>
                  </a:lnTo>
                  <a:lnTo>
                    <a:pt x="234" y="183"/>
                  </a:lnTo>
                  <a:lnTo>
                    <a:pt x="236" y="176"/>
                  </a:lnTo>
                  <a:lnTo>
                    <a:pt x="240" y="175"/>
                  </a:lnTo>
                  <a:lnTo>
                    <a:pt x="246" y="175"/>
                  </a:lnTo>
                  <a:lnTo>
                    <a:pt x="250" y="171"/>
                  </a:lnTo>
                  <a:lnTo>
                    <a:pt x="251" y="170"/>
                  </a:lnTo>
                  <a:lnTo>
                    <a:pt x="250" y="169"/>
                  </a:lnTo>
                  <a:lnTo>
                    <a:pt x="250" y="167"/>
                  </a:lnTo>
                  <a:lnTo>
                    <a:pt x="251" y="166"/>
                  </a:lnTo>
                  <a:lnTo>
                    <a:pt x="252" y="165"/>
                  </a:lnTo>
                  <a:lnTo>
                    <a:pt x="254" y="158"/>
                  </a:lnTo>
                  <a:lnTo>
                    <a:pt x="275" y="158"/>
                  </a:lnTo>
                  <a:lnTo>
                    <a:pt x="277" y="158"/>
                  </a:lnTo>
                  <a:lnTo>
                    <a:pt x="281" y="154"/>
                  </a:lnTo>
                  <a:lnTo>
                    <a:pt x="283" y="153"/>
                  </a:lnTo>
                  <a:lnTo>
                    <a:pt x="285" y="142"/>
                  </a:lnTo>
                  <a:lnTo>
                    <a:pt x="288" y="141"/>
                  </a:lnTo>
                  <a:lnTo>
                    <a:pt x="292" y="137"/>
                  </a:lnTo>
                  <a:lnTo>
                    <a:pt x="293" y="134"/>
                  </a:lnTo>
                  <a:lnTo>
                    <a:pt x="304" y="133"/>
                  </a:lnTo>
                  <a:lnTo>
                    <a:pt x="310" y="124"/>
                  </a:lnTo>
                  <a:lnTo>
                    <a:pt x="312" y="117"/>
                  </a:lnTo>
                  <a:lnTo>
                    <a:pt x="314" y="114"/>
                  </a:lnTo>
                  <a:lnTo>
                    <a:pt x="318" y="114"/>
                  </a:lnTo>
                  <a:lnTo>
                    <a:pt x="322" y="116"/>
                  </a:lnTo>
                  <a:lnTo>
                    <a:pt x="327" y="114"/>
                  </a:lnTo>
                  <a:lnTo>
                    <a:pt x="333" y="112"/>
                  </a:lnTo>
                  <a:lnTo>
                    <a:pt x="334" y="109"/>
                  </a:lnTo>
                  <a:lnTo>
                    <a:pt x="342" y="109"/>
                  </a:lnTo>
                  <a:lnTo>
                    <a:pt x="345" y="108"/>
                  </a:lnTo>
                  <a:lnTo>
                    <a:pt x="345" y="107"/>
                  </a:lnTo>
                  <a:lnTo>
                    <a:pt x="346" y="104"/>
                  </a:lnTo>
                  <a:lnTo>
                    <a:pt x="350" y="101"/>
                  </a:lnTo>
                  <a:lnTo>
                    <a:pt x="356" y="99"/>
                  </a:lnTo>
                  <a:lnTo>
                    <a:pt x="370" y="100"/>
                  </a:lnTo>
                  <a:lnTo>
                    <a:pt x="371" y="100"/>
                  </a:lnTo>
                  <a:lnTo>
                    <a:pt x="372" y="101"/>
                  </a:lnTo>
                  <a:lnTo>
                    <a:pt x="382" y="101"/>
                  </a:lnTo>
                  <a:lnTo>
                    <a:pt x="393" y="101"/>
                  </a:lnTo>
                  <a:lnTo>
                    <a:pt x="399" y="95"/>
                  </a:lnTo>
                  <a:lnTo>
                    <a:pt x="401" y="95"/>
                  </a:lnTo>
                  <a:lnTo>
                    <a:pt x="404" y="95"/>
                  </a:lnTo>
                  <a:lnTo>
                    <a:pt x="405" y="95"/>
                  </a:lnTo>
                  <a:lnTo>
                    <a:pt x="407" y="95"/>
                  </a:lnTo>
                  <a:lnTo>
                    <a:pt x="411" y="93"/>
                  </a:lnTo>
                  <a:lnTo>
                    <a:pt x="411" y="91"/>
                  </a:lnTo>
                  <a:lnTo>
                    <a:pt x="412" y="89"/>
                  </a:lnTo>
                  <a:lnTo>
                    <a:pt x="413" y="88"/>
                  </a:lnTo>
                  <a:lnTo>
                    <a:pt x="417" y="84"/>
                  </a:lnTo>
                  <a:lnTo>
                    <a:pt x="418" y="85"/>
                  </a:lnTo>
                  <a:lnTo>
                    <a:pt x="420" y="85"/>
                  </a:lnTo>
                  <a:lnTo>
                    <a:pt x="421" y="84"/>
                  </a:lnTo>
                  <a:lnTo>
                    <a:pt x="421" y="83"/>
                  </a:lnTo>
                  <a:lnTo>
                    <a:pt x="425" y="83"/>
                  </a:lnTo>
                  <a:lnTo>
                    <a:pt x="428" y="83"/>
                  </a:lnTo>
                  <a:lnTo>
                    <a:pt x="429" y="79"/>
                  </a:lnTo>
                  <a:lnTo>
                    <a:pt x="430" y="74"/>
                  </a:lnTo>
                  <a:lnTo>
                    <a:pt x="433" y="72"/>
                  </a:lnTo>
                  <a:lnTo>
                    <a:pt x="437" y="71"/>
                  </a:lnTo>
                  <a:lnTo>
                    <a:pt x="445" y="64"/>
                  </a:lnTo>
                  <a:lnTo>
                    <a:pt x="446" y="64"/>
                  </a:lnTo>
                  <a:lnTo>
                    <a:pt x="447" y="63"/>
                  </a:lnTo>
                  <a:lnTo>
                    <a:pt x="455" y="60"/>
                  </a:lnTo>
                  <a:lnTo>
                    <a:pt x="458" y="62"/>
                  </a:lnTo>
                  <a:lnTo>
                    <a:pt x="462" y="60"/>
                  </a:lnTo>
                  <a:lnTo>
                    <a:pt x="465" y="58"/>
                  </a:lnTo>
                  <a:lnTo>
                    <a:pt x="466" y="58"/>
                  </a:lnTo>
                  <a:lnTo>
                    <a:pt x="465" y="55"/>
                  </a:lnTo>
                  <a:lnTo>
                    <a:pt x="467" y="50"/>
                  </a:lnTo>
                  <a:lnTo>
                    <a:pt x="469" y="47"/>
                  </a:lnTo>
                  <a:lnTo>
                    <a:pt x="471" y="43"/>
                  </a:lnTo>
                  <a:lnTo>
                    <a:pt x="473" y="41"/>
                  </a:lnTo>
                  <a:lnTo>
                    <a:pt x="473" y="38"/>
                  </a:lnTo>
                  <a:lnTo>
                    <a:pt x="467" y="37"/>
                  </a:lnTo>
                  <a:lnTo>
                    <a:pt x="463" y="34"/>
                  </a:lnTo>
                  <a:lnTo>
                    <a:pt x="465" y="33"/>
                  </a:lnTo>
                  <a:lnTo>
                    <a:pt x="467" y="27"/>
                  </a:lnTo>
                  <a:lnTo>
                    <a:pt x="471" y="21"/>
                  </a:lnTo>
                  <a:lnTo>
                    <a:pt x="474" y="17"/>
                  </a:lnTo>
                  <a:lnTo>
                    <a:pt x="475" y="17"/>
                  </a:lnTo>
                  <a:lnTo>
                    <a:pt x="491" y="26"/>
                  </a:lnTo>
                  <a:lnTo>
                    <a:pt x="494" y="26"/>
                  </a:lnTo>
                  <a:lnTo>
                    <a:pt x="494" y="26"/>
                  </a:lnTo>
                  <a:lnTo>
                    <a:pt x="499" y="34"/>
                  </a:lnTo>
                  <a:lnTo>
                    <a:pt x="500" y="42"/>
                  </a:lnTo>
                  <a:lnTo>
                    <a:pt x="502" y="49"/>
                  </a:lnTo>
                  <a:lnTo>
                    <a:pt x="505" y="51"/>
                  </a:lnTo>
                  <a:lnTo>
                    <a:pt x="511" y="52"/>
                  </a:lnTo>
                  <a:lnTo>
                    <a:pt x="513" y="55"/>
                  </a:lnTo>
                  <a:lnTo>
                    <a:pt x="519" y="59"/>
                  </a:lnTo>
                  <a:lnTo>
                    <a:pt x="525" y="63"/>
                  </a:lnTo>
                  <a:lnTo>
                    <a:pt x="533" y="63"/>
                  </a:lnTo>
                  <a:lnTo>
                    <a:pt x="541" y="60"/>
                  </a:lnTo>
                  <a:lnTo>
                    <a:pt x="546" y="59"/>
                  </a:lnTo>
                  <a:lnTo>
                    <a:pt x="549" y="60"/>
                  </a:lnTo>
                  <a:lnTo>
                    <a:pt x="554" y="64"/>
                  </a:lnTo>
                  <a:lnTo>
                    <a:pt x="557" y="64"/>
                  </a:lnTo>
                  <a:lnTo>
                    <a:pt x="557" y="64"/>
                  </a:lnTo>
                  <a:lnTo>
                    <a:pt x="558" y="67"/>
                  </a:lnTo>
                  <a:lnTo>
                    <a:pt x="558" y="68"/>
                  </a:lnTo>
                  <a:lnTo>
                    <a:pt x="558" y="70"/>
                  </a:lnTo>
                  <a:lnTo>
                    <a:pt x="558" y="72"/>
                  </a:lnTo>
                  <a:lnTo>
                    <a:pt x="560" y="72"/>
                  </a:lnTo>
                  <a:lnTo>
                    <a:pt x="561" y="72"/>
                  </a:lnTo>
                  <a:lnTo>
                    <a:pt x="561" y="75"/>
                  </a:lnTo>
                  <a:lnTo>
                    <a:pt x="560" y="78"/>
                  </a:lnTo>
                  <a:lnTo>
                    <a:pt x="564" y="83"/>
                  </a:lnTo>
                  <a:lnTo>
                    <a:pt x="567" y="88"/>
                  </a:lnTo>
                  <a:lnTo>
                    <a:pt x="570" y="89"/>
                  </a:lnTo>
                  <a:lnTo>
                    <a:pt x="570" y="91"/>
                  </a:lnTo>
                  <a:lnTo>
                    <a:pt x="567" y="91"/>
                  </a:lnTo>
                  <a:lnTo>
                    <a:pt x="564" y="91"/>
                  </a:lnTo>
                  <a:lnTo>
                    <a:pt x="560" y="91"/>
                  </a:lnTo>
                  <a:lnTo>
                    <a:pt x="557" y="92"/>
                  </a:lnTo>
                  <a:lnTo>
                    <a:pt x="556" y="95"/>
                  </a:lnTo>
                  <a:lnTo>
                    <a:pt x="556" y="97"/>
                  </a:lnTo>
                  <a:lnTo>
                    <a:pt x="561" y="104"/>
                  </a:lnTo>
                  <a:lnTo>
                    <a:pt x="558" y="107"/>
                  </a:lnTo>
                  <a:lnTo>
                    <a:pt x="557" y="107"/>
                  </a:lnTo>
                  <a:lnTo>
                    <a:pt x="554" y="108"/>
                  </a:lnTo>
                  <a:lnTo>
                    <a:pt x="553" y="112"/>
                  </a:lnTo>
                  <a:lnTo>
                    <a:pt x="554" y="116"/>
                  </a:lnTo>
                  <a:lnTo>
                    <a:pt x="554" y="117"/>
                  </a:lnTo>
                  <a:lnTo>
                    <a:pt x="554" y="120"/>
                  </a:lnTo>
                  <a:lnTo>
                    <a:pt x="554" y="121"/>
                  </a:lnTo>
                  <a:lnTo>
                    <a:pt x="554" y="122"/>
                  </a:lnTo>
                  <a:lnTo>
                    <a:pt x="553" y="125"/>
                  </a:lnTo>
                  <a:lnTo>
                    <a:pt x="552" y="125"/>
                  </a:lnTo>
                  <a:lnTo>
                    <a:pt x="550" y="125"/>
                  </a:lnTo>
                  <a:lnTo>
                    <a:pt x="549" y="128"/>
                  </a:lnTo>
                  <a:lnTo>
                    <a:pt x="548" y="129"/>
                  </a:lnTo>
                  <a:lnTo>
                    <a:pt x="548" y="130"/>
                  </a:lnTo>
                  <a:lnTo>
                    <a:pt x="548" y="132"/>
                  </a:lnTo>
                  <a:lnTo>
                    <a:pt x="548" y="133"/>
                  </a:lnTo>
                  <a:lnTo>
                    <a:pt x="548" y="134"/>
                  </a:lnTo>
                  <a:lnTo>
                    <a:pt x="549" y="136"/>
                  </a:lnTo>
                  <a:lnTo>
                    <a:pt x="549" y="138"/>
                  </a:lnTo>
                  <a:lnTo>
                    <a:pt x="554" y="142"/>
                  </a:lnTo>
                  <a:lnTo>
                    <a:pt x="556" y="143"/>
                  </a:lnTo>
                  <a:lnTo>
                    <a:pt x="558" y="143"/>
                  </a:lnTo>
                  <a:lnTo>
                    <a:pt x="561" y="143"/>
                  </a:lnTo>
                  <a:lnTo>
                    <a:pt x="565" y="146"/>
                  </a:lnTo>
                  <a:lnTo>
                    <a:pt x="566" y="146"/>
                  </a:lnTo>
                  <a:lnTo>
                    <a:pt x="569" y="145"/>
                  </a:lnTo>
                  <a:lnTo>
                    <a:pt x="573" y="145"/>
                  </a:lnTo>
                  <a:lnTo>
                    <a:pt x="577" y="146"/>
                  </a:lnTo>
                  <a:lnTo>
                    <a:pt x="575" y="147"/>
                  </a:lnTo>
                  <a:lnTo>
                    <a:pt x="578" y="150"/>
                  </a:lnTo>
                  <a:lnTo>
                    <a:pt x="578" y="151"/>
                  </a:lnTo>
                  <a:lnTo>
                    <a:pt x="575" y="151"/>
                  </a:lnTo>
                  <a:lnTo>
                    <a:pt x="573" y="151"/>
                  </a:lnTo>
                  <a:lnTo>
                    <a:pt x="571" y="155"/>
                  </a:lnTo>
                  <a:lnTo>
                    <a:pt x="571" y="157"/>
                  </a:lnTo>
                  <a:lnTo>
                    <a:pt x="573" y="161"/>
                  </a:lnTo>
                  <a:lnTo>
                    <a:pt x="573" y="170"/>
                  </a:lnTo>
                  <a:lnTo>
                    <a:pt x="566" y="169"/>
                  </a:lnTo>
                  <a:lnTo>
                    <a:pt x="564" y="169"/>
                  </a:lnTo>
                  <a:lnTo>
                    <a:pt x="562" y="170"/>
                  </a:lnTo>
                  <a:lnTo>
                    <a:pt x="558" y="174"/>
                  </a:lnTo>
                  <a:lnTo>
                    <a:pt x="552" y="176"/>
                  </a:lnTo>
                  <a:lnTo>
                    <a:pt x="546" y="179"/>
                  </a:lnTo>
                  <a:lnTo>
                    <a:pt x="541" y="182"/>
                  </a:lnTo>
                  <a:lnTo>
                    <a:pt x="542" y="183"/>
                  </a:lnTo>
                  <a:lnTo>
                    <a:pt x="550" y="192"/>
                  </a:lnTo>
                  <a:lnTo>
                    <a:pt x="550" y="194"/>
                  </a:lnTo>
                  <a:lnTo>
                    <a:pt x="549" y="195"/>
                  </a:lnTo>
                  <a:lnTo>
                    <a:pt x="565" y="203"/>
                  </a:lnTo>
                  <a:lnTo>
                    <a:pt x="569" y="196"/>
                  </a:lnTo>
                  <a:lnTo>
                    <a:pt x="573" y="194"/>
                  </a:lnTo>
                  <a:lnTo>
                    <a:pt x="574" y="194"/>
                  </a:lnTo>
                  <a:lnTo>
                    <a:pt x="575" y="192"/>
                  </a:lnTo>
                  <a:lnTo>
                    <a:pt x="578" y="190"/>
                  </a:lnTo>
                  <a:lnTo>
                    <a:pt x="581" y="191"/>
                  </a:lnTo>
                  <a:lnTo>
                    <a:pt x="582" y="191"/>
                  </a:lnTo>
                  <a:lnTo>
                    <a:pt x="585" y="191"/>
                  </a:lnTo>
                  <a:lnTo>
                    <a:pt x="586" y="190"/>
                  </a:lnTo>
                  <a:lnTo>
                    <a:pt x="593" y="191"/>
                  </a:lnTo>
                  <a:lnTo>
                    <a:pt x="595" y="194"/>
                  </a:lnTo>
                  <a:lnTo>
                    <a:pt x="604" y="190"/>
                  </a:lnTo>
                  <a:lnTo>
                    <a:pt x="611" y="187"/>
                  </a:lnTo>
                  <a:lnTo>
                    <a:pt x="612" y="188"/>
                  </a:lnTo>
                  <a:lnTo>
                    <a:pt x="616" y="188"/>
                  </a:lnTo>
                  <a:lnTo>
                    <a:pt x="620" y="188"/>
                  </a:lnTo>
                  <a:lnTo>
                    <a:pt x="622" y="183"/>
                  </a:lnTo>
                  <a:lnTo>
                    <a:pt x="628" y="174"/>
                  </a:lnTo>
                  <a:lnTo>
                    <a:pt x="633" y="169"/>
                  </a:lnTo>
                  <a:lnTo>
                    <a:pt x="639" y="169"/>
                  </a:lnTo>
                  <a:lnTo>
                    <a:pt x="640" y="163"/>
                  </a:lnTo>
                  <a:lnTo>
                    <a:pt x="644" y="163"/>
                  </a:lnTo>
                  <a:lnTo>
                    <a:pt x="645" y="167"/>
                  </a:lnTo>
                  <a:lnTo>
                    <a:pt x="651" y="170"/>
                  </a:lnTo>
                  <a:lnTo>
                    <a:pt x="653" y="167"/>
                  </a:lnTo>
                  <a:lnTo>
                    <a:pt x="659" y="169"/>
                  </a:lnTo>
                  <a:lnTo>
                    <a:pt x="665" y="172"/>
                  </a:lnTo>
                  <a:lnTo>
                    <a:pt x="666" y="174"/>
                  </a:lnTo>
                  <a:lnTo>
                    <a:pt x="670" y="175"/>
                  </a:lnTo>
                  <a:lnTo>
                    <a:pt x="677" y="172"/>
                  </a:lnTo>
                  <a:lnTo>
                    <a:pt x="674" y="167"/>
                  </a:lnTo>
                  <a:lnTo>
                    <a:pt x="677" y="163"/>
                  </a:lnTo>
                  <a:lnTo>
                    <a:pt x="686" y="157"/>
                  </a:lnTo>
                  <a:lnTo>
                    <a:pt x="689" y="157"/>
                  </a:lnTo>
                  <a:lnTo>
                    <a:pt x="694" y="155"/>
                  </a:lnTo>
                  <a:lnTo>
                    <a:pt x="705" y="143"/>
                  </a:lnTo>
                  <a:lnTo>
                    <a:pt x="693" y="140"/>
                  </a:lnTo>
                  <a:lnTo>
                    <a:pt x="689" y="138"/>
                  </a:lnTo>
                  <a:lnTo>
                    <a:pt x="685" y="132"/>
                  </a:lnTo>
                  <a:lnTo>
                    <a:pt x="688" y="128"/>
                  </a:lnTo>
                  <a:lnTo>
                    <a:pt x="690" y="125"/>
                  </a:lnTo>
                  <a:lnTo>
                    <a:pt x="689" y="121"/>
                  </a:lnTo>
                  <a:lnTo>
                    <a:pt x="691" y="117"/>
                  </a:lnTo>
                  <a:lnTo>
                    <a:pt x="690" y="114"/>
                  </a:lnTo>
                  <a:lnTo>
                    <a:pt x="690" y="113"/>
                  </a:lnTo>
                  <a:lnTo>
                    <a:pt x="691" y="109"/>
                  </a:lnTo>
                  <a:lnTo>
                    <a:pt x="691" y="105"/>
                  </a:lnTo>
                  <a:lnTo>
                    <a:pt x="690" y="105"/>
                  </a:lnTo>
                  <a:lnTo>
                    <a:pt x="690" y="101"/>
                  </a:lnTo>
                  <a:lnTo>
                    <a:pt x="690" y="95"/>
                  </a:lnTo>
                  <a:lnTo>
                    <a:pt x="691" y="95"/>
                  </a:lnTo>
                  <a:lnTo>
                    <a:pt x="693" y="89"/>
                  </a:lnTo>
                  <a:lnTo>
                    <a:pt x="691" y="89"/>
                  </a:lnTo>
                  <a:lnTo>
                    <a:pt x="690" y="88"/>
                  </a:lnTo>
                  <a:lnTo>
                    <a:pt x="686" y="75"/>
                  </a:lnTo>
                  <a:lnTo>
                    <a:pt x="686" y="71"/>
                  </a:lnTo>
                  <a:lnTo>
                    <a:pt x="685" y="70"/>
                  </a:lnTo>
                  <a:lnTo>
                    <a:pt x="674" y="60"/>
                  </a:lnTo>
                  <a:lnTo>
                    <a:pt x="666" y="58"/>
                  </a:lnTo>
                  <a:lnTo>
                    <a:pt x="661" y="54"/>
                  </a:lnTo>
                  <a:lnTo>
                    <a:pt x="659" y="54"/>
                  </a:lnTo>
                  <a:lnTo>
                    <a:pt x="656" y="54"/>
                  </a:lnTo>
                  <a:lnTo>
                    <a:pt x="655" y="51"/>
                  </a:lnTo>
                  <a:lnTo>
                    <a:pt x="655" y="50"/>
                  </a:lnTo>
                  <a:lnTo>
                    <a:pt x="656" y="50"/>
                  </a:lnTo>
                  <a:lnTo>
                    <a:pt x="656" y="49"/>
                  </a:lnTo>
                  <a:lnTo>
                    <a:pt x="655" y="47"/>
                  </a:lnTo>
                  <a:lnTo>
                    <a:pt x="655" y="45"/>
                  </a:lnTo>
                  <a:lnTo>
                    <a:pt x="656" y="42"/>
                  </a:lnTo>
                  <a:lnTo>
                    <a:pt x="655" y="39"/>
                  </a:lnTo>
                  <a:lnTo>
                    <a:pt x="653" y="38"/>
                  </a:lnTo>
                  <a:lnTo>
                    <a:pt x="652" y="38"/>
                  </a:lnTo>
                  <a:lnTo>
                    <a:pt x="652" y="34"/>
                  </a:lnTo>
                  <a:lnTo>
                    <a:pt x="651" y="30"/>
                  </a:lnTo>
                  <a:lnTo>
                    <a:pt x="653" y="30"/>
                  </a:lnTo>
                  <a:lnTo>
                    <a:pt x="657" y="31"/>
                  </a:lnTo>
                  <a:lnTo>
                    <a:pt x="661" y="31"/>
                  </a:lnTo>
                  <a:lnTo>
                    <a:pt x="665" y="34"/>
                  </a:lnTo>
                  <a:lnTo>
                    <a:pt x="666" y="34"/>
                  </a:lnTo>
                  <a:lnTo>
                    <a:pt x="669" y="34"/>
                  </a:lnTo>
                  <a:lnTo>
                    <a:pt x="670" y="34"/>
                  </a:lnTo>
                  <a:lnTo>
                    <a:pt x="672" y="34"/>
                  </a:lnTo>
                  <a:lnTo>
                    <a:pt x="673" y="34"/>
                  </a:lnTo>
                  <a:lnTo>
                    <a:pt x="673" y="33"/>
                  </a:lnTo>
                  <a:lnTo>
                    <a:pt x="674" y="33"/>
                  </a:lnTo>
                  <a:lnTo>
                    <a:pt x="676" y="33"/>
                  </a:lnTo>
                  <a:lnTo>
                    <a:pt x="677" y="33"/>
                  </a:lnTo>
                  <a:lnTo>
                    <a:pt x="680" y="34"/>
                  </a:lnTo>
                  <a:lnTo>
                    <a:pt x="681" y="34"/>
                  </a:lnTo>
                  <a:lnTo>
                    <a:pt x="682" y="33"/>
                  </a:lnTo>
                  <a:lnTo>
                    <a:pt x="684" y="31"/>
                  </a:lnTo>
                  <a:lnTo>
                    <a:pt x="684" y="33"/>
                  </a:lnTo>
                  <a:lnTo>
                    <a:pt x="690" y="29"/>
                  </a:lnTo>
                  <a:lnTo>
                    <a:pt x="691" y="23"/>
                  </a:lnTo>
                  <a:lnTo>
                    <a:pt x="691" y="21"/>
                  </a:lnTo>
                  <a:lnTo>
                    <a:pt x="691" y="16"/>
                  </a:lnTo>
                  <a:lnTo>
                    <a:pt x="695" y="13"/>
                  </a:lnTo>
                  <a:lnTo>
                    <a:pt x="698" y="13"/>
                  </a:lnTo>
                  <a:lnTo>
                    <a:pt x="703" y="8"/>
                  </a:lnTo>
                  <a:lnTo>
                    <a:pt x="705" y="6"/>
                  </a:lnTo>
                  <a:lnTo>
                    <a:pt x="707" y="9"/>
                  </a:lnTo>
                  <a:lnTo>
                    <a:pt x="709" y="9"/>
                  </a:lnTo>
                  <a:lnTo>
                    <a:pt x="717" y="13"/>
                  </a:lnTo>
                  <a:lnTo>
                    <a:pt x="730" y="6"/>
                  </a:lnTo>
                  <a:lnTo>
                    <a:pt x="742" y="0"/>
                  </a:lnTo>
                  <a:lnTo>
                    <a:pt x="744" y="2"/>
                  </a:lnTo>
                  <a:close/>
                  <a:moveTo>
                    <a:pt x="93" y="763"/>
                  </a:moveTo>
                  <a:lnTo>
                    <a:pt x="95" y="763"/>
                  </a:lnTo>
                  <a:lnTo>
                    <a:pt x="94" y="763"/>
                  </a:lnTo>
                  <a:lnTo>
                    <a:pt x="93" y="76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4" name="Freeform 13">
              <a:extLst>
                <a:ext uri="{FF2B5EF4-FFF2-40B4-BE49-F238E27FC236}">
                  <a16:creationId xmlns:a16="http://schemas.microsoft.com/office/drawing/2014/main" id="{58C07F5F-28DD-7285-B0FC-CFBE8F2BFE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3288" y="2251075"/>
              <a:ext cx="1044575" cy="1485900"/>
            </a:xfrm>
            <a:custGeom>
              <a:avLst/>
              <a:gdLst>
                <a:gd name="T0" fmla="*/ 512 w 658"/>
                <a:gd name="T1" fmla="*/ 27 h 936"/>
                <a:gd name="T2" fmla="*/ 496 w 658"/>
                <a:gd name="T3" fmla="*/ 44 h 936"/>
                <a:gd name="T4" fmla="*/ 488 w 658"/>
                <a:gd name="T5" fmla="*/ 105 h 936"/>
                <a:gd name="T6" fmla="*/ 501 w 658"/>
                <a:gd name="T7" fmla="*/ 141 h 936"/>
                <a:gd name="T8" fmla="*/ 520 w 658"/>
                <a:gd name="T9" fmla="*/ 124 h 936"/>
                <a:gd name="T10" fmla="*/ 559 w 658"/>
                <a:gd name="T11" fmla="*/ 112 h 936"/>
                <a:gd name="T12" fmla="*/ 580 w 658"/>
                <a:gd name="T13" fmla="*/ 133 h 936"/>
                <a:gd name="T14" fmla="*/ 609 w 658"/>
                <a:gd name="T15" fmla="*/ 162 h 936"/>
                <a:gd name="T16" fmla="*/ 636 w 658"/>
                <a:gd name="T17" fmla="*/ 187 h 936"/>
                <a:gd name="T18" fmla="*/ 650 w 658"/>
                <a:gd name="T19" fmla="*/ 224 h 936"/>
                <a:gd name="T20" fmla="*/ 638 w 658"/>
                <a:gd name="T21" fmla="*/ 232 h 936"/>
                <a:gd name="T22" fmla="*/ 648 w 658"/>
                <a:gd name="T23" fmla="*/ 266 h 936"/>
                <a:gd name="T24" fmla="*/ 605 w 658"/>
                <a:gd name="T25" fmla="*/ 290 h 936"/>
                <a:gd name="T26" fmla="*/ 587 w 658"/>
                <a:gd name="T27" fmla="*/ 302 h 936"/>
                <a:gd name="T28" fmla="*/ 607 w 658"/>
                <a:gd name="T29" fmla="*/ 333 h 936"/>
                <a:gd name="T30" fmla="*/ 583 w 658"/>
                <a:gd name="T31" fmla="*/ 364 h 936"/>
                <a:gd name="T32" fmla="*/ 571 w 658"/>
                <a:gd name="T33" fmla="*/ 403 h 936"/>
                <a:gd name="T34" fmla="*/ 591 w 658"/>
                <a:gd name="T35" fmla="*/ 410 h 936"/>
                <a:gd name="T36" fmla="*/ 608 w 658"/>
                <a:gd name="T37" fmla="*/ 449 h 936"/>
                <a:gd name="T38" fmla="*/ 591 w 658"/>
                <a:gd name="T39" fmla="*/ 505 h 936"/>
                <a:gd name="T40" fmla="*/ 536 w 658"/>
                <a:gd name="T41" fmla="*/ 513 h 936"/>
                <a:gd name="T42" fmla="*/ 513 w 658"/>
                <a:gd name="T43" fmla="*/ 573 h 936"/>
                <a:gd name="T44" fmla="*/ 483 w 658"/>
                <a:gd name="T45" fmla="*/ 593 h 936"/>
                <a:gd name="T46" fmla="*/ 467 w 658"/>
                <a:gd name="T47" fmla="*/ 618 h 936"/>
                <a:gd name="T48" fmla="*/ 434 w 658"/>
                <a:gd name="T49" fmla="*/ 647 h 936"/>
                <a:gd name="T50" fmla="*/ 376 w 658"/>
                <a:gd name="T51" fmla="*/ 641 h 936"/>
                <a:gd name="T52" fmla="*/ 336 w 658"/>
                <a:gd name="T53" fmla="*/ 641 h 936"/>
                <a:gd name="T54" fmla="*/ 340 w 658"/>
                <a:gd name="T55" fmla="*/ 688 h 936"/>
                <a:gd name="T56" fmla="*/ 336 w 658"/>
                <a:gd name="T57" fmla="*/ 742 h 936"/>
                <a:gd name="T58" fmla="*/ 351 w 658"/>
                <a:gd name="T59" fmla="*/ 768 h 936"/>
                <a:gd name="T60" fmla="*/ 355 w 658"/>
                <a:gd name="T61" fmla="*/ 812 h 936"/>
                <a:gd name="T62" fmla="*/ 346 w 658"/>
                <a:gd name="T63" fmla="*/ 865 h 936"/>
                <a:gd name="T64" fmla="*/ 315 w 658"/>
                <a:gd name="T65" fmla="*/ 892 h 936"/>
                <a:gd name="T66" fmla="*/ 285 w 658"/>
                <a:gd name="T67" fmla="*/ 936 h 936"/>
                <a:gd name="T68" fmla="*/ 290 w 658"/>
                <a:gd name="T69" fmla="*/ 908 h 936"/>
                <a:gd name="T70" fmla="*/ 272 w 658"/>
                <a:gd name="T71" fmla="*/ 885 h 936"/>
                <a:gd name="T72" fmla="*/ 244 w 658"/>
                <a:gd name="T73" fmla="*/ 852 h 936"/>
                <a:gd name="T74" fmla="*/ 220 w 658"/>
                <a:gd name="T75" fmla="*/ 878 h 936"/>
                <a:gd name="T76" fmla="*/ 162 w 658"/>
                <a:gd name="T77" fmla="*/ 805 h 936"/>
                <a:gd name="T78" fmla="*/ 152 w 658"/>
                <a:gd name="T79" fmla="*/ 732 h 936"/>
                <a:gd name="T80" fmla="*/ 107 w 658"/>
                <a:gd name="T81" fmla="*/ 668 h 936"/>
                <a:gd name="T82" fmla="*/ 24 w 658"/>
                <a:gd name="T83" fmla="*/ 687 h 936"/>
                <a:gd name="T84" fmla="*/ 17 w 658"/>
                <a:gd name="T85" fmla="*/ 645 h 936"/>
                <a:gd name="T86" fmla="*/ 40 w 658"/>
                <a:gd name="T87" fmla="*/ 618 h 936"/>
                <a:gd name="T88" fmla="*/ 63 w 658"/>
                <a:gd name="T89" fmla="*/ 585 h 936"/>
                <a:gd name="T90" fmla="*/ 84 w 658"/>
                <a:gd name="T91" fmla="*/ 572 h 936"/>
                <a:gd name="T92" fmla="*/ 80 w 658"/>
                <a:gd name="T93" fmla="*/ 528 h 936"/>
                <a:gd name="T94" fmla="*/ 62 w 658"/>
                <a:gd name="T95" fmla="*/ 503 h 936"/>
                <a:gd name="T96" fmla="*/ 62 w 658"/>
                <a:gd name="T97" fmla="*/ 470 h 936"/>
                <a:gd name="T98" fmla="*/ 96 w 658"/>
                <a:gd name="T99" fmla="*/ 457 h 936"/>
                <a:gd name="T100" fmla="*/ 98 w 658"/>
                <a:gd name="T101" fmla="*/ 404 h 936"/>
                <a:gd name="T102" fmla="*/ 115 w 658"/>
                <a:gd name="T103" fmla="*/ 343 h 936"/>
                <a:gd name="T104" fmla="*/ 164 w 658"/>
                <a:gd name="T105" fmla="*/ 325 h 936"/>
                <a:gd name="T106" fmla="*/ 198 w 658"/>
                <a:gd name="T107" fmla="*/ 275 h 936"/>
                <a:gd name="T108" fmla="*/ 203 w 658"/>
                <a:gd name="T109" fmla="*/ 234 h 936"/>
                <a:gd name="T110" fmla="*/ 255 w 658"/>
                <a:gd name="T111" fmla="*/ 215 h 936"/>
                <a:gd name="T112" fmla="*/ 239 w 658"/>
                <a:gd name="T113" fmla="*/ 161 h 936"/>
                <a:gd name="T114" fmla="*/ 248 w 658"/>
                <a:gd name="T115" fmla="*/ 122 h 936"/>
                <a:gd name="T116" fmla="*/ 322 w 658"/>
                <a:gd name="T117" fmla="*/ 100 h 936"/>
                <a:gd name="T118" fmla="*/ 352 w 658"/>
                <a:gd name="T119" fmla="*/ 62 h 936"/>
                <a:gd name="T120" fmla="*/ 389 w 658"/>
                <a:gd name="T121" fmla="*/ 79 h 936"/>
                <a:gd name="T122" fmla="*/ 423 w 658"/>
                <a:gd name="T123" fmla="*/ 39 h 936"/>
                <a:gd name="T124" fmla="*/ 253 w 658"/>
                <a:gd name="T125" fmla="*/ 885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" h="936">
                  <a:moveTo>
                    <a:pt x="466" y="1"/>
                  </a:moveTo>
                  <a:lnTo>
                    <a:pt x="466" y="5"/>
                  </a:lnTo>
                  <a:lnTo>
                    <a:pt x="464" y="8"/>
                  </a:lnTo>
                  <a:lnTo>
                    <a:pt x="466" y="10"/>
                  </a:lnTo>
                  <a:lnTo>
                    <a:pt x="474" y="12"/>
                  </a:lnTo>
                  <a:lnTo>
                    <a:pt x="476" y="9"/>
                  </a:lnTo>
                  <a:lnTo>
                    <a:pt x="479" y="6"/>
                  </a:lnTo>
                  <a:lnTo>
                    <a:pt x="481" y="8"/>
                  </a:lnTo>
                  <a:lnTo>
                    <a:pt x="481" y="10"/>
                  </a:lnTo>
                  <a:lnTo>
                    <a:pt x="484" y="12"/>
                  </a:lnTo>
                  <a:lnTo>
                    <a:pt x="491" y="12"/>
                  </a:lnTo>
                  <a:lnTo>
                    <a:pt x="496" y="10"/>
                  </a:lnTo>
                  <a:lnTo>
                    <a:pt x="497" y="10"/>
                  </a:lnTo>
                  <a:lnTo>
                    <a:pt x="499" y="8"/>
                  </a:lnTo>
                  <a:lnTo>
                    <a:pt x="500" y="9"/>
                  </a:lnTo>
                  <a:lnTo>
                    <a:pt x="500" y="12"/>
                  </a:lnTo>
                  <a:lnTo>
                    <a:pt x="503" y="13"/>
                  </a:lnTo>
                  <a:lnTo>
                    <a:pt x="503" y="15"/>
                  </a:lnTo>
                  <a:lnTo>
                    <a:pt x="503" y="18"/>
                  </a:lnTo>
                  <a:lnTo>
                    <a:pt x="505" y="19"/>
                  </a:lnTo>
                  <a:lnTo>
                    <a:pt x="507" y="22"/>
                  </a:lnTo>
                  <a:lnTo>
                    <a:pt x="509" y="25"/>
                  </a:lnTo>
                  <a:lnTo>
                    <a:pt x="512" y="27"/>
                  </a:lnTo>
                  <a:lnTo>
                    <a:pt x="513" y="29"/>
                  </a:lnTo>
                  <a:lnTo>
                    <a:pt x="514" y="30"/>
                  </a:lnTo>
                  <a:lnTo>
                    <a:pt x="514" y="31"/>
                  </a:lnTo>
                  <a:lnTo>
                    <a:pt x="516" y="33"/>
                  </a:lnTo>
                  <a:lnTo>
                    <a:pt x="514" y="34"/>
                  </a:lnTo>
                  <a:lnTo>
                    <a:pt x="514" y="35"/>
                  </a:lnTo>
                  <a:lnTo>
                    <a:pt x="514" y="37"/>
                  </a:lnTo>
                  <a:lnTo>
                    <a:pt x="513" y="37"/>
                  </a:lnTo>
                  <a:lnTo>
                    <a:pt x="513" y="37"/>
                  </a:lnTo>
                  <a:lnTo>
                    <a:pt x="512" y="37"/>
                  </a:lnTo>
                  <a:lnTo>
                    <a:pt x="504" y="30"/>
                  </a:lnTo>
                  <a:lnTo>
                    <a:pt x="501" y="30"/>
                  </a:lnTo>
                  <a:lnTo>
                    <a:pt x="500" y="30"/>
                  </a:lnTo>
                  <a:lnTo>
                    <a:pt x="499" y="34"/>
                  </a:lnTo>
                  <a:lnTo>
                    <a:pt x="500" y="37"/>
                  </a:lnTo>
                  <a:lnTo>
                    <a:pt x="503" y="41"/>
                  </a:lnTo>
                  <a:lnTo>
                    <a:pt x="504" y="41"/>
                  </a:lnTo>
                  <a:lnTo>
                    <a:pt x="505" y="43"/>
                  </a:lnTo>
                  <a:lnTo>
                    <a:pt x="499" y="43"/>
                  </a:lnTo>
                  <a:lnTo>
                    <a:pt x="496" y="41"/>
                  </a:lnTo>
                  <a:lnTo>
                    <a:pt x="495" y="43"/>
                  </a:lnTo>
                  <a:lnTo>
                    <a:pt x="496" y="43"/>
                  </a:lnTo>
                  <a:lnTo>
                    <a:pt x="496" y="44"/>
                  </a:lnTo>
                  <a:lnTo>
                    <a:pt x="499" y="47"/>
                  </a:lnTo>
                  <a:lnTo>
                    <a:pt x="497" y="52"/>
                  </a:lnTo>
                  <a:lnTo>
                    <a:pt x="495" y="55"/>
                  </a:lnTo>
                  <a:lnTo>
                    <a:pt x="492" y="55"/>
                  </a:lnTo>
                  <a:lnTo>
                    <a:pt x="489" y="55"/>
                  </a:lnTo>
                  <a:lnTo>
                    <a:pt x="488" y="56"/>
                  </a:lnTo>
                  <a:lnTo>
                    <a:pt x="497" y="72"/>
                  </a:lnTo>
                  <a:lnTo>
                    <a:pt x="501" y="76"/>
                  </a:lnTo>
                  <a:lnTo>
                    <a:pt x="504" y="76"/>
                  </a:lnTo>
                  <a:lnTo>
                    <a:pt x="504" y="77"/>
                  </a:lnTo>
                  <a:lnTo>
                    <a:pt x="503" y="79"/>
                  </a:lnTo>
                  <a:lnTo>
                    <a:pt x="501" y="80"/>
                  </a:lnTo>
                  <a:lnTo>
                    <a:pt x="500" y="81"/>
                  </a:lnTo>
                  <a:lnTo>
                    <a:pt x="500" y="87"/>
                  </a:lnTo>
                  <a:lnTo>
                    <a:pt x="501" y="95"/>
                  </a:lnTo>
                  <a:lnTo>
                    <a:pt x="501" y="96"/>
                  </a:lnTo>
                  <a:lnTo>
                    <a:pt x="504" y="99"/>
                  </a:lnTo>
                  <a:lnTo>
                    <a:pt x="500" y="104"/>
                  </a:lnTo>
                  <a:lnTo>
                    <a:pt x="495" y="104"/>
                  </a:lnTo>
                  <a:lnTo>
                    <a:pt x="493" y="105"/>
                  </a:lnTo>
                  <a:lnTo>
                    <a:pt x="491" y="106"/>
                  </a:lnTo>
                  <a:lnTo>
                    <a:pt x="489" y="106"/>
                  </a:lnTo>
                  <a:lnTo>
                    <a:pt x="488" y="105"/>
                  </a:lnTo>
                  <a:lnTo>
                    <a:pt x="487" y="106"/>
                  </a:lnTo>
                  <a:lnTo>
                    <a:pt x="485" y="108"/>
                  </a:lnTo>
                  <a:lnTo>
                    <a:pt x="484" y="109"/>
                  </a:lnTo>
                  <a:lnTo>
                    <a:pt x="481" y="112"/>
                  </a:lnTo>
                  <a:lnTo>
                    <a:pt x="481" y="114"/>
                  </a:lnTo>
                  <a:lnTo>
                    <a:pt x="481" y="116"/>
                  </a:lnTo>
                  <a:lnTo>
                    <a:pt x="483" y="117"/>
                  </a:lnTo>
                  <a:lnTo>
                    <a:pt x="485" y="117"/>
                  </a:lnTo>
                  <a:lnTo>
                    <a:pt x="485" y="118"/>
                  </a:lnTo>
                  <a:lnTo>
                    <a:pt x="483" y="122"/>
                  </a:lnTo>
                  <a:lnTo>
                    <a:pt x="481" y="122"/>
                  </a:lnTo>
                  <a:lnTo>
                    <a:pt x="480" y="121"/>
                  </a:lnTo>
                  <a:lnTo>
                    <a:pt x="479" y="122"/>
                  </a:lnTo>
                  <a:lnTo>
                    <a:pt x="481" y="126"/>
                  </a:lnTo>
                  <a:lnTo>
                    <a:pt x="483" y="132"/>
                  </a:lnTo>
                  <a:lnTo>
                    <a:pt x="487" y="130"/>
                  </a:lnTo>
                  <a:lnTo>
                    <a:pt x="489" y="134"/>
                  </a:lnTo>
                  <a:lnTo>
                    <a:pt x="493" y="137"/>
                  </a:lnTo>
                  <a:lnTo>
                    <a:pt x="497" y="137"/>
                  </a:lnTo>
                  <a:lnTo>
                    <a:pt x="500" y="137"/>
                  </a:lnTo>
                  <a:lnTo>
                    <a:pt x="500" y="139"/>
                  </a:lnTo>
                  <a:lnTo>
                    <a:pt x="500" y="142"/>
                  </a:lnTo>
                  <a:lnTo>
                    <a:pt x="501" y="141"/>
                  </a:lnTo>
                  <a:lnTo>
                    <a:pt x="503" y="141"/>
                  </a:lnTo>
                  <a:lnTo>
                    <a:pt x="505" y="141"/>
                  </a:lnTo>
                  <a:lnTo>
                    <a:pt x="507" y="141"/>
                  </a:lnTo>
                  <a:lnTo>
                    <a:pt x="508" y="142"/>
                  </a:lnTo>
                  <a:lnTo>
                    <a:pt x="509" y="141"/>
                  </a:lnTo>
                  <a:lnTo>
                    <a:pt x="511" y="139"/>
                  </a:lnTo>
                  <a:lnTo>
                    <a:pt x="513" y="142"/>
                  </a:lnTo>
                  <a:lnTo>
                    <a:pt x="518" y="145"/>
                  </a:lnTo>
                  <a:lnTo>
                    <a:pt x="525" y="149"/>
                  </a:lnTo>
                  <a:lnTo>
                    <a:pt x="526" y="150"/>
                  </a:lnTo>
                  <a:lnTo>
                    <a:pt x="536" y="145"/>
                  </a:lnTo>
                  <a:lnTo>
                    <a:pt x="537" y="139"/>
                  </a:lnTo>
                  <a:lnTo>
                    <a:pt x="537" y="138"/>
                  </a:lnTo>
                  <a:lnTo>
                    <a:pt x="536" y="137"/>
                  </a:lnTo>
                  <a:lnTo>
                    <a:pt x="537" y="133"/>
                  </a:lnTo>
                  <a:lnTo>
                    <a:pt x="536" y="133"/>
                  </a:lnTo>
                  <a:lnTo>
                    <a:pt x="534" y="135"/>
                  </a:lnTo>
                  <a:lnTo>
                    <a:pt x="532" y="138"/>
                  </a:lnTo>
                  <a:lnTo>
                    <a:pt x="530" y="139"/>
                  </a:lnTo>
                  <a:lnTo>
                    <a:pt x="529" y="139"/>
                  </a:lnTo>
                  <a:lnTo>
                    <a:pt x="524" y="130"/>
                  </a:lnTo>
                  <a:lnTo>
                    <a:pt x="524" y="128"/>
                  </a:lnTo>
                  <a:lnTo>
                    <a:pt x="520" y="124"/>
                  </a:lnTo>
                  <a:lnTo>
                    <a:pt x="518" y="122"/>
                  </a:lnTo>
                  <a:lnTo>
                    <a:pt x="518" y="120"/>
                  </a:lnTo>
                  <a:lnTo>
                    <a:pt x="525" y="118"/>
                  </a:lnTo>
                  <a:lnTo>
                    <a:pt x="529" y="118"/>
                  </a:lnTo>
                  <a:lnTo>
                    <a:pt x="532" y="116"/>
                  </a:lnTo>
                  <a:lnTo>
                    <a:pt x="536" y="112"/>
                  </a:lnTo>
                  <a:lnTo>
                    <a:pt x="541" y="110"/>
                  </a:lnTo>
                  <a:lnTo>
                    <a:pt x="543" y="110"/>
                  </a:lnTo>
                  <a:lnTo>
                    <a:pt x="545" y="110"/>
                  </a:lnTo>
                  <a:lnTo>
                    <a:pt x="545" y="108"/>
                  </a:lnTo>
                  <a:lnTo>
                    <a:pt x="543" y="105"/>
                  </a:lnTo>
                  <a:lnTo>
                    <a:pt x="543" y="104"/>
                  </a:lnTo>
                  <a:lnTo>
                    <a:pt x="545" y="103"/>
                  </a:lnTo>
                  <a:lnTo>
                    <a:pt x="546" y="103"/>
                  </a:lnTo>
                  <a:lnTo>
                    <a:pt x="550" y="103"/>
                  </a:lnTo>
                  <a:lnTo>
                    <a:pt x="554" y="106"/>
                  </a:lnTo>
                  <a:lnTo>
                    <a:pt x="554" y="110"/>
                  </a:lnTo>
                  <a:lnTo>
                    <a:pt x="554" y="113"/>
                  </a:lnTo>
                  <a:lnTo>
                    <a:pt x="558" y="117"/>
                  </a:lnTo>
                  <a:lnTo>
                    <a:pt x="561" y="117"/>
                  </a:lnTo>
                  <a:lnTo>
                    <a:pt x="562" y="117"/>
                  </a:lnTo>
                  <a:lnTo>
                    <a:pt x="559" y="114"/>
                  </a:lnTo>
                  <a:lnTo>
                    <a:pt x="559" y="112"/>
                  </a:lnTo>
                  <a:lnTo>
                    <a:pt x="559" y="108"/>
                  </a:lnTo>
                  <a:lnTo>
                    <a:pt x="558" y="108"/>
                  </a:lnTo>
                  <a:lnTo>
                    <a:pt x="558" y="106"/>
                  </a:lnTo>
                  <a:lnTo>
                    <a:pt x="558" y="100"/>
                  </a:lnTo>
                  <a:lnTo>
                    <a:pt x="562" y="101"/>
                  </a:lnTo>
                  <a:lnTo>
                    <a:pt x="563" y="103"/>
                  </a:lnTo>
                  <a:lnTo>
                    <a:pt x="565" y="104"/>
                  </a:lnTo>
                  <a:lnTo>
                    <a:pt x="566" y="103"/>
                  </a:lnTo>
                  <a:lnTo>
                    <a:pt x="566" y="100"/>
                  </a:lnTo>
                  <a:lnTo>
                    <a:pt x="573" y="99"/>
                  </a:lnTo>
                  <a:lnTo>
                    <a:pt x="574" y="103"/>
                  </a:lnTo>
                  <a:lnTo>
                    <a:pt x="573" y="104"/>
                  </a:lnTo>
                  <a:lnTo>
                    <a:pt x="576" y="106"/>
                  </a:lnTo>
                  <a:lnTo>
                    <a:pt x="576" y="108"/>
                  </a:lnTo>
                  <a:lnTo>
                    <a:pt x="578" y="109"/>
                  </a:lnTo>
                  <a:lnTo>
                    <a:pt x="576" y="116"/>
                  </a:lnTo>
                  <a:lnTo>
                    <a:pt x="576" y="120"/>
                  </a:lnTo>
                  <a:lnTo>
                    <a:pt x="576" y="124"/>
                  </a:lnTo>
                  <a:lnTo>
                    <a:pt x="576" y="125"/>
                  </a:lnTo>
                  <a:lnTo>
                    <a:pt x="578" y="129"/>
                  </a:lnTo>
                  <a:lnTo>
                    <a:pt x="578" y="132"/>
                  </a:lnTo>
                  <a:lnTo>
                    <a:pt x="579" y="133"/>
                  </a:lnTo>
                  <a:lnTo>
                    <a:pt x="580" y="133"/>
                  </a:lnTo>
                  <a:lnTo>
                    <a:pt x="582" y="137"/>
                  </a:lnTo>
                  <a:lnTo>
                    <a:pt x="582" y="139"/>
                  </a:lnTo>
                  <a:lnTo>
                    <a:pt x="582" y="141"/>
                  </a:lnTo>
                  <a:lnTo>
                    <a:pt x="582" y="142"/>
                  </a:lnTo>
                  <a:lnTo>
                    <a:pt x="580" y="145"/>
                  </a:lnTo>
                  <a:lnTo>
                    <a:pt x="582" y="146"/>
                  </a:lnTo>
                  <a:lnTo>
                    <a:pt x="583" y="146"/>
                  </a:lnTo>
                  <a:lnTo>
                    <a:pt x="586" y="145"/>
                  </a:lnTo>
                  <a:lnTo>
                    <a:pt x="588" y="147"/>
                  </a:lnTo>
                  <a:lnTo>
                    <a:pt x="590" y="151"/>
                  </a:lnTo>
                  <a:lnTo>
                    <a:pt x="590" y="154"/>
                  </a:lnTo>
                  <a:lnTo>
                    <a:pt x="591" y="154"/>
                  </a:lnTo>
                  <a:lnTo>
                    <a:pt x="594" y="154"/>
                  </a:lnTo>
                  <a:lnTo>
                    <a:pt x="598" y="153"/>
                  </a:lnTo>
                  <a:lnTo>
                    <a:pt x="603" y="157"/>
                  </a:lnTo>
                  <a:lnTo>
                    <a:pt x="604" y="157"/>
                  </a:lnTo>
                  <a:lnTo>
                    <a:pt x="605" y="157"/>
                  </a:lnTo>
                  <a:lnTo>
                    <a:pt x="608" y="157"/>
                  </a:lnTo>
                  <a:lnTo>
                    <a:pt x="611" y="157"/>
                  </a:lnTo>
                  <a:lnTo>
                    <a:pt x="611" y="158"/>
                  </a:lnTo>
                  <a:lnTo>
                    <a:pt x="612" y="159"/>
                  </a:lnTo>
                  <a:lnTo>
                    <a:pt x="611" y="161"/>
                  </a:lnTo>
                  <a:lnTo>
                    <a:pt x="609" y="162"/>
                  </a:lnTo>
                  <a:lnTo>
                    <a:pt x="608" y="163"/>
                  </a:lnTo>
                  <a:lnTo>
                    <a:pt x="608" y="166"/>
                  </a:lnTo>
                  <a:lnTo>
                    <a:pt x="608" y="167"/>
                  </a:lnTo>
                  <a:lnTo>
                    <a:pt x="611" y="168"/>
                  </a:lnTo>
                  <a:lnTo>
                    <a:pt x="612" y="168"/>
                  </a:lnTo>
                  <a:lnTo>
                    <a:pt x="615" y="171"/>
                  </a:lnTo>
                  <a:lnTo>
                    <a:pt x="616" y="171"/>
                  </a:lnTo>
                  <a:lnTo>
                    <a:pt x="615" y="172"/>
                  </a:lnTo>
                  <a:lnTo>
                    <a:pt x="615" y="174"/>
                  </a:lnTo>
                  <a:lnTo>
                    <a:pt x="613" y="175"/>
                  </a:lnTo>
                  <a:lnTo>
                    <a:pt x="615" y="178"/>
                  </a:lnTo>
                  <a:lnTo>
                    <a:pt x="616" y="179"/>
                  </a:lnTo>
                  <a:lnTo>
                    <a:pt x="617" y="179"/>
                  </a:lnTo>
                  <a:lnTo>
                    <a:pt x="620" y="178"/>
                  </a:lnTo>
                  <a:lnTo>
                    <a:pt x="620" y="179"/>
                  </a:lnTo>
                  <a:lnTo>
                    <a:pt x="621" y="180"/>
                  </a:lnTo>
                  <a:lnTo>
                    <a:pt x="624" y="180"/>
                  </a:lnTo>
                  <a:lnTo>
                    <a:pt x="627" y="183"/>
                  </a:lnTo>
                  <a:lnTo>
                    <a:pt x="628" y="182"/>
                  </a:lnTo>
                  <a:lnTo>
                    <a:pt x="629" y="182"/>
                  </a:lnTo>
                  <a:lnTo>
                    <a:pt x="633" y="182"/>
                  </a:lnTo>
                  <a:lnTo>
                    <a:pt x="634" y="183"/>
                  </a:lnTo>
                  <a:lnTo>
                    <a:pt x="636" y="187"/>
                  </a:lnTo>
                  <a:lnTo>
                    <a:pt x="640" y="184"/>
                  </a:lnTo>
                  <a:lnTo>
                    <a:pt x="641" y="184"/>
                  </a:lnTo>
                  <a:lnTo>
                    <a:pt x="645" y="188"/>
                  </a:lnTo>
                  <a:lnTo>
                    <a:pt x="646" y="191"/>
                  </a:lnTo>
                  <a:lnTo>
                    <a:pt x="648" y="192"/>
                  </a:lnTo>
                  <a:lnTo>
                    <a:pt x="650" y="194"/>
                  </a:lnTo>
                  <a:lnTo>
                    <a:pt x="653" y="195"/>
                  </a:lnTo>
                  <a:lnTo>
                    <a:pt x="654" y="195"/>
                  </a:lnTo>
                  <a:lnTo>
                    <a:pt x="657" y="195"/>
                  </a:lnTo>
                  <a:lnTo>
                    <a:pt x="658" y="196"/>
                  </a:lnTo>
                  <a:lnTo>
                    <a:pt x="656" y="200"/>
                  </a:lnTo>
                  <a:lnTo>
                    <a:pt x="653" y="203"/>
                  </a:lnTo>
                  <a:lnTo>
                    <a:pt x="650" y="203"/>
                  </a:lnTo>
                  <a:lnTo>
                    <a:pt x="650" y="205"/>
                  </a:lnTo>
                  <a:lnTo>
                    <a:pt x="650" y="207"/>
                  </a:lnTo>
                  <a:lnTo>
                    <a:pt x="650" y="208"/>
                  </a:lnTo>
                  <a:lnTo>
                    <a:pt x="649" y="209"/>
                  </a:lnTo>
                  <a:lnTo>
                    <a:pt x="652" y="212"/>
                  </a:lnTo>
                  <a:lnTo>
                    <a:pt x="649" y="216"/>
                  </a:lnTo>
                  <a:lnTo>
                    <a:pt x="650" y="220"/>
                  </a:lnTo>
                  <a:lnTo>
                    <a:pt x="652" y="221"/>
                  </a:lnTo>
                  <a:lnTo>
                    <a:pt x="650" y="223"/>
                  </a:lnTo>
                  <a:lnTo>
                    <a:pt x="650" y="224"/>
                  </a:lnTo>
                  <a:lnTo>
                    <a:pt x="648" y="225"/>
                  </a:lnTo>
                  <a:lnTo>
                    <a:pt x="646" y="224"/>
                  </a:lnTo>
                  <a:lnTo>
                    <a:pt x="645" y="221"/>
                  </a:lnTo>
                  <a:lnTo>
                    <a:pt x="642" y="220"/>
                  </a:lnTo>
                  <a:lnTo>
                    <a:pt x="642" y="219"/>
                  </a:lnTo>
                  <a:lnTo>
                    <a:pt x="644" y="217"/>
                  </a:lnTo>
                  <a:lnTo>
                    <a:pt x="644" y="215"/>
                  </a:lnTo>
                  <a:lnTo>
                    <a:pt x="642" y="213"/>
                  </a:lnTo>
                  <a:lnTo>
                    <a:pt x="640" y="209"/>
                  </a:lnTo>
                  <a:lnTo>
                    <a:pt x="634" y="212"/>
                  </a:lnTo>
                  <a:lnTo>
                    <a:pt x="629" y="212"/>
                  </a:lnTo>
                  <a:lnTo>
                    <a:pt x="629" y="213"/>
                  </a:lnTo>
                  <a:lnTo>
                    <a:pt x="628" y="215"/>
                  </a:lnTo>
                  <a:lnTo>
                    <a:pt x="631" y="217"/>
                  </a:lnTo>
                  <a:lnTo>
                    <a:pt x="637" y="223"/>
                  </a:lnTo>
                  <a:lnTo>
                    <a:pt x="638" y="224"/>
                  </a:lnTo>
                  <a:lnTo>
                    <a:pt x="641" y="224"/>
                  </a:lnTo>
                  <a:lnTo>
                    <a:pt x="641" y="228"/>
                  </a:lnTo>
                  <a:lnTo>
                    <a:pt x="640" y="228"/>
                  </a:lnTo>
                  <a:lnTo>
                    <a:pt x="638" y="228"/>
                  </a:lnTo>
                  <a:lnTo>
                    <a:pt x="640" y="230"/>
                  </a:lnTo>
                  <a:lnTo>
                    <a:pt x="640" y="232"/>
                  </a:lnTo>
                  <a:lnTo>
                    <a:pt x="638" y="232"/>
                  </a:lnTo>
                  <a:lnTo>
                    <a:pt x="638" y="233"/>
                  </a:lnTo>
                  <a:lnTo>
                    <a:pt x="634" y="236"/>
                  </a:lnTo>
                  <a:lnTo>
                    <a:pt x="637" y="242"/>
                  </a:lnTo>
                  <a:lnTo>
                    <a:pt x="636" y="244"/>
                  </a:lnTo>
                  <a:lnTo>
                    <a:pt x="633" y="248"/>
                  </a:lnTo>
                  <a:lnTo>
                    <a:pt x="634" y="249"/>
                  </a:lnTo>
                  <a:lnTo>
                    <a:pt x="637" y="249"/>
                  </a:lnTo>
                  <a:lnTo>
                    <a:pt x="638" y="250"/>
                  </a:lnTo>
                  <a:lnTo>
                    <a:pt x="640" y="252"/>
                  </a:lnTo>
                  <a:lnTo>
                    <a:pt x="640" y="252"/>
                  </a:lnTo>
                  <a:lnTo>
                    <a:pt x="641" y="252"/>
                  </a:lnTo>
                  <a:lnTo>
                    <a:pt x="642" y="253"/>
                  </a:lnTo>
                  <a:lnTo>
                    <a:pt x="644" y="253"/>
                  </a:lnTo>
                  <a:lnTo>
                    <a:pt x="644" y="252"/>
                  </a:lnTo>
                  <a:lnTo>
                    <a:pt x="645" y="254"/>
                  </a:lnTo>
                  <a:lnTo>
                    <a:pt x="648" y="257"/>
                  </a:lnTo>
                  <a:lnTo>
                    <a:pt x="650" y="259"/>
                  </a:lnTo>
                  <a:lnTo>
                    <a:pt x="653" y="262"/>
                  </a:lnTo>
                  <a:lnTo>
                    <a:pt x="650" y="265"/>
                  </a:lnTo>
                  <a:lnTo>
                    <a:pt x="648" y="265"/>
                  </a:lnTo>
                  <a:lnTo>
                    <a:pt x="646" y="265"/>
                  </a:lnTo>
                  <a:lnTo>
                    <a:pt x="646" y="266"/>
                  </a:lnTo>
                  <a:lnTo>
                    <a:pt x="648" y="266"/>
                  </a:lnTo>
                  <a:lnTo>
                    <a:pt x="649" y="267"/>
                  </a:lnTo>
                  <a:lnTo>
                    <a:pt x="649" y="269"/>
                  </a:lnTo>
                  <a:lnTo>
                    <a:pt x="648" y="271"/>
                  </a:lnTo>
                  <a:lnTo>
                    <a:pt x="644" y="273"/>
                  </a:lnTo>
                  <a:lnTo>
                    <a:pt x="641" y="273"/>
                  </a:lnTo>
                  <a:lnTo>
                    <a:pt x="640" y="271"/>
                  </a:lnTo>
                  <a:lnTo>
                    <a:pt x="636" y="274"/>
                  </a:lnTo>
                  <a:lnTo>
                    <a:pt x="633" y="274"/>
                  </a:lnTo>
                  <a:lnTo>
                    <a:pt x="631" y="273"/>
                  </a:lnTo>
                  <a:lnTo>
                    <a:pt x="631" y="270"/>
                  </a:lnTo>
                  <a:lnTo>
                    <a:pt x="631" y="269"/>
                  </a:lnTo>
                  <a:lnTo>
                    <a:pt x="628" y="267"/>
                  </a:lnTo>
                  <a:lnTo>
                    <a:pt x="627" y="269"/>
                  </a:lnTo>
                  <a:lnTo>
                    <a:pt x="623" y="270"/>
                  </a:lnTo>
                  <a:lnTo>
                    <a:pt x="613" y="267"/>
                  </a:lnTo>
                  <a:lnTo>
                    <a:pt x="609" y="266"/>
                  </a:lnTo>
                  <a:lnTo>
                    <a:pt x="605" y="267"/>
                  </a:lnTo>
                  <a:lnTo>
                    <a:pt x="603" y="275"/>
                  </a:lnTo>
                  <a:lnTo>
                    <a:pt x="602" y="281"/>
                  </a:lnTo>
                  <a:lnTo>
                    <a:pt x="605" y="284"/>
                  </a:lnTo>
                  <a:lnTo>
                    <a:pt x="607" y="286"/>
                  </a:lnTo>
                  <a:lnTo>
                    <a:pt x="607" y="287"/>
                  </a:lnTo>
                  <a:lnTo>
                    <a:pt x="605" y="290"/>
                  </a:lnTo>
                  <a:lnTo>
                    <a:pt x="608" y="291"/>
                  </a:lnTo>
                  <a:lnTo>
                    <a:pt x="608" y="295"/>
                  </a:lnTo>
                  <a:lnTo>
                    <a:pt x="612" y="296"/>
                  </a:lnTo>
                  <a:lnTo>
                    <a:pt x="608" y="298"/>
                  </a:lnTo>
                  <a:lnTo>
                    <a:pt x="605" y="298"/>
                  </a:lnTo>
                  <a:lnTo>
                    <a:pt x="604" y="298"/>
                  </a:lnTo>
                  <a:lnTo>
                    <a:pt x="603" y="296"/>
                  </a:lnTo>
                  <a:lnTo>
                    <a:pt x="603" y="298"/>
                  </a:lnTo>
                  <a:lnTo>
                    <a:pt x="600" y="299"/>
                  </a:lnTo>
                  <a:lnTo>
                    <a:pt x="598" y="298"/>
                  </a:lnTo>
                  <a:lnTo>
                    <a:pt x="596" y="298"/>
                  </a:lnTo>
                  <a:lnTo>
                    <a:pt x="595" y="298"/>
                  </a:lnTo>
                  <a:lnTo>
                    <a:pt x="594" y="296"/>
                  </a:lnTo>
                  <a:lnTo>
                    <a:pt x="594" y="298"/>
                  </a:lnTo>
                  <a:lnTo>
                    <a:pt x="591" y="298"/>
                  </a:lnTo>
                  <a:lnTo>
                    <a:pt x="590" y="298"/>
                  </a:lnTo>
                  <a:lnTo>
                    <a:pt x="590" y="296"/>
                  </a:lnTo>
                  <a:lnTo>
                    <a:pt x="584" y="298"/>
                  </a:lnTo>
                  <a:lnTo>
                    <a:pt x="583" y="298"/>
                  </a:lnTo>
                  <a:lnTo>
                    <a:pt x="584" y="300"/>
                  </a:lnTo>
                  <a:lnTo>
                    <a:pt x="583" y="303"/>
                  </a:lnTo>
                  <a:lnTo>
                    <a:pt x="584" y="304"/>
                  </a:lnTo>
                  <a:lnTo>
                    <a:pt x="587" y="302"/>
                  </a:lnTo>
                  <a:lnTo>
                    <a:pt x="587" y="300"/>
                  </a:lnTo>
                  <a:lnTo>
                    <a:pt x="592" y="299"/>
                  </a:lnTo>
                  <a:lnTo>
                    <a:pt x="592" y="304"/>
                  </a:lnTo>
                  <a:lnTo>
                    <a:pt x="590" y="307"/>
                  </a:lnTo>
                  <a:lnTo>
                    <a:pt x="588" y="308"/>
                  </a:lnTo>
                  <a:lnTo>
                    <a:pt x="588" y="311"/>
                  </a:lnTo>
                  <a:lnTo>
                    <a:pt x="591" y="311"/>
                  </a:lnTo>
                  <a:lnTo>
                    <a:pt x="592" y="310"/>
                  </a:lnTo>
                  <a:lnTo>
                    <a:pt x="596" y="306"/>
                  </a:lnTo>
                  <a:lnTo>
                    <a:pt x="600" y="306"/>
                  </a:lnTo>
                  <a:lnTo>
                    <a:pt x="608" y="315"/>
                  </a:lnTo>
                  <a:lnTo>
                    <a:pt x="608" y="316"/>
                  </a:lnTo>
                  <a:lnTo>
                    <a:pt x="608" y="317"/>
                  </a:lnTo>
                  <a:lnTo>
                    <a:pt x="608" y="319"/>
                  </a:lnTo>
                  <a:lnTo>
                    <a:pt x="609" y="319"/>
                  </a:lnTo>
                  <a:lnTo>
                    <a:pt x="611" y="319"/>
                  </a:lnTo>
                  <a:lnTo>
                    <a:pt x="611" y="323"/>
                  </a:lnTo>
                  <a:lnTo>
                    <a:pt x="607" y="327"/>
                  </a:lnTo>
                  <a:lnTo>
                    <a:pt x="603" y="329"/>
                  </a:lnTo>
                  <a:lnTo>
                    <a:pt x="602" y="332"/>
                  </a:lnTo>
                  <a:lnTo>
                    <a:pt x="603" y="335"/>
                  </a:lnTo>
                  <a:lnTo>
                    <a:pt x="604" y="335"/>
                  </a:lnTo>
                  <a:lnTo>
                    <a:pt x="607" y="333"/>
                  </a:lnTo>
                  <a:lnTo>
                    <a:pt x="607" y="336"/>
                  </a:lnTo>
                  <a:lnTo>
                    <a:pt x="605" y="337"/>
                  </a:lnTo>
                  <a:lnTo>
                    <a:pt x="604" y="339"/>
                  </a:lnTo>
                  <a:lnTo>
                    <a:pt x="604" y="340"/>
                  </a:lnTo>
                  <a:lnTo>
                    <a:pt x="604" y="341"/>
                  </a:lnTo>
                  <a:lnTo>
                    <a:pt x="603" y="343"/>
                  </a:lnTo>
                  <a:lnTo>
                    <a:pt x="602" y="341"/>
                  </a:lnTo>
                  <a:lnTo>
                    <a:pt x="598" y="340"/>
                  </a:lnTo>
                  <a:lnTo>
                    <a:pt x="596" y="343"/>
                  </a:lnTo>
                  <a:lnTo>
                    <a:pt x="595" y="345"/>
                  </a:lnTo>
                  <a:lnTo>
                    <a:pt x="594" y="344"/>
                  </a:lnTo>
                  <a:lnTo>
                    <a:pt x="590" y="343"/>
                  </a:lnTo>
                  <a:lnTo>
                    <a:pt x="588" y="343"/>
                  </a:lnTo>
                  <a:lnTo>
                    <a:pt x="583" y="346"/>
                  </a:lnTo>
                  <a:lnTo>
                    <a:pt x="583" y="349"/>
                  </a:lnTo>
                  <a:lnTo>
                    <a:pt x="584" y="349"/>
                  </a:lnTo>
                  <a:lnTo>
                    <a:pt x="584" y="352"/>
                  </a:lnTo>
                  <a:lnTo>
                    <a:pt x="582" y="354"/>
                  </a:lnTo>
                  <a:lnTo>
                    <a:pt x="582" y="357"/>
                  </a:lnTo>
                  <a:lnTo>
                    <a:pt x="582" y="358"/>
                  </a:lnTo>
                  <a:lnTo>
                    <a:pt x="582" y="360"/>
                  </a:lnTo>
                  <a:lnTo>
                    <a:pt x="584" y="361"/>
                  </a:lnTo>
                  <a:lnTo>
                    <a:pt x="583" y="364"/>
                  </a:lnTo>
                  <a:lnTo>
                    <a:pt x="584" y="364"/>
                  </a:lnTo>
                  <a:lnTo>
                    <a:pt x="583" y="366"/>
                  </a:lnTo>
                  <a:lnTo>
                    <a:pt x="582" y="366"/>
                  </a:lnTo>
                  <a:lnTo>
                    <a:pt x="582" y="365"/>
                  </a:lnTo>
                  <a:lnTo>
                    <a:pt x="582" y="364"/>
                  </a:lnTo>
                  <a:lnTo>
                    <a:pt x="579" y="366"/>
                  </a:lnTo>
                  <a:lnTo>
                    <a:pt x="576" y="365"/>
                  </a:lnTo>
                  <a:lnTo>
                    <a:pt x="576" y="369"/>
                  </a:lnTo>
                  <a:lnTo>
                    <a:pt x="576" y="373"/>
                  </a:lnTo>
                  <a:lnTo>
                    <a:pt x="578" y="373"/>
                  </a:lnTo>
                  <a:lnTo>
                    <a:pt x="579" y="374"/>
                  </a:lnTo>
                  <a:lnTo>
                    <a:pt x="580" y="379"/>
                  </a:lnTo>
                  <a:lnTo>
                    <a:pt x="578" y="387"/>
                  </a:lnTo>
                  <a:lnTo>
                    <a:pt x="576" y="390"/>
                  </a:lnTo>
                  <a:lnTo>
                    <a:pt x="575" y="393"/>
                  </a:lnTo>
                  <a:lnTo>
                    <a:pt x="573" y="395"/>
                  </a:lnTo>
                  <a:lnTo>
                    <a:pt x="574" y="397"/>
                  </a:lnTo>
                  <a:lnTo>
                    <a:pt x="576" y="399"/>
                  </a:lnTo>
                  <a:lnTo>
                    <a:pt x="574" y="399"/>
                  </a:lnTo>
                  <a:lnTo>
                    <a:pt x="574" y="401"/>
                  </a:lnTo>
                  <a:lnTo>
                    <a:pt x="573" y="402"/>
                  </a:lnTo>
                  <a:lnTo>
                    <a:pt x="573" y="403"/>
                  </a:lnTo>
                  <a:lnTo>
                    <a:pt x="571" y="403"/>
                  </a:lnTo>
                  <a:lnTo>
                    <a:pt x="569" y="404"/>
                  </a:lnTo>
                  <a:lnTo>
                    <a:pt x="565" y="408"/>
                  </a:lnTo>
                  <a:lnTo>
                    <a:pt x="565" y="411"/>
                  </a:lnTo>
                  <a:lnTo>
                    <a:pt x="566" y="416"/>
                  </a:lnTo>
                  <a:lnTo>
                    <a:pt x="566" y="418"/>
                  </a:lnTo>
                  <a:lnTo>
                    <a:pt x="565" y="422"/>
                  </a:lnTo>
                  <a:lnTo>
                    <a:pt x="565" y="424"/>
                  </a:lnTo>
                  <a:lnTo>
                    <a:pt x="567" y="424"/>
                  </a:lnTo>
                  <a:lnTo>
                    <a:pt x="569" y="424"/>
                  </a:lnTo>
                  <a:lnTo>
                    <a:pt x="571" y="423"/>
                  </a:lnTo>
                  <a:lnTo>
                    <a:pt x="576" y="424"/>
                  </a:lnTo>
                  <a:lnTo>
                    <a:pt x="576" y="424"/>
                  </a:lnTo>
                  <a:lnTo>
                    <a:pt x="576" y="426"/>
                  </a:lnTo>
                  <a:lnTo>
                    <a:pt x="582" y="427"/>
                  </a:lnTo>
                  <a:lnTo>
                    <a:pt x="586" y="426"/>
                  </a:lnTo>
                  <a:lnTo>
                    <a:pt x="586" y="424"/>
                  </a:lnTo>
                  <a:lnTo>
                    <a:pt x="587" y="422"/>
                  </a:lnTo>
                  <a:lnTo>
                    <a:pt x="586" y="419"/>
                  </a:lnTo>
                  <a:lnTo>
                    <a:pt x="583" y="416"/>
                  </a:lnTo>
                  <a:lnTo>
                    <a:pt x="582" y="412"/>
                  </a:lnTo>
                  <a:lnTo>
                    <a:pt x="586" y="411"/>
                  </a:lnTo>
                  <a:lnTo>
                    <a:pt x="588" y="411"/>
                  </a:lnTo>
                  <a:lnTo>
                    <a:pt x="591" y="410"/>
                  </a:lnTo>
                  <a:lnTo>
                    <a:pt x="594" y="408"/>
                  </a:lnTo>
                  <a:lnTo>
                    <a:pt x="596" y="407"/>
                  </a:lnTo>
                  <a:lnTo>
                    <a:pt x="600" y="408"/>
                  </a:lnTo>
                  <a:lnTo>
                    <a:pt x="602" y="408"/>
                  </a:lnTo>
                  <a:lnTo>
                    <a:pt x="604" y="408"/>
                  </a:lnTo>
                  <a:lnTo>
                    <a:pt x="608" y="408"/>
                  </a:lnTo>
                  <a:lnTo>
                    <a:pt x="611" y="411"/>
                  </a:lnTo>
                  <a:lnTo>
                    <a:pt x="611" y="412"/>
                  </a:lnTo>
                  <a:lnTo>
                    <a:pt x="612" y="414"/>
                  </a:lnTo>
                  <a:lnTo>
                    <a:pt x="613" y="415"/>
                  </a:lnTo>
                  <a:lnTo>
                    <a:pt x="616" y="424"/>
                  </a:lnTo>
                  <a:lnTo>
                    <a:pt x="617" y="424"/>
                  </a:lnTo>
                  <a:lnTo>
                    <a:pt x="617" y="430"/>
                  </a:lnTo>
                  <a:lnTo>
                    <a:pt x="615" y="430"/>
                  </a:lnTo>
                  <a:lnTo>
                    <a:pt x="613" y="430"/>
                  </a:lnTo>
                  <a:lnTo>
                    <a:pt x="611" y="428"/>
                  </a:lnTo>
                  <a:lnTo>
                    <a:pt x="608" y="430"/>
                  </a:lnTo>
                  <a:lnTo>
                    <a:pt x="607" y="434"/>
                  </a:lnTo>
                  <a:lnTo>
                    <a:pt x="608" y="436"/>
                  </a:lnTo>
                  <a:lnTo>
                    <a:pt x="608" y="437"/>
                  </a:lnTo>
                  <a:lnTo>
                    <a:pt x="608" y="439"/>
                  </a:lnTo>
                  <a:lnTo>
                    <a:pt x="608" y="445"/>
                  </a:lnTo>
                  <a:lnTo>
                    <a:pt x="608" y="449"/>
                  </a:lnTo>
                  <a:lnTo>
                    <a:pt x="609" y="455"/>
                  </a:lnTo>
                  <a:lnTo>
                    <a:pt x="611" y="456"/>
                  </a:lnTo>
                  <a:lnTo>
                    <a:pt x="612" y="456"/>
                  </a:lnTo>
                  <a:lnTo>
                    <a:pt x="609" y="459"/>
                  </a:lnTo>
                  <a:lnTo>
                    <a:pt x="608" y="461"/>
                  </a:lnTo>
                  <a:lnTo>
                    <a:pt x="608" y="463"/>
                  </a:lnTo>
                  <a:lnTo>
                    <a:pt x="608" y="466"/>
                  </a:lnTo>
                  <a:lnTo>
                    <a:pt x="607" y="468"/>
                  </a:lnTo>
                  <a:lnTo>
                    <a:pt x="608" y="473"/>
                  </a:lnTo>
                  <a:lnTo>
                    <a:pt x="607" y="480"/>
                  </a:lnTo>
                  <a:lnTo>
                    <a:pt x="607" y="481"/>
                  </a:lnTo>
                  <a:lnTo>
                    <a:pt x="608" y="484"/>
                  </a:lnTo>
                  <a:lnTo>
                    <a:pt x="604" y="488"/>
                  </a:lnTo>
                  <a:lnTo>
                    <a:pt x="604" y="489"/>
                  </a:lnTo>
                  <a:lnTo>
                    <a:pt x="603" y="490"/>
                  </a:lnTo>
                  <a:lnTo>
                    <a:pt x="602" y="493"/>
                  </a:lnTo>
                  <a:lnTo>
                    <a:pt x="602" y="494"/>
                  </a:lnTo>
                  <a:lnTo>
                    <a:pt x="600" y="494"/>
                  </a:lnTo>
                  <a:lnTo>
                    <a:pt x="598" y="495"/>
                  </a:lnTo>
                  <a:lnTo>
                    <a:pt x="596" y="497"/>
                  </a:lnTo>
                  <a:lnTo>
                    <a:pt x="594" y="502"/>
                  </a:lnTo>
                  <a:lnTo>
                    <a:pt x="594" y="503"/>
                  </a:lnTo>
                  <a:lnTo>
                    <a:pt x="591" y="505"/>
                  </a:lnTo>
                  <a:lnTo>
                    <a:pt x="587" y="507"/>
                  </a:lnTo>
                  <a:lnTo>
                    <a:pt x="586" y="510"/>
                  </a:lnTo>
                  <a:lnTo>
                    <a:pt x="584" y="513"/>
                  </a:lnTo>
                  <a:lnTo>
                    <a:pt x="583" y="513"/>
                  </a:lnTo>
                  <a:lnTo>
                    <a:pt x="580" y="513"/>
                  </a:lnTo>
                  <a:lnTo>
                    <a:pt x="579" y="514"/>
                  </a:lnTo>
                  <a:lnTo>
                    <a:pt x="571" y="519"/>
                  </a:lnTo>
                  <a:lnTo>
                    <a:pt x="566" y="522"/>
                  </a:lnTo>
                  <a:lnTo>
                    <a:pt x="565" y="521"/>
                  </a:lnTo>
                  <a:lnTo>
                    <a:pt x="562" y="519"/>
                  </a:lnTo>
                  <a:lnTo>
                    <a:pt x="559" y="522"/>
                  </a:lnTo>
                  <a:lnTo>
                    <a:pt x="558" y="522"/>
                  </a:lnTo>
                  <a:lnTo>
                    <a:pt x="555" y="521"/>
                  </a:lnTo>
                  <a:lnTo>
                    <a:pt x="553" y="519"/>
                  </a:lnTo>
                  <a:lnTo>
                    <a:pt x="551" y="519"/>
                  </a:lnTo>
                  <a:lnTo>
                    <a:pt x="549" y="519"/>
                  </a:lnTo>
                  <a:lnTo>
                    <a:pt x="545" y="517"/>
                  </a:lnTo>
                  <a:lnTo>
                    <a:pt x="546" y="515"/>
                  </a:lnTo>
                  <a:lnTo>
                    <a:pt x="545" y="513"/>
                  </a:lnTo>
                  <a:lnTo>
                    <a:pt x="541" y="511"/>
                  </a:lnTo>
                  <a:lnTo>
                    <a:pt x="540" y="513"/>
                  </a:lnTo>
                  <a:lnTo>
                    <a:pt x="538" y="514"/>
                  </a:lnTo>
                  <a:lnTo>
                    <a:pt x="536" y="513"/>
                  </a:lnTo>
                  <a:lnTo>
                    <a:pt x="534" y="511"/>
                  </a:lnTo>
                  <a:lnTo>
                    <a:pt x="530" y="515"/>
                  </a:lnTo>
                  <a:lnTo>
                    <a:pt x="530" y="518"/>
                  </a:lnTo>
                  <a:lnTo>
                    <a:pt x="532" y="519"/>
                  </a:lnTo>
                  <a:lnTo>
                    <a:pt x="532" y="521"/>
                  </a:lnTo>
                  <a:lnTo>
                    <a:pt x="530" y="527"/>
                  </a:lnTo>
                  <a:lnTo>
                    <a:pt x="529" y="534"/>
                  </a:lnTo>
                  <a:lnTo>
                    <a:pt x="528" y="536"/>
                  </a:lnTo>
                  <a:lnTo>
                    <a:pt x="525" y="540"/>
                  </a:lnTo>
                  <a:lnTo>
                    <a:pt x="525" y="542"/>
                  </a:lnTo>
                  <a:lnTo>
                    <a:pt x="526" y="543"/>
                  </a:lnTo>
                  <a:lnTo>
                    <a:pt x="528" y="544"/>
                  </a:lnTo>
                  <a:lnTo>
                    <a:pt x="529" y="547"/>
                  </a:lnTo>
                  <a:lnTo>
                    <a:pt x="528" y="551"/>
                  </a:lnTo>
                  <a:lnTo>
                    <a:pt x="529" y="552"/>
                  </a:lnTo>
                  <a:lnTo>
                    <a:pt x="528" y="555"/>
                  </a:lnTo>
                  <a:lnTo>
                    <a:pt x="529" y="559"/>
                  </a:lnTo>
                  <a:lnTo>
                    <a:pt x="524" y="565"/>
                  </a:lnTo>
                  <a:lnTo>
                    <a:pt x="520" y="567"/>
                  </a:lnTo>
                  <a:lnTo>
                    <a:pt x="518" y="568"/>
                  </a:lnTo>
                  <a:lnTo>
                    <a:pt x="517" y="572"/>
                  </a:lnTo>
                  <a:lnTo>
                    <a:pt x="513" y="573"/>
                  </a:lnTo>
                  <a:lnTo>
                    <a:pt x="513" y="573"/>
                  </a:lnTo>
                  <a:lnTo>
                    <a:pt x="512" y="572"/>
                  </a:lnTo>
                  <a:lnTo>
                    <a:pt x="512" y="573"/>
                  </a:lnTo>
                  <a:lnTo>
                    <a:pt x="511" y="573"/>
                  </a:lnTo>
                  <a:lnTo>
                    <a:pt x="509" y="575"/>
                  </a:lnTo>
                  <a:lnTo>
                    <a:pt x="505" y="576"/>
                  </a:lnTo>
                  <a:lnTo>
                    <a:pt x="504" y="577"/>
                  </a:lnTo>
                  <a:lnTo>
                    <a:pt x="501" y="583"/>
                  </a:lnTo>
                  <a:lnTo>
                    <a:pt x="500" y="584"/>
                  </a:lnTo>
                  <a:lnTo>
                    <a:pt x="500" y="584"/>
                  </a:lnTo>
                  <a:lnTo>
                    <a:pt x="503" y="585"/>
                  </a:lnTo>
                  <a:lnTo>
                    <a:pt x="508" y="588"/>
                  </a:lnTo>
                  <a:lnTo>
                    <a:pt x="507" y="590"/>
                  </a:lnTo>
                  <a:lnTo>
                    <a:pt x="505" y="592"/>
                  </a:lnTo>
                  <a:lnTo>
                    <a:pt x="503" y="590"/>
                  </a:lnTo>
                  <a:lnTo>
                    <a:pt x="501" y="590"/>
                  </a:lnTo>
                  <a:lnTo>
                    <a:pt x="500" y="590"/>
                  </a:lnTo>
                  <a:lnTo>
                    <a:pt x="496" y="593"/>
                  </a:lnTo>
                  <a:lnTo>
                    <a:pt x="495" y="593"/>
                  </a:lnTo>
                  <a:lnTo>
                    <a:pt x="496" y="594"/>
                  </a:lnTo>
                  <a:lnTo>
                    <a:pt x="495" y="594"/>
                  </a:lnTo>
                  <a:lnTo>
                    <a:pt x="488" y="596"/>
                  </a:lnTo>
                  <a:lnTo>
                    <a:pt x="484" y="596"/>
                  </a:lnTo>
                  <a:lnTo>
                    <a:pt x="483" y="593"/>
                  </a:lnTo>
                  <a:lnTo>
                    <a:pt x="483" y="590"/>
                  </a:lnTo>
                  <a:lnTo>
                    <a:pt x="481" y="592"/>
                  </a:lnTo>
                  <a:lnTo>
                    <a:pt x="476" y="593"/>
                  </a:lnTo>
                  <a:lnTo>
                    <a:pt x="475" y="594"/>
                  </a:lnTo>
                  <a:lnTo>
                    <a:pt x="474" y="593"/>
                  </a:lnTo>
                  <a:lnTo>
                    <a:pt x="472" y="590"/>
                  </a:lnTo>
                  <a:lnTo>
                    <a:pt x="468" y="590"/>
                  </a:lnTo>
                  <a:lnTo>
                    <a:pt x="467" y="590"/>
                  </a:lnTo>
                  <a:lnTo>
                    <a:pt x="466" y="589"/>
                  </a:lnTo>
                  <a:lnTo>
                    <a:pt x="463" y="586"/>
                  </a:lnTo>
                  <a:lnTo>
                    <a:pt x="462" y="593"/>
                  </a:lnTo>
                  <a:lnTo>
                    <a:pt x="463" y="596"/>
                  </a:lnTo>
                  <a:lnTo>
                    <a:pt x="464" y="597"/>
                  </a:lnTo>
                  <a:lnTo>
                    <a:pt x="464" y="598"/>
                  </a:lnTo>
                  <a:lnTo>
                    <a:pt x="463" y="600"/>
                  </a:lnTo>
                  <a:lnTo>
                    <a:pt x="466" y="602"/>
                  </a:lnTo>
                  <a:lnTo>
                    <a:pt x="467" y="605"/>
                  </a:lnTo>
                  <a:lnTo>
                    <a:pt x="467" y="608"/>
                  </a:lnTo>
                  <a:lnTo>
                    <a:pt x="466" y="608"/>
                  </a:lnTo>
                  <a:lnTo>
                    <a:pt x="463" y="609"/>
                  </a:lnTo>
                  <a:lnTo>
                    <a:pt x="462" y="615"/>
                  </a:lnTo>
                  <a:lnTo>
                    <a:pt x="464" y="617"/>
                  </a:lnTo>
                  <a:lnTo>
                    <a:pt x="467" y="618"/>
                  </a:lnTo>
                  <a:lnTo>
                    <a:pt x="468" y="618"/>
                  </a:lnTo>
                  <a:lnTo>
                    <a:pt x="470" y="618"/>
                  </a:lnTo>
                  <a:lnTo>
                    <a:pt x="471" y="618"/>
                  </a:lnTo>
                  <a:lnTo>
                    <a:pt x="471" y="621"/>
                  </a:lnTo>
                  <a:lnTo>
                    <a:pt x="468" y="625"/>
                  </a:lnTo>
                  <a:lnTo>
                    <a:pt x="467" y="626"/>
                  </a:lnTo>
                  <a:lnTo>
                    <a:pt x="466" y="626"/>
                  </a:lnTo>
                  <a:lnTo>
                    <a:pt x="464" y="627"/>
                  </a:lnTo>
                  <a:lnTo>
                    <a:pt x="466" y="634"/>
                  </a:lnTo>
                  <a:lnTo>
                    <a:pt x="466" y="635"/>
                  </a:lnTo>
                  <a:lnTo>
                    <a:pt x="467" y="641"/>
                  </a:lnTo>
                  <a:lnTo>
                    <a:pt x="468" y="645"/>
                  </a:lnTo>
                  <a:lnTo>
                    <a:pt x="466" y="648"/>
                  </a:lnTo>
                  <a:lnTo>
                    <a:pt x="463" y="647"/>
                  </a:lnTo>
                  <a:lnTo>
                    <a:pt x="456" y="648"/>
                  </a:lnTo>
                  <a:lnTo>
                    <a:pt x="452" y="650"/>
                  </a:lnTo>
                  <a:lnTo>
                    <a:pt x="451" y="650"/>
                  </a:lnTo>
                  <a:lnTo>
                    <a:pt x="449" y="650"/>
                  </a:lnTo>
                  <a:lnTo>
                    <a:pt x="446" y="651"/>
                  </a:lnTo>
                  <a:lnTo>
                    <a:pt x="446" y="652"/>
                  </a:lnTo>
                  <a:lnTo>
                    <a:pt x="439" y="652"/>
                  </a:lnTo>
                  <a:lnTo>
                    <a:pt x="437" y="651"/>
                  </a:lnTo>
                  <a:lnTo>
                    <a:pt x="434" y="647"/>
                  </a:lnTo>
                  <a:lnTo>
                    <a:pt x="434" y="646"/>
                  </a:lnTo>
                  <a:lnTo>
                    <a:pt x="431" y="641"/>
                  </a:lnTo>
                  <a:lnTo>
                    <a:pt x="429" y="634"/>
                  </a:lnTo>
                  <a:lnTo>
                    <a:pt x="422" y="633"/>
                  </a:lnTo>
                  <a:lnTo>
                    <a:pt x="419" y="633"/>
                  </a:lnTo>
                  <a:lnTo>
                    <a:pt x="417" y="629"/>
                  </a:lnTo>
                  <a:lnTo>
                    <a:pt x="416" y="630"/>
                  </a:lnTo>
                  <a:lnTo>
                    <a:pt x="413" y="631"/>
                  </a:lnTo>
                  <a:lnTo>
                    <a:pt x="412" y="631"/>
                  </a:lnTo>
                  <a:lnTo>
                    <a:pt x="409" y="630"/>
                  </a:lnTo>
                  <a:lnTo>
                    <a:pt x="406" y="629"/>
                  </a:lnTo>
                  <a:lnTo>
                    <a:pt x="402" y="627"/>
                  </a:lnTo>
                  <a:lnTo>
                    <a:pt x="401" y="629"/>
                  </a:lnTo>
                  <a:lnTo>
                    <a:pt x="398" y="630"/>
                  </a:lnTo>
                  <a:lnTo>
                    <a:pt x="392" y="627"/>
                  </a:lnTo>
                  <a:lnTo>
                    <a:pt x="388" y="625"/>
                  </a:lnTo>
                  <a:lnTo>
                    <a:pt x="387" y="626"/>
                  </a:lnTo>
                  <a:lnTo>
                    <a:pt x="387" y="627"/>
                  </a:lnTo>
                  <a:lnTo>
                    <a:pt x="379" y="630"/>
                  </a:lnTo>
                  <a:lnTo>
                    <a:pt x="380" y="631"/>
                  </a:lnTo>
                  <a:lnTo>
                    <a:pt x="380" y="634"/>
                  </a:lnTo>
                  <a:lnTo>
                    <a:pt x="376" y="638"/>
                  </a:lnTo>
                  <a:lnTo>
                    <a:pt x="376" y="641"/>
                  </a:lnTo>
                  <a:lnTo>
                    <a:pt x="372" y="646"/>
                  </a:lnTo>
                  <a:lnTo>
                    <a:pt x="372" y="647"/>
                  </a:lnTo>
                  <a:lnTo>
                    <a:pt x="368" y="648"/>
                  </a:lnTo>
                  <a:lnTo>
                    <a:pt x="368" y="647"/>
                  </a:lnTo>
                  <a:lnTo>
                    <a:pt x="367" y="647"/>
                  </a:lnTo>
                  <a:lnTo>
                    <a:pt x="369" y="643"/>
                  </a:lnTo>
                  <a:lnTo>
                    <a:pt x="371" y="642"/>
                  </a:lnTo>
                  <a:lnTo>
                    <a:pt x="369" y="639"/>
                  </a:lnTo>
                  <a:lnTo>
                    <a:pt x="368" y="639"/>
                  </a:lnTo>
                  <a:lnTo>
                    <a:pt x="367" y="639"/>
                  </a:lnTo>
                  <a:lnTo>
                    <a:pt x="364" y="638"/>
                  </a:lnTo>
                  <a:lnTo>
                    <a:pt x="360" y="634"/>
                  </a:lnTo>
                  <a:lnTo>
                    <a:pt x="355" y="635"/>
                  </a:lnTo>
                  <a:lnTo>
                    <a:pt x="355" y="637"/>
                  </a:lnTo>
                  <a:lnTo>
                    <a:pt x="352" y="639"/>
                  </a:lnTo>
                  <a:lnTo>
                    <a:pt x="350" y="639"/>
                  </a:lnTo>
                  <a:lnTo>
                    <a:pt x="348" y="638"/>
                  </a:lnTo>
                  <a:lnTo>
                    <a:pt x="347" y="638"/>
                  </a:lnTo>
                  <a:lnTo>
                    <a:pt x="344" y="638"/>
                  </a:lnTo>
                  <a:lnTo>
                    <a:pt x="343" y="639"/>
                  </a:lnTo>
                  <a:lnTo>
                    <a:pt x="342" y="639"/>
                  </a:lnTo>
                  <a:lnTo>
                    <a:pt x="339" y="639"/>
                  </a:lnTo>
                  <a:lnTo>
                    <a:pt x="336" y="641"/>
                  </a:lnTo>
                  <a:lnTo>
                    <a:pt x="332" y="641"/>
                  </a:lnTo>
                  <a:lnTo>
                    <a:pt x="330" y="647"/>
                  </a:lnTo>
                  <a:lnTo>
                    <a:pt x="327" y="648"/>
                  </a:lnTo>
                  <a:lnTo>
                    <a:pt x="327" y="651"/>
                  </a:lnTo>
                  <a:lnTo>
                    <a:pt x="327" y="658"/>
                  </a:lnTo>
                  <a:lnTo>
                    <a:pt x="326" y="659"/>
                  </a:lnTo>
                  <a:lnTo>
                    <a:pt x="325" y="660"/>
                  </a:lnTo>
                  <a:lnTo>
                    <a:pt x="323" y="663"/>
                  </a:lnTo>
                  <a:lnTo>
                    <a:pt x="323" y="666"/>
                  </a:lnTo>
                  <a:lnTo>
                    <a:pt x="323" y="670"/>
                  </a:lnTo>
                  <a:lnTo>
                    <a:pt x="328" y="668"/>
                  </a:lnTo>
                  <a:lnTo>
                    <a:pt x="331" y="668"/>
                  </a:lnTo>
                  <a:lnTo>
                    <a:pt x="334" y="668"/>
                  </a:lnTo>
                  <a:lnTo>
                    <a:pt x="336" y="671"/>
                  </a:lnTo>
                  <a:lnTo>
                    <a:pt x="336" y="674"/>
                  </a:lnTo>
                  <a:lnTo>
                    <a:pt x="336" y="676"/>
                  </a:lnTo>
                  <a:lnTo>
                    <a:pt x="336" y="679"/>
                  </a:lnTo>
                  <a:lnTo>
                    <a:pt x="338" y="680"/>
                  </a:lnTo>
                  <a:lnTo>
                    <a:pt x="339" y="681"/>
                  </a:lnTo>
                  <a:lnTo>
                    <a:pt x="339" y="683"/>
                  </a:lnTo>
                  <a:lnTo>
                    <a:pt x="338" y="685"/>
                  </a:lnTo>
                  <a:lnTo>
                    <a:pt x="339" y="687"/>
                  </a:lnTo>
                  <a:lnTo>
                    <a:pt x="340" y="688"/>
                  </a:lnTo>
                  <a:lnTo>
                    <a:pt x="340" y="691"/>
                  </a:lnTo>
                  <a:lnTo>
                    <a:pt x="336" y="691"/>
                  </a:lnTo>
                  <a:lnTo>
                    <a:pt x="336" y="689"/>
                  </a:lnTo>
                  <a:lnTo>
                    <a:pt x="334" y="688"/>
                  </a:lnTo>
                  <a:lnTo>
                    <a:pt x="332" y="691"/>
                  </a:lnTo>
                  <a:lnTo>
                    <a:pt x="334" y="693"/>
                  </a:lnTo>
                  <a:lnTo>
                    <a:pt x="332" y="696"/>
                  </a:lnTo>
                  <a:lnTo>
                    <a:pt x="335" y="705"/>
                  </a:lnTo>
                  <a:lnTo>
                    <a:pt x="334" y="706"/>
                  </a:lnTo>
                  <a:lnTo>
                    <a:pt x="334" y="708"/>
                  </a:lnTo>
                  <a:lnTo>
                    <a:pt x="332" y="709"/>
                  </a:lnTo>
                  <a:lnTo>
                    <a:pt x="334" y="709"/>
                  </a:lnTo>
                  <a:lnTo>
                    <a:pt x="334" y="710"/>
                  </a:lnTo>
                  <a:lnTo>
                    <a:pt x="336" y="717"/>
                  </a:lnTo>
                  <a:lnTo>
                    <a:pt x="335" y="721"/>
                  </a:lnTo>
                  <a:lnTo>
                    <a:pt x="334" y="724"/>
                  </a:lnTo>
                  <a:lnTo>
                    <a:pt x="335" y="724"/>
                  </a:lnTo>
                  <a:lnTo>
                    <a:pt x="335" y="725"/>
                  </a:lnTo>
                  <a:lnTo>
                    <a:pt x="338" y="729"/>
                  </a:lnTo>
                  <a:lnTo>
                    <a:pt x="338" y="732"/>
                  </a:lnTo>
                  <a:lnTo>
                    <a:pt x="338" y="738"/>
                  </a:lnTo>
                  <a:lnTo>
                    <a:pt x="340" y="742"/>
                  </a:lnTo>
                  <a:lnTo>
                    <a:pt x="336" y="742"/>
                  </a:lnTo>
                  <a:lnTo>
                    <a:pt x="336" y="743"/>
                  </a:lnTo>
                  <a:lnTo>
                    <a:pt x="338" y="745"/>
                  </a:lnTo>
                  <a:lnTo>
                    <a:pt x="339" y="747"/>
                  </a:lnTo>
                  <a:lnTo>
                    <a:pt x="339" y="749"/>
                  </a:lnTo>
                  <a:lnTo>
                    <a:pt x="336" y="750"/>
                  </a:lnTo>
                  <a:lnTo>
                    <a:pt x="339" y="753"/>
                  </a:lnTo>
                  <a:lnTo>
                    <a:pt x="339" y="751"/>
                  </a:lnTo>
                  <a:lnTo>
                    <a:pt x="342" y="751"/>
                  </a:lnTo>
                  <a:lnTo>
                    <a:pt x="343" y="754"/>
                  </a:lnTo>
                  <a:lnTo>
                    <a:pt x="343" y="755"/>
                  </a:lnTo>
                  <a:lnTo>
                    <a:pt x="344" y="757"/>
                  </a:lnTo>
                  <a:lnTo>
                    <a:pt x="347" y="755"/>
                  </a:lnTo>
                  <a:lnTo>
                    <a:pt x="348" y="753"/>
                  </a:lnTo>
                  <a:lnTo>
                    <a:pt x="351" y="750"/>
                  </a:lnTo>
                  <a:lnTo>
                    <a:pt x="352" y="753"/>
                  </a:lnTo>
                  <a:lnTo>
                    <a:pt x="351" y="754"/>
                  </a:lnTo>
                  <a:lnTo>
                    <a:pt x="348" y="755"/>
                  </a:lnTo>
                  <a:lnTo>
                    <a:pt x="350" y="758"/>
                  </a:lnTo>
                  <a:lnTo>
                    <a:pt x="351" y="759"/>
                  </a:lnTo>
                  <a:lnTo>
                    <a:pt x="350" y="761"/>
                  </a:lnTo>
                  <a:lnTo>
                    <a:pt x="348" y="763"/>
                  </a:lnTo>
                  <a:lnTo>
                    <a:pt x="350" y="766"/>
                  </a:lnTo>
                  <a:lnTo>
                    <a:pt x="351" y="768"/>
                  </a:lnTo>
                  <a:lnTo>
                    <a:pt x="351" y="771"/>
                  </a:lnTo>
                  <a:lnTo>
                    <a:pt x="352" y="774"/>
                  </a:lnTo>
                  <a:lnTo>
                    <a:pt x="355" y="772"/>
                  </a:lnTo>
                  <a:lnTo>
                    <a:pt x="355" y="771"/>
                  </a:lnTo>
                  <a:lnTo>
                    <a:pt x="361" y="772"/>
                  </a:lnTo>
                  <a:lnTo>
                    <a:pt x="363" y="778"/>
                  </a:lnTo>
                  <a:lnTo>
                    <a:pt x="360" y="779"/>
                  </a:lnTo>
                  <a:lnTo>
                    <a:pt x="357" y="780"/>
                  </a:lnTo>
                  <a:lnTo>
                    <a:pt x="355" y="787"/>
                  </a:lnTo>
                  <a:lnTo>
                    <a:pt x="356" y="788"/>
                  </a:lnTo>
                  <a:lnTo>
                    <a:pt x="359" y="788"/>
                  </a:lnTo>
                  <a:lnTo>
                    <a:pt x="361" y="788"/>
                  </a:lnTo>
                  <a:lnTo>
                    <a:pt x="361" y="790"/>
                  </a:lnTo>
                  <a:lnTo>
                    <a:pt x="367" y="794"/>
                  </a:lnTo>
                  <a:lnTo>
                    <a:pt x="364" y="799"/>
                  </a:lnTo>
                  <a:lnTo>
                    <a:pt x="364" y="801"/>
                  </a:lnTo>
                  <a:lnTo>
                    <a:pt x="363" y="805"/>
                  </a:lnTo>
                  <a:lnTo>
                    <a:pt x="361" y="805"/>
                  </a:lnTo>
                  <a:lnTo>
                    <a:pt x="359" y="805"/>
                  </a:lnTo>
                  <a:lnTo>
                    <a:pt x="360" y="808"/>
                  </a:lnTo>
                  <a:lnTo>
                    <a:pt x="360" y="812"/>
                  </a:lnTo>
                  <a:lnTo>
                    <a:pt x="356" y="812"/>
                  </a:lnTo>
                  <a:lnTo>
                    <a:pt x="355" y="812"/>
                  </a:lnTo>
                  <a:lnTo>
                    <a:pt x="352" y="813"/>
                  </a:lnTo>
                  <a:lnTo>
                    <a:pt x="351" y="816"/>
                  </a:lnTo>
                  <a:lnTo>
                    <a:pt x="351" y="824"/>
                  </a:lnTo>
                  <a:lnTo>
                    <a:pt x="354" y="826"/>
                  </a:lnTo>
                  <a:lnTo>
                    <a:pt x="355" y="828"/>
                  </a:lnTo>
                  <a:lnTo>
                    <a:pt x="354" y="832"/>
                  </a:lnTo>
                  <a:lnTo>
                    <a:pt x="354" y="833"/>
                  </a:lnTo>
                  <a:lnTo>
                    <a:pt x="354" y="834"/>
                  </a:lnTo>
                  <a:lnTo>
                    <a:pt x="354" y="837"/>
                  </a:lnTo>
                  <a:lnTo>
                    <a:pt x="351" y="837"/>
                  </a:lnTo>
                  <a:lnTo>
                    <a:pt x="350" y="838"/>
                  </a:lnTo>
                  <a:lnTo>
                    <a:pt x="344" y="845"/>
                  </a:lnTo>
                  <a:lnTo>
                    <a:pt x="344" y="848"/>
                  </a:lnTo>
                  <a:lnTo>
                    <a:pt x="344" y="849"/>
                  </a:lnTo>
                  <a:lnTo>
                    <a:pt x="344" y="850"/>
                  </a:lnTo>
                  <a:lnTo>
                    <a:pt x="344" y="852"/>
                  </a:lnTo>
                  <a:lnTo>
                    <a:pt x="346" y="853"/>
                  </a:lnTo>
                  <a:lnTo>
                    <a:pt x="348" y="853"/>
                  </a:lnTo>
                  <a:lnTo>
                    <a:pt x="355" y="863"/>
                  </a:lnTo>
                  <a:lnTo>
                    <a:pt x="354" y="869"/>
                  </a:lnTo>
                  <a:lnTo>
                    <a:pt x="348" y="869"/>
                  </a:lnTo>
                  <a:lnTo>
                    <a:pt x="347" y="865"/>
                  </a:lnTo>
                  <a:lnTo>
                    <a:pt x="346" y="865"/>
                  </a:lnTo>
                  <a:lnTo>
                    <a:pt x="346" y="869"/>
                  </a:lnTo>
                  <a:lnTo>
                    <a:pt x="350" y="874"/>
                  </a:lnTo>
                  <a:lnTo>
                    <a:pt x="350" y="877"/>
                  </a:lnTo>
                  <a:lnTo>
                    <a:pt x="356" y="881"/>
                  </a:lnTo>
                  <a:lnTo>
                    <a:pt x="359" y="886"/>
                  </a:lnTo>
                  <a:lnTo>
                    <a:pt x="359" y="888"/>
                  </a:lnTo>
                  <a:lnTo>
                    <a:pt x="357" y="890"/>
                  </a:lnTo>
                  <a:lnTo>
                    <a:pt x="355" y="891"/>
                  </a:lnTo>
                  <a:lnTo>
                    <a:pt x="352" y="885"/>
                  </a:lnTo>
                  <a:lnTo>
                    <a:pt x="348" y="883"/>
                  </a:lnTo>
                  <a:lnTo>
                    <a:pt x="343" y="883"/>
                  </a:lnTo>
                  <a:lnTo>
                    <a:pt x="339" y="887"/>
                  </a:lnTo>
                  <a:lnTo>
                    <a:pt x="338" y="890"/>
                  </a:lnTo>
                  <a:lnTo>
                    <a:pt x="335" y="895"/>
                  </a:lnTo>
                  <a:lnTo>
                    <a:pt x="330" y="895"/>
                  </a:lnTo>
                  <a:lnTo>
                    <a:pt x="326" y="892"/>
                  </a:lnTo>
                  <a:lnTo>
                    <a:pt x="323" y="892"/>
                  </a:lnTo>
                  <a:lnTo>
                    <a:pt x="322" y="891"/>
                  </a:lnTo>
                  <a:lnTo>
                    <a:pt x="321" y="891"/>
                  </a:lnTo>
                  <a:lnTo>
                    <a:pt x="321" y="892"/>
                  </a:lnTo>
                  <a:lnTo>
                    <a:pt x="319" y="894"/>
                  </a:lnTo>
                  <a:lnTo>
                    <a:pt x="318" y="894"/>
                  </a:lnTo>
                  <a:lnTo>
                    <a:pt x="315" y="892"/>
                  </a:lnTo>
                  <a:lnTo>
                    <a:pt x="313" y="892"/>
                  </a:lnTo>
                  <a:lnTo>
                    <a:pt x="314" y="895"/>
                  </a:lnTo>
                  <a:lnTo>
                    <a:pt x="314" y="896"/>
                  </a:lnTo>
                  <a:lnTo>
                    <a:pt x="313" y="898"/>
                  </a:lnTo>
                  <a:lnTo>
                    <a:pt x="313" y="899"/>
                  </a:lnTo>
                  <a:lnTo>
                    <a:pt x="313" y="900"/>
                  </a:lnTo>
                  <a:lnTo>
                    <a:pt x="313" y="900"/>
                  </a:lnTo>
                  <a:lnTo>
                    <a:pt x="311" y="900"/>
                  </a:lnTo>
                  <a:lnTo>
                    <a:pt x="310" y="900"/>
                  </a:lnTo>
                  <a:lnTo>
                    <a:pt x="306" y="906"/>
                  </a:lnTo>
                  <a:lnTo>
                    <a:pt x="311" y="912"/>
                  </a:lnTo>
                  <a:lnTo>
                    <a:pt x="309" y="915"/>
                  </a:lnTo>
                  <a:lnTo>
                    <a:pt x="306" y="915"/>
                  </a:lnTo>
                  <a:lnTo>
                    <a:pt x="305" y="917"/>
                  </a:lnTo>
                  <a:lnTo>
                    <a:pt x="301" y="920"/>
                  </a:lnTo>
                  <a:lnTo>
                    <a:pt x="299" y="919"/>
                  </a:lnTo>
                  <a:lnTo>
                    <a:pt x="298" y="917"/>
                  </a:lnTo>
                  <a:lnTo>
                    <a:pt x="297" y="920"/>
                  </a:lnTo>
                  <a:lnTo>
                    <a:pt x="295" y="925"/>
                  </a:lnTo>
                  <a:lnTo>
                    <a:pt x="293" y="929"/>
                  </a:lnTo>
                  <a:lnTo>
                    <a:pt x="292" y="931"/>
                  </a:lnTo>
                  <a:lnTo>
                    <a:pt x="286" y="936"/>
                  </a:lnTo>
                  <a:lnTo>
                    <a:pt x="285" y="936"/>
                  </a:lnTo>
                  <a:lnTo>
                    <a:pt x="282" y="935"/>
                  </a:lnTo>
                  <a:lnTo>
                    <a:pt x="280" y="932"/>
                  </a:lnTo>
                  <a:lnTo>
                    <a:pt x="278" y="933"/>
                  </a:lnTo>
                  <a:lnTo>
                    <a:pt x="277" y="936"/>
                  </a:lnTo>
                  <a:lnTo>
                    <a:pt x="274" y="936"/>
                  </a:lnTo>
                  <a:lnTo>
                    <a:pt x="272" y="933"/>
                  </a:lnTo>
                  <a:lnTo>
                    <a:pt x="270" y="931"/>
                  </a:lnTo>
                  <a:lnTo>
                    <a:pt x="272" y="931"/>
                  </a:lnTo>
                  <a:lnTo>
                    <a:pt x="273" y="928"/>
                  </a:lnTo>
                  <a:lnTo>
                    <a:pt x="273" y="927"/>
                  </a:lnTo>
                  <a:lnTo>
                    <a:pt x="274" y="927"/>
                  </a:lnTo>
                  <a:lnTo>
                    <a:pt x="278" y="927"/>
                  </a:lnTo>
                  <a:lnTo>
                    <a:pt x="281" y="924"/>
                  </a:lnTo>
                  <a:lnTo>
                    <a:pt x="280" y="912"/>
                  </a:lnTo>
                  <a:lnTo>
                    <a:pt x="280" y="911"/>
                  </a:lnTo>
                  <a:lnTo>
                    <a:pt x="278" y="910"/>
                  </a:lnTo>
                  <a:lnTo>
                    <a:pt x="277" y="908"/>
                  </a:lnTo>
                  <a:lnTo>
                    <a:pt x="278" y="906"/>
                  </a:lnTo>
                  <a:lnTo>
                    <a:pt x="285" y="900"/>
                  </a:lnTo>
                  <a:lnTo>
                    <a:pt x="289" y="903"/>
                  </a:lnTo>
                  <a:lnTo>
                    <a:pt x="289" y="904"/>
                  </a:lnTo>
                  <a:lnTo>
                    <a:pt x="289" y="907"/>
                  </a:lnTo>
                  <a:lnTo>
                    <a:pt x="290" y="908"/>
                  </a:lnTo>
                  <a:lnTo>
                    <a:pt x="292" y="907"/>
                  </a:lnTo>
                  <a:lnTo>
                    <a:pt x="298" y="900"/>
                  </a:lnTo>
                  <a:lnTo>
                    <a:pt x="297" y="895"/>
                  </a:lnTo>
                  <a:lnTo>
                    <a:pt x="298" y="892"/>
                  </a:lnTo>
                  <a:lnTo>
                    <a:pt x="297" y="894"/>
                  </a:lnTo>
                  <a:lnTo>
                    <a:pt x="295" y="894"/>
                  </a:lnTo>
                  <a:lnTo>
                    <a:pt x="294" y="892"/>
                  </a:lnTo>
                  <a:lnTo>
                    <a:pt x="293" y="891"/>
                  </a:lnTo>
                  <a:lnTo>
                    <a:pt x="292" y="892"/>
                  </a:lnTo>
                  <a:lnTo>
                    <a:pt x="292" y="892"/>
                  </a:lnTo>
                  <a:lnTo>
                    <a:pt x="290" y="892"/>
                  </a:lnTo>
                  <a:lnTo>
                    <a:pt x="289" y="892"/>
                  </a:lnTo>
                  <a:lnTo>
                    <a:pt x="288" y="894"/>
                  </a:lnTo>
                  <a:lnTo>
                    <a:pt x="284" y="894"/>
                  </a:lnTo>
                  <a:lnTo>
                    <a:pt x="282" y="896"/>
                  </a:lnTo>
                  <a:lnTo>
                    <a:pt x="281" y="898"/>
                  </a:lnTo>
                  <a:lnTo>
                    <a:pt x="277" y="894"/>
                  </a:lnTo>
                  <a:lnTo>
                    <a:pt x="276" y="891"/>
                  </a:lnTo>
                  <a:lnTo>
                    <a:pt x="277" y="890"/>
                  </a:lnTo>
                  <a:lnTo>
                    <a:pt x="277" y="888"/>
                  </a:lnTo>
                  <a:lnTo>
                    <a:pt x="277" y="883"/>
                  </a:lnTo>
                  <a:lnTo>
                    <a:pt x="274" y="883"/>
                  </a:lnTo>
                  <a:lnTo>
                    <a:pt x="272" y="885"/>
                  </a:lnTo>
                  <a:lnTo>
                    <a:pt x="270" y="887"/>
                  </a:lnTo>
                  <a:lnTo>
                    <a:pt x="269" y="888"/>
                  </a:lnTo>
                  <a:lnTo>
                    <a:pt x="266" y="887"/>
                  </a:lnTo>
                  <a:lnTo>
                    <a:pt x="264" y="886"/>
                  </a:lnTo>
                  <a:lnTo>
                    <a:pt x="263" y="887"/>
                  </a:lnTo>
                  <a:lnTo>
                    <a:pt x="261" y="887"/>
                  </a:lnTo>
                  <a:lnTo>
                    <a:pt x="257" y="885"/>
                  </a:lnTo>
                  <a:lnTo>
                    <a:pt x="255" y="885"/>
                  </a:lnTo>
                  <a:lnTo>
                    <a:pt x="249" y="879"/>
                  </a:lnTo>
                  <a:lnTo>
                    <a:pt x="245" y="878"/>
                  </a:lnTo>
                  <a:lnTo>
                    <a:pt x="245" y="875"/>
                  </a:lnTo>
                  <a:lnTo>
                    <a:pt x="247" y="873"/>
                  </a:lnTo>
                  <a:lnTo>
                    <a:pt x="244" y="873"/>
                  </a:lnTo>
                  <a:lnTo>
                    <a:pt x="244" y="871"/>
                  </a:lnTo>
                  <a:lnTo>
                    <a:pt x="243" y="870"/>
                  </a:lnTo>
                  <a:lnTo>
                    <a:pt x="243" y="867"/>
                  </a:lnTo>
                  <a:lnTo>
                    <a:pt x="240" y="863"/>
                  </a:lnTo>
                  <a:lnTo>
                    <a:pt x="240" y="862"/>
                  </a:lnTo>
                  <a:lnTo>
                    <a:pt x="240" y="857"/>
                  </a:lnTo>
                  <a:lnTo>
                    <a:pt x="240" y="856"/>
                  </a:lnTo>
                  <a:lnTo>
                    <a:pt x="243" y="856"/>
                  </a:lnTo>
                  <a:lnTo>
                    <a:pt x="244" y="854"/>
                  </a:lnTo>
                  <a:lnTo>
                    <a:pt x="244" y="852"/>
                  </a:lnTo>
                  <a:lnTo>
                    <a:pt x="243" y="849"/>
                  </a:lnTo>
                  <a:lnTo>
                    <a:pt x="241" y="849"/>
                  </a:lnTo>
                  <a:lnTo>
                    <a:pt x="240" y="850"/>
                  </a:lnTo>
                  <a:lnTo>
                    <a:pt x="240" y="848"/>
                  </a:lnTo>
                  <a:lnTo>
                    <a:pt x="237" y="848"/>
                  </a:lnTo>
                  <a:lnTo>
                    <a:pt x="237" y="846"/>
                  </a:lnTo>
                  <a:lnTo>
                    <a:pt x="240" y="845"/>
                  </a:lnTo>
                  <a:lnTo>
                    <a:pt x="241" y="846"/>
                  </a:lnTo>
                  <a:lnTo>
                    <a:pt x="243" y="844"/>
                  </a:lnTo>
                  <a:lnTo>
                    <a:pt x="243" y="842"/>
                  </a:lnTo>
                  <a:lnTo>
                    <a:pt x="243" y="841"/>
                  </a:lnTo>
                  <a:lnTo>
                    <a:pt x="239" y="841"/>
                  </a:lnTo>
                  <a:lnTo>
                    <a:pt x="218" y="846"/>
                  </a:lnTo>
                  <a:lnTo>
                    <a:pt x="216" y="846"/>
                  </a:lnTo>
                  <a:lnTo>
                    <a:pt x="216" y="848"/>
                  </a:lnTo>
                  <a:lnTo>
                    <a:pt x="215" y="849"/>
                  </a:lnTo>
                  <a:lnTo>
                    <a:pt x="216" y="854"/>
                  </a:lnTo>
                  <a:lnTo>
                    <a:pt x="218" y="854"/>
                  </a:lnTo>
                  <a:lnTo>
                    <a:pt x="219" y="854"/>
                  </a:lnTo>
                  <a:lnTo>
                    <a:pt x="220" y="866"/>
                  </a:lnTo>
                  <a:lnTo>
                    <a:pt x="223" y="873"/>
                  </a:lnTo>
                  <a:lnTo>
                    <a:pt x="222" y="875"/>
                  </a:lnTo>
                  <a:lnTo>
                    <a:pt x="220" y="878"/>
                  </a:lnTo>
                  <a:lnTo>
                    <a:pt x="219" y="881"/>
                  </a:lnTo>
                  <a:lnTo>
                    <a:pt x="218" y="879"/>
                  </a:lnTo>
                  <a:lnTo>
                    <a:pt x="215" y="883"/>
                  </a:lnTo>
                  <a:lnTo>
                    <a:pt x="212" y="885"/>
                  </a:lnTo>
                  <a:lnTo>
                    <a:pt x="204" y="885"/>
                  </a:lnTo>
                  <a:lnTo>
                    <a:pt x="199" y="878"/>
                  </a:lnTo>
                  <a:lnTo>
                    <a:pt x="197" y="871"/>
                  </a:lnTo>
                  <a:lnTo>
                    <a:pt x="190" y="862"/>
                  </a:lnTo>
                  <a:lnTo>
                    <a:pt x="186" y="861"/>
                  </a:lnTo>
                  <a:lnTo>
                    <a:pt x="183" y="857"/>
                  </a:lnTo>
                  <a:lnTo>
                    <a:pt x="181" y="854"/>
                  </a:lnTo>
                  <a:lnTo>
                    <a:pt x="175" y="854"/>
                  </a:lnTo>
                  <a:lnTo>
                    <a:pt x="173" y="857"/>
                  </a:lnTo>
                  <a:lnTo>
                    <a:pt x="169" y="857"/>
                  </a:lnTo>
                  <a:lnTo>
                    <a:pt x="168" y="852"/>
                  </a:lnTo>
                  <a:lnTo>
                    <a:pt x="166" y="848"/>
                  </a:lnTo>
                  <a:lnTo>
                    <a:pt x="162" y="844"/>
                  </a:lnTo>
                  <a:lnTo>
                    <a:pt x="160" y="838"/>
                  </a:lnTo>
                  <a:lnTo>
                    <a:pt x="156" y="824"/>
                  </a:lnTo>
                  <a:lnTo>
                    <a:pt x="153" y="817"/>
                  </a:lnTo>
                  <a:lnTo>
                    <a:pt x="153" y="812"/>
                  </a:lnTo>
                  <a:lnTo>
                    <a:pt x="154" y="809"/>
                  </a:lnTo>
                  <a:lnTo>
                    <a:pt x="162" y="805"/>
                  </a:lnTo>
                  <a:lnTo>
                    <a:pt x="172" y="801"/>
                  </a:lnTo>
                  <a:lnTo>
                    <a:pt x="174" y="800"/>
                  </a:lnTo>
                  <a:lnTo>
                    <a:pt x="177" y="796"/>
                  </a:lnTo>
                  <a:lnTo>
                    <a:pt x="178" y="795"/>
                  </a:lnTo>
                  <a:lnTo>
                    <a:pt x="186" y="784"/>
                  </a:lnTo>
                  <a:lnTo>
                    <a:pt x="186" y="782"/>
                  </a:lnTo>
                  <a:lnTo>
                    <a:pt x="185" y="780"/>
                  </a:lnTo>
                  <a:lnTo>
                    <a:pt x="179" y="780"/>
                  </a:lnTo>
                  <a:lnTo>
                    <a:pt x="177" y="780"/>
                  </a:lnTo>
                  <a:lnTo>
                    <a:pt x="172" y="780"/>
                  </a:lnTo>
                  <a:lnTo>
                    <a:pt x="169" y="778"/>
                  </a:lnTo>
                  <a:lnTo>
                    <a:pt x="169" y="774"/>
                  </a:lnTo>
                  <a:lnTo>
                    <a:pt x="165" y="766"/>
                  </a:lnTo>
                  <a:lnTo>
                    <a:pt x="162" y="759"/>
                  </a:lnTo>
                  <a:lnTo>
                    <a:pt x="160" y="755"/>
                  </a:lnTo>
                  <a:lnTo>
                    <a:pt x="161" y="753"/>
                  </a:lnTo>
                  <a:lnTo>
                    <a:pt x="161" y="750"/>
                  </a:lnTo>
                  <a:lnTo>
                    <a:pt x="162" y="745"/>
                  </a:lnTo>
                  <a:lnTo>
                    <a:pt x="160" y="742"/>
                  </a:lnTo>
                  <a:lnTo>
                    <a:pt x="158" y="742"/>
                  </a:lnTo>
                  <a:lnTo>
                    <a:pt x="156" y="741"/>
                  </a:lnTo>
                  <a:lnTo>
                    <a:pt x="152" y="735"/>
                  </a:lnTo>
                  <a:lnTo>
                    <a:pt x="152" y="732"/>
                  </a:lnTo>
                  <a:lnTo>
                    <a:pt x="152" y="729"/>
                  </a:lnTo>
                  <a:lnTo>
                    <a:pt x="153" y="724"/>
                  </a:lnTo>
                  <a:lnTo>
                    <a:pt x="153" y="722"/>
                  </a:lnTo>
                  <a:lnTo>
                    <a:pt x="154" y="722"/>
                  </a:lnTo>
                  <a:lnTo>
                    <a:pt x="154" y="721"/>
                  </a:lnTo>
                  <a:lnTo>
                    <a:pt x="154" y="720"/>
                  </a:lnTo>
                  <a:lnTo>
                    <a:pt x="154" y="718"/>
                  </a:lnTo>
                  <a:lnTo>
                    <a:pt x="154" y="717"/>
                  </a:lnTo>
                  <a:lnTo>
                    <a:pt x="154" y="716"/>
                  </a:lnTo>
                  <a:lnTo>
                    <a:pt x="154" y="714"/>
                  </a:lnTo>
                  <a:lnTo>
                    <a:pt x="153" y="713"/>
                  </a:lnTo>
                  <a:lnTo>
                    <a:pt x="153" y="712"/>
                  </a:lnTo>
                  <a:lnTo>
                    <a:pt x="153" y="710"/>
                  </a:lnTo>
                  <a:lnTo>
                    <a:pt x="152" y="709"/>
                  </a:lnTo>
                  <a:lnTo>
                    <a:pt x="152" y="704"/>
                  </a:lnTo>
                  <a:lnTo>
                    <a:pt x="148" y="697"/>
                  </a:lnTo>
                  <a:lnTo>
                    <a:pt x="137" y="684"/>
                  </a:lnTo>
                  <a:lnTo>
                    <a:pt x="133" y="679"/>
                  </a:lnTo>
                  <a:lnTo>
                    <a:pt x="127" y="671"/>
                  </a:lnTo>
                  <a:lnTo>
                    <a:pt x="111" y="668"/>
                  </a:lnTo>
                  <a:lnTo>
                    <a:pt x="110" y="668"/>
                  </a:lnTo>
                  <a:lnTo>
                    <a:pt x="108" y="668"/>
                  </a:lnTo>
                  <a:lnTo>
                    <a:pt x="107" y="668"/>
                  </a:lnTo>
                  <a:lnTo>
                    <a:pt x="106" y="668"/>
                  </a:lnTo>
                  <a:lnTo>
                    <a:pt x="104" y="670"/>
                  </a:lnTo>
                  <a:lnTo>
                    <a:pt x="103" y="670"/>
                  </a:lnTo>
                  <a:lnTo>
                    <a:pt x="102" y="670"/>
                  </a:lnTo>
                  <a:lnTo>
                    <a:pt x="102" y="671"/>
                  </a:lnTo>
                  <a:lnTo>
                    <a:pt x="100" y="671"/>
                  </a:lnTo>
                  <a:lnTo>
                    <a:pt x="98" y="672"/>
                  </a:lnTo>
                  <a:lnTo>
                    <a:pt x="91" y="675"/>
                  </a:lnTo>
                  <a:lnTo>
                    <a:pt x="82" y="679"/>
                  </a:lnTo>
                  <a:lnTo>
                    <a:pt x="79" y="679"/>
                  </a:lnTo>
                  <a:lnTo>
                    <a:pt x="74" y="679"/>
                  </a:lnTo>
                  <a:lnTo>
                    <a:pt x="70" y="680"/>
                  </a:lnTo>
                  <a:lnTo>
                    <a:pt x="55" y="688"/>
                  </a:lnTo>
                  <a:lnTo>
                    <a:pt x="54" y="688"/>
                  </a:lnTo>
                  <a:lnTo>
                    <a:pt x="54" y="689"/>
                  </a:lnTo>
                  <a:lnTo>
                    <a:pt x="51" y="689"/>
                  </a:lnTo>
                  <a:lnTo>
                    <a:pt x="48" y="691"/>
                  </a:lnTo>
                  <a:lnTo>
                    <a:pt x="46" y="691"/>
                  </a:lnTo>
                  <a:lnTo>
                    <a:pt x="45" y="691"/>
                  </a:lnTo>
                  <a:lnTo>
                    <a:pt x="29" y="692"/>
                  </a:lnTo>
                  <a:lnTo>
                    <a:pt x="25" y="688"/>
                  </a:lnTo>
                  <a:lnTo>
                    <a:pt x="24" y="688"/>
                  </a:lnTo>
                  <a:lnTo>
                    <a:pt x="24" y="687"/>
                  </a:lnTo>
                  <a:lnTo>
                    <a:pt x="22" y="683"/>
                  </a:lnTo>
                  <a:lnTo>
                    <a:pt x="22" y="679"/>
                  </a:lnTo>
                  <a:lnTo>
                    <a:pt x="22" y="677"/>
                  </a:lnTo>
                  <a:lnTo>
                    <a:pt x="20" y="675"/>
                  </a:lnTo>
                  <a:lnTo>
                    <a:pt x="18" y="674"/>
                  </a:lnTo>
                  <a:lnTo>
                    <a:pt x="15" y="671"/>
                  </a:lnTo>
                  <a:lnTo>
                    <a:pt x="9" y="664"/>
                  </a:lnTo>
                  <a:lnTo>
                    <a:pt x="8" y="663"/>
                  </a:lnTo>
                  <a:lnTo>
                    <a:pt x="7" y="663"/>
                  </a:lnTo>
                  <a:lnTo>
                    <a:pt x="5" y="662"/>
                  </a:lnTo>
                  <a:lnTo>
                    <a:pt x="4" y="659"/>
                  </a:lnTo>
                  <a:lnTo>
                    <a:pt x="3" y="658"/>
                  </a:lnTo>
                  <a:lnTo>
                    <a:pt x="0" y="655"/>
                  </a:lnTo>
                  <a:lnTo>
                    <a:pt x="0" y="654"/>
                  </a:lnTo>
                  <a:lnTo>
                    <a:pt x="1" y="651"/>
                  </a:lnTo>
                  <a:lnTo>
                    <a:pt x="4" y="651"/>
                  </a:lnTo>
                  <a:lnTo>
                    <a:pt x="5" y="648"/>
                  </a:lnTo>
                  <a:lnTo>
                    <a:pt x="7" y="647"/>
                  </a:lnTo>
                  <a:lnTo>
                    <a:pt x="8" y="645"/>
                  </a:lnTo>
                  <a:lnTo>
                    <a:pt x="12" y="646"/>
                  </a:lnTo>
                  <a:lnTo>
                    <a:pt x="12" y="647"/>
                  </a:lnTo>
                  <a:lnTo>
                    <a:pt x="17" y="646"/>
                  </a:lnTo>
                  <a:lnTo>
                    <a:pt x="17" y="645"/>
                  </a:lnTo>
                  <a:lnTo>
                    <a:pt x="16" y="642"/>
                  </a:lnTo>
                  <a:lnTo>
                    <a:pt x="16" y="639"/>
                  </a:lnTo>
                  <a:lnTo>
                    <a:pt x="17" y="638"/>
                  </a:lnTo>
                  <a:lnTo>
                    <a:pt x="17" y="634"/>
                  </a:lnTo>
                  <a:lnTo>
                    <a:pt x="20" y="633"/>
                  </a:lnTo>
                  <a:lnTo>
                    <a:pt x="20" y="629"/>
                  </a:lnTo>
                  <a:lnTo>
                    <a:pt x="22" y="626"/>
                  </a:lnTo>
                  <a:lnTo>
                    <a:pt x="25" y="629"/>
                  </a:lnTo>
                  <a:lnTo>
                    <a:pt x="26" y="630"/>
                  </a:lnTo>
                  <a:lnTo>
                    <a:pt x="30" y="633"/>
                  </a:lnTo>
                  <a:lnTo>
                    <a:pt x="33" y="631"/>
                  </a:lnTo>
                  <a:lnTo>
                    <a:pt x="36" y="630"/>
                  </a:lnTo>
                  <a:lnTo>
                    <a:pt x="38" y="633"/>
                  </a:lnTo>
                  <a:lnTo>
                    <a:pt x="38" y="634"/>
                  </a:lnTo>
                  <a:lnTo>
                    <a:pt x="40" y="638"/>
                  </a:lnTo>
                  <a:lnTo>
                    <a:pt x="42" y="638"/>
                  </a:lnTo>
                  <a:lnTo>
                    <a:pt x="41" y="637"/>
                  </a:lnTo>
                  <a:lnTo>
                    <a:pt x="41" y="631"/>
                  </a:lnTo>
                  <a:lnTo>
                    <a:pt x="41" y="627"/>
                  </a:lnTo>
                  <a:lnTo>
                    <a:pt x="41" y="625"/>
                  </a:lnTo>
                  <a:lnTo>
                    <a:pt x="41" y="623"/>
                  </a:lnTo>
                  <a:lnTo>
                    <a:pt x="44" y="621"/>
                  </a:lnTo>
                  <a:lnTo>
                    <a:pt x="40" y="618"/>
                  </a:lnTo>
                  <a:lnTo>
                    <a:pt x="38" y="617"/>
                  </a:lnTo>
                  <a:lnTo>
                    <a:pt x="38" y="617"/>
                  </a:lnTo>
                  <a:lnTo>
                    <a:pt x="37" y="615"/>
                  </a:lnTo>
                  <a:lnTo>
                    <a:pt x="36" y="614"/>
                  </a:lnTo>
                  <a:lnTo>
                    <a:pt x="32" y="610"/>
                  </a:lnTo>
                  <a:lnTo>
                    <a:pt x="33" y="609"/>
                  </a:lnTo>
                  <a:lnTo>
                    <a:pt x="32" y="605"/>
                  </a:lnTo>
                  <a:lnTo>
                    <a:pt x="37" y="601"/>
                  </a:lnTo>
                  <a:lnTo>
                    <a:pt x="38" y="600"/>
                  </a:lnTo>
                  <a:lnTo>
                    <a:pt x="38" y="598"/>
                  </a:lnTo>
                  <a:lnTo>
                    <a:pt x="38" y="597"/>
                  </a:lnTo>
                  <a:lnTo>
                    <a:pt x="41" y="594"/>
                  </a:lnTo>
                  <a:lnTo>
                    <a:pt x="42" y="594"/>
                  </a:lnTo>
                  <a:lnTo>
                    <a:pt x="48" y="593"/>
                  </a:lnTo>
                  <a:lnTo>
                    <a:pt x="49" y="592"/>
                  </a:lnTo>
                  <a:lnTo>
                    <a:pt x="49" y="590"/>
                  </a:lnTo>
                  <a:lnTo>
                    <a:pt x="49" y="589"/>
                  </a:lnTo>
                  <a:lnTo>
                    <a:pt x="50" y="589"/>
                  </a:lnTo>
                  <a:lnTo>
                    <a:pt x="53" y="589"/>
                  </a:lnTo>
                  <a:lnTo>
                    <a:pt x="58" y="586"/>
                  </a:lnTo>
                  <a:lnTo>
                    <a:pt x="59" y="584"/>
                  </a:lnTo>
                  <a:lnTo>
                    <a:pt x="61" y="583"/>
                  </a:lnTo>
                  <a:lnTo>
                    <a:pt x="63" y="585"/>
                  </a:lnTo>
                  <a:lnTo>
                    <a:pt x="65" y="585"/>
                  </a:lnTo>
                  <a:lnTo>
                    <a:pt x="65" y="586"/>
                  </a:lnTo>
                  <a:lnTo>
                    <a:pt x="65" y="588"/>
                  </a:lnTo>
                  <a:lnTo>
                    <a:pt x="66" y="588"/>
                  </a:lnTo>
                  <a:lnTo>
                    <a:pt x="66" y="590"/>
                  </a:lnTo>
                  <a:lnTo>
                    <a:pt x="71" y="592"/>
                  </a:lnTo>
                  <a:lnTo>
                    <a:pt x="71" y="589"/>
                  </a:lnTo>
                  <a:lnTo>
                    <a:pt x="73" y="586"/>
                  </a:lnTo>
                  <a:lnTo>
                    <a:pt x="75" y="585"/>
                  </a:lnTo>
                  <a:lnTo>
                    <a:pt x="78" y="584"/>
                  </a:lnTo>
                  <a:lnTo>
                    <a:pt x="75" y="581"/>
                  </a:lnTo>
                  <a:lnTo>
                    <a:pt x="73" y="580"/>
                  </a:lnTo>
                  <a:lnTo>
                    <a:pt x="73" y="579"/>
                  </a:lnTo>
                  <a:lnTo>
                    <a:pt x="71" y="576"/>
                  </a:lnTo>
                  <a:lnTo>
                    <a:pt x="70" y="576"/>
                  </a:lnTo>
                  <a:lnTo>
                    <a:pt x="70" y="575"/>
                  </a:lnTo>
                  <a:lnTo>
                    <a:pt x="71" y="572"/>
                  </a:lnTo>
                  <a:lnTo>
                    <a:pt x="73" y="569"/>
                  </a:lnTo>
                  <a:lnTo>
                    <a:pt x="74" y="568"/>
                  </a:lnTo>
                  <a:lnTo>
                    <a:pt x="79" y="568"/>
                  </a:lnTo>
                  <a:lnTo>
                    <a:pt x="82" y="568"/>
                  </a:lnTo>
                  <a:lnTo>
                    <a:pt x="83" y="571"/>
                  </a:lnTo>
                  <a:lnTo>
                    <a:pt x="84" y="572"/>
                  </a:lnTo>
                  <a:lnTo>
                    <a:pt x="84" y="573"/>
                  </a:lnTo>
                  <a:lnTo>
                    <a:pt x="87" y="572"/>
                  </a:lnTo>
                  <a:lnTo>
                    <a:pt x="90" y="573"/>
                  </a:lnTo>
                  <a:lnTo>
                    <a:pt x="91" y="573"/>
                  </a:lnTo>
                  <a:lnTo>
                    <a:pt x="92" y="573"/>
                  </a:lnTo>
                  <a:lnTo>
                    <a:pt x="92" y="569"/>
                  </a:lnTo>
                  <a:lnTo>
                    <a:pt x="96" y="567"/>
                  </a:lnTo>
                  <a:lnTo>
                    <a:pt x="95" y="557"/>
                  </a:lnTo>
                  <a:lnTo>
                    <a:pt x="94" y="555"/>
                  </a:lnTo>
                  <a:lnTo>
                    <a:pt x="91" y="554"/>
                  </a:lnTo>
                  <a:lnTo>
                    <a:pt x="92" y="551"/>
                  </a:lnTo>
                  <a:lnTo>
                    <a:pt x="92" y="548"/>
                  </a:lnTo>
                  <a:lnTo>
                    <a:pt x="91" y="547"/>
                  </a:lnTo>
                  <a:lnTo>
                    <a:pt x="87" y="544"/>
                  </a:lnTo>
                  <a:lnTo>
                    <a:pt x="86" y="544"/>
                  </a:lnTo>
                  <a:lnTo>
                    <a:pt x="83" y="544"/>
                  </a:lnTo>
                  <a:lnTo>
                    <a:pt x="83" y="543"/>
                  </a:lnTo>
                  <a:lnTo>
                    <a:pt x="83" y="542"/>
                  </a:lnTo>
                  <a:lnTo>
                    <a:pt x="84" y="540"/>
                  </a:lnTo>
                  <a:lnTo>
                    <a:pt x="84" y="536"/>
                  </a:lnTo>
                  <a:lnTo>
                    <a:pt x="83" y="534"/>
                  </a:lnTo>
                  <a:lnTo>
                    <a:pt x="83" y="532"/>
                  </a:lnTo>
                  <a:lnTo>
                    <a:pt x="80" y="528"/>
                  </a:lnTo>
                  <a:lnTo>
                    <a:pt x="80" y="526"/>
                  </a:lnTo>
                  <a:lnTo>
                    <a:pt x="78" y="525"/>
                  </a:lnTo>
                  <a:lnTo>
                    <a:pt x="78" y="523"/>
                  </a:lnTo>
                  <a:lnTo>
                    <a:pt x="77" y="525"/>
                  </a:lnTo>
                  <a:lnTo>
                    <a:pt x="75" y="521"/>
                  </a:lnTo>
                  <a:lnTo>
                    <a:pt x="73" y="522"/>
                  </a:lnTo>
                  <a:lnTo>
                    <a:pt x="69" y="521"/>
                  </a:lnTo>
                  <a:lnTo>
                    <a:pt x="70" y="519"/>
                  </a:lnTo>
                  <a:lnTo>
                    <a:pt x="70" y="518"/>
                  </a:lnTo>
                  <a:lnTo>
                    <a:pt x="70" y="515"/>
                  </a:lnTo>
                  <a:lnTo>
                    <a:pt x="69" y="515"/>
                  </a:lnTo>
                  <a:lnTo>
                    <a:pt x="66" y="515"/>
                  </a:lnTo>
                  <a:lnTo>
                    <a:pt x="62" y="515"/>
                  </a:lnTo>
                  <a:lnTo>
                    <a:pt x="61" y="513"/>
                  </a:lnTo>
                  <a:lnTo>
                    <a:pt x="61" y="511"/>
                  </a:lnTo>
                  <a:lnTo>
                    <a:pt x="59" y="513"/>
                  </a:lnTo>
                  <a:lnTo>
                    <a:pt x="57" y="513"/>
                  </a:lnTo>
                  <a:lnTo>
                    <a:pt x="55" y="510"/>
                  </a:lnTo>
                  <a:lnTo>
                    <a:pt x="55" y="509"/>
                  </a:lnTo>
                  <a:lnTo>
                    <a:pt x="57" y="509"/>
                  </a:lnTo>
                  <a:lnTo>
                    <a:pt x="59" y="509"/>
                  </a:lnTo>
                  <a:lnTo>
                    <a:pt x="59" y="506"/>
                  </a:lnTo>
                  <a:lnTo>
                    <a:pt x="62" y="503"/>
                  </a:lnTo>
                  <a:lnTo>
                    <a:pt x="62" y="501"/>
                  </a:lnTo>
                  <a:lnTo>
                    <a:pt x="62" y="499"/>
                  </a:lnTo>
                  <a:lnTo>
                    <a:pt x="59" y="499"/>
                  </a:lnTo>
                  <a:lnTo>
                    <a:pt x="58" y="499"/>
                  </a:lnTo>
                  <a:lnTo>
                    <a:pt x="61" y="499"/>
                  </a:lnTo>
                  <a:lnTo>
                    <a:pt x="62" y="498"/>
                  </a:lnTo>
                  <a:lnTo>
                    <a:pt x="62" y="497"/>
                  </a:lnTo>
                  <a:lnTo>
                    <a:pt x="65" y="495"/>
                  </a:lnTo>
                  <a:lnTo>
                    <a:pt x="66" y="495"/>
                  </a:lnTo>
                  <a:lnTo>
                    <a:pt x="69" y="493"/>
                  </a:lnTo>
                  <a:lnTo>
                    <a:pt x="69" y="489"/>
                  </a:lnTo>
                  <a:lnTo>
                    <a:pt x="66" y="488"/>
                  </a:lnTo>
                  <a:lnTo>
                    <a:pt x="65" y="486"/>
                  </a:lnTo>
                  <a:lnTo>
                    <a:pt x="62" y="485"/>
                  </a:lnTo>
                  <a:lnTo>
                    <a:pt x="62" y="482"/>
                  </a:lnTo>
                  <a:lnTo>
                    <a:pt x="62" y="481"/>
                  </a:lnTo>
                  <a:lnTo>
                    <a:pt x="61" y="480"/>
                  </a:lnTo>
                  <a:lnTo>
                    <a:pt x="61" y="478"/>
                  </a:lnTo>
                  <a:lnTo>
                    <a:pt x="61" y="476"/>
                  </a:lnTo>
                  <a:lnTo>
                    <a:pt x="61" y="474"/>
                  </a:lnTo>
                  <a:lnTo>
                    <a:pt x="62" y="474"/>
                  </a:lnTo>
                  <a:lnTo>
                    <a:pt x="63" y="474"/>
                  </a:lnTo>
                  <a:lnTo>
                    <a:pt x="62" y="470"/>
                  </a:lnTo>
                  <a:lnTo>
                    <a:pt x="62" y="468"/>
                  </a:lnTo>
                  <a:lnTo>
                    <a:pt x="63" y="466"/>
                  </a:lnTo>
                  <a:lnTo>
                    <a:pt x="65" y="466"/>
                  </a:lnTo>
                  <a:lnTo>
                    <a:pt x="65" y="465"/>
                  </a:lnTo>
                  <a:lnTo>
                    <a:pt x="65" y="464"/>
                  </a:lnTo>
                  <a:lnTo>
                    <a:pt x="66" y="463"/>
                  </a:lnTo>
                  <a:lnTo>
                    <a:pt x="70" y="460"/>
                  </a:lnTo>
                  <a:lnTo>
                    <a:pt x="73" y="456"/>
                  </a:lnTo>
                  <a:lnTo>
                    <a:pt x="74" y="453"/>
                  </a:lnTo>
                  <a:lnTo>
                    <a:pt x="75" y="452"/>
                  </a:lnTo>
                  <a:lnTo>
                    <a:pt x="77" y="452"/>
                  </a:lnTo>
                  <a:lnTo>
                    <a:pt x="77" y="451"/>
                  </a:lnTo>
                  <a:lnTo>
                    <a:pt x="84" y="455"/>
                  </a:lnTo>
                  <a:lnTo>
                    <a:pt x="84" y="456"/>
                  </a:lnTo>
                  <a:lnTo>
                    <a:pt x="84" y="457"/>
                  </a:lnTo>
                  <a:lnTo>
                    <a:pt x="87" y="457"/>
                  </a:lnTo>
                  <a:lnTo>
                    <a:pt x="88" y="457"/>
                  </a:lnTo>
                  <a:lnTo>
                    <a:pt x="90" y="457"/>
                  </a:lnTo>
                  <a:lnTo>
                    <a:pt x="94" y="460"/>
                  </a:lnTo>
                  <a:lnTo>
                    <a:pt x="98" y="459"/>
                  </a:lnTo>
                  <a:lnTo>
                    <a:pt x="99" y="457"/>
                  </a:lnTo>
                  <a:lnTo>
                    <a:pt x="98" y="457"/>
                  </a:lnTo>
                  <a:lnTo>
                    <a:pt x="96" y="457"/>
                  </a:lnTo>
                  <a:lnTo>
                    <a:pt x="96" y="456"/>
                  </a:lnTo>
                  <a:lnTo>
                    <a:pt x="99" y="455"/>
                  </a:lnTo>
                  <a:lnTo>
                    <a:pt x="102" y="453"/>
                  </a:lnTo>
                  <a:lnTo>
                    <a:pt x="102" y="453"/>
                  </a:lnTo>
                  <a:lnTo>
                    <a:pt x="102" y="452"/>
                  </a:lnTo>
                  <a:lnTo>
                    <a:pt x="102" y="449"/>
                  </a:lnTo>
                  <a:lnTo>
                    <a:pt x="103" y="444"/>
                  </a:lnTo>
                  <a:lnTo>
                    <a:pt x="106" y="440"/>
                  </a:lnTo>
                  <a:lnTo>
                    <a:pt x="107" y="432"/>
                  </a:lnTo>
                  <a:lnTo>
                    <a:pt x="102" y="428"/>
                  </a:lnTo>
                  <a:lnTo>
                    <a:pt x="102" y="426"/>
                  </a:lnTo>
                  <a:lnTo>
                    <a:pt x="103" y="424"/>
                  </a:lnTo>
                  <a:lnTo>
                    <a:pt x="104" y="422"/>
                  </a:lnTo>
                  <a:lnTo>
                    <a:pt x="103" y="419"/>
                  </a:lnTo>
                  <a:lnTo>
                    <a:pt x="102" y="418"/>
                  </a:lnTo>
                  <a:lnTo>
                    <a:pt x="102" y="416"/>
                  </a:lnTo>
                  <a:lnTo>
                    <a:pt x="102" y="414"/>
                  </a:lnTo>
                  <a:lnTo>
                    <a:pt x="100" y="412"/>
                  </a:lnTo>
                  <a:lnTo>
                    <a:pt x="99" y="411"/>
                  </a:lnTo>
                  <a:lnTo>
                    <a:pt x="98" y="410"/>
                  </a:lnTo>
                  <a:lnTo>
                    <a:pt x="98" y="408"/>
                  </a:lnTo>
                  <a:lnTo>
                    <a:pt x="98" y="407"/>
                  </a:lnTo>
                  <a:lnTo>
                    <a:pt x="98" y="404"/>
                  </a:lnTo>
                  <a:lnTo>
                    <a:pt x="98" y="403"/>
                  </a:lnTo>
                  <a:lnTo>
                    <a:pt x="98" y="401"/>
                  </a:lnTo>
                  <a:lnTo>
                    <a:pt x="100" y="399"/>
                  </a:lnTo>
                  <a:lnTo>
                    <a:pt x="102" y="397"/>
                  </a:lnTo>
                  <a:lnTo>
                    <a:pt x="102" y="394"/>
                  </a:lnTo>
                  <a:lnTo>
                    <a:pt x="102" y="393"/>
                  </a:lnTo>
                  <a:lnTo>
                    <a:pt x="104" y="393"/>
                  </a:lnTo>
                  <a:lnTo>
                    <a:pt x="106" y="393"/>
                  </a:lnTo>
                  <a:lnTo>
                    <a:pt x="111" y="378"/>
                  </a:lnTo>
                  <a:lnTo>
                    <a:pt x="112" y="377"/>
                  </a:lnTo>
                  <a:lnTo>
                    <a:pt x="111" y="373"/>
                  </a:lnTo>
                  <a:lnTo>
                    <a:pt x="108" y="370"/>
                  </a:lnTo>
                  <a:lnTo>
                    <a:pt x="108" y="365"/>
                  </a:lnTo>
                  <a:lnTo>
                    <a:pt x="106" y="364"/>
                  </a:lnTo>
                  <a:lnTo>
                    <a:pt x="104" y="362"/>
                  </a:lnTo>
                  <a:lnTo>
                    <a:pt x="106" y="361"/>
                  </a:lnTo>
                  <a:lnTo>
                    <a:pt x="104" y="361"/>
                  </a:lnTo>
                  <a:lnTo>
                    <a:pt x="103" y="358"/>
                  </a:lnTo>
                  <a:lnTo>
                    <a:pt x="103" y="354"/>
                  </a:lnTo>
                  <a:lnTo>
                    <a:pt x="104" y="354"/>
                  </a:lnTo>
                  <a:lnTo>
                    <a:pt x="112" y="349"/>
                  </a:lnTo>
                  <a:lnTo>
                    <a:pt x="112" y="348"/>
                  </a:lnTo>
                  <a:lnTo>
                    <a:pt x="115" y="343"/>
                  </a:lnTo>
                  <a:lnTo>
                    <a:pt x="121" y="336"/>
                  </a:lnTo>
                  <a:lnTo>
                    <a:pt x="123" y="335"/>
                  </a:lnTo>
                  <a:lnTo>
                    <a:pt x="124" y="335"/>
                  </a:lnTo>
                  <a:lnTo>
                    <a:pt x="125" y="335"/>
                  </a:lnTo>
                  <a:lnTo>
                    <a:pt x="125" y="333"/>
                  </a:lnTo>
                  <a:lnTo>
                    <a:pt x="127" y="332"/>
                  </a:lnTo>
                  <a:lnTo>
                    <a:pt x="128" y="331"/>
                  </a:lnTo>
                  <a:lnTo>
                    <a:pt x="129" y="329"/>
                  </a:lnTo>
                  <a:lnTo>
                    <a:pt x="131" y="329"/>
                  </a:lnTo>
                  <a:lnTo>
                    <a:pt x="132" y="328"/>
                  </a:lnTo>
                  <a:lnTo>
                    <a:pt x="133" y="327"/>
                  </a:lnTo>
                  <a:lnTo>
                    <a:pt x="137" y="321"/>
                  </a:lnTo>
                  <a:lnTo>
                    <a:pt x="139" y="320"/>
                  </a:lnTo>
                  <a:lnTo>
                    <a:pt x="140" y="317"/>
                  </a:lnTo>
                  <a:lnTo>
                    <a:pt x="145" y="316"/>
                  </a:lnTo>
                  <a:lnTo>
                    <a:pt x="146" y="316"/>
                  </a:lnTo>
                  <a:lnTo>
                    <a:pt x="146" y="319"/>
                  </a:lnTo>
                  <a:lnTo>
                    <a:pt x="148" y="320"/>
                  </a:lnTo>
                  <a:lnTo>
                    <a:pt x="150" y="325"/>
                  </a:lnTo>
                  <a:lnTo>
                    <a:pt x="153" y="325"/>
                  </a:lnTo>
                  <a:lnTo>
                    <a:pt x="158" y="324"/>
                  </a:lnTo>
                  <a:lnTo>
                    <a:pt x="164" y="324"/>
                  </a:lnTo>
                  <a:lnTo>
                    <a:pt x="164" y="325"/>
                  </a:lnTo>
                  <a:lnTo>
                    <a:pt x="166" y="325"/>
                  </a:lnTo>
                  <a:lnTo>
                    <a:pt x="168" y="320"/>
                  </a:lnTo>
                  <a:lnTo>
                    <a:pt x="172" y="319"/>
                  </a:lnTo>
                  <a:lnTo>
                    <a:pt x="172" y="315"/>
                  </a:lnTo>
                  <a:lnTo>
                    <a:pt x="172" y="312"/>
                  </a:lnTo>
                  <a:lnTo>
                    <a:pt x="181" y="306"/>
                  </a:lnTo>
                  <a:lnTo>
                    <a:pt x="185" y="302"/>
                  </a:lnTo>
                  <a:lnTo>
                    <a:pt x="189" y="302"/>
                  </a:lnTo>
                  <a:lnTo>
                    <a:pt x="191" y="302"/>
                  </a:lnTo>
                  <a:lnTo>
                    <a:pt x="191" y="300"/>
                  </a:lnTo>
                  <a:lnTo>
                    <a:pt x="190" y="298"/>
                  </a:lnTo>
                  <a:lnTo>
                    <a:pt x="190" y="296"/>
                  </a:lnTo>
                  <a:lnTo>
                    <a:pt x="190" y="294"/>
                  </a:lnTo>
                  <a:lnTo>
                    <a:pt x="191" y="290"/>
                  </a:lnTo>
                  <a:lnTo>
                    <a:pt x="193" y="290"/>
                  </a:lnTo>
                  <a:lnTo>
                    <a:pt x="193" y="287"/>
                  </a:lnTo>
                  <a:lnTo>
                    <a:pt x="193" y="283"/>
                  </a:lnTo>
                  <a:lnTo>
                    <a:pt x="194" y="282"/>
                  </a:lnTo>
                  <a:lnTo>
                    <a:pt x="195" y="281"/>
                  </a:lnTo>
                  <a:lnTo>
                    <a:pt x="197" y="281"/>
                  </a:lnTo>
                  <a:lnTo>
                    <a:pt x="197" y="279"/>
                  </a:lnTo>
                  <a:lnTo>
                    <a:pt x="197" y="278"/>
                  </a:lnTo>
                  <a:lnTo>
                    <a:pt x="198" y="275"/>
                  </a:lnTo>
                  <a:lnTo>
                    <a:pt x="201" y="273"/>
                  </a:lnTo>
                  <a:lnTo>
                    <a:pt x="202" y="271"/>
                  </a:lnTo>
                  <a:lnTo>
                    <a:pt x="202" y="269"/>
                  </a:lnTo>
                  <a:lnTo>
                    <a:pt x="204" y="267"/>
                  </a:lnTo>
                  <a:lnTo>
                    <a:pt x="206" y="266"/>
                  </a:lnTo>
                  <a:lnTo>
                    <a:pt x="206" y="266"/>
                  </a:lnTo>
                  <a:lnTo>
                    <a:pt x="207" y="265"/>
                  </a:lnTo>
                  <a:lnTo>
                    <a:pt x="210" y="263"/>
                  </a:lnTo>
                  <a:lnTo>
                    <a:pt x="212" y="259"/>
                  </a:lnTo>
                  <a:lnTo>
                    <a:pt x="210" y="255"/>
                  </a:lnTo>
                  <a:lnTo>
                    <a:pt x="208" y="253"/>
                  </a:lnTo>
                  <a:lnTo>
                    <a:pt x="208" y="252"/>
                  </a:lnTo>
                  <a:lnTo>
                    <a:pt x="206" y="253"/>
                  </a:lnTo>
                  <a:lnTo>
                    <a:pt x="204" y="252"/>
                  </a:lnTo>
                  <a:lnTo>
                    <a:pt x="206" y="248"/>
                  </a:lnTo>
                  <a:lnTo>
                    <a:pt x="207" y="248"/>
                  </a:lnTo>
                  <a:lnTo>
                    <a:pt x="208" y="248"/>
                  </a:lnTo>
                  <a:lnTo>
                    <a:pt x="210" y="242"/>
                  </a:lnTo>
                  <a:lnTo>
                    <a:pt x="210" y="241"/>
                  </a:lnTo>
                  <a:lnTo>
                    <a:pt x="208" y="238"/>
                  </a:lnTo>
                  <a:lnTo>
                    <a:pt x="207" y="238"/>
                  </a:lnTo>
                  <a:lnTo>
                    <a:pt x="204" y="237"/>
                  </a:lnTo>
                  <a:lnTo>
                    <a:pt x="203" y="234"/>
                  </a:lnTo>
                  <a:lnTo>
                    <a:pt x="211" y="229"/>
                  </a:lnTo>
                  <a:lnTo>
                    <a:pt x="214" y="229"/>
                  </a:lnTo>
                  <a:lnTo>
                    <a:pt x="215" y="229"/>
                  </a:lnTo>
                  <a:lnTo>
                    <a:pt x="216" y="226"/>
                  </a:lnTo>
                  <a:lnTo>
                    <a:pt x="219" y="226"/>
                  </a:lnTo>
                  <a:lnTo>
                    <a:pt x="220" y="226"/>
                  </a:lnTo>
                  <a:lnTo>
                    <a:pt x="223" y="226"/>
                  </a:lnTo>
                  <a:lnTo>
                    <a:pt x="224" y="226"/>
                  </a:lnTo>
                  <a:lnTo>
                    <a:pt x="227" y="226"/>
                  </a:lnTo>
                  <a:lnTo>
                    <a:pt x="228" y="226"/>
                  </a:lnTo>
                  <a:lnTo>
                    <a:pt x="228" y="226"/>
                  </a:lnTo>
                  <a:lnTo>
                    <a:pt x="240" y="229"/>
                  </a:lnTo>
                  <a:lnTo>
                    <a:pt x="243" y="230"/>
                  </a:lnTo>
                  <a:lnTo>
                    <a:pt x="245" y="230"/>
                  </a:lnTo>
                  <a:lnTo>
                    <a:pt x="248" y="228"/>
                  </a:lnTo>
                  <a:lnTo>
                    <a:pt x="249" y="228"/>
                  </a:lnTo>
                  <a:lnTo>
                    <a:pt x="253" y="224"/>
                  </a:lnTo>
                  <a:lnTo>
                    <a:pt x="259" y="224"/>
                  </a:lnTo>
                  <a:lnTo>
                    <a:pt x="260" y="224"/>
                  </a:lnTo>
                  <a:lnTo>
                    <a:pt x="261" y="223"/>
                  </a:lnTo>
                  <a:lnTo>
                    <a:pt x="259" y="221"/>
                  </a:lnTo>
                  <a:lnTo>
                    <a:pt x="257" y="221"/>
                  </a:lnTo>
                  <a:lnTo>
                    <a:pt x="255" y="215"/>
                  </a:lnTo>
                  <a:lnTo>
                    <a:pt x="260" y="207"/>
                  </a:lnTo>
                  <a:lnTo>
                    <a:pt x="265" y="203"/>
                  </a:lnTo>
                  <a:lnTo>
                    <a:pt x="268" y="200"/>
                  </a:lnTo>
                  <a:lnTo>
                    <a:pt x="270" y="196"/>
                  </a:lnTo>
                  <a:lnTo>
                    <a:pt x="269" y="194"/>
                  </a:lnTo>
                  <a:lnTo>
                    <a:pt x="269" y="187"/>
                  </a:lnTo>
                  <a:lnTo>
                    <a:pt x="270" y="186"/>
                  </a:lnTo>
                  <a:lnTo>
                    <a:pt x="273" y="184"/>
                  </a:lnTo>
                  <a:lnTo>
                    <a:pt x="274" y="183"/>
                  </a:lnTo>
                  <a:lnTo>
                    <a:pt x="272" y="182"/>
                  </a:lnTo>
                  <a:lnTo>
                    <a:pt x="269" y="180"/>
                  </a:lnTo>
                  <a:lnTo>
                    <a:pt x="266" y="178"/>
                  </a:lnTo>
                  <a:lnTo>
                    <a:pt x="264" y="166"/>
                  </a:lnTo>
                  <a:lnTo>
                    <a:pt x="265" y="163"/>
                  </a:lnTo>
                  <a:lnTo>
                    <a:pt x="265" y="161"/>
                  </a:lnTo>
                  <a:lnTo>
                    <a:pt x="263" y="159"/>
                  </a:lnTo>
                  <a:lnTo>
                    <a:pt x="263" y="158"/>
                  </a:lnTo>
                  <a:lnTo>
                    <a:pt x="261" y="155"/>
                  </a:lnTo>
                  <a:lnTo>
                    <a:pt x="256" y="155"/>
                  </a:lnTo>
                  <a:lnTo>
                    <a:pt x="255" y="157"/>
                  </a:lnTo>
                  <a:lnTo>
                    <a:pt x="252" y="158"/>
                  </a:lnTo>
                  <a:lnTo>
                    <a:pt x="248" y="159"/>
                  </a:lnTo>
                  <a:lnTo>
                    <a:pt x="239" y="161"/>
                  </a:lnTo>
                  <a:lnTo>
                    <a:pt x="237" y="163"/>
                  </a:lnTo>
                  <a:lnTo>
                    <a:pt x="237" y="164"/>
                  </a:lnTo>
                  <a:lnTo>
                    <a:pt x="234" y="166"/>
                  </a:lnTo>
                  <a:lnTo>
                    <a:pt x="230" y="167"/>
                  </a:lnTo>
                  <a:lnTo>
                    <a:pt x="228" y="164"/>
                  </a:lnTo>
                  <a:lnTo>
                    <a:pt x="226" y="158"/>
                  </a:lnTo>
                  <a:lnTo>
                    <a:pt x="223" y="157"/>
                  </a:lnTo>
                  <a:lnTo>
                    <a:pt x="220" y="153"/>
                  </a:lnTo>
                  <a:lnTo>
                    <a:pt x="224" y="149"/>
                  </a:lnTo>
                  <a:lnTo>
                    <a:pt x="226" y="146"/>
                  </a:lnTo>
                  <a:lnTo>
                    <a:pt x="231" y="139"/>
                  </a:lnTo>
                  <a:lnTo>
                    <a:pt x="231" y="138"/>
                  </a:lnTo>
                  <a:lnTo>
                    <a:pt x="232" y="135"/>
                  </a:lnTo>
                  <a:lnTo>
                    <a:pt x="235" y="134"/>
                  </a:lnTo>
                  <a:lnTo>
                    <a:pt x="236" y="133"/>
                  </a:lnTo>
                  <a:lnTo>
                    <a:pt x="236" y="130"/>
                  </a:lnTo>
                  <a:lnTo>
                    <a:pt x="237" y="129"/>
                  </a:lnTo>
                  <a:lnTo>
                    <a:pt x="241" y="126"/>
                  </a:lnTo>
                  <a:lnTo>
                    <a:pt x="244" y="128"/>
                  </a:lnTo>
                  <a:lnTo>
                    <a:pt x="245" y="128"/>
                  </a:lnTo>
                  <a:lnTo>
                    <a:pt x="245" y="126"/>
                  </a:lnTo>
                  <a:lnTo>
                    <a:pt x="247" y="125"/>
                  </a:lnTo>
                  <a:lnTo>
                    <a:pt x="248" y="122"/>
                  </a:lnTo>
                  <a:lnTo>
                    <a:pt x="253" y="120"/>
                  </a:lnTo>
                  <a:lnTo>
                    <a:pt x="253" y="116"/>
                  </a:lnTo>
                  <a:lnTo>
                    <a:pt x="252" y="114"/>
                  </a:lnTo>
                  <a:lnTo>
                    <a:pt x="259" y="112"/>
                  </a:lnTo>
                  <a:lnTo>
                    <a:pt x="264" y="114"/>
                  </a:lnTo>
                  <a:lnTo>
                    <a:pt x="265" y="114"/>
                  </a:lnTo>
                  <a:lnTo>
                    <a:pt x="273" y="112"/>
                  </a:lnTo>
                  <a:lnTo>
                    <a:pt x="274" y="112"/>
                  </a:lnTo>
                  <a:lnTo>
                    <a:pt x="277" y="109"/>
                  </a:lnTo>
                  <a:lnTo>
                    <a:pt x="285" y="108"/>
                  </a:lnTo>
                  <a:lnTo>
                    <a:pt x="290" y="108"/>
                  </a:lnTo>
                  <a:lnTo>
                    <a:pt x="292" y="109"/>
                  </a:lnTo>
                  <a:lnTo>
                    <a:pt x="293" y="108"/>
                  </a:lnTo>
                  <a:lnTo>
                    <a:pt x="294" y="110"/>
                  </a:lnTo>
                  <a:lnTo>
                    <a:pt x="298" y="113"/>
                  </a:lnTo>
                  <a:lnTo>
                    <a:pt x="303" y="109"/>
                  </a:lnTo>
                  <a:lnTo>
                    <a:pt x="307" y="108"/>
                  </a:lnTo>
                  <a:lnTo>
                    <a:pt x="314" y="108"/>
                  </a:lnTo>
                  <a:lnTo>
                    <a:pt x="315" y="108"/>
                  </a:lnTo>
                  <a:lnTo>
                    <a:pt x="321" y="108"/>
                  </a:lnTo>
                  <a:lnTo>
                    <a:pt x="322" y="106"/>
                  </a:lnTo>
                  <a:lnTo>
                    <a:pt x="322" y="101"/>
                  </a:lnTo>
                  <a:lnTo>
                    <a:pt x="322" y="100"/>
                  </a:lnTo>
                  <a:lnTo>
                    <a:pt x="323" y="99"/>
                  </a:lnTo>
                  <a:lnTo>
                    <a:pt x="323" y="96"/>
                  </a:lnTo>
                  <a:lnTo>
                    <a:pt x="323" y="95"/>
                  </a:lnTo>
                  <a:lnTo>
                    <a:pt x="323" y="93"/>
                  </a:lnTo>
                  <a:lnTo>
                    <a:pt x="321" y="91"/>
                  </a:lnTo>
                  <a:lnTo>
                    <a:pt x="318" y="91"/>
                  </a:lnTo>
                  <a:lnTo>
                    <a:pt x="315" y="91"/>
                  </a:lnTo>
                  <a:lnTo>
                    <a:pt x="317" y="88"/>
                  </a:lnTo>
                  <a:lnTo>
                    <a:pt x="317" y="84"/>
                  </a:lnTo>
                  <a:lnTo>
                    <a:pt x="315" y="84"/>
                  </a:lnTo>
                  <a:lnTo>
                    <a:pt x="314" y="83"/>
                  </a:lnTo>
                  <a:lnTo>
                    <a:pt x="314" y="79"/>
                  </a:lnTo>
                  <a:lnTo>
                    <a:pt x="313" y="77"/>
                  </a:lnTo>
                  <a:lnTo>
                    <a:pt x="313" y="76"/>
                  </a:lnTo>
                  <a:lnTo>
                    <a:pt x="309" y="75"/>
                  </a:lnTo>
                  <a:lnTo>
                    <a:pt x="309" y="71"/>
                  </a:lnTo>
                  <a:lnTo>
                    <a:pt x="314" y="67"/>
                  </a:lnTo>
                  <a:lnTo>
                    <a:pt x="328" y="60"/>
                  </a:lnTo>
                  <a:lnTo>
                    <a:pt x="342" y="55"/>
                  </a:lnTo>
                  <a:lnTo>
                    <a:pt x="344" y="59"/>
                  </a:lnTo>
                  <a:lnTo>
                    <a:pt x="347" y="62"/>
                  </a:lnTo>
                  <a:lnTo>
                    <a:pt x="348" y="62"/>
                  </a:lnTo>
                  <a:lnTo>
                    <a:pt x="352" y="62"/>
                  </a:lnTo>
                  <a:lnTo>
                    <a:pt x="352" y="63"/>
                  </a:lnTo>
                  <a:lnTo>
                    <a:pt x="354" y="63"/>
                  </a:lnTo>
                  <a:lnTo>
                    <a:pt x="355" y="63"/>
                  </a:lnTo>
                  <a:lnTo>
                    <a:pt x="356" y="62"/>
                  </a:lnTo>
                  <a:lnTo>
                    <a:pt x="360" y="67"/>
                  </a:lnTo>
                  <a:lnTo>
                    <a:pt x="357" y="72"/>
                  </a:lnTo>
                  <a:lnTo>
                    <a:pt x="356" y="76"/>
                  </a:lnTo>
                  <a:lnTo>
                    <a:pt x="356" y="77"/>
                  </a:lnTo>
                  <a:lnTo>
                    <a:pt x="357" y="79"/>
                  </a:lnTo>
                  <a:lnTo>
                    <a:pt x="359" y="80"/>
                  </a:lnTo>
                  <a:lnTo>
                    <a:pt x="359" y="84"/>
                  </a:lnTo>
                  <a:lnTo>
                    <a:pt x="360" y="85"/>
                  </a:lnTo>
                  <a:lnTo>
                    <a:pt x="367" y="85"/>
                  </a:lnTo>
                  <a:lnTo>
                    <a:pt x="371" y="85"/>
                  </a:lnTo>
                  <a:lnTo>
                    <a:pt x="372" y="84"/>
                  </a:lnTo>
                  <a:lnTo>
                    <a:pt x="375" y="87"/>
                  </a:lnTo>
                  <a:lnTo>
                    <a:pt x="377" y="87"/>
                  </a:lnTo>
                  <a:lnTo>
                    <a:pt x="379" y="87"/>
                  </a:lnTo>
                  <a:lnTo>
                    <a:pt x="379" y="84"/>
                  </a:lnTo>
                  <a:lnTo>
                    <a:pt x="380" y="83"/>
                  </a:lnTo>
                  <a:lnTo>
                    <a:pt x="383" y="77"/>
                  </a:lnTo>
                  <a:lnTo>
                    <a:pt x="385" y="77"/>
                  </a:lnTo>
                  <a:lnTo>
                    <a:pt x="389" y="79"/>
                  </a:lnTo>
                  <a:lnTo>
                    <a:pt x="392" y="79"/>
                  </a:lnTo>
                  <a:lnTo>
                    <a:pt x="393" y="76"/>
                  </a:lnTo>
                  <a:lnTo>
                    <a:pt x="393" y="73"/>
                  </a:lnTo>
                  <a:lnTo>
                    <a:pt x="393" y="72"/>
                  </a:lnTo>
                  <a:lnTo>
                    <a:pt x="394" y="68"/>
                  </a:lnTo>
                  <a:lnTo>
                    <a:pt x="396" y="68"/>
                  </a:lnTo>
                  <a:lnTo>
                    <a:pt x="397" y="68"/>
                  </a:lnTo>
                  <a:lnTo>
                    <a:pt x="398" y="66"/>
                  </a:lnTo>
                  <a:lnTo>
                    <a:pt x="400" y="64"/>
                  </a:lnTo>
                  <a:lnTo>
                    <a:pt x="401" y="64"/>
                  </a:lnTo>
                  <a:lnTo>
                    <a:pt x="405" y="64"/>
                  </a:lnTo>
                  <a:lnTo>
                    <a:pt x="406" y="63"/>
                  </a:lnTo>
                  <a:lnTo>
                    <a:pt x="406" y="62"/>
                  </a:lnTo>
                  <a:lnTo>
                    <a:pt x="410" y="58"/>
                  </a:lnTo>
                  <a:lnTo>
                    <a:pt x="416" y="58"/>
                  </a:lnTo>
                  <a:lnTo>
                    <a:pt x="417" y="58"/>
                  </a:lnTo>
                  <a:lnTo>
                    <a:pt x="418" y="54"/>
                  </a:lnTo>
                  <a:lnTo>
                    <a:pt x="418" y="51"/>
                  </a:lnTo>
                  <a:lnTo>
                    <a:pt x="418" y="50"/>
                  </a:lnTo>
                  <a:lnTo>
                    <a:pt x="418" y="48"/>
                  </a:lnTo>
                  <a:lnTo>
                    <a:pt x="419" y="42"/>
                  </a:lnTo>
                  <a:lnTo>
                    <a:pt x="421" y="41"/>
                  </a:lnTo>
                  <a:lnTo>
                    <a:pt x="423" y="39"/>
                  </a:lnTo>
                  <a:lnTo>
                    <a:pt x="427" y="33"/>
                  </a:lnTo>
                  <a:lnTo>
                    <a:pt x="429" y="30"/>
                  </a:lnTo>
                  <a:lnTo>
                    <a:pt x="431" y="29"/>
                  </a:lnTo>
                  <a:lnTo>
                    <a:pt x="433" y="26"/>
                  </a:lnTo>
                  <a:lnTo>
                    <a:pt x="429" y="22"/>
                  </a:lnTo>
                  <a:lnTo>
                    <a:pt x="425" y="17"/>
                  </a:lnTo>
                  <a:lnTo>
                    <a:pt x="425" y="15"/>
                  </a:lnTo>
                  <a:lnTo>
                    <a:pt x="429" y="13"/>
                  </a:lnTo>
                  <a:lnTo>
                    <a:pt x="433" y="13"/>
                  </a:lnTo>
                  <a:lnTo>
                    <a:pt x="434" y="12"/>
                  </a:lnTo>
                  <a:lnTo>
                    <a:pt x="437" y="12"/>
                  </a:lnTo>
                  <a:lnTo>
                    <a:pt x="439" y="12"/>
                  </a:lnTo>
                  <a:lnTo>
                    <a:pt x="441" y="12"/>
                  </a:lnTo>
                  <a:lnTo>
                    <a:pt x="450" y="9"/>
                  </a:lnTo>
                  <a:lnTo>
                    <a:pt x="451" y="5"/>
                  </a:lnTo>
                  <a:lnTo>
                    <a:pt x="450" y="2"/>
                  </a:lnTo>
                  <a:lnTo>
                    <a:pt x="451" y="1"/>
                  </a:lnTo>
                  <a:lnTo>
                    <a:pt x="454" y="4"/>
                  </a:lnTo>
                  <a:lnTo>
                    <a:pt x="458" y="1"/>
                  </a:lnTo>
                  <a:lnTo>
                    <a:pt x="462" y="0"/>
                  </a:lnTo>
                  <a:lnTo>
                    <a:pt x="466" y="0"/>
                  </a:lnTo>
                  <a:lnTo>
                    <a:pt x="466" y="1"/>
                  </a:lnTo>
                  <a:close/>
                  <a:moveTo>
                    <a:pt x="253" y="885"/>
                  </a:moveTo>
                  <a:lnTo>
                    <a:pt x="252" y="886"/>
                  </a:lnTo>
                  <a:lnTo>
                    <a:pt x="251" y="883"/>
                  </a:lnTo>
                  <a:lnTo>
                    <a:pt x="253" y="885"/>
                  </a:lnTo>
                  <a:close/>
                  <a:moveTo>
                    <a:pt x="241" y="842"/>
                  </a:moveTo>
                  <a:lnTo>
                    <a:pt x="240" y="844"/>
                  </a:lnTo>
                  <a:lnTo>
                    <a:pt x="236" y="844"/>
                  </a:lnTo>
                  <a:lnTo>
                    <a:pt x="239" y="842"/>
                  </a:lnTo>
                  <a:lnTo>
                    <a:pt x="241" y="84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5" name="Freeform 14">
              <a:extLst>
                <a:ext uri="{FF2B5EF4-FFF2-40B4-BE49-F238E27FC236}">
                  <a16:creationId xmlns:a16="http://schemas.microsoft.com/office/drawing/2014/main" id="{0ECBAD44-9ACA-A392-9874-B0D680C415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026" y="2708275"/>
              <a:ext cx="1006475" cy="1309688"/>
            </a:xfrm>
            <a:custGeom>
              <a:avLst/>
              <a:gdLst>
                <a:gd name="T0" fmla="*/ 504 w 634"/>
                <a:gd name="T1" fmla="*/ 41 h 825"/>
                <a:gd name="T2" fmla="*/ 522 w 634"/>
                <a:gd name="T3" fmla="*/ 98 h 825"/>
                <a:gd name="T4" fmla="*/ 545 w 634"/>
                <a:gd name="T5" fmla="*/ 128 h 825"/>
                <a:gd name="T6" fmla="*/ 533 w 634"/>
                <a:gd name="T7" fmla="*/ 169 h 825"/>
                <a:gd name="T8" fmla="*/ 504 w 634"/>
                <a:gd name="T9" fmla="*/ 186 h 825"/>
                <a:gd name="T10" fmla="*/ 502 w 634"/>
                <a:gd name="T11" fmla="*/ 218 h 825"/>
                <a:gd name="T12" fmla="*/ 523 w 634"/>
                <a:gd name="T13" fmla="*/ 238 h 825"/>
                <a:gd name="T14" fmla="*/ 533 w 634"/>
                <a:gd name="T15" fmla="*/ 285 h 825"/>
                <a:gd name="T16" fmla="*/ 509 w 634"/>
                <a:gd name="T17" fmla="*/ 302 h 825"/>
                <a:gd name="T18" fmla="*/ 475 w 634"/>
                <a:gd name="T19" fmla="*/ 317 h 825"/>
                <a:gd name="T20" fmla="*/ 469 w 634"/>
                <a:gd name="T21" fmla="*/ 342 h 825"/>
                <a:gd name="T22" fmla="*/ 447 w 634"/>
                <a:gd name="T23" fmla="*/ 371 h 825"/>
                <a:gd name="T24" fmla="*/ 498 w 634"/>
                <a:gd name="T25" fmla="*/ 400 h 825"/>
                <a:gd name="T26" fmla="*/ 595 w 634"/>
                <a:gd name="T27" fmla="*/ 416 h 825"/>
                <a:gd name="T28" fmla="*/ 604 w 634"/>
                <a:gd name="T29" fmla="*/ 462 h 825"/>
                <a:gd name="T30" fmla="*/ 599 w 634"/>
                <a:gd name="T31" fmla="*/ 536 h 825"/>
                <a:gd name="T32" fmla="*/ 632 w 634"/>
                <a:gd name="T33" fmla="*/ 644 h 825"/>
                <a:gd name="T34" fmla="*/ 618 w 634"/>
                <a:gd name="T35" fmla="*/ 677 h 825"/>
                <a:gd name="T36" fmla="*/ 603 w 634"/>
                <a:gd name="T37" fmla="*/ 718 h 825"/>
                <a:gd name="T38" fmla="*/ 588 w 634"/>
                <a:gd name="T39" fmla="*/ 773 h 825"/>
                <a:gd name="T40" fmla="*/ 572 w 634"/>
                <a:gd name="T41" fmla="*/ 808 h 825"/>
                <a:gd name="T42" fmla="*/ 498 w 634"/>
                <a:gd name="T43" fmla="*/ 802 h 825"/>
                <a:gd name="T44" fmla="*/ 451 w 634"/>
                <a:gd name="T45" fmla="*/ 789 h 825"/>
                <a:gd name="T46" fmla="*/ 410 w 634"/>
                <a:gd name="T47" fmla="*/ 782 h 825"/>
                <a:gd name="T48" fmla="*/ 365 w 634"/>
                <a:gd name="T49" fmla="*/ 765 h 825"/>
                <a:gd name="T50" fmla="*/ 353 w 634"/>
                <a:gd name="T51" fmla="*/ 734 h 825"/>
                <a:gd name="T52" fmla="*/ 305 w 634"/>
                <a:gd name="T53" fmla="*/ 718 h 825"/>
                <a:gd name="T54" fmla="*/ 315 w 634"/>
                <a:gd name="T55" fmla="*/ 686 h 825"/>
                <a:gd name="T56" fmla="*/ 324 w 634"/>
                <a:gd name="T57" fmla="*/ 648 h 825"/>
                <a:gd name="T58" fmla="*/ 293 w 634"/>
                <a:gd name="T59" fmla="*/ 616 h 825"/>
                <a:gd name="T60" fmla="*/ 308 w 634"/>
                <a:gd name="T61" fmla="*/ 581 h 825"/>
                <a:gd name="T62" fmla="*/ 285 w 634"/>
                <a:gd name="T63" fmla="*/ 565 h 825"/>
                <a:gd name="T64" fmla="*/ 250 w 634"/>
                <a:gd name="T65" fmla="*/ 546 h 825"/>
                <a:gd name="T66" fmla="*/ 211 w 634"/>
                <a:gd name="T67" fmla="*/ 542 h 825"/>
                <a:gd name="T68" fmla="*/ 186 w 634"/>
                <a:gd name="T69" fmla="*/ 553 h 825"/>
                <a:gd name="T70" fmla="*/ 142 w 634"/>
                <a:gd name="T71" fmla="*/ 571 h 825"/>
                <a:gd name="T72" fmla="*/ 109 w 634"/>
                <a:gd name="T73" fmla="*/ 570 h 825"/>
                <a:gd name="T74" fmla="*/ 60 w 634"/>
                <a:gd name="T75" fmla="*/ 560 h 825"/>
                <a:gd name="T76" fmla="*/ 95 w 634"/>
                <a:gd name="T77" fmla="*/ 499 h 825"/>
                <a:gd name="T78" fmla="*/ 105 w 634"/>
                <a:gd name="T79" fmla="*/ 457 h 825"/>
                <a:gd name="T80" fmla="*/ 55 w 634"/>
                <a:gd name="T81" fmla="*/ 441 h 825"/>
                <a:gd name="T82" fmla="*/ 29 w 634"/>
                <a:gd name="T83" fmla="*/ 411 h 825"/>
                <a:gd name="T84" fmla="*/ 13 w 634"/>
                <a:gd name="T85" fmla="*/ 389 h 825"/>
                <a:gd name="T86" fmla="*/ 6 w 634"/>
                <a:gd name="T87" fmla="*/ 362 h 825"/>
                <a:gd name="T88" fmla="*/ 6 w 634"/>
                <a:gd name="T89" fmla="*/ 329 h 825"/>
                <a:gd name="T90" fmla="*/ 13 w 634"/>
                <a:gd name="T91" fmla="*/ 301 h 825"/>
                <a:gd name="T92" fmla="*/ 34 w 634"/>
                <a:gd name="T93" fmla="*/ 267 h 825"/>
                <a:gd name="T94" fmla="*/ 70 w 634"/>
                <a:gd name="T95" fmla="*/ 248 h 825"/>
                <a:gd name="T96" fmla="*/ 82 w 634"/>
                <a:gd name="T97" fmla="*/ 226 h 825"/>
                <a:gd name="T98" fmla="*/ 97 w 634"/>
                <a:gd name="T99" fmla="*/ 234 h 825"/>
                <a:gd name="T100" fmla="*/ 133 w 634"/>
                <a:gd name="T101" fmla="*/ 221 h 825"/>
                <a:gd name="T102" fmla="*/ 162 w 634"/>
                <a:gd name="T103" fmla="*/ 239 h 825"/>
                <a:gd name="T104" fmla="*/ 183 w 634"/>
                <a:gd name="T105" fmla="*/ 213 h 825"/>
                <a:gd name="T106" fmla="*/ 177 w 634"/>
                <a:gd name="T107" fmla="*/ 184 h 825"/>
                <a:gd name="T108" fmla="*/ 219 w 634"/>
                <a:gd name="T109" fmla="*/ 181 h 825"/>
                <a:gd name="T110" fmla="*/ 233 w 634"/>
                <a:gd name="T111" fmla="*/ 152 h 825"/>
                <a:gd name="T112" fmla="*/ 285 w 634"/>
                <a:gd name="T113" fmla="*/ 135 h 825"/>
                <a:gd name="T114" fmla="*/ 340 w 634"/>
                <a:gd name="T115" fmla="*/ 118 h 825"/>
                <a:gd name="T116" fmla="*/ 385 w 634"/>
                <a:gd name="T117" fmla="*/ 82 h 825"/>
                <a:gd name="T118" fmla="*/ 425 w 634"/>
                <a:gd name="T119" fmla="*/ 64 h 825"/>
                <a:gd name="T120" fmla="*/ 450 w 634"/>
                <a:gd name="T121" fmla="*/ 41 h 825"/>
                <a:gd name="T122" fmla="*/ 454 w 634"/>
                <a:gd name="T123" fmla="*/ 6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34" h="825">
                  <a:moveTo>
                    <a:pt x="468" y="6"/>
                  </a:moveTo>
                  <a:lnTo>
                    <a:pt x="472" y="7"/>
                  </a:lnTo>
                  <a:lnTo>
                    <a:pt x="473" y="6"/>
                  </a:lnTo>
                  <a:lnTo>
                    <a:pt x="475" y="7"/>
                  </a:lnTo>
                  <a:lnTo>
                    <a:pt x="469" y="14"/>
                  </a:lnTo>
                  <a:lnTo>
                    <a:pt x="469" y="15"/>
                  </a:lnTo>
                  <a:lnTo>
                    <a:pt x="469" y="18"/>
                  </a:lnTo>
                  <a:lnTo>
                    <a:pt x="469" y="19"/>
                  </a:lnTo>
                  <a:lnTo>
                    <a:pt x="468" y="22"/>
                  </a:lnTo>
                  <a:lnTo>
                    <a:pt x="468" y="26"/>
                  </a:lnTo>
                  <a:lnTo>
                    <a:pt x="475" y="27"/>
                  </a:lnTo>
                  <a:lnTo>
                    <a:pt x="480" y="28"/>
                  </a:lnTo>
                  <a:lnTo>
                    <a:pt x="481" y="29"/>
                  </a:lnTo>
                  <a:lnTo>
                    <a:pt x="483" y="32"/>
                  </a:lnTo>
                  <a:lnTo>
                    <a:pt x="487" y="39"/>
                  </a:lnTo>
                  <a:lnTo>
                    <a:pt x="491" y="41"/>
                  </a:lnTo>
                  <a:lnTo>
                    <a:pt x="493" y="41"/>
                  </a:lnTo>
                  <a:lnTo>
                    <a:pt x="496" y="40"/>
                  </a:lnTo>
                  <a:lnTo>
                    <a:pt x="500" y="41"/>
                  </a:lnTo>
                  <a:lnTo>
                    <a:pt x="502" y="41"/>
                  </a:lnTo>
                  <a:lnTo>
                    <a:pt x="504" y="41"/>
                  </a:lnTo>
                  <a:lnTo>
                    <a:pt x="505" y="44"/>
                  </a:lnTo>
                  <a:lnTo>
                    <a:pt x="505" y="45"/>
                  </a:lnTo>
                  <a:lnTo>
                    <a:pt x="506" y="47"/>
                  </a:lnTo>
                  <a:lnTo>
                    <a:pt x="506" y="51"/>
                  </a:lnTo>
                  <a:lnTo>
                    <a:pt x="506" y="52"/>
                  </a:lnTo>
                  <a:lnTo>
                    <a:pt x="505" y="55"/>
                  </a:lnTo>
                  <a:lnTo>
                    <a:pt x="505" y="56"/>
                  </a:lnTo>
                  <a:lnTo>
                    <a:pt x="505" y="58"/>
                  </a:lnTo>
                  <a:lnTo>
                    <a:pt x="504" y="61"/>
                  </a:lnTo>
                  <a:lnTo>
                    <a:pt x="504" y="66"/>
                  </a:lnTo>
                  <a:lnTo>
                    <a:pt x="502" y="68"/>
                  </a:lnTo>
                  <a:lnTo>
                    <a:pt x="504" y="72"/>
                  </a:lnTo>
                  <a:lnTo>
                    <a:pt x="506" y="74"/>
                  </a:lnTo>
                  <a:lnTo>
                    <a:pt x="508" y="76"/>
                  </a:lnTo>
                  <a:lnTo>
                    <a:pt x="512" y="78"/>
                  </a:lnTo>
                  <a:lnTo>
                    <a:pt x="513" y="82"/>
                  </a:lnTo>
                  <a:lnTo>
                    <a:pt x="513" y="84"/>
                  </a:lnTo>
                  <a:lnTo>
                    <a:pt x="516" y="85"/>
                  </a:lnTo>
                  <a:lnTo>
                    <a:pt x="518" y="89"/>
                  </a:lnTo>
                  <a:lnTo>
                    <a:pt x="522" y="93"/>
                  </a:lnTo>
                  <a:lnTo>
                    <a:pt x="522" y="98"/>
                  </a:lnTo>
                  <a:lnTo>
                    <a:pt x="521" y="105"/>
                  </a:lnTo>
                  <a:lnTo>
                    <a:pt x="522" y="105"/>
                  </a:lnTo>
                  <a:lnTo>
                    <a:pt x="526" y="105"/>
                  </a:lnTo>
                  <a:lnTo>
                    <a:pt x="530" y="102"/>
                  </a:lnTo>
                  <a:lnTo>
                    <a:pt x="531" y="101"/>
                  </a:lnTo>
                  <a:lnTo>
                    <a:pt x="537" y="102"/>
                  </a:lnTo>
                  <a:lnTo>
                    <a:pt x="541" y="105"/>
                  </a:lnTo>
                  <a:lnTo>
                    <a:pt x="542" y="106"/>
                  </a:lnTo>
                  <a:lnTo>
                    <a:pt x="543" y="109"/>
                  </a:lnTo>
                  <a:lnTo>
                    <a:pt x="545" y="109"/>
                  </a:lnTo>
                  <a:lnTo>
                    <a:pt x="543" y="111"/>
                  </a:lnTo>
                  <a:lnTo>
                    <a:pt x="541" y="113"/>
                  </a:lnTo>
                  <a:lnTo>
                    <a:pt x="541" y="115"/>
                  </a:lnTo>
                  <a:lnTo>
                    <a:pt x="541" y="116"/>
                  </a:lnTo>
                  <a:lnTo>
                    <a:pt x="541" y="119"/>
                  </a:lnTo>
                  <a:lnTo>
                    <a:pt x="541" y="120"/>
                  </a:lnTo>
                  <a:lnTo>
                    <a:pt x="541" y="122"/>
                  </a:lnTo>
                  <a:lnTo>
                    <a:pt x="542" y="123"/>
                  </a:lnTo>
                  <a:lnTo>
                    <a:pt x="543" y="124"/>
                  </a:lnTo>
                  <a:lnTo>
                    <a:pt x="545" y="126"/>
                  </a:lnTo>
                  <a:lnTo>
                    <a:pt x="545" y="128"/>
                  </a:lnTo>
                  <a:lnTo>
                    <a:pt x="545" y="130"/>
                  </a:lnTo>
                  <a:lnTo>
                    <a:pt x="546" y="131"/>
                  </a:lnTo>
                  <a:lnTo>
                    <a:pt x="547" y="134"/>
                  </a:lnTo>
                  <a:lnTo>
                    <a:pt x="546" y="136"/>
                  </a:lnTo>
                  <a:lnTo>
                    <a:pt x="545" y="138"/>
                  </a:lnTo>
                  <a:lnTo>
                    <a:pt x="545" y="140"/>
                  </a:lnTo>
                  <a:lnTo>
                    <a:pt x="550" y="144"/>
                  </a:lnTo>
                  <a:lnTo>
                    <a:pt x="549" y="152"/>
                  </a:lnTo>
                  <a:lnTo>
                    <a:pt x="546" y="156"/>
                  </a:lnTo>
                  <a:lnTo>
                    <a:pt x="545" y="161"/>
                  </a:lnTo>
                  <a:lnTo>
                    <a:pt x="545" y="164"/>
                  </a:lnTo>
                  <a:lnTo>
                    <a:pt x="545" y="165"/>
                  </a:lnTo>
                  <a:lnTo>
                    <a:pt x="545" y="165"/>
                  </a:lnTo>
                  <a:lnTo>
                    <a:pt x="542" y="167"/>
                  </a:lnTo>
                  <a:lnTo>
                    <a:pt x="539" y="168"/>
                  </a:lnTo>
                  <a:lnTo>
                    <a:pt x="539" y="169"/>
                  </a:lnTo>
                  <a:lnTo>
                    <a:pt x="541" y="169"/>
                  </a:lnTo>
                  <a:lnTo>
                    <a:pt x="542" y="169"/>
                  </a:lnTo>
                  <a:lnTo>
                    <a:pt x="541" y="171"/>
                  </a:lnTo>
                  <a:lnTo>
                    <a:pt x="537" y="172"/>
                  </a:lnTo>
                  <a:lnTo>
                    <a:pt x="533" y="169"/>
                  </a:lnTo>
                  <a:lnTo>
                    <a:pt x="531" y="169"/>
                  </a:lnTo>
                  <a:lnTo>
                    <a:pt x="530" y="169"/>
                  </a:lnTo>
                  <a:lnTo>
                    <a:pt x="527" y="169"/>
                  </a:lnTo>
                  <a:lnTo>
                    <a:pt x="527" y="168"/>
                  </a:lnTo>
                  <a:lnTo>
                    <a:pt x="527" y="167"/>
                  </a:lnTo>
                  <a:lnTo>
                    <a:pt x="520" y="163"/>
                  </a:lnTo>
                  <a:lnTo>
                    <a:pt x="520" y="164"/>
                  </a:lnTo>
                  <a:lnTo>
                    <a:pt x="518" y="164"/>
                  </a:lnTo>
                  <a:lnTo>
                    <a:pt x="517" y="165"/>
                  </a:lnTo>
                  <a:lnTo>
                    <a:pt x="516" y="168"/>
                  </a:lnTo>
                  <a:lnTo>
                    <a:pt x="513" y="172"/>
                  </a:lnTo>
                  <a:lnTo>
                    <a:pt x="509" y="175"/>
                  </a:lnTo>
                  <a:lnTo>
                    <a:pt x="508" y="176"/>
                  </a:lnTo>
                  <a:lnTo>
                    <a:pt x="508" y="177"/>
                  </a:lnTo>
                  <a:lnTo>
                    <a:pt x="508" y="178"/>
                  </a:lnTo>
                  <a:lnTo>
                    <a:pt x="506" y="178"/>
                  </a:lnTo>
                  <a:lnTo>
                    <a:pt x="505" y="180"/>
                  </a:lnTo>
                  <a:lnTo>
                    <a:pt x="505" y="182"/>
                  </a:lnTo>
                  <a:lnTo>
                    <a:pt x="506" y="186"/>
                  </a:lnTo>
                  <a:lnTo>
                    <a:pt x="505" y="186"/>
                  </a:lnTo>
                  <a:lnTo>
                    <a:pt x="504" y="186"/>
                  </a:lnTo>
                  <a:lnTo>
                    <a:pt x="504" y="188"/>
                  </a:lnTo>
                  <a:lnTo>
                    <a:pt x="504" y="190"/>
                  </a:lnTo>
                  <a:lnTo>
                    <a:pt x="504" y="192"/>
                  </a:lnTo>
                  <a:lnTo>
                    <a:pt x="505" y="193"/>
                  </a:lnTo>
                  <a:lnTo>
                    <a:pt x="505" y="194"/>
                  </a:lnTo>
                  <a:lnTo>
                    <a:pt x="505" y="197"/>
                  </a:lnTo>
                  <a:lnTo>
                    <a:pt x="508" y="198"/>
                  </a:lnTo>
                  <a:lnTo>
                    <a:pt x="509" y="200"/>
                  </a:lnTo>
                  <a:lnTo>
                    <a:pt x="512" y="201"/>
                  </a:lnTo>
                  <a:lnTo>
                    <a:pt x="512" y="205"/>
                  </a:lnTo>
                  <a:lnTo>
                    <a:pt x="509" y="207"/>
                  </a:lnTo>
                  <a:lnTo>
                    <a:pt x="508" y="207"/>
                  </a:lnTo>
                  <a:lnTo>
                    <a:pt x="505" y="209"/>
                  </a:lnTo>
                  <a:lnTo>
                    <a:pt x="505" y="210"/>
                  </a:lnTo>
                  <a:lnTo>
                    <a:pt x="504" y="211"/>
                  </a:lnTo>
                  <a:lnTo>
                    <a:pt x="501" y="211"/>
                  </a:lnTo>
                  <a:lnTo>
                    <a:pt x="502" y="211"/>
                  </a:lnTo>
                  <a:lnTo>
                    <a:pt x="505" y="211"/>
                  </a:lnTo>
                  <a:lnTo>
                    <a:pt x="505" y="213"/>
                  </a:lnTo>
                  <a:lnTo>
                    <a:pt x="505" y="215"/>
                  </a:lnTo>
                  <a:lnTo>
                    <a:pt x="502" y="218"/>
                  </a:lnTo>
                  <a:lnTo>
                    <a:pt x="502" y="221"/>
                  </a:lnTo>
                  <a:lnTo>
                    <a:pt x="500" y="221"/>
                  </a:lnTo>
                  <a:lnTo>
                    <a:pt x="498" y="221"/>
                  </a:lnTo>
                  <a:lnTo>
                    <a:pt x="498" y="222"/>
                  </a:lnTo>
                  <a:lnTo>
                    <a:pt x="500" y="225"/>
                  </a:lnTo>
                  <a:lnTo>
                    <a:pt x="502" y="225"/>
                  </a:lnTo>
                  <a:lnTo>
                    <a:pt x="504" y="223"/>
                  </a:lnTo>
                  <a:lnTo>
                    <a:pt x="504" y="225"/>
                  </a:lnTo>
                  <a:lnTo>
                    <a:pt x="505" y="227"/>
                  </a:lnTo>
                  <a:lnTo>
                    <a:pt x="509" y="227"/>
                  </a:lnTo>
                  <a:lnTo>
                    <a:pt x="512" y="227"/>
                  </a:lnTo>
                  <a:lnTo>
                    <a:pt x="513" y="227"/>
                  </a:lnTo>
                  <a:lnTo>
                    <a:pt x="513" y="230"/>
                  </a:lnTo>
                  <a:lnTo>
                    <a:pt x="513" y="231"/>
                  </a:lnTo>
                  <a:lnTo>
                    <a:pt x="512" y="233"/>
                  </a:lnTo>
                  <a:lnTo>
                    <a:pt x="516" y="234"/>
                  </a:lnTo>
                  <a:lnTo>
                    <a:pt x="518" y="233"/>
                  </a:lnTo>
                  <a:lnTo>
                    <a:pt x="520" y="237"/>
                  </a:lnTo>
                  <a:lnTo>
                    <a:pt x="521" y="235"/>
                  </a:lnTo>
                  <a:lnTo>
                    <a:pt x="521" y="237"/>
                  </a:lnTo>
                  <a:lnTo>
                    <a:pt x="523" y="238"/>
                  </a:lnTo>
                  <a:lnTo>
                    <a:pt x="523" y="240"/>
                  </a:lnTo>
                  <a:lnTo>
                    <a:pt x="526" y="244"/>
                  </a:lnTo>
                  <a:lnTo>
                    <a:pt x="526" y="246"/>
                  </a:lnTo>
                  <a:lnTo>
                    <a:pt x="527" y="248"/>
                  </a:lnTo>
                  <a:lnTo>
                    <a:pt x="527" y="252"/>
                  </a:lnTo>
                  <a:lnTo>
                    <a:pt x="526" y="254"/>
                  </a:lnTo>
                  <a:lnTo>
                    <a:pt x="526" y="255"/>
                  </a:lnTo>
                  <a:lnTo>
                    <a:pt x="526" y="256"/>
                  </a:lnTo>
                  <a:lnTo>
                    <a:pt x="529" y="256"/>
                  </a:lnTo>
                  <a:lnTo>
                    <a:pt x="530" y="256"/>
                  </a:lnTo>
                  <a:lnTo>
                    <a:pt x="534" y="259"/>
                  </a:lnTo>
                  <a:lnTo>
                    <a:pt x="535" y="260"/>
                  </a:lnTo>
                  <a:lnTo>
                    <a:pt x="535" y="263"/>
                  </a:lnTo>
                  <a:lnTo>
                    <a:pt x="534" y="266"/>
                  </a:lnTo>
                  <a:lnTo>
                    <a:pt x="537" y="267"/>
                  </a:lnTo>
                  <a:lnTo>
                    <a:pt x="538" y="269"/>
                  </a:lnTo>
                  <a:lnTo>
                    <a:pt x="539" y="279"/>
                  </a:lnTo>
                  <a:lnTo>
                    <a:pt x="535" y="281"/>
                  </a:lnTo>
                  <a:lnTo>
                    <a:pt x="535" y="285"/>
                  </a:lnTo>
                  <a:lnTo>
                    <a:pt x="534" y="285"/>
                  </a:lnTo>
                  <a:lnTo>
                    <a:pt x="533" y="285"/>
                  </a:lnTo>
                  <a:lnTo>
                    <a:pt x="530" y="284"/>
                  </a:lnTo>
                  <a:lnTo>
                    <a:pt x="527" y="285"/>
                  </a:lnTo>
                  <a:lnTo>
                    <a:pt x="527" y="284"/>
                  </a:lnTo>
                  <a:lnTo>
                    <a:pt x="526" y="283"/>
                  </a:lnTo>
                  <a:lnTo>
                    <a:pt x="525" y="280"/>
                  </a:lnTo>
                  <a:lnTo>
                    <a:pt x="522" y="280"/>
                  </a:lnTo>
                  <a:lnTo>
                    <a:pt x="517" y="280"/>
                  </a:lnTo>
                  <a:lnTo>
                    <a:pt x="516" y="281"/>
                  </a:lnTo>
                  <a:lnTo>
                    <a:pt x="514" y="284"/>
                  </a:lnTo>
                  <a:lnTo>
                    <a:pt x="513" y="287"/>
                  </a:lnTo>
                  <a:lnTo>
                    <a:pt x="513" y="288"/>
                  </a:lnTo>
                  <a:lnTo>
                    <a:pt x="514" y="288"/>
                  </a:lnTo>
                  <a:lnTo>
                    <a:pt x="516" y="291"/>
                  </a:lnTo>
                  <a:lnTo>
                    <a:pt x="516" y="292"/>
                  </a:lnTo>
                  <a:lnTo>
                    <a:pt x="518" y="293"/>
                  </a:lnTo>
                  <a:lnTo>
                    <a:pt x="521" y="296"/>
                  </a:lnTo>
                  <a:lnTo>
                    <a:pt x="518" y="297"/>
                  </a:lnTo>
                  <a:lnTo>
                    <a:pt x="516" y="298"/>
                  </a:lnTo>
                  <a:lnTo>
                    <a:pt x="514" y="301"/>
                  </a:lnTo>
                  <a:lnTo>
                    <a:pt x="514" y="304"/>
                  </a:lnTo>
                  <a:lnTo>
                    <a:pt x="509" y="302"/>
                  </a:lnTo>
                  <a:lnTo>
                    <a:pt x="509" y="300"/>
                  </a:lnTo>
                  <a:lnTo>
                    <a:pt x="508" y="300"/>
                  </a:lnTo>
                  <a:lnTo>
                    <a:pt x="508" y="298"/>
                  </a:lnTo>
                  <a:lnTo>
                    <a:pt x="508" y="297"/>
                  </a:lnTo>
                  <a:lnTo>
                    <a:pt x="506" y="297"/>
                  </a:lnTo>
                  <a:lnTo>
                    <a:pt x="504" y="295"/>
                  </a:lnTo>
                  <a:lnTo>
                    <a:pt x="502" y="296"/>
                  </a:lnTo>
                  <a:lnTo>
                    <a:pt x="501" y="298"/>
                  </a:lnTo>
                  <a:lnTo>
                    <a:pt x="496" y="301"/>
                  </a:lnTo>
                  <a:lnTo>
                    <a:pt x="493" y="301"/>
                  </a:lnTo>
                  <a:lnTo>
                    <a:pt x="492" y="301"/>
                  </a:lnTo>
                  <a:lnTo>
                    <a:pt x="492" y="302"/>
                  </a:lnTo>
                  <a:lnTo>
                    <a:pt x="492" y="304"/>
                  </a:lnTo>
                  <a:lnTo>
                    <a:pt x="491" y="305"/>
                  </a:lnTo>
                  <a:lnTo>
                    <a:pt x="485" y="306"/>
                  </a:lnTo>
                  <a:lnTo>
                    <a:pt x="484" y="306"/>
                  </a:lnTo>
                  <a:lnTo>
                    <a:pt x="481" y="309"/>
                  </a:lnTo>
                  <a:lnTo>
                    <a:pt x="481" y="310"/>
                  </a:lnTo>
                  <a:lnTo>
                    <a:pt x="481" y="312"/>
                  </a:lnTo>
                  <a:lnTo>
                    <a:pt x="480" y="313"/>
                  </a:lnTo>
                  <a:lnTo>
                    <a:pt x="475" y="317"/>
                  </a:lnTo>
                  <a:lnTo>
                    <a:pt x="476" y="321"/>
                  </a:lnTo>
                  <a:lnTo>
                    <a:pt x="475" y="322"/>
                  </a:lnTo>
                  <a:lnTo>
                    <a:pt x="479" y="326"/>
                  </a:lnTo>
                  <a:lnTo>
                    <a:pt x="480" y="327"/>
                  </a:lnTo>
                  <a:lnTo>
                    <a:pt x="481" y="329"/>
                  </a:lnTo>
                  <a:lnTo>
                    <a:pt x="481" y="329"/>
                  </a:lnTo>
                  <a:lnTo>
                    <a:pt x="483" y="330"/>
                  </a:lnTo>
                  <a:lnTo>
                    <a:pt x="487" y="333"/>
                  </a:lnTo>
                  <a:lnTo>
                    <a:pt x="484" y="335"/>
                  </a:lnTo>
                  <a:lnTo>
                    <a:pt x="484" y="337"/>
                  </a:lnTo>
                  <a:lnTo>
                    <a:pt x="484" y="339"/>
                  </a:lnTo>
                  <a:lnTo>
                    <a:pt x="484" y="343"/>
                  </a:lnTo>
                  <a:lnTo>
                    <a:pt x="484" y="349"/>
                  </a:lnTo>
                  <a:lnTo>
                    <a:pt x="485" y="350"/>
                  </a:lnTo>
                  <a:lnTo>
                    <a:pt x="483" y="350"/>
                  </a:lnTo>
                  <a:lnTo>
                    <a:pt x="481" y="346"/>
                  </a:lnTo>
                  <a:lnTo>
                    <a:pt x="481" y="345"/>
                  </a:lnTo>
                  <a:lnTo>
                    <a:pt x="479" y="342"/>
                  </a:lnTo>
                  <a:lnTo>
                    <a:pt x="476" y="343"/>
                  </a:lnTo>
                  <a:lnTo>
                    <a:pt x="473" y="345"/>
                  </a:lnTo>
                  <a:lnTo>
                    <a:pt x="469" y="342"/>
                  </a:lnTo>
                  <a:lnTo>
                    <a:pt x="468" y="341"/>
                  </a:lnTo>
                  <a:lnTo>
                    <a:pt x="465" y="338"/>
                  </a:lnTo>
                  <a:lnTo>
                    <a:pt x="463" y="341"/>
                  </a:lnTo>
                  <a:lnTo>
                    <a:pt x="463" y="345"/>
                  </a:lnTo>
                  <a:lnTo>
                    <a:pt x="460" y="346"/>
                  </a:lnTo>
                  <a:lnTo>
                    <a:pt x="460" y="350"/>
                  </a:lnTo>
                  <a:lnTo>
                    <a:pt x="459" y="351"/>
                  </a:lnTo>
                  <a:lnTo>
                    <a:pt x="459" y="354"/>
                  </a:lnTo>
                  <a:lnTo>
                    <a:pt x="460" y="357"/>
                  </a:lnTo>
                  <a:lnTo>
                    <a:pt x="460" y="358"/>
                  </a:lnTo>
                  <a:lnTo>
                    <a:pt x="455" y="359"/>
                  </a:lnTo>
                  <a:lnTo>
                    <a:pt x="455" y="358"/>
                  </a:lnTo>
                  <a:lnTo>
                    <a:pt x="451" y="357"/>
                  </a:lnTo>
                  <a:lnTo>
                    <a:pt x="450" y="359"/>
                  </a:lnTo>
                  <a:lnTo>
                    <a:pt x="448" y="360"/>
                  </a:lnTo>
                  <a:lnTo>
                    <a:pt x="447" y="363"/>
                  </a:lnTo>
                  <a:lnTo>
                    <a:pt x="444" y="363"/>
                  </a:lnTo>
                  <a:lnTo>
                    <a:pt x="443" y="366"/>
                  </a:lnTo>
                  <a:lnTo>
                    <a:pt x="443" y="367"/>
                  </a:lnTo>
                  <a:lnTo>
                    <a:pt x="446" y="370"/>
                  </a:lnTo>
                  <a:lnTo>
                    <a:pt x="447" y="371"/>
                  </a:lnTo>
                  <a:lnTo>
                    <a:pt x="448" y="374"/>
                  </a:lnTo>
                  <a:lnTo>
                    <a:pt x="450" y="375"/>
                  </a:lnTo>
                  <a:lnTo>
                    <a:pt x="451" y="375"/>
                  </a:lnTo>
                  <a:lnTo>
                    <a:pt x="452" y="376"/>
                  </a:lnTo>
                  <a:lnTo>
                    <a:pt x="458" y="383"/>
                  </a:lnTo>
                  <a:lnTo>
                    <a:pt x="461" y="386"/>
                  </a:lnTo>
                  <a:lnTo>
                    <a:pt x="463" y="387"/>
                  </a:lnTo>
                  <a:lnTo>
                    <a:pt x="465" y="389"/>
                  </a:lnTo>
                  <a:lnTo>
                    <a:pt x="465" y="391"/>
                  </a:lnTo>
                  <a:lnTo>
                    <a:pt x="465" y="395"/>
                  </a:lnTo>
                  <a:lnTo>
                    <a:pt x="467" y="399"/>
                  </a:lnTo>
                  <a:lnTo>
                    <a:pt x="467" y="400"/>
                  </a:lnTo>
                  <a:lnTo>
                    <a:pt x="468" y="400"/>
                  </a:lnTo>
                  <a:lnTo>
                    <a:pt x="472" y="404"/>
                  </a:lnTo>
                  <a:lnTo>
                    <a:pt x="488" y="403"/>
                  </a:lnTo>
                  <a:lnTo>
                    <a:pt x="489" y="403"/>
                  </a:lnTo>
                  <a:lnTo>
                    <a:pt x="491" y="403"/>
                  </a:lnTo>
                  <a:lnTo>
                    <a:pt x="494" y="401"/>
                  </a:lnTo>
                  <a:lnTo>
                    <a:pt x="497" y="401"/>
                  </a:lnTo>
                  <a:lnTo>
                    <a:pt x="497" y="400"/>
                  </a:lnTo>
                  <a:lnTo>
                    <a:pt x="498" y="400"/>
                  </a:lnTo>
                  <a:lnTo>
                    <a:pt x="513" y="392"/>
                  </a:lnTo>
                  <a:lnTo>
                    <a:pt x="517" y="391"/>
                  </a:lnTo>
                  <a:lnTo>
                    <a:pt x="522" y="391"/>
                  </a:lnTo>
                  <a:lnTo>
                    <a:pt x="525" y="391"/>
                  </a:lnTo>
                  <a:lnTo>
                    <a:pt x="534" y="387"/>
                  </a:lnTo>
                  <a:lnTo>
                    <a:pt x="541" y="384"/>
                  </a:lnTo>
                  <a:lnTo>
                    <a:pt x="543" y="383"/>
                  </a:lnTo>
                  <a:lnTo>
                    <a:pt x="545" y="383"/>
                  </a:lnTo>
                  <a:lnTo>
                    <a:pt x="545" y="382"/>
                  </a:lnTo>
                  <a:lnTo>
                    <a:pt x="546" y="382"/>
                  </a:lnTo>
                  <a:lnTo>
                    <a:pt x="547" y="382"/>
                  </a:lnTo>
                  <a:lnTo>
                    <a:pt x="549" y="380"/>
                  </a:lnTo>
                  <a:lnTo>
                    <a:pt x="550" y="380"/>
                  </a:lnTo>
                  <a:lnTo>
                    <a:pt x="551" y="380"/>
                  </a:lnTo>
                  <a:lnTo>
                    <a:pt x="553" y="380"/>
                  </a:lnTo>
                  <a:lnTo>
                    <a:pt x="554" y="380"/>
                  </a:lnTo>
                  <a:lnTo>
                    <a:pt x="570" y="383"/>
                  </a:lnTo>
                  <a:lnTo>
                    <a:pt x="576" y="391"/>
                  </a:lnTo>
                  <a:lnTo>
                    <a:pt x="580" y="396"/>
                  </a:lnTo>
                  <a:lnTo>
                    <a:pt x="591" y="409"/>
                  </a:lnTo>
                  <a:lnTo>
                    <a:pt x="595" y="416"/>
                  </a:lnTo>
                  <a:lnTo>
                    <a:pt x="595" y="421"/>
                  </a:lnTo>
                  <a:lnTo>
                    <a:pt x="596" y="422"/>
                  </a:lnTo>
                  <a:lnTo>
                    <a:pt x="596" y="424"/>
                  </a:lnTo>
                  <a:lnTo>
                    <a:pt x="596" y="425"/>
                  </a:lnTo>
                  <a:lnTo>
                    <a:pt x="597" y="426"/>
                  </a:lnTo>
                  <a:lnTo>
                    <a:pt x="597" y="428"/>
                  </a:lnTo>
                  <a:lnTo>
                    <a:pt x="597" y="429"/>
                  </a:lnTo>
                  <a:lnTo>
                    <a:pt x="597" y="430"/>
                  </a:lnTo>
                  <a:lnTo>
                    <a:pt x="597" y="432"/>
                  </a:lnTo>
                  <a:lnTo>
                    <a:pt x="597" y="433"/>
                  </a:lnTo>
                  <a:lnTo>
                    <a:pt x="597" y="434"/>
                  </a:lnTo>
                  <a:lnTo>
                    <a:pt x="596" y="434"/>
                  </a:lnTo>
                  <a:lnTo>
                    <a:pt x="596" y="436"/>
                  </a:lnTo>
                  <a:lnTo>
                    <a:pt x="595" y="441"/>
                  </a:lnTo>
                  <a:lnTo>
                    <a:pt x="595" y="444"/>
                  </a:lnTo>
                  <a:lnTo>
                    <a:pt x="595" y="447"/>
                  </a:lnTo>
                  <a:lnTo>
                    <a:pt x="599" y="453"/>
                  </a:lnTo>
                  <a:lnTo>
                    <a:pt x="601" y="454"/>
                  </a:lnTo>
                  <a:lnTo>
                    <a:pt x="603" y="454"/>
                  </a:lnTo>
                  <a:lnTo>
                    <a:pt x="605" y="457"/>
                  </a:lnTo>
                  <a:lnTo>
                    <a:pt x="604" y="462"/>
                  </a:lnTo>
                  <a:lnTo>
                    <a:pt x="604" y="465"/>
                  </a:lnTo>
                  <a:lnTo>
                    <a:pt x="603" y="467"/>
                  </a:lnTo>
                  <a:lnTo>
                    <a:pt x="605" y="471"/>
                  </a:lnTo>
                  <a:lnTo>
                    <a:pt x="608" y="478"/>
                  </a:lnTo>
                  <a:lnTo>
                    <a:pt x="612" y="486"/>
                  </a:lnTo>
                  <a:lnTo>
                    <a:pt x="612" y="490"/>
                  </a:lnTo>
                  <a:lnTo>
                    <a:pt x="615" y="492"/>
                  </a:lnTo>
                  <a:lnTo>
                    <a:pt x="620" y="492"/>
                  </a:lnTo>
                  <a:lnTo>
                    <a:pt x="622" y="492"/>
                  </a:lnTo>
                  <a:lnTo>
                    <a:pt x="628" y="492"/>
                  </a:lnTo>
                  <a:lnTo>
                    <a:pt x="629" y="494"/>
                  </a:lnTo>
                  <a:lnTo>
                    <a:pt x="629" y="496"/>
                  </a:lnTo>
                  <a:lnTo>
                    <a:pt x="621" y="507"/>
                  </a:lnTo>
                  <a:lnTo>
                    <a:pt x="620" y="508"/>
                  </a:lnTo>
                  <a:lnTo>
                    <a:pt x="617" y="512"/>
                  </a:lnTo>
                  <a:lnTo>
                    <a:pt x="615" y="513"/>
                  </a:lnTo>
                  <a:lnTo>
                    <a:pt x="605" y="517"/>
                  </a:lnTo>
                  <a:lnTo>
                    <a:pt x="597" y="521"/>
                  </a:lnTo>
                  <a:lnTo>
                    <a:pt x="596" y="524"/>
                  </a:lnTo>
                  <a:lnTo>
                    <a:pt x="596" y="529"/>
                  </a:lnTo>
                  <a:lnTo>
                    <a:pt x="599" y="536"/>
                  </a:lnTo>
                  <a:lnTo>
                    <a:pt x="603" y="550"/>
                  </a:lnTo>
                  <a:lnTo>
                    <a:pt x="605" y="556"/>
                  </a:lnTo>
                  <a:lnTo>
                    <a:pt x="609" y="560"/>
                  </a:lnTo>
                  <a:lnTo>
                    <a:pt x="611" y="564"/>
                  </a:lnTo>
                  <a:lnTo>
                    <a:pt x="612" y="569"/>
                  </a:lnTo>
                  <a:lnTo>
                    <a:pt x="612" y="573"/>
                  </a:lnTo>
                  <a:lnTo>
                    <a:pt x="609" y="581"/>
                  </a:lnTo>
                  <a:lnTo>
                    <a:pt x="612" y="586"/>
                  </a:lnTo>
                  <a:lnTo>
                    <a:pt x="617" y="607"/>
                  </a:lnTo>
                  <a:lnTo>
                    <a:pt x="622" y="615"/>
                  </a:lnTo>
                  <a:lnTo>
                    <a:pt x="622" y="618"/>
                  </a:lnTo>
                  <a:lnTo>
                    <a:pt x="617" y="620"/>
                  </a:lnTo>
                  <a:lnTo>
                    <a:pt x="617" y="624"/>
                  </a:lnTo>
                  <a:lnTo>
                    <a:pt x="620" y="627"/>
                  </a:lnTo>
                  <a:lnTo>
                    <a:pt x="625" y="627"/>
                  </a:lnTo>
                  <a:lnTo>
                    <a:pt x="632" y="628"/>
                  </a:lnTo>
                  <a:lnTo>
                    <a:pt x="634" y="629"/>
                  </a:lnTo>
                  <a:lnTo>
                    <a:pt x="634" y="633"/>
                  </a:lnTo>
                  <a:lnTo>
                    <a:pt x="632" y="641"/>
                  </a:lnTo>
                  <a:lnTo>
                    <a:pt x="632" y="643"/>
                  </a:lnTo>
                  <a:lnTo>
                    <a:pt x="632" y="644"/>
                  </a:lnTo>
                  <a:lnTo>
                    <a:pt x="632" y="644"/>
                  </a:lnTo>
                  <a:lnTo>
                    <a:pt x="625" y="649"/>
                  </a:lnTo>
                  <a:lnTo>
                    <a:pt x="622" y="651"/>
                  </a:lnTo>
                  <a:lnTo>
                    <a:pt x="622" y="655"/>
                  </a:lnTo>
                  <a:lnTo>
                    <a:pt x="624" y="656"/>
                  </a:lnTo>
                  <a:lnTo>
                    <a:pt x="625" y="656"/>
                  </a:lnTo>
                  <a:lnTo>
                    <a:pt x="626" y="655"/>
                  </a:lnTo>
                  <a:lnTo>
                    <a:pt x="633" y="649"/>
                  </a:lnTo>
                  <a:lnTo>
                    <a:pt x="633" y="656"/>
                  </a:lnTo>
                  <a:lnTo>
                    <a:pt x="630" y="664"/>
                  </a:lnTo>
                  <a:lnTo>
                    <a:pt x="629" y="665"/>
                  </a:lnTo>
                  <a:lnTo>
                    <a:pt x="628" y="666"/>
                  </a:lnTo>
                  <a:lnTo>
                    <a:pt x="628" y="668"/>
                  </a:lnTo>
                  <a:lnTo>
                    <a:pt x="626" y="668"/>
                  </a:lnTo>
                  <a:lnTo>
                    <a:pt x="625" y="669"/>
                  </a:lnTo>
                  <a:lnTo>
                    <a:pt x="624" y="670"/>
                  </a:lnTo>
                  <a:lnTo>
                    <a:pt x="622" y="672"/>
                  </a:lnTo>
                  <a:lnTo>
                    <a:pt x="621" y="672"/>
                  </a:lnTo>
                  <a:lnTo>
                    <a:pt x="620" y="673"/>
                  </a:lnTo>
                  <a:lnTo>
                    <a:pt x="620" y="674"/>
                  </a:lnTo>
                  <a:lnTo>
                    <a:pt x="618" y="677"/>
                  </a:lnTo>
                  <a:lnTo>
                    <a:pt x="618" y="680"/>
                  </a:lnTo>
                  <a:lnTo>
                    <a:pt x="620" y="681"/>
                  </a:lnTo>
                  <a:lnTo>
                    <a:pt x="625" y="684"/>
                  </a:lnTo>
                  <a:lnTo>
                    <a:pt x="626" y="685"/>
                  </a:lnTo>
                  <a:lnTo>
                    <a:pt x="628" y="688"/>
                  </a:lnTo>
                  <a:lnTo>
                    <a:pt x="628" y="691"/>
                  </a:lnTo>
                  <a:lnTo>
                    <a:pt x="622" y="694"/>
                  </a:lnTo>
                  <a:lnTo>
                    <a:pt x="621" y="694"/>
                  </a:lnTo>
                  <a:lnTo>
                    <a:pt x="621" y="695"/>
                  </a:lnTo>
                  <a:lnTo>
                    <a:pt x="620" y="695"/>
                  </a:lnTo>
                  <a:lnTo>
                    <a:pt x="618" y="697"/>
                  </a:lnTo>
                  <a:lnTo>
                    <a:pt x="617" y="698"/>
                  </a:lnTo>
                  <a:lnTo>
                    <a:pt x="617" y="699"/>
                  </a:lnTo>
                  <a:lnTo>
                    <a:pt x="616" y="701"/>
                  </a:lnTo>
                  <a:lnTo>
                    <a:pt x="608" y="707"/>
                  </a:lnTo>
                  <a:lnTo>
                    <a:pt x="607" y="709"/>
                  </a:lnTo>
                  <a:lnTo>
                    <a:pt x="604" y="710"/>
                  </a:lnTo>
                  <a:lnTo>
                    <a:pt x="603" y="710"/>
                  </a:lnTo>
                  <a:lnTo>
                    <a:pt x="601" y="714"/>
                  </a:lnTo>
                  <a:lnTo>
                    <a:pt x="600" y="719"/>
                  </a:lnTo>
                  <a:lnTo>
                    <a:pt x="603" y="718"/>
                  </a:lnTo>
                  <a:lnTo>
                    <a:pt x="604" y="718"/>
                  </a:lnTo>
                  <a:lnTo>
                    <a:pt x="605" y="718"/>
                  </a:lnTo>
                  <a:lnTo>
                    <a:pt x="605" y="720"/>
                  </a:lnTo>
                  <a:lnTo>
                    <a:pt x="603" y="726"/>
                  </a:lnTo>
                  <a:lnTo>
                    <a:pt x="600" y="730"/>
                  </a:lnTo>
                  <a:lnTo>
                    <a:pt x="599" y="735"/>
                  </a:lnTo>
                  <a:lnTo>
                    <a:pt x="597" y="735"/>
                  </a:lnTo>
                  <a:lnTo>
                    <a:pt x="597" y="736"/>
                  </a:lnTo>
                  <a:lnTo>
                    <a:pt x="595" y="742"/>
                  </a:lnTo>
                  <a:lnTo>
                    <a:pt x="595" y="743"/>
                  </a:lnTo>
                  <a:lnTo>
                    <a:pt x="595" y="746"/>
                  </a:lnTo>
                  <a:lnTo>
                    <a:pt x="595" y="751"/>
                  </a:lnTo>
                  <a:lnTo>
                    <a:pt x="593" y="756"/>
                  </a:lnTo>
                  <a:lnTo>
                    <a:pt x="593" y="757"/>
                  </a:lnTo>
                  <a:lnTo>
                    <a:pt x="592" y="763"/>
                  </a:lnTo>
                  <a:lnTo>
                    <a:pt x="592" y="767"/>
                  </a:lnTo>
                  <a:lnTo>
                    <a:pt x="592" y="769"/>
                  </a:lnTo>
                  <a:lnTo>
                    <a:pt x="591" y="769"/>
                  </a:lnTo>
                  <a:lnTo>
                    <a:pt x="591" y="771"/>
                  </a:lnTo>
                  <a:lnTo>
                    <a:pt x="589" y="772"/>
                  </a:lnTo>
                  <a:lnTo>
                    <a:pt x="588" y="773"/>
                  </a:lnTo>
                  <a:lnTo>
                    <a:pt x="585" y="777"/>
                  </a:lnTo>
                  <a:lnTo>
                    <a:pt x="583" y="780"/>
                  </a:lnTo>
                  <a:lnTo>
                    <a:pt x="582" y="781"/>
                  </a:lnTo>
                  <a:lnTo>
                    <a:pt x="580" y="782"/>
                  </a:lnTo>
                  <a:lnTo>
                    <a:pt x="580" y="784"/>
                  </a:lnTo>
                  <a:lnTo>
                    <a:pt x="579" y="785"/>
                  </a:lnTo>
                  <a:lnTo>
                    <a:pt x="578" y="786"/>
                  </a:lnTo>
                  <a:lnTo>
                    <a:pt x="578" y="788"/>
                  </a:lnTo>
                  <a:lnTo>
                    <a:pt x="576" y="790"/>
                  </a:lnTo>
                  <a:lnTo>
                    <a:pt x="576" y="792"/>
                  </a:lnTo>
                  <a:lnTo>
                    <a:pt x="576" y="794"/>
                  </a:lnTo>
                  <a:lnTo>
                    <a:pt x="576" y="797"/>
                  </a:lnTo>
                  <a:lnTo>
                    <a:pt x="575" y="798"/>
                  </a:lnTo>
                  <a:lnTo>
                    <a:pt x="575" y="800"/>
                  </a:lnTo>
                  <a:lnTo>
                    <a:pt x="575" y="801"/>
                  </a:lnTo>
                  <a:lnTo>
                    <a:pt x="575" y="802"/>
                  </a:lnTo>
                  <a:lnTo>
                    <a:pt x="575" y="802"/>
                  </a:lnTo>
                  <a:lnTo>
                    <a:pt x="575" y="804"/>
                  </a:lnTo>
                  <a:lnTo>
                    <a:pt x="574" y="805"/>
                  </a:lnTo>
                  <a:lnTo>
                    <a:pt x="574" y="806"/>
                  </a:lnTo>
                  <a:lnTo>
                    <a:pt x="572" y="808"/>
                  </a:lnTo>
                  <a:lnTo>
                    <a:pt x="572" y="809"/>
                  </a:lnTo>
                  <a:lnTo>
                    <a:pt x="571" y="811"/>
                  </a:lnTo>
                  <a:lnTo>
                    <a:pt x="570" y="813"/>
                  </a:lnTo>
                  <a:lnTo>
                    <a:pt x="568" y="814"/>
                  </a:lnTo>
                  <a:lnTo>
                    <a:pt x="567" y="815"/>
                  </a:lnTo>
                  <a:lnTo>
                    <a:pt x="566" y="817"/>
                  </a:lnTo>
                  <a:lnTo>
                    <a:pt x="563" y="818"/>
                  </a:lnTo>
                  <a:lnTo>
                    <a:pt x="555" y="825"/>
                  </a:lnTo>
                  <a:lnTo>
                    <a:pt x="554" y="822"/>
                  </a:lnTo>
                  <a:lnTo>
                    <a:pt x="551" y="821"/>
                  </a:lnTo>
                  <a:lnTo>
                    <a:pt x="546" y="823"/>
                  </a:lnTo>
                  <a:lnTo>
                    <a:pt x="545" y="819"/>
                  </a:lnTo>
                  <a:lnTo>
                    <a:pt x="537" y="819"/>
                  </a:lnTo>
                  <a:lnTo>
                    <a:pt x="527" y="817"/>
                  </a:lnTo>
                  <a:lnTo>
                    <a:pt x="521" y="814"/>
                  </a:lnTo>
                  <a:lnTo>
                    <a:pt x="517" y="814"/>
                  </a:lnTo>
                  <a:lnTo>
                    <a:pt x="512" y="809"/>
                  </a:lnTo>
                  <a:lnTo>
                    <a:pt x="509" y="806"/>
                  </a:lnTo>
                  <a:lnTo>
                    <a:pt x="504" y="802"/>
                  </a:lnTo>
                  <a:lnTo>
                    <a:pt x="501" y="802"/>
                  </a:lnTo>
                  <a:lnTo>
                    <a:pt x="498" y="802"/>
                  </a:lnTo>
                  <a:lnTo>
                    <a:pt x="497" y="801"/>
                  </a:lnTo>
                  <a:lnTo>
                    <a:pt x="491" y="797"/>
                  </a:lnTo>
                  <a:lnTo>
                    <a:pt x="487" y="797"/>
                  </a:lnTo>
                  <a:lnTo>
                    <a:pt x="485" y="797"/>
                  </a:lnTo>
                  <a:lnTo>
                    <a:pt x="484" y="796"/>
                  </a:lnTo>
                  <a:lnTo>
                    <a:pt x="483" y="790"/>
                  </a:lnTo>
                  <a:lnTo>
                    <a:pt x="480" y="789"/>
                  </a:lnTo>
                  <a:lnTo>
                    <a:pt x="479" y="789"/>
                  </a:lnTo>
                  <a:lnTo>
                    <a:pt x="479" y="788"/>
                  </a:lnTo>
                  <a:lnTo>
                    <a:pt x="477" y="785"/>
                  </a:lnTo>
                  <a:lnTo>
                    <a:pt x="475" y="784"/>
                  </a:lnTo>
                  <a:lnTo>
                    <a:pt x="473" y="786"/>
                  </a:lnTo>
                  <a:lnTo>
                    <a:pt x="471" y="790"/>
                  </a:lnTo>
                  <a:lnTo>
                    <a:pt x="469" y="790"/>
                  </a:lnTo>
                  <a:lnTo>
                    <a:pt x="468" y="789"/>
                  </a:lnTo>
                  <a:lnTo>
                    <a:pt x="461" y="788"/>
                  </a:lnTo>
                  <a:lnTo>
                    <a:pt x="460" y="789"/>
                  </a:lnTo>
                  <a:lnTo>
                    <a:pt x="456" y="794"/>
                  </a:lnTo>
                  <a:lnTo>
                    <a:pt x="452" y="793"/>
                  </a:lnTo>
                  <a:lnTo>
                    <a:pt x="452" y="792"/>
                  </a:lnTo>
                  <a:lnTo>
                    <a:pt x="451" y="789"/>
                  </a:lnTo>
                  <a:lnTo>
                    <a:pt x="448" y="788"/>
                  </a:lnTo>
                  <a:lnTo>
                    <a:pt x="447" y="788"/>
                  </a:lnTo>
                  <a:lnTo>
                    <a:pt x="444" y="785"/>
                  </a:lnTo>
                  <a:lnTo>
                    <a:pt x="443" y="785"/>
                  </a:lnTo>
                  <a:lnTo>
                    <a:pt x="440" y="781"/>
                  </a:lnTo>
                  <a:lnTo>
                    <a:pt x="438" y="780"/>
                  </a:lnTo>
                  <a:lnTo>
                    <a:pt x="435" y="782"/>
                  </a:lnTo>
                  <a:lnTo>
                    <a:pt x="434" y="782"/>
                  </a:lnTo>
                  <a:lnTo>
                    <a:pt x="432" y="782"/>
                  </a:lnTo>
                  <a:lnTo>
                    <a:pt x="431" y="784"/>
                  </a:lnTo>
                  <a:lnTo>
                    <a:pt x="430" y="785"/>
                  </a:lnTo>
                  <a:lnTo>
                    <a:pt x="429" y="788"/>
                  </a:lnTo>
                  <a:lnTo>
                    <a:pt x="422" y="788"/>
                  </a:lnTo>
                  <a:lnTo>
                    <a:pt x="419" y="788"/>
                  </a:lnTo>
                  <a:lnTo>
                    <a:pt x="418" y="788"/>
                  </a:lnTo>
                  <a:lnTo>
                    <a:pt x="418" y="785"/>
                  </a:lnTo>
                  <a:lnTo>
                    <a:pt x="418" y="784"/>
                  </a:lnTo>
                  <a:lnTo>
                    <a:pt x="418" y="785"/>
                  </a:lnTo>
                  <a:lnTo>
                    <a:pt x="414" y="784"/>
                  </a:lnTo>
                  <a:lnTo>
                    <a:pt x="411" y="784"/>
                  </a:lnTo>
                  <a:lnTo>
                    <a:pt x="410" y="782"/>
                  </a:lnTo>
                  <a:lnTo>
                    <a:pt x="409" y="782"/>
                  </a:lnTo>
                  <a:lnTo>
                    <a:pt x="409" y="784"/>
                  </a:lnTo>
                  <a:lnTo>
                    <a:pt x="410" y="785"/>
                  </a:lnTo>
                  <a:lnTo>
                    <a:pt x="403" y="788"/>
                  </a:lnTo>
                  <a:lnTo>
                    <a:pt x="396" y="784"/>
                  </a:lnTo>
                  <a:lnTo>
                    <a:pt x="393" y="784"/>
                  </a:lnTo>
                  <a:lnTo>
                    <a:pt x="392" y="782"/>
                  </a:lnTo>
                  <a:lnTo>
                    <a:pt x="392" y="780"/>
                  </a:lnTo>
                  <a:lnTo>
                    <a:pt x="392" y="775"/>
                  </a:lnTo>
                  <a:lnTo>
                    <a:pt x="386" y="771"/>
                  </a:lnTo>
                  <a:lnTo>
                    <a:pt x="384" y="771"/>
                  </a:lnTo>
                  <a:lnTo>
                    <a:pt x="377" y="771"/>
                  </a:lnTo>
                  <a:lnTo>
                    <a:pt x="376" y="772"/>
                  </a:lnTo>
                  <a:lnTo>
                    <a:pt x="372" y="771"/>
                  </a:lnTo>
                  <a:lnTo>
                    <a:pt x="372" y="771"/>
                  </a:lnTo>
                  <a:lnTo>
                    <a:pt x="370" y="769"/>
                  </a:lnTo>
                  <a:lnTo>
                    <a:pt x="368" y="769"/>
                  </a:lnTo>
                  <a:lnTo>
                    <a:pt x="368" y="768"/>
                  </a:lnTo>
                  <a:lnTo>
                    <a:pt x="367" y="767"/>
                  </a:lnTo>
                  <a:lnTo>
                    <a:pt x="367" y="765"/>
                  </a:lnTo>
                  <a:lnTo>
                    <a:pt x="365" y="765"/>
                  </a:lnTo>
                  <a:lnTo>
                    <a:pt x="364" y="765"/>
                  </a:lnTo>
                  <a:lnTo>
                    <a:pt x="364" y="764"/>
                  </a:lnTo>
                  <a:lnTo>
                    <a:pt x="364" y="763"/>
                  </a:lnTo>
                  <a:lnTo>
                    <a:pt x="363" y="761"/>
                  </a:lnTo>
                  <a:lnTo>
                    <a:pt x="361" y="755"/>
                  </a:lnTo>
                  <a:lnTo>
                    <a:pt x="359" y="753"/>
                  </a:lnTo>
                  <a:lnTo>
                    <a:pt x="357" y="753"/>
                  </a:lnTo>
                  <a:lnTo>
                    <a:pt x="357" y="752"/>
                  </a:lnTo>
                  <a:lnTo>
                    <a:pt x="356" y="748"/>
                  </a:lnTo>
                  <a:lnTo>
                    <a:pt x="355" y="748"/>
                  </a:lnTo>
                  <a:lnTo>
                    <a:pt x="355" y="747"/>
                  </a:lnTo>
                  <a:lnTo>
                    <a:pt x="355" y="746"/>
                  </a:lnTo>
                  <a:lnTo>
                    <a:pt x="355" y="744"/>
                  </a:lnTo>
                  <a:lnTo>
                    <a:pt x="356" y="743"/>
                  </a:lnTo>
                  <a:lnTo>
                    <a:pt x="357" y="742"/>
                  </a:lnTo>
                  <a:lnTo>
                    <a:pt x="359" y="740"/>
                  </a:lnTo>
                  <a:lnTo>
                    <a:pt x="357" y="739"/>
                  </a:lnTo>
                  <a:lnTo>
                    <a:pt x="356" y="739"/>
                  </a:lnTo>
                  <a:lnTo>
                    <a:pt x="356" y="738"/>
                  </a:lnTo>
                  <a:lnTo>
                    <a:pt x="355" y="735"/>
                  </a:lnTo>
                  <a:lnTo>
                    <a:pt x="353" y="734"/>
                  </a:lnTo>
                  <a:lnTo>
                    <a:pt x="349" y="735"/>
                  </a:lnTo>
                  <a:lnTo>
                    <a:pt x="345" y="736"/>
                  </a:lnTo>
                  <a:lnTo>
                    <a:pt x="345" y="735"/>
                  </a:lnTo>
                  <a:lnTo>
                    <a:pt x="344" y="735"/>
                  </a:lnTo>
                  <a:lnTo>
                    <a:pt x="343" y="735"/>
                  </a:lnTo>
                  <a:lnTo>
                    <a:pt x="340" y="736"/>
                  </a:lnTo>
                  <a:lnTo>
                    <a:pt x="339" y="735"/>
                  </a:lnTo>
                  <a:lnTo>
                    <a:pt x="341" y="734"/>
                  </a:lnTo>
                  <a:lnTo>
                    <a:pt x="341" y="732"/>
                  </a:lnTo>
                  <a:lnTo>
                    <a:pt x="340" y="730"/>
                  </a:lnTo>
                  <a:lnTo>
                    <a:pt x="343" y="727"/>
                  </a:lnTo>
                  <a:lnTo>
                    <a:pt x="334" y="730"/>
                  </a:lnTo>
                  <a:lnTo>
                    <a:pt x="324" y="731"/>
                  </a:lnTo>
                  <a:lnTo>
                    <a:pt x="322" y="732"/>
                  </a:lnTo>
                  <a:lnTo>
                    <a:pt x="322" y="736"/>
                  </a:lnTo>
                  <a:lnTo>
                    <a:pt x="320" y="738"/>
                  </a:lnTo>
                  <a:lnTo>
                    <a:pt x="318" y="736"/>
                  </a:lnTo>
                  <a:lnTo>
                    <a:pt x="314" y="730"/>
                  </a:lnTo>
                  <a:lnTo>
                    <a:pt x="314" y="726"/>
                  </a:lnTo>
                  <a:lnTo>
                    <a:pt x="308" y="724"/>
                  </a:lnTo>
                  <a:lnTo>
                    <a:pt x="305" y="718"/>
                  </a:lnTo>
                  <a:lnTo>
                    <a:pt x="303" y="717"/>
                  </a:lnTo>
                  <a:lnTo>
                    <a:pt x="303" y="714"/>
                  </a:lnTo>
                  <a:lnTo>
                    <a:pt x="305" y="710"/>
                  </a:lnTo>
                  <a:lnTo>
                    <a:pt x="302" y="707"/>
                  </a:lnTo>
                  <a:lnTo>
                    <a:pt x="301" y="707"/>
                  </a:lnTo>
                  <a:lnTo>
                    <a:pt x="302" y="703"/>
                  </a:lnTo>
                  <a:lnTo>
                    <a:pt x="303" y="702"/>
                  </a:lnTo>
                  <a:lnTo>
                    <a:pt x="305" y="702"/>
                  </a:lnTo>
                  <a:lnTo>
                    <a:pt x="305" y="701"/>
                  </a:lnTo>
                  <a:lnTo>
                    <a:pt x="306" y="697"/>
                  </a:lnTo>
                  <a:lnTo>
                    <a:pt x="307" y="695"/>
                  </a:lnTo>
                  <a:lnTo>
                    <a:pt x="308" y="698"/>
                  </a:lnTo>
                  <a:lnTo>
                    <a:pt x="311" y="699"/>
                  </a:lnTo>
                  <a:lnTo>
                    <a:pt x="311" y="697"/>
                  </a:lnTo>
                  <a:lnTo>
                    <a:pt x="311" y="695"/>
                  </a:lnTo>
                  <a:lnTo>
                    <a:pt x="312" y="695"/>
                  </a:lnTo>
                  <a:lnTo>
                    <a:pt x="315" y="693"/>
                  </a:lnTo>
                  <a:lnTo>
                    <a:pt x="316" y="690"/>
                  </a:lnTo>
                  <a:lnTo>
                    <a:pt x="316" y="689"/>
                  </a:lnTo>
                  <a:lnTo>
                    <a:pt x="315" y="688"/>
                  </a:lnTo>
                  <a:lnTo>
                    <a:pt x="315" y="686"/>
                  </a:lnTo>
                  <a:lnTo>
                    <a:pt x="320" y="685"/>
                  </a:lnTo>
                  <a:lnTo>
                    <a:pt x="320" y="686"/>
                  </a:lnTo>
                  <a:lnTo>
                    <a:pt x="323" y="688"/>
                  </a:lnTo>
                  <a:lnTo>
                    <a:pt x="323" y="686"/>
                  </a:lnTo>
                  <a:lnTo>
                    <a:pt x="324" y="686"/>
                  </a:lnTo>
                  <a:lnTo>
                    <a:pt x="327" y="681"/>
                  </a:lnTo>
                  <a:lnTo>
                    <a:pt x="327" y="680"/>
                  </a:lnTo>
                  <a:lnTo>
                    <a:pt x="326" y="678"/>
                  </a:lnTo>
                  <a:lnTo>
                    <a:pt x="327" y="676"/>
                  </a:lnTo>
                  <a:lnTo>
                    <a:pt x="331" y="673"/>
                  </a:lnTo>
                  <a:lnTo>
                    <a:pt x="327" y="670"/>
                  </a:lnTo>
                  <a:lnTo>
                    <a:pt x="332" y="664"/>
                  </a:lnTo>
                  <a:lnTo>
                    <a:pt x="334" y="660"/>
                  </a:lnTo>
                  <a:lnTo>
                    <a:pt x="331" y="657"/>
                  </a:lnTo>
                  <a:lnTo>
                    <a:pt x="332" y="656"/>
                  </a:lnTo>
                  <a:lnTo>
                    <a:pt x="331" y="652"/>
                  </a:lnTo>
                  <a:lnTo>
                    <a:pt x="334" y="651"/>
                  </a:lnTo>
                  <a:lnTo>
                    <a:pt x="332" y="648"/>
                  </a:lnTo>
                  <a:lnTo>
                    <a:pt x="324" y="652"/>
                  </a:lnTo>
                  <a:lnTo>
                    <a:pt x="324" y="649"/>
                  </a:lnTo>
                  <a:lnTo>
                    <a:pt x="324" y="648"/>
                  </a:lnTo>
                  <a:lnTo>
                    <a:pt x="323" y="647"/>
                  </a:lnTo>
                  <a:lnTo>
                    <a:pt x="322" y="647"/>
                  </a:lnTo>
                  <a:lnTo>
                    <a:pt x="322" y="645"/>
                  </a:lnTo>
                  <a:lnTo>
                    <a:pt x="319" y="644"/>
                  </a:lnTo>
                  <a:lnTo>
                    <a:pt x="312" y="644"/>
                  </a:lnTo>
                  <a:lnTo>
                    <a:pt x="308" y="643"/>
                  </a:lnTo>
                  <a:lnTo>
                    <a:pt x="307" y="643"/>
                  </a:lnTo>
                  <a:lnTo>
                    <a:pt x="306" y="641"/>
                  </a:lnTo>
                  <a:lnTo>
                    <a:pt x="303" y="641"/>
                  </a:lnTo>
                  <a:lnTo>
                    <a:pt x="306" y="639"/>
                  </a:lnTo>
                  <a:lnTo>
                    <a:pt x="306" y="637"/>
                  </a:lnTo>
                  <a:lnTo>
                    <a:pt x="305" y="633"/>
                  </a:lnTo>
                  <a:lnTo>
                    <a:pt x="303" y="631"/>
                  </a:lnTo>
                  <a:lnTo>
                    <a:pt x="299" y="626"/>
                  </a:lnTo>
                  <a:lnTo>
                    <a:pt x="297" y="626"/>
                  </a:lnTo>
                  <a:lnTo>
                    <a:pt x="294" y="623"/>
                  </a:lnTo>
                  <a:lnTo>
                    <a:pt x="293" y="620"/>
                  </a:lnTo>
                  <a:lnTo>
                    <a:pt x="294" y="620"/>
                  </a:lnTo>
                  <a:lnTo>
                    <a:pt x="294" y="619"/>
                  </a:lnTo>
                  <a:lnTo>
                    <a:pt x="294" y="618"/>
                  </a:lnTo>
                  <a:lnTo>
                    <a:pt x="293" y="616"/>
                  </a:lnTo>
                  <a:lnTo>
                    <a:pt x="299" y="614"/>
                  </a:lnTo>
                  <a:lnTo>
                    <a:pt x="303" y="612"/>
                  </a:lnTo>
                  <a:lnTo>
                    <a:pt x="305" y="612"/>
                  </a:lnTo>
                  <a:lnTo>
                    <a:pt x="305" y="611"/>
                  </a:lnTo>
                  <a:lnTo>
                    <a:pt x="307" y="610"/>
                  </a:lnTo>
                  <a:lnTo>
                    <a:pt x="308" y="606"/>
                  </a:lnTo>
                  <a:lnTo>
                    <a:pt x="307" y="602"/>
                  </a:lnTo>
                  <a:lnTo>
                    <a:pt x="305" y="602"/>
                  </a:lnTo>
                  <a:lnTo>
                    <a:pt x="302" y="600"/>
                  </a:lnTo>
                  <a:lnTo>
                    <a:pt x="303" y="597"/>
                  </a:lnTo>
                  <a:lnTo>
                    <a:pt x="305" y="595"/>
                  </a:lnTo>
                  <a:lnTo>
                    <a:pt x="303" y="594"/>
                  </a:lnTo>
                  <a:lnTo>
                    <a:pt x="303" y="593"/>
                  </a:lnTo>
                  <a:lnTo>
                    <a:pt x="305" y="589"/>
                  </a:lnTo>
                  <a:lnTo>
                    <a:pt x="305" y="587"/>
                  </a:lnTo>
                  <a:lnTo>
                    <a:pt x="306" y="586"/>
                  </a:lnTo>
                  <a:lnTo>
                    <a:pt x="308" y="586"/>
                  </a:lnTo>
                  <a:lnTo>
                    <a:pt x="311" y="586"/>
                  </a:lnTo>
                  <a:lnTo>
                    <a:pt x="311" y="585"/>
                  </a:lnTo>
                  <a:lnTo>
                    <a:pt x="308" y="582"/>
                  </a:lnTo>
                  <a:lnTo>
                    <a:pt x="308" y="581"/>
                  </a:lnTo>
                  <a:lnTo>
                    <a:pt x="306" y="581"/>
                  </a:lnTo>
                  <a:lnTo>
                    <a:pt x="302" y="579"/>
                  </a:lnTo>
                  <a:lnTo>
                    <a:pt x="302" y="575"/>
                  </a:lnTo>
                  <a:lnTo>
                    <a:pt x="302" y="573"/>
                  </a:lnTo>
                  <a:lnTo>
                    <a:pt x="302" y="569"/>
                  </a:lnTo>
                  <a:lnTo>
                    <a:pt x="301" y="569"/>
                  </a:lnTo>
                  <a:lnTo>
                    <a:pt x="299" y="568"/>
                  </a:lnTo>
                  <a:lnTo>
                    <a:pt x="301" y="568"/>
                  </a:lnTo>
                  <a:lnTo>
                    <a:pt x="301" y="566"/>
                  </a:lnTo>
                  <a:lnTo>
                    <a:pt x="299" y="566"/>
                  </a:lnTo>
                  <a:lnTo>
                    <a:pt x="299" y="565"/>
                  </a:lnTo>
                  <a:lnTo>
                    <a:pt x="299" y="564"/>
                  </a:lnTo>
                  <a:lnTo>
                    <a:pt x="299" y="562"/>
                  </a:lnTo>
                  <a:lnTo>
                    <a:pt x="301" y="560"/>
                  </a:lnTo>
                  <a:lnTo>
                    <a:pt x="299" y="560"/>
                  </a:lnTo>
                  <a:lnTo>
                    <a:pt x="297" y="562"/>
                  </a:lnTo>
                  <a:lnTo>
                    <a:pt x="295" y="564"/>
                  </a:lnTo>
                  <a:lnTo>
                    <a:pt x="293" y="564"/>
                  </a:lnTo>
                  <a:lnTo>
                    <a:pt x="293" y="566"/>
                  </a:lnTo>
                  <a:lnTo>
                    <a:pt x="289" y="568"/>
                  </a:lnTo>
                  <a:lnTo>
                    <a:pt x="285" y="565"/>
                  </a:lnTo>
                  <a:lnTo>
                    <a:pt x="286" y="564"/>
                  </a:lnTo>
                  <a:lnTo>
                    <a:pt x="285" y="562"/>
                  </a:lnTo>
                  <a:lnTo>
                    <a:pt x="281" y="562"/>
                  </a:lnTo>
                  <a:lnTo>
                    <a:pt x="279" y="562"/>
                  </a:lnTo>
                  <a:lnTo>
                    <a:pt x="276" y="557"/>
                  </a:lnTo>
                  <a:lnTo>
                    <a:pt x="276" y="556"/>
                  </a:lnTo>
                  <a:lnTo>
                    <a:pt x="276" y="552"/>
                  </a:lnTo>
                  <a:lnTo>
                    <a:pt x="274" y="553"/>
                  </a:lnTo>
                  <a:lnTo>
                    <a:pt x="273" y="553"/>
                  </a:lnTo>
                  <a:lnTo>
                    <a:pt x="273" y="552"/>
                  </a:lnTo>
                  <a:lnTo>
                    <a:pt x="272" y="552"/>
                  </a:lnTo>
                  <a:lnTo>
                    <a:pt x="269" y="549"/>
                  </a:lnTo>
                  <a:lnTo>
                    <a:pt x="266" y="552"/>
                  </a:lnTo>
                  <a:lnTo>
                    <a:pt x="264" y="553"/>
                  </a:lnTo>
                  <a:lnTo>
                    <a:pt x="258" y="552"/>
                  </a:lnTo>
                  <a:lnTo>
                    <a:pt x="257" y="550"/>
                  </a:lnTo>
                  <a:lnTo>
                    <a:pt x="257" y="549"/>
                  </a:lnTo>
                  <a:lnTo>
                    <a:pt x="254" y="549"/>
                  </a:lnTo>
                  <a:lnTo>
                    <a:pt x="253" y="550"/>
                  </a:lnTo>
                  <a:lnTo>
                    <a:pt x="250" y="548"/>
                  </a:lnTo>
                  <a:lnTo>
                    <a:pt x="250" y="546"/>
                  </a:lnTo>
                  <a:lnTo>
                    <a:pt x="245" y="538"/>
                  </a:lnTo>
                  <a:lnTo>
                    <a:pt x="236" y="535"/>
                  </a:lnTo>
                  <a:lnTo>
                    <a:pt x="235" y="537"/>
                  </a:lnTo>
                  <a:lnTo>
                    <a:pt x="233" y="537"/>
                  </a:lnTo>
                  <a:lnTo>
                    <a:pt x="232" y="538"/>
                  </a:lnTo>
                  <a:lnTo>
                    <a:pt x="231" y="538"/>
                  </a:lnTo>
                  <a:lnTo>
                    <a:pt x="228" y="537"/>
                  </a:lnTo>
                  <a:lnTo>
                    <a:pt x="227" y="540"/>
                  </a:lnTo>
                  <a:lnTo>
                    <a:pt x="227" y="537"/>
                  </a:lnTo>
                  <a:lnTo>
                    <a:pt x="227" y="536"/>
                  </a:lnTo>
                  <a:lnTo>
                    <a:pt x="224" y="536"/>
                  </a:lnTo>
                  <a:lnTo>
                    <a:pt x="223" y="536"/>
                  </a:lnTo>
                  <a:lnTo>
                    <a:pt x="220" y="537"/>
                  </a:lnTo>
                  <a:lnTo>
                    <a:pt x="216" y="538"/>
                  </a:lnTo>
                  <a:lnTo>
                    <a:pt x="215" y="536"/>
                  </a:lnTo>
                  <a:lnTo>
                    <a:pt x="215" y="535"/>
                  </a:lnTo>
                  <a:lnTo>
                    <a:pt x="211" y="537"/>
                  </a:lnTo>
                  <a:lnTo>
                    <a:pt x="211" y="538"/>
                  </a:lnTo>
                  <a:lnTo>
                    <a:pt x="211" y="540"/>
                  </a:lnTo>
                  <a:lnTo>
                    <a:pt x="211" y="541"/>
                  </a:lnTo>
                  <a:lnTo>
                    <a:pt x="211" y="542"/>
                  </a:lnTo>
                  <a:lnTo>
                    <a:pt x="210" y="542"/>
                  </a:lnTo>
                  <a:lnTo>
                    <a:pt x="210" y="544"/>
                  </a:lnTo>
                  <a:lnTo>
                    <a:pt x="210" y="545"/>
                  </a:lnTo>
                  <a:lnTo>
                    <a:pt x="208" y="544"/>
                  </a:lnTo>
                  <a:lnTo>
                    <a:pt x="207" y="542"/>
                  </a:lnTo>
                  <a:lnTo>
                    <a:pt x="203" y="544"/>
                  </a:lnTo>
                  <a:lnTo>
                    <a:pt x="199" y="542"/>
                  </a:lnTo>
                  <a:lnTo>
                    <a:pt x="199" y="544"/>
                  </a:lnTo>
                  <a:lnTo>
                    <a:pt x="198" y="544"/>
                  </a:lnTo>
                  <a:lnTo>
                    <a:pt x="198" y="545"/>
                  </a:lnTo>
                  <a:lnTo>
                    <a:pt x="196" y="546"/>
                  </a:lnTo>
                  <a:lnTo>
                    <a:pt x="196" y="549"/>
                  </a:lnTo>
                  <a:lnTo>
                    <a:pt x="194" y="546"/>
                  </a:lnTo>
                  <a:lnTo>
                    <a:pt x="192" y="546"/>
                  </a:lnTo>
                  <a:lnTo>
                    <a:pt x="190" y="548"/>
                  </a:lnTo>
                  <a:lnTo>
                    <a:pt x="190" y="549"/>
                  </a:lnTo>
                  <a:lnTo>
                    <a:pt x="187" y="552"/>
                  </a:lnTo>
                  <a:lnTo>
                    <a:pt x="186" y="552"/>
                  </a:lnTo>
                  <a:lnTo>
                    <a:pt x="184" y="550"/>
                  </a:lnTo>
                  <a:lnTo>
                    <a:pt x="186" y="552"/>
                  </a:lnTo>
                  <a:lnTo>
                    <a:pt x="186" y="553"/>
                  </a:lnTo>
                  <a:lnTo>
                    <a:pt x="183" y="554"/>
                  </a:lnTo>
                  <a:lnTo>
                    <a:pt x="182" y="553"/>
                  </a:lnTo>
                  <a:lnTo>
                    <a:pt x="181" y="553"/>
                  </a:lnTo>
                  <a:lnTo>
                    <a:pt x="179" y="553"/>
                  </a:lnTo>
                  <a:lnTo>
                    <a:pt x="178" y="550"/>
                  </a:lnTo>
                  <a:lnTo>
                    <a:pt x="175" y="552"/>
                  </a:lnTo>
                  <a:lnTo>
                    <a:pt x="174" y="553"/>
                  </a:lnTo>
                  <a:lnTo>
                    <a:pt x="167" y="560"/>
                  </a:lnTo>
                  <a:lnTo>
                    <a:pt x="165" y="560"/>
                  </a:lnTo>
                  <a:lnTo>
                    <a:pt x="165" y="561"/>
                  </a:lnTo>
                  <a:lnTo>
                    <a:pt x="163" y="562"/>
                  </a:lnTo>
                  <a:lnTo>
                    <a:pt x="162" y="564"/>
                  </a:lnTo>
                  <a:lnTo>
                    <a:pt x="159" y="565"/>
                  </a:lnTo>
                  <a:lnTo>
                    <a:pt x="157" y="564"/>
                  </a:lnTo>
                  <a:lnTo>
                    <a:pt x="155" y="564"/>
                  </a:lnTo>
                  <a:lnTo>
                    <a:pt x="152" y="565"/>
                  </a:lnTo>
                  <a:lnTo>
                    <a:pt x="149" y="566"/>
                  </a:lnTo>
                  <a:lnTo>
                    <a:pt x="146" y="570"/>
                  </a:lnTo>
                  <a:lnTo>
                    <a:pt x="146" y="571"/>
                  </a:lnTo>
                  <a:lnTo>
                    <a:pt x="144" y="573"/>
                  </a:lnTo>
                  <a:lnTo>
                    <a:pt x="142" y="571"/>
                  </a:lnTo>
                  <a:lnTo>
                    <a:pt x="142" y="569"/>
                  </a:lnTo>
                  <a:lnTo>
                    <a:pt x="137" y="570"/>
                  </a:lnTo>
                  <a:lnTo>
                    <a:pt x="136" y="570"/>
                  </a:lnTo>
                  <a:lnTo>
                    <a:pt x="134" y="569"/>
                  </a:lnTo>
                  <a:lnTo>
                    <a:pt x="133" y="566"/>
                  </a:lnTo>
                  <a:lnTo>
                    <a:pt x="133" y="568"/>
                  </a:lnTo>
                  <a:lnTo>
                    <a:pt x="133" y="569"/>
                  </a:lnTo>
                  <a:lnTo>
                    <a:pt x="133" y="570"/>
                  </a:lnTo>
                  <a:lnTo>
                    <a:pt x="132" y="571"/>
                  </a:lnTo>
                  <a:lnTo>
                    <a:pt x="130" y="571"/>
                  </a:lnTo>
                  <a:lnTo>
                    <a:pt x="129" y="570"/>
                  </a:lnTo>
                  <a:lnTo>
                    <a:pt x="125" y="573"/>
                  </a:lnTo>
                  <a:lnTo>
                    <a:pt x="124" y="575"/>
                  </a:lnTo>
                  <a:lnTo>
                    <a:pt x="121" y="577"/>
                  </a:lnTo>
                  <a:lnTo>
                    <a:pt x="121" y="579"/>
                  </a:lnTo>
                  <a:lnTo>
                    <a:pt x="120" y="581"/>
                  </a:lnTo>
                  <a:lnTo>
                    <a:pt x="116" y="581"/>
                  </a:lnTo>
                  <a:lnTo>
                    <a:pt x="115" y="579"/>
                  </a:lnTo>
                  <a:lnTo>
                    <a:pt x="113" y="574"/>
                  </a:lnTo>
                  <a:lnTo>
                    <a:pt x="112" y="574"/>
                  </a:lnTo>
                  <a:lnTo>
                    <a:pt x="109" y="570"/>
                  </a:lnTo>
                  <a:lnTo>
                    <a:pt x="108" y="571"/>
                  </a:lnTo>
                  <a:lnTo>
                    <a:pt x="107" y="571"/>
                  </a:lnTo>
                  <a:lnTo>
                    <a:pt x="105" y="571"/>
                  </a:lnTo>
                  <a:lnTo>
                    <a:pt x="101" y="570"/>
                  </a:lnTo>
                  <a:lnTo>
                    <a:pt x="101" y="571"/>
                  </a:lnTo>
                  <a:lnTo>
                    <a:pt x="99" y="574"/>
                  </a:lnTo>
                  <a:lnTo>
                    <a:pt x="97" y="574"/>
                  </a:lnTo>
                  <a:lnTo>
                    <a:pt x="96" y="571"/>
                  </a:lnTo>
                  <a:lnTo>
                    <a:pt x="93" y="573"/>
                  </a:lnTo>
                  <a:lnTo>
                    <a:pt x="91" y="573"/>
                  </a:lnTo>
                  <a:lnTo>
                    <a:pt x="88" y="570"/>
                  </a:lnTo>
                  <a:lnTo>
                    <a:pt x="86" y="569"/>
                  </a:lnTo>
                  <a:lnTo>
                    <a:pt x="83" y="568"/>
                  </a:lnTo>
                  <a:lnTo>
                    <a:pt x="79" y="569"/>
                  </a:lnTo>
                  <a:lnTo>
                    <a:pt x="75" y="566"/>
                  </a:lnTo>
                  <a:lnTo>
                    <a:pt x="74" y="565"/>
                  </a:lnTo>
                  <a:lnTo>
                    <a:pt x="71" y="565"/>
                  </a:lnTo>
                  <a:lnTo>
                    <a:pt x="70" y="566"/>
                  </a:lnTo>
                  <a:lnTo>
                    <a:pt x="68" y="565"/>
                  </a:lnTo>
                  <a:lnTo>
                    <a:pt x="60" y="562"/>
                  </a:lnTo>
                  <a:lnTo>
                    <a:pt x="60" y="560"/>
                  </a:lnTo>
                  <a:lnTo>
                    <a:pt x="59" y="558"/>
                  </a:lnTo>
                  <a:lnTo>
                    <a:pt x="57" y="556"/>
                  </a:lnTo>
                  <a:lnTo>
                    <a:pt x="55" y="553"/>
                  </a:lnTo>
                  <a:lnTo>
                    <a:pt x="58" y="550"/>
                  </a:lnTo>
                  <a:lnTo>
                    <a:pt x="60" y="552"/>
                  </a:lnTo>
                  <a:lnTo>
                    <a:pt x="60" y="549"/>
                  </a:lnTo>
                  <a:lnTo>
                    <a:pt x="59" y="548"/>
                  </a:lnTo>
                  <a:lnTo>
                    <a:pt x="62" y="544"/>
                  </a:lnTo>
                  <a:lnTo>
                    <a:pt x="64" y="542"/>
                  </a:lnTo>
                  <a:lnTo>
                    <a:pt x="66" y="542"/>
                  </a:lnTo>
                  <a:lnTo>
                    <a:pt x="67" y="541"/>
                  </a:lnTo>
                  <a:lnTo>
                    <a:pt x="72" y="535"/>
                  </a:lnTo>
                  <a:lnTo>
                    <a:pt x="78" y="520"/>
                  </a:lnTo>
                  <a:lnTo>
                    <a:pt x="78" y="519"/>
                  </a:lnTo>
                  <a:lnTo>
                    <a:pt x="76" y="517"/>
                  </a:lnTo>
                  <a:lnTo>
                    <a:pt x="74" y="517"/>
                  </a:lnTo>
                  <a:lnTo>
                    <a:pt x="82" y="511"/>
                  </a:lnTo>
                  <a:lnTo>
                    <a:pt x="84" y="506"/>
                  </a:lnTo>
                  <a:lnTo>
                    <a:pt x="90" y="504"/>
                  </a:lnTo>
                  <a:lnTo>
                    <a:pt x="93" y="500"/>
                  </a:lnTo>
                  <a:lnTo>
                    <a:pt x="95" y="499"/>
                  </a:lnTo>
                  <a:lnTo>
                    <a:pt x="96" y="498"/>
                  </a:lnTo>
                  <a:lnTo>
                    <a:pt x="97" y="498"/>
                  </a:lnTo>
                  <a:lnTo>
                    <a:pt x="97" y="495"/>
                  </a:lnTo>
                  <a:lnTo>
                    <a:pt x="96" y="491"/>
                  </a:lnTo>
                  <a:lnTo>
                    <a:pt x="97" y="491"/>
                  </a:lnTo>
                  <a:lnTo>
                    <a:pt x="100" y="494"/>
                  </a:lnTo>
                  <a:lnTo>
                    <a:pt x="100" y="492"/>
                  </a:lnTo>
                  <a:lnTo>
                    <a:pt x="97" y="488"/>
                  </a:lnTo>
                  <a:lnTo>
                    <a:pt x="97" y="482"/>
                  </a:lnTo>
                  <a:lnTo>
                    <a:pt x="100" y="479"/>
                  </a:lnTo>
                  <a:lnTo>
                    <a:pt x="101" y="478"/>
                  </a:lnTo>
                  <a:lnTo>
                    <a:pt x="101" y="474"/>
                  </a:lnTo>
                  <a:lnTo>
                    <a:pt x="100" y="471"/>
                  </a:lnTo>
                  <a:lnTo>
                    <a:pt x="101" y="470"/>
                  </a:lnTo>
                  <a:lnTo>
                    <a:pt x="101" y="469"/>
                  </a:lnTo>
                  <a:lnTo>
                    <a:pt x="100" y="466"/>
                  </a:lnTo>
                  <a:lnTo>
                    <a:pt x="100" y="465"/>
                  </a:lnTo>
                  <a:lnTo>
                    <a:pt x="101" y="463"/>
                  </a:lnTo>
                  <a:lnTo>
                    <a:pt x="103" y="462"/>
                  </a:lnTo>
                  <a:lnTo>
                    <a:pt x="105" y="459"/>
                  </a:lnTo>
                  <a:lnTo>
                    <a:pt x="105" y="457"/>
                  </a:lnTo>
                  <a:lnTo>
                    <a:pt x="103" y="455"/>
                  </a:lnTo>
                  <a:lnTo>
                    <a:pt x="101" y="457"/>
                  </a:lnTo>
                  <a:lnTo>
                    <a:pt x="101" y="459"/>
                  </a:lnTo>
                  <a:lnTo>
                    <a:pt x="99" y="457"/>
                  </a:lnTo>
                  <a:lnTo>
                    <a:pt x="95" y="455"/>
                  </a:lnTo>
                  <a:lnTo>
                    <a:pt x="91" y="453"/>
                  </a:lnTo>
                  <a:lnTo>
                    <a:pt x="90" y="453"/>
                  </a:lnTo>
                  <a:lnTo>
                    <a:pt x="88" y="453"/>
                  </a:lnTo>
                  <a:lnTo>
                    <a:pt x="86" y="455"/>
                  </a:lnTo>
                  <a:lnTo>
                    <a:pt x="84" y="455"/>
                  </a:lnTo>
                  <a:lnTo>
                    <a:pt x="82" y="454"/>
                  </a:lnTo>
                  <a:lnTo>
                    <a:pt x="79" y="455"/>
                  </a:lnTo>
                  <a:lnTo>
                    <a:pt x="78" y="454"/>
                  </a:lnTo>
                  <a:lnTo>
                    <a:pt x="76" y="454"/>
                  </a:lnTo>
                  <a:lnTo>
                    <a:pt x="74" y="453"/>
                  </a:lnTo>
                  <a:lnTo>
                    <a:pt x="71" y="451"/>
                  </a:lnTo>
                  <a:lnTo>
                    <a:pt x="70" y="449"/>
                  </a:lnTo>
                  <a:lnTo>
                    <a:pt x="67" y="446"/>
                  </a:lnTo>
                  <a:lnTo>
                    <a:pt x="62" y="438"/>
                  </a:lnTo>
                  <a:lnTo>
                    <a:pt x="55" y="438"/>
                  </a:lnTo>
                  <a:lnTo>
                    <a:pt x="55" y="441"/>
                  </a:lnTo>
                  <a:lnTo>
                    <a:pt x="54" y="442"/>
                  </a:lnTo>
                  <a:lnTo>
                    <a:pt x="53" y="444"/>
                  </a:lnTo>
                  <a:lnTo>
                    <a:pt x="50" y="442"/>
                  </a:lnTo>
                  <a:lnTo>
                    <a:pt x="50" y="438"/>
                  </a:lnTo>
                  <a:lnTo>
                    <a:pt x="50" y="437"/>
                  </a:lnTo>
                  <a:lnTo>
                    <a:pt x="49" y="434"/>
                  </a:lnTo>
                  <a:lnTo>
                    <a:pt x="49" y="433"/>
                  </a:lnTo>
                  <a:lnTo>
                    <a:pt x="47" y="429"/>
                  </a:lnTo>
                  <a:lnTo>
                    <a:pt x="46" y="430"/>
                  </a:lnTo>
                  <a:lnTo>
                    <a:pt x="43" y="430"/>
                  </a:lnTo>
                  <a:lnTo>
                    <a:pt x="42" y="428"/>
                  </a:lnTo>
                  <a:lnTo>
                    <a:pt x="39" y="425"/>
                  </a:lnTo>
                  <a:lnTo>
                    <a:pt x="38" y="425"/>
                  </a:lnTo>
                  <a:lnTo>
                    <a:pt x="38" y="425"/>
                  </a:lnTo>
                  <a:lnTo>
                    <a:pt x="35" y="422"/>
                  </a:lnTo>
                  <a:lnTo>
                    <a:pt x="33" y="421"/>
                  </a:lnTo>
                  <a:lnTo>
                    <a:pt x="31" y="418"/>
                  </a:lnTo>
                  <a:lnTo>
                    <a:pt x="30" y="417"/>
                  </a:lnTo>
                  <a:lnTo>
                    <a:pt x="29" y="417"/>
                  </a:lnTo>
                  <a:lnTo>
                    <a:pt x="28" y="412"/>
                  </a:lnTo>
                  <a:lnTo>
                    <a:pt x="29" y="411"/>
                  </a:lnTo>
                  <a:lnTo>
                    <a:pt x="28" y="408"/>
                  </a:lnTo>
                  <a:lnTo>
                    <a:pt x="25" y="407"/>
                  </a:lnTo>
                  <a:lnTo>
                    <a:pt x="24" y="407"/>
                  </a:lnTo>
                  <a:lnTo>
                    <a:pt x="25" y="405"/>
                  </a:lnTo>
                  <a:lnTo>
                    <a:pt x="26" y="404"/>
                  </a:lnTo>
                  <a:lnTo>
                    <a:pt x="26" y="400"/>
                  </a:lnTo>
                  <a:lnTo>
                    <a:pt x="25" y="397"/>
                  </a:lnTo>
                  <a:lnTo>
                    <a:pt x="26" y="395"/>
                  </a:lnTo>
                  <a:lnTo>
                    <a:pt x="24" y="395"/>
                  </a:lnTo>
                  <a:lnTo>
                    <a:pt x="21" y="392"/>
                  </a:lnTo>
                  <a:lnTo>
                    <a:pt x="20" y="393"/>
                  </a:lnTo>
                  <a:lnTo>
                    <a:pt x="20" y="395"/>
                  </a:lnTo>
                  <a:lnTo>
                    <a:pt x="18" y="391"/>
                  </a:lnTo>
                  <a:lnTo>
                    <a:pt x="18" y="388"/>
                  </a:lnTo>
                  <a:lnTo>
                    <a:pt x="16" y="389"/>
                  </a:lnTo>
                  <a:lnTo>
                    <a:pt x="16" y="391"/>
                  </a:lnTo>
                  <a:lnTo>
                    <a:pt x="16" y="392"/>
                  </a:lnTo>
                  <a:lnTo>
                    <a:pt x="14" y="392"/>
                  </a:lnTo>
                  <a:lnTo>
                    <a:pt x="13" y="391"/>
                  </a:lnTo>
                  <a:lnTo>
                    <a:pt x="13" y="391"/>
                  </a:lnTo>
                  <a:lnTo>
                    <a:pt x="13" y="389"/>
                  </a:lnTo>
                  <a:lnTo>
                    <a:pt x="10" y="387"/>
                  </a:lnTo>
                  <a:lnTo>
                    <a:pt x="10" y="383"/>
                  </a:lnTo>
                  <a:lnTo>
                    <a:pt x="12" y="383"/>
                  </a:lnTo>
                  <a:lnTo>
                    <a:pt x="12" y="382"/>
                  </a:lnTo>
                  <a:lnTo>
                    <a:pt x="12" y="380"/>
                  </a:lnTo>
                  <a:lnTo>
                    <a:pt x="9" y="379"/>
                  </a:lnTo>
                  <a:lnTo>
                    <a:pt x="8" y="378"/>
                  </a:lnTo>
                  <a:lnTo>
                    <a:pt x="6" y="375"/>
                  </a:lnTo>
                  <a:lnTo>
                    <a:pt x="6" y="372"/>
                  </a:lnTo>
                  <a:lnTo>
                    <a:pt x="6" y="371"/>
                  </a:lnTo>
                  <a:lnTo>
                    <a:pt x="6" y="370"/>
                  </a:lnTo>
                  <a:lnTo>
                    <a:pt x="6" y="368"/>
                  </a:lnTo>
                  <a:lnTo>
                    <a:pt x="5" y="368"/>
                  </a:lnTo>
                  <a:lnTo>
                    <a:pt x="5" y="367"/>
                  </a:lnTo>
                  <a:lnTo>
                    <a:pt x="4" y="367"/>
                  </a:lnTo>
                  <a:lnTo>
                    <a:pt x="2" y="364"/>
                  </a:lnTo>
                  <a:lnTo>
                    <a:pt x="4" y="364"/>
                  </a:lnTo>
                  <a:lnTo>
                    <a:pt x="5" y="367"/>
                  </a:lnTo>
                  <a:lnTo>
                    <a:pt x="6" y="364"/>
                  </a:lnTo>
                  <a:lnTo>
                    <a:pt x="6" y="363"/>
                  </a:lnTo>
                  <a:lnTo>
                    <a:pt x="6" y="362"/>
                  </a:lnTo>
                  <a:lnTo>
                    <a:pt x="4" y="360"/>
                  </a:lnTo>
                  <a:lnTo>
                    <a:pt x="4" y="358"/>
                  </a:lnTo>
                  <a:lnTo>
                    <a:pt x="5" y="357"/>
                  </a:lnTo>
                  <a:lnTo>
                    <a:pt x="1" y="351"/>
                  </a:lnTo>
                  <a:lnTo>
                    <a:pt x="2" y="349"/>
                  </a:lnTo>
                  <a:lnTo>
                    <a:pt x="1" y="349"/>
                  </a:lnTo>
                  <a:lnTo>
                    <a:pt x="0" y="350"/>
                  </a:lnTo>
                  <a:lnTo>
                    <a:pt x="0" y="349"/>
                  </a:lnTo>
                  <a:lnTo>
                    <a:pt x="0" y="346"/>
                  </a:lnTo>
                  <a:lnTo>
                    <a:pt x="1" y="346"/>
                  </a:lnTo>
                  <a:lnTo>
                    <a:pt x="4" y="343"/>
                  </a:lnTo>
                  <a:lnTo>
                    <a:pt x="2" y="342"/>
                  </a:lnTo>
                  <a:lnTo>
                    <a:pt x="1" y="342"/>
                  </a:lnTo>
                  <a:lnTo>
                    <a:pt x="2" y="339"/>
                  </a:lnTo>
                  <a:lnTo>
                    <a:pt x="2" y="334"/>
                  </a:lnTo>
                  <a:lnTo>
                    <a:pt x="4" y="334"/>
                  </a:lnTo>
                  <a:lnTo>
                    <a:pt x="5" y="334"/>
                  </a:lnTo>
                  <a:lnTo>
                    <a:pt x="4" y="331"/>
                  </a:lnTo>
                  <a:lnTo>
                    <a:pt x="4" y="330"/>
                  </a:lnTo>
                  <a:lnTo>
                    <a:pt x="5" y="330"/>
                  </a:lnTo>
                  <a:lnTo>
                    <a:pt x="6" y="329"/>
                  </a:lnTo>
                  <a:lnTo>
                    <a:pt x="5" y="327"/>
                  </a:lnTo>
                  <a:lnTo>
                    <a:pt x="6" y="326"/>
                  </a:lnTo>
                  <a:lnTo>
                    <a:pt x="5" y="325"/>
                  </a:lnTo>
                  <a:lnTo>
                    <a:pt x="6" y="320"/>
                  </a:lnTo>
                  <a:lnTo>
                    <a:pt x="6" y="318"/>
                  </a:lnTo>
                  <a:lnTo>
                    <a:pt x="8" y="317"/>
                  </a:lnTo>
                  <a:lnTo>
                    <a:pt x="9" y="317"/>
                  </a:lnTo>
                  <a:lnTo>
                    <a:pt x="10" y="316"/>
                  </a:lnTo>
                  <a:lnTo>
                    <a:pt x="12" y="310"/>
                  </a:lnTo>
                  <a:lnTo>
                    <a:pt x="9" y="312"/>
                  </a:lnTo>
                  <a:lnTo>
                    <a:pt x="8" y="312"/>
                  </a:lnTo>
                  <a:lnTo>
                    <a:pt x="6" y="309"/>
                  </a:lnTo>
                  <a:lnTo>
                    <a:pt x="8" y="308"/>
                  </a:lnTo>
                  <a:lnTo>
                    <a:pt x="9" y="306"/>
                  </a:lnTo>
                  <a:lnTo>
                    <a:pt x="9" y="304"/>
                  </a:lnTo>
                  <a:lnTo>
                    <a:pt x="8" y="302"/>
                  </a:lnTo>
                  <a:lnTo>
                    <a:pt x="9" y="302"/>
                  </a:lnTo>
                  <a:lnTo>
                    <a:pt x="10" y="301"/>
                  </a:lnTo>
                  <a:lnTo>
                    <a:pt x="10" y="300"/>
                  </a:lnTo>
                  <a:lnTo>
                    <a:pt x="12" y="301"/>
                  </a:lnTo>
                  <a:lnTo>
                    <a:pt x="13" y="301"/>
                  </a:lnTo>
                  <a:lnTo>
                    <a:pt x="14" y="301"/>
                  </a:lnTo>
                  <a:lnTo>
                    <a:pt x="14" y="300"/>
                  </a:lnTo>
                  <a:lnTo>
                    <a:pt x="16" y="298"/>
                  </a:lnTo>
                  <a:lnTo>
                    <a:pt x="17" y="298"/>
                  </a:lnTo>
                  <a:lnTo>
                    <a:pt x="21" y="298"/>
                  </a:lnTo>
                  <a:lnTo>
                    <a:pt x="22" y="297"/>
                  </a:lnTo>
                  <a:lnTo>
                    <a:pt x="21" y="295"/>
                  </a:lnTo>
                  <a:lnTo>
                    <a:pt x="21" y="288"/>
                  </a:lnTo>
                  <a:lnTo>
                    <a:pt x="20" y="284"/>
                  </a:lnTo>
                  <a:lnTo>
                    <a:pt x="18" y="283"/>
                  </a:lnTo>
                  <a:lnTo>
                    <a:pt x="17" y="281"/>
                  </a:lnTo>
                  <a:lnTo>
                    <a:pt x="18" y="280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21" y="275"/>
                  </a:lnTo>
                  <a:lnTo>
                    <a:pt x="24" y="275"/>
                  </a:lnTo>
                  <a:lnTo>
                    <a:pt x="25" y="275"/>
                  </a:lnTo>
                  <a:lnTo>
                    <a:pt x="26" y="273"/>
                  </a:lnTo>
                  <a:lnTo>
                    <a:pt x="29" y="269"/>
                  </a:lnTo>
                  <a:lnTo>
                    <a:pt x="33" y="267"/>
                  </a:lnTo>
                  <a:lnTo>
                    <a:pt x="34" y="267"/>
                  </a:lnTo>
                  <a:lnTo>
                    <a:pt x="38" y="264"/>
                  </a:lnTo>
                  <a:lnTo>
                    <a:pt x="41" y="263"/>
                  </a:lnTo>
                  <a:lnTo>
                    <a:pt x="42" y="263"/>
                  </a:lnTo>
                  <a:lnTo>
                    <a:pt x="47" y="264"/>
                  </a:lnTo>
                  <a:lnTo>
                    <a:pt x="51" y="260"/>
                  </a:lnTo>
                  <a:lnTo>
                    <a:pt x="50" y="258"/>
                  </a:lnTo>
                  <a:lnTo>
                    <a:pt x="50" y="254"/>
                  </a:lnTo>
                  <a:lnTo>
                    <a:pt x="53" y="251"/>
                  </a:lnTo>
                  <a:lnTo>
                    <a:pt x="53" y="250"/>
                  </a:lnTo>
                  <a:lnTo>
                    <a:pt x="54" y="247"/>
                  </a:lnTo>
                  <a:lnTo>
                    <a:pt x="55" y="247"/>
                  </a:lnTo>
                  <a:lnTo>
                    <a:pt x="57" y="246"/>
                  </a:lnTo>
                  <a:lnTo>
                    <a:pt x="57" y="244"/>
                  </a:lnTo>
                  <a:lnTo>
                    <a:pt x="57" y="242"/>
                  </a:lnTo>
                  <a:lnTo>
                    <a:pt x="58" y="242"/>
                  </a:lnTo>
                  <a:lnTo>
                    <a:pt x="59" y="243"/>
                  </a:lnTo>
                  <a:lnTo>
                    <a:pt x="62" y="240"/>
                  </a:lnTo>
                  <a:lnTo>
                    <a:pt x="64" y="243"/>
                  </a:lnTo>
                  <a:lnTo>
                    <a:pt x="68" y="246"/>
                  </a:lnTo>
                  <a:lnTo>
                    <a:pt x="70" y="247"/>
                  </a:lnTo>
                  <a:lnTo>
                    <a:pt x="70" y="248"/>
                  </a:lnTo>
                  <a:lnTo>
                    <a:pt x="70" y="247"/>
                  </a:lnTo>
                  <a:lnTo>
                    <a:pt x="70" y="246"/>
                  </a:lnTo>
                  <a:lnTo>
                    <a:pt x="72" y="246"/>
                  </a:lnTo>
                  <a:lnTo>
                    <a:pt x="74" y="246"/>
                  </a:lnTo>
                  <a:lnTo>
                    <a:pt x="76" y="243"/>
                  </a:lnTo>
                  <a:lnTo>
                    <a:pt x="82" y="242"/>
                  </a:lnTo>
                  <a:lnTo>
                    <a:pt x="83" y="242"/>
                  </a:lnTo>
                  <a:lnTo>
                    <a:pt x="84" y="242"/>
                  </a:lnTo>
                  <a:lnTo>
                    <a:pt x="86" y="242"/>
                  </a:lnTo>
                  <a:lnTo>
                    <a:pt x="87" y="242"/>
                  </a:lnTo>
                  <a:lnTo>
                    <a:pt x="88" y="243"/>
                  </a:lnTo>
                  <a:lnTo>
                    <a:pt x="88" y="238"/>
                  </a:lnTo>
                  <a:lnTo>
                    <a:pt x="86" y="238"/>
                  </a:lnTo>
                  <a:lnTo>
                    <a:pt x="84" y="238"/>
                  </a:lnTo>
                  <a:lnTo>
                    <a:pt x="83" y="233"/>
                  </a:lnTo>
                  <a:lnTo>
                    <a:pt x="83" y="231"/>
                  </a:lnTo>
                  <a:lnTo>
                    <a:pt x="83" y="231"/>
                  </a:lnTo>
                  <a:lnTo>
                    <a:pt x="82" y="230"/>
                  </a:lnTo>
                  <a:lnTo>
                    <a:pt x="82" y="229"/>
                  </a:lnTo>
                  <a:lnTo>
                    <a:pt x="82" y="227"/>
                  </a:lnTo>
                  <a:lnTo>
                    <a:pt x="82" y="226"/>
                  </a:lnTo>
                  <a:lnTo>
                    <a:pt x="80" y="226"/>
                  </a:lnTo>
                  <a:lnTo>
                    <a:pt x="80" y="225"/>
                  </a:lnTo>
                  <a:lnTo>
                    <a:pt x="79" y="222"/>
                  </a:lnTo>
                  <a:lnTo>
                    <a:pt x="79" y="219"/>
                  </a:lnTo>
                  <a:lnTo>
                    <a:pt x="78" y="217"/>
                  </a:lnTo>
                  <a:lnTo>
                    <a:pt x="80" y="217"/>
                  </a:lnTo>
                  <a:lnTo>
                    <a:pt x="86" y="215"/>
                  </a:lnTo>
                  <a:lnTo>
                    <a:pt x="88" y="218"/>
                  </a:lnTo>
                  <a:lnTo>
                    <a:pt x="87" y="219"/>
                  </a:lnTo>
                  <a:lnTo>
                    <a:pt x="87" y="221"/>
                  </a:lnTo>
                  <a:lnTo>
                    <a:pt x="87" y="222"/>
                  </a:lnTo>
                  <a:lnTo>
                    <a:pt x="87" y="225"/>
                  </a:lnTo>
                  <a:lnTo>
                    <a:pt x="90" y="226"/>
                  </a:lnTo>
                  <a:lnTo>
                    <a:pt x="92" y="225"/>
                  </a:lnTo>
                  <a:lnTo>
                    <a:pt x="92" y="223"/>
                  </a:lnTo>
                  <a:lnTo>
                    <a:pt x="95" y="223"/>
                  </a:lnTo>
                  <a:lnTo>
                    <a:pt x="95" y="225"/>
                  </a:lnTo>
                  <a:lnTo>
                    <a:pt x="96" y="227"/>
                  </a:lnTo>
                  <a:lnTo>
                    <a:pt x="97" y="229"/>
                  </a:lnTo>
                  <a:lnTo>
                    <a:pt x="97" y="231"/>
                  </a:lnTo>
                  <a:lnTo>
                    <a:pt x="97" y="234"/>
                  </a:lnTo>
                  <a:lnTo>
                    <a:pt x="95" y="237"/>
                  </a:lnTo>
                  <a:lnTo>
                    <a:pt x="96" y="237"/>
                  </a:lnTo>
                  <a:lnTo>
                    <a:pt x="99" y="235"/>
                  </a:lnTo>
                  <a:lnTo>
                    <a:pt x="100" y="235"/>
                  </a:lnTo>
                  <a:lnTo>
                    <a:pt x="101" y="235"/>
                  </a:lnTo>
                  <a:lnTo>
                    <a:pt x="103" y="237"/>
                  </a:lnTo>
                  <a:lnTo>
                    <a:pt x="105" y="234"/>
                  </a:lnTo>
                  <a:lnTo>
                    <a:pt x="109" y="231"/>
                  </a:lnTo>
                  <a:lnTo>
                    <a:pt x="109" y="231"/>
                  </a:lnTo>
                  <a:lnTo>
                    <a:pt x="109" y="230"/>
                  </a:lnTo>
                  <a:lnTo>
                    <a:pt x="111" y="230"/>
                  </a:lnTo>
                  <a:lnTo>
                    <a:pt x="112" y="230"/>
                  </a:lnTo>
                  <a:lnTo>
                    <a:pt x="113" y="229"/>
                  </a:lnTo>
                  <a:lnTo>
                    <a:pt x="116" y="226"/>
                  </a:lnTo>
                  <a:lnTo>
                    <a:pt x="117" y="226"/>
                  </a:lnTo>
                  <a:lnTo>
                    <a:pt x="120" y="225"/>
                  </a:lnTo>
                  <a:lnTo>
                    <a:pt x="121" y="226"/>
                  </a:lnTo>
                  <a:lnTo>
                    <a:pt x="125" y="225"/>
                  </a:lnTo>
                  <a:lnTo>
                    <a:pt x="128" y="223"/>
                  </a:lnTo>
                  <a:lnTo>
                    <a:pt x="130" y="222"/>
                  </a:lnTo>
                  <a:lnTo>
                    <a:pt x="133" y="221"/>
                  </a:lnTo>
                  <a:lnTo>
                    <a:pt x="133" y="219"/>
                  </a:lnTo>
                  <a:lnTo>
                    <a:pt x="136" y="218"/>
                  </a:lnTo>
                  <a:lnTo>
                    <a:pt x="136" y="221"/>
                  </a:lnTo>
                  <a:lnTo>
                    <a:pt x="136" y="222"/>
                  </a:lnTo>
                  <a:lnTo>
                    <a:pt x="136" y="223"/>
                  </a:lnTo>
                  <a:lnTo>
                    <a:pt x="138" y="223"/>
                  </a:lnTo>
                  <a:lnTo>
                    <a:pt x="141" y="225"/>
                  </a:lnTo>
                  <a:lnTo>
                    <a:pt x="141" y="227"/>
                  </a:lnTo>
                  <a:lnTo>
                    <a:pt x="141" y="229"/>
                  </a:lnTo>
                  <a:lnTo>
                    <a:pt x="141" y="233"/>
                  </a:lnTo>
                  <a:lnTo>
                    <a:pt x="145" y="235"/>
                  </a:lnTo>
                  <a:lnTo>
                    <a:pt x="149" y="234"/>
                  </a:lnTo>
                  <a:lnTo>
                    <a:pt x="150" y="231"/>
                  </a:lnTo>
                  <a:lnTo>
                    <a:pt x="150" y="231"/>
                  </a:lnTo>
                  <a:lnTo>
                    <a:pt x="150" y="227"/>
                  </a:lnTo>
                  <a:lnTo>
                    <a:pt x="153" y="226"/>
                  </a:lnTo>
                  <a:lnTo>
                    <a:pt x="158" y="231"/>
                  </a:lnTo>
                  <a:lnTo>
                    <a:pt x="161" y="235"/>
                  </a:lnTo>
                  <a:lnTo>
                    <a:pt x="161" y="238"/>
                  </a:lnTo>
                  <a:lnTo>
                    <a:pt x="161" y="240"/>
                  </a:lnTo>
                  <a:lnTo>
                    <a:pt x="162" y="239"/>
                  </a:lnTo>
                  <a:lnTo>
                    <a:pt x="163" y="238"/>
                  </a:lnTo>
                  <a:lnTo>
                    <a:pt x="170" y="234"/>
                  </a:lnTo>
                  <a:lnTo>
                    <a:pt x="174" y="234"/>
                  </a:lnTo>
                  <a:lnTo>
                    <a:pt x="175" y="233"/>
                  </a:lnTo>
                  <a:lnTo>
                    <a:pt x="179" y="231"/>
                  </a:lnTo>
                  <a:lnTo>
                    <a:pt x="181" y="231"/>
                  </a:lnTo>
                  <a:lnTo>
                    <a:pt x="182" y="231"/>
                  </a:lnTo>
                  <a:lnTo>
                    <a:pt x="182" y="231"/>
                  </a:lnTo>
                  <a:lnTo>
                    <a:pt x="184" y="231"/>
                  </a:lnTo>
                  <a:lnTo>
                    <a:pt x="187" y="231"/>
                  </a:lnTo>
                  <a:lnTo>
                    <a:pt x="188" y="231"/>
                  </a:lnTo>
                  <a:lnTo>
                    <a:pt x="188" y="231"/>
                  </a:lnTo>
                  <a:lnTo>
                    <a:pt x="190" y="230"/>
                  </a:lnTo>
                  <a:lnTo>
                    <a:pt x="190" y="229"/>
                  </a:lnTo>
                  <a:lnTo>
                    <a:pt x="186" y="226"/>
                  </a:lnTo>
                  <a:lnTo>
                    <a:pt x="184" y="226"/>
                  </a:lnTo>
                  <a:lnTo>
                    <a:pt x="182" y="219"/>
                  </a:lnTo>
                  <a:lnTo>
                    <a:pt x="181" y="218"/>
                  </a:lnTo>
                  <a:lnTo>
                    <a:pt x="182" y="215"/>
                  </a:lnTo>
                  <a:lnTo>
                    <a:pt x="183" y="214"/>
                  </a:lnTo>
                  <a:lnTo>
                    <a:pt x="183" y="213"/>
                  </a:lnTo>
                  <a:lnTo>
                    <a:pt x="183" y="209"/>
                  </a:lnTo>
                  <a:lnTo>
                    <a:pt x="184" y="206"/>
                  </a:lnTo>
                  <a:lnTo>
                    <a:pt x="183" y="205"/>
                  </a:lnTo>
                  <a:lnTo>
                    <a:pt x="182" y="204"/>
                  </a:lnTo>
                  <a:lnTo>
                    <a:pt x="182" y="202"/>
                  </a:lnTo>
                  <a:lnTo>
                    <a:pt x="182" y="200"/>
                  </a:lnTo>
                  <a:lnTo>
                    <a:pt x="181" y="201"/>
                  </a:lnTo>
                  <a:lnTo>
                    <a:pt x="179" y="201"/>
                  </a:lnTo>
                  <a:lnTo>
                    <a:pt x="175" y="200"/>
                  </a:lnTo>
                  <a:lnTo>
                    <a:pt x="174" y="200"/>
                  </a:lnTo>
                  <a:lnTo>
                    <a:pt x="175" y="198"/>
                  </a:lnTo>
                  <a:lnTo>
                    <a:pt x="178" y="196"/>
                  </a:lnTo>
                  <a:lnTo>
                    <a:pt x="179" y="194"/>
                  </a:lnTo>
                  <a:lnTo>
                    <a:pt x="181" y="192"/>
                  </a:lnTo>
                  <a:lnTo>
                    <a:pt x="179" y="189"/>
                  </a:lnTo>
                  <a:lnTo>
                    <a:pt x="178" y="186"/>
                  </a:lnTo>
                  <a:lnTo>
                    <a:pt x="177" y="186"/>
                  </a:lnTo>
                  <a:lnTo>
                    <a:pt x="177" y="188"/>
                  </a:lnTo>
                  <a:lnTo>
                    <a:pt x="175" y="186"/>
                  </a:lnTo>
                  <a:lnTo>
                    <a:pt x="175" y="185"/>
                  </a:lnTo>
                  <a:lnTo>
                    <a:pt x="177" y="184"/>
                  </a:lnTo>
                  <a:lnTo>
                    <a:pt x="179" y="184"/>
                  </a:lnTo>
                  <a:lnTo>
                    <a:pt x="182" y="181"/>
                  </a:lnTo>
                  <a:lnTo>
                    <a:pt x="182" y="180"/>
                  </a:lnTo>
                  <a:lnTo>
                    <a:pt x="183" y="181"/>
                  </a:lnTo>
                  <a:lnTo>
                    <a:pt x="186" y="178"/>
                  </a:lnTo>
                  <a:lnTo>
                    <a:pt x="191" y="177"/>
                  </a:lnTo>
                  <a:lnTo>
                    <a:pt x="192" y="178"/>
                  </a:lnTo>
                  <a:lnTo>
                    <a:pt x="194" y="184"/>
                  </a:lnTo>
                  <a:lnTo>
                    <a:pt x="194" y="185"/>
                  </a:lnTo>
                  <a:lnTo>
                    <a:pt x="196" y="186"/>
                  </a:lnTo>
                  <a:lnTo>
                    <a:pt x="199" y="189"/>
                  </a:lnTo>
                  <a:lnTo>
                    <a:pt x="202" y="192"/>
                  </a:lnTo>
                  <a:lnTo>
                    <a:pt x="204" y="194"/>
                  </a:lnTo>
                  <a:lnTo>
                    <a:pt x="207" y="193"/>
                  </a:lnTo>
                  <a:lnTo>
                    <a:pt x="208" y="192"/>
                  </a:lnTo>
                  <a:lnTo>
                    <a:pt x="210" y="190"/>
                  </a:lnTo>
                  <a:lnTo>
                    <a:pt x="211" y="189"/>
                  </a:lnTo>
                  <a:lnTo>
                    <a:pt x="215" y="189"/>
                  </a:lnTo>
                  <a:lnTo>
                    <a:pt x="217" y="188"/>
                  </a:lnTo>
                  <a:lnTo>
                    <a:pt x="217" y="184"/>
                  </a:lnTo>
                  <a:lnTo>
                    <a:pt x="219" y="181"/>
                  </a:lnTo>
                  <a:lnTo>
                    <a:pt x="217" y="178"/>
                  </a:lnTo>
                  <a:lnTo>
                    <a:pt x="217" y="177"/>
                  </a:lnTo>
                  <a:lnTo>
                    <a:pt x="217" y="176"/>
                  </a:lnTo>
                  <a:lnTo>
                    <a:pt x="219" y="175"/>
                  </a:lnTo>
                  <a:lnTo>
                    <a:pt x="219" y="173"/>
                  </a:lnTo>
                  <a:lnTo>
                    <a:pt x="217" y="173"/>
                  </a:lnTo>
                  <a:lnTo>
                    <a:pt x="215" y="172"/>
                  </a:lnTo>
                  <a:lnTo>
                    <a:pt x="216" y="168"/>
                  </a:lnTo>
                  <a:lnTo>
                    <a:pt x="215" y="168"/>
                  </a:lnTo>
                  <a:lnTo>
                    <a:pt x="214" y="167"/>
                  </a:lnTo>
                  <a:lnTo>
                    <a:pt x="214" y="164"/>
                  </a:lnTo>
                  <a:lnTo>
                    <a:pt x="216" y="163"/>
                  </a:lnTo>
                  <a:lnTo>
                    <a:pt x="217" y="164"/>
                  </a:lnTo>
                  <a:lnTo>
                    <a:pt x="220" y="165"/>
                  </a:lnTo>
                  <a:lnTo>
                    <a:pt x="223" y="164"/>
                  </a:lnTo>
                  <a:lnTo>
                    <a:pt x="227" y="161"/>
                  </a:lnTo>
                  <a:lnTo>
                    <a:pt x="225" y="157"/>
                  </a:lnTo>
                  <a:lnTo>
                    <a:pt x="224" y="153"/>
                  </a:lnTo>
                  <a:lnTo>
                    <a:pt x="225" y="151"/>
                  </a:lnTo>
                  <a:lnTo>
                    <a:pt x="231" y="149"/>
                  </a:lnTo>
                  <a:lnTo>
                    <a:pt x="233" y="152"/>
                  </a:lnTo>
                  <a:lnTo>
                    <a:pt x="237" y="152"/>
                  </a:lnTo>
                  <a:lnTo>
                    <a:pt x="239" y="151"/>
                  </a:lnTo>
                  <a:lnTo>
                    <a:pt x="240" y="148"/>
                  </a:lnTo>
                  <a:lnTo>
                    <a:pt x="241" y="149"/>
                  </a:lnTo>
                  <a:lnTo>
                    <a:pt x="243" y="149"/>
                  </a:lnTo>
                  <a:lnTo>
                    <a:pt x="244" y="149"/>
                  </a:lnTo>
                  <a:lnTo>
                    <a:pt x="249" y="143"/>
                  </a:lnTo>
                  <a:lnTo>
                    <a:pt x="258" y="135"/>
                  </a:lnTo>
                  <a:lnTo>
                    <a:pt x="260" y="134"/>
                  </a:lnTo>
                  <a:lnTo>
                    <a:pt x="261" y="135"/>
                  </a:lnTo>
                  <a:lnTo>
                    <a:pt x="262" y="136"/>
                  </a:lnTo>
                  <a:lnTo>
                    <a:pt x="262" y="136"/>
                  </a:lnTo>
                  <a:lnTo>
                    <a:pt x="264" y="138"/>
                  </a:lnTo>
                  <a:lnTo>
                    <a:pt x="269" y="140"/>
                  </a:lnTo>
                  <a:lnTo>
                    <a:pt x="273" y="139"/>
                  </a:lnTo>
                  <a:lnTo>
                    <a:pt x="276" y="134"/>
                  </a:lnTo>
                  <a:lnTo>
                    <a:pt x="277" y="131"/>
                  </a:lnTo>
                  <a:lnTo>
                    <a:pt x="279" y="134"/>
                  </a:lnTo>
                  <a:lnTo>
                    <a:pt x="282" y="136"/>
                  </a:lnTo>
                  <a:lnTo>
                    <a:pt x="285" y="136"/>
                  </a:lnTo>
                  <a:lnTo>
                    <a:pt x="285" y="135"/>
                  </a:lnTo>
                  <a:lnTo>
                    <a:pt x="285" y="134"/>
                  </a:lnTo>
                  <a:lnTo>
                    <a:pt x="286" y="131"/>
                  </a:lnTo>
                  <a:lnTo>
                    <a:pt x="290" y="131"/>
                  </a:lnTo>
                  <a:lnTo>
                    <a:pt x="291" y="131"/>
                  </a:lnTo>
                  <a:lnTo>
                    <a:pt x="291" y="130"/>
                  </a:lnTo>
                  <a:lnTo>
                    <a:pt x="291" y="128"/>
                  </a:lnTo>
                  <a:lnTo>
                    <a:pt x="293" y="128"/>
                  </a:lnTo>
                  <a:lnTo>
                    <a:pt x="295" y="127"/>
                  </a:lnTo>
                  <a:lnTo>
                    <a:pt x="297" y="119"/>
                  </a:lnTo>
                  <a:lnTo>
                    <a:pt x="299" y="116"/>
                  </a:lnTo>
                  <a:lnTo>
                    <a:pt x="302" y="116"/>
                  </a:lnTo>
                  <a:lnTo>
                    <a:pt x="302" y="127"/>
                  </a:lnTo>
                  <a:lnTo>
                    <a:pt x="303" y="126"/>
                  </a:lnTo>
                  <a:lnTo>
                    <a:pt x="312" y="126"/>
                  </a:lnTo>
                  <a:lnTo>
                    <a:pt x="314" y="127"/>
                  </a:lnTo>
                  <a:lnTo>
                    <a:pt x="323" y="124"/>
                  </a:lnTo>
                  <a:lnTo>
                    <a:pt x="326" y="122"/>
                  </a:lnTo>
                  <a:lnTo>
                    <a:pt x="328" y="122"/>
                  </a:lnTo>
                  <a:lnTo>
                    <a:pt x="331" y="120"/>
                  </a:lnTo>
                  <a:lnTo>
                    <a:pt x="334" y="122"/>
                  </a:lnTo>
                  <a:lnTo>
                    <a:pt x="340" y="118"/>
                  </a:lnTo>
                  <a:lnTo>
                    <a:pt x="340" y="111"/>
                  </a:lnTo>
                  <a:lnTo>
                    <a:pt x="343" y="109"/>
                  </a:lnTo>
                  <a:lnTo>
                    <a:pt x="344" y="107"/>
                  </a:lnTo>
                  <a:lnTo>
                    <a:pt x="345" y="105"/>
                  </a:lnTo>
                  <a:lnTo>
                    <a:pt x="344" y="102"/>
                  </a:lnTo>
                  <a:lnTo>
                    <a:pt x="344" y="98"/>
                  </a:lnTo>
                  <a:lnTo>
                    <a:pt x="341" y="98"/>
                  </a:lnTo>
                  <a:lnTo>
                    <a:pt x="347" y="90"/>
                  </a:lnTo>
                  <a:lnTo>
                    <a:pt x="352" y="91"/>
                  </a:lnTo>
                  <a:lnTo>
                    <a:pt x="355" y="90"/>
                  </a:lnTo>
                  <a:lnTo>
                    <a:pt x="359" y="93"/>
                  </a:lnTo>
                  <a:lnTo>
                    <a:pt x="363" y="93"/>
                  </a:lnTo>
                  <a:lnTo>
                    <a:pt x="365" y="91"/>
                  </a:lnTo>
                  <a:lnTo>
                    <a:pt x="368" y="90"/>
                  </a:lnTo>
                  <a:lnTo>
                    <a:pt x="369" y="90"/>
                  </a:lnTo>
                  <a:lnTo>
                    <a:pt x="373" y="90"/>
                  </a:lnTo>
                  <a:lnTo>
                    <a:pt x="374" y="90"/>
                  </a:lnTo>
                  <a:lnTo>
                    <a:pt x="381" y="85"/>
                  </a:lnTo>
                  <a:lnTo>
                    <a:pt x="384" y="86"/>
                  </a:lnTo>
                  <a:lnTo>
                    <a:pt x="385" y="84"/>
                  </a:lnTo>
                  <a:lnTo>
                    <a:pt x="385" y="82"/>
                  </a:lnTo>
                  <a:lnTo>
                    <a:pt x="385" y="84"/>
                  </a:lnTo>
                  <a:lnTo>
                    <a:pt x="386" y="84"/>
                  </a:lnTo>
                  <a:lnTo>
                    <a:pt x="388" y="81"/>
                  </a:lnTo>
                  <a:lnTo>
                    <a:pt x="393" y="80"/>
                  </a:lnTo>
                  <a:lnTo>
                    <a:pt x="394" y="80"/>
                  </a:lnTo>
                  <a:lnTo>
                    <a:pt x="394" y="81"/>
                  </a:lnTo>
                  <a:lnTo>
                    <a:pt x="401" y="82"/>
                  </a:lnTo>
                  <a:lnTo>
                    <a:pt x="403" y="82"/>
                  </a:lnTo>
                  <a:lnTo>
                    <a:pt x="403" y="81"/>
                  </a:lnTo>
                  <a:lnTo>
                    <a:pt x="405" y="80"/>
                  </a:lnTo>
                  <a:lnTo>
                    <a:pt x="405" y="77"/>
                  </a:lnTo>
                  <a:lnTo>
                    <a:pt x="405" y="74"/>
                  </a:lnTo>
                  <a:lnTo>
                    <a:pt x="406" y="73"/>
                  </a:lnTo>
                  <a:lnTo>
                    <a:pt x="410" y="72"/>
                  </a:lnTo>
                  <a:lnTo>
                    <a:pt x="417" y="72"/>
                  </a:lnTo>
                  <a:lnTo>
                    <a:pt x="421" y="70"/>
                  </a:lnTo>
                  <a:lnTo>
                    <a:pt x="422" y="70"/>
                  </a:lnTo>
                  <a:lnTo>
                    <a:pt x="422" y="69"/>
                  </a:lnTo>
                  <a:lnTo>
                    <a:pt x="422" y="68"/>
                  </a:lnTo>
                  <a:lnTo>
                    <a:pt x="422" y="65"/>
                  </a:lnTo>
                  <a:lnTo>
                    <a:pt x="425" y="64"/>
                  </a:lnTo>
                  <a:lnTo>
                    <a:pt x="425" y="65"/>
                  </a:lnTo>
                  <a:lnTo>
                    <a:pt x="426" y="66"/>
                  </a:lnTo>
                  <a:lnTo>
                    <a:pt x="427" y="61"/>
                  </a:lnTo>
                  <a:lnTo>
                    <a:pt x="429" y="60"/>
                  </a:lnTo>
                  <a:lnTo>
                    <a:pt x="427" y="57"/>
                  </a:lnTo>
                  <a:lnTo>
                    <a:pt x="426" y="56"/>
                  </a:lnTo>
                  <a:lnTo>
                    <a:pt x="427" y="56"/>
                  </a:lnTo>
                  <a:lnTo>
                    <a:pt x="427" y="53"/>
                  </a:lnTo>
                  <a:lnTo>
                    <a:pt x="426" y="53"/>
                  </a:lnTo>
                  <a:lnTo>
                    <a:pt x="425" y="52"/>
                  </a:lnTo>
                  <a:lnTo>
                    <a:pt x="422" y="49"/>
                  </a:lnTo>
                  <a:lnTo>
                    <a:pt x="426" y="49"/>
                  </a:lnTo>
                  <a:lnTo>
                    <a:pt x="434" y="48"/>
                  </a:lnTo>
                  <a:lnTo>
                    <a:pt x="435" y="45"/>
                  </a:lnTo>
                  <a:lnTo>
                    <a:pt x="435" y="44"/>
                  </a:lnTo>
                  <a:lnTo>
                    <a:pt x="436" y="44"/>
                  </a:lnTo>
                  <a:lnTo>
                    <a:pt x="438" y="43"/>
                  </a:lnTo>
                  <a:lnTo>
                    <a:pt x="438" y="41"/>
                  </a:lnTo>
                  <a:lnTo>
                    <a:pt x="442" y="39"/>
                  </a:lnTo>
                  <a:lnTo>
                    <a:pt x="444" y="39"/>
                  </a:lnTo>
                  <a:lnTo>
                    <a:pt x="450" y="41"/>
                  </a:lnTo>
                  <a:lnTo>
                    <a:pt x="450" y="40"/>
                  </a:lnTo>
                  <a:lnTo>
                    <a:pt x="450" y="39"/>
                  </a:lnTo>
                  <a:lnTo>
                    <a:pt x="448" y="37"/>
                  </a:lnTo>
                  <a:lnTo>
                    <a:pt x="450" y="37"/>
                  </a:lnTo>
                  <a:lnTo>
                    <a:pt x="450" y="35"/>
                  </a:lnTo>
                  <a:lnTo>
                    <a:pt x="450" y="32"/>
                  </a:lnTo>
                  <a:lnTo>
                    <a:pt x="447" y="31"/>
                  </a:lnTo>
                  <a:lnTo>
                    <a:pt x="450" y="27"/>
                  </a:lnTo>
                  <a:lnTo>
                    <a:pt x="450" y="26"/>
                  </a:lnTo>
                  <a:lnTo>
                    <a:pt x="450" y="24"/>
                  </a:lnTo>
                  <a:lnTo>
                    <a:pt x="448" y="20"/>
                  </a:lnTo>
                  <a:lnTo>
                    <a:pt x="450" y="19"/>
                  </a:lnTo>
                  <a:lnTo>
                    <a:pt x="450" y="16"/>
                  </a:lnTo>
                  <a:lnTo>
                    <a:pt x="450" y="15"/>
                  </a:lnTo>
                  <a:lnTo>
                    <a:pt x="447" y="14"/>
                  </a:lnTo>
                  <a:lnTo>
                    <a:pt x="447" y="11"/>
                  </a:lnTo>
                  <a:lnTo>
                    <a:pt x="444" y="10"/>
                  </a:lnTo>
                  <a:lnTo>
                    <a:pt x="446" y="10"/>
                  </a:lnTo>
                  <a:lnTo>
                    <a:pt x="448" y="10"/>
                  </a:lnTo>
                  <a:lnTo>
                    <a:pt x="450" y="8"/>
                  </a:lnTo>
                  <a:lnTo>
                    <a:pt x="454" y="6"/>
                  </a:lnTo>
                  <a:lnTo>
                    <a:pt x="458" y="0"/>
                  </a:lnTo>
                  <a:lnTo>
                    <a:pt x="459" y="0"/>
                  </a:lnTo>
                  <a:lnTo>
                    <a:pt x="464" y="2"/>
                  </a:lnTo>
                  <a:lnTo>
                    <a:pt x="468" y="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6" name="Freeform 15">
              <a:extLst>
                <a:ext uri="{FF2B5EF4-FFF2-40B4-BE49-F238E27FC236}">
                  <a16:creationId xmlns:a16="http://schemas.microsoft.com/office/drawing/2014/main" id="{B5399ABA-959B-CFB0-C867-A809238C8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751" y="3557588"/>
              <a:ext cx="444500" cy="349250"/>
            </a:xfrm>
            <a:custGeom>
              <a:avLst/>
              <a:gdLst>
                <a:gd name="T0" fmla="*/ 203 w 280"/>
                <a:gd name="T1" fmla="*/ 15 h 220"/>
                <a:gd name="T2" fmla="*/ 219 w 280"/>
                <a:gd name="T3" fmla="*/ 18 h 220"/>
                <a:gd name="T4" fmla="*/ 231 w 280"/>
                <a:gd name="T5" fmla="*/ 27 h 220"/>
                <a:gd name="T6" fmla="*/ 243 w 280"/>
                <a:gd name="T7" fmla="*/ 27 h 220"/>
                <a:gd name="T8" fmla="*/ 247 w 280"/>
                <a:gd name="T9" fmla="*/ 31 h 220"/>
                <a:gd name="T10" fmla="*/ 248 w 280"/>
                <a:gd name="T11" fmla="*/ 44 h 220"/>
                <a:gd name="T12" fmla="*/ 252 w 280"/>
                <a:gd name="T13" fmla="*/ 51 h 220"/>
                <a:gd name="T14" fmla="*/ 248 w 280"/>
                <a:gd name="T15" fmla="*/ 65 h 220"/>
                <a:gd name="T16" fmla="*/ 249 w 280"/>
                <a:gd name="T17" fmla="*/ 77 h 220"/>
                <a:gd name="T18" fmla="*/ 240 w 280"/>
                <a:gd name="T19" fmla="*/ 88 h 220"/>
                <a:gd name="T20" fmla="*/ 249 w 280"/>
                <a:gd name="T21" fmla="*/ 106 h 220"/>
                <a:gd name="T22" fmla="*/ 268 w 280"/>
                <a:gd name="T23" fmla="*/ 112 h 220"/>
                <a:gd name="T24" fmla="*/ 277 w 280"/>
                <a:gd name="T25" fmla="*/ 117 h 220"/>
                <a:gd name="T26" fmla="*/ 273 w 280"/>
                <a:gd name="T27" fmla="*/ 141 h 220"/>
                <a:gd name="T28" fmla="*/ 266 w 280"/>
                <a:gd name="T29" fmla="*/ 151 h 220"/>
                <a:gd name="T30" fmla="*/ 258 w 280"/>
                <a:gd name="T31" fmla="*/ 160 h 220"/>
                <a:gd name="T32" fmla="*/ 251 w 280"/>
                <a:gd name="T33" fmla="*/ 166 h 220"/>
                <a:gd name="T34" fmla="*/ 249 w 280"/>
                <a:gd name="T35" fmla="*/ 179 h 220"/>
                <a:gd name="T36" fmla="*/ 266 w 280"/>
                <a:gd name="T37" fmla="*/ 203 h 220"/>
                <a:gd name="T38" fmla="*/ 253 w 280"/>
                <a:gd name="T39" fmla="*/ 209 h 220"/>
                <a:gd name="T40" fmla="*/ 239 w 280"/>
                <a:gd name="T41" fmla="*/ 216 h 220"/>
                <a:gd name="T42" fmla="*/ 220 w 280"/>
                <a:gd name="T43" fmla="*/ 218 h 220"/>
                <a:gd name="T44" fmla="*/ 203 w 280"/>
                <a:gd name="T45" fmla="*/ 211 h 220"/>
                <a:gd name="T46" fmla="*/ 198 w 280"/>
                <a:gd name="T47" fmla="*/ 203 h 220"/>
                <a:gd name="T48" fmla="*/ 187 w 280"/>
                <a:gd name="T49" fmla="*/ 213 h 220"/>
                <a:gd name="T50" fmla="*/ 178 w 280"/>
                <a:gd name="T51" fmla="*/ 204 h 220"/>
                <a:gd name="T52" fmla="*/ 175 w 280"/>
                <a:gd name="T53" fmla="*/ 191 h 220"/>
                <a:gd name="T54" fmla="*/ 167 w 280"/>
                <a:gd name="T55" fmla="*/ 183 h 220"/>
                <a:gd name="T56" fmla="*/ 150 w 280"/>
                <a:gd name="T57" fmla="*/ 172 h 220"/>
                <a:gd name="T58" fmla="*/ 130 w 280"/>
                <a:gd name="T59" fmla="*/ 171 h 220"/>
                <a:gd name="T60" fmla="*/ 129 w 280"/>
                <a:gd name="T61" fmla="*/ 185 h 220"/>
                <a:gd name="T62" fmla="*/ 124 w 280"/>
                <a:gd name="T63" fmla="*/ 199 h 220"/>
                <a:gd name="T64" fmla="*/ 98 w 280"/>
                <a:gd name="T65" fmla="*/ 193 h 220"/>
                <a:gd name="T66" fmla="*/ 95 w 280"/>
                <a:gd name="T67" fmla="*/ 175 h 220"/>
                <a:gd name="T68" fmla="*/ 83 w 280"/>
                <a:gd name="T69" fmla="*/ 168 h 220"/>
                <a:gd name="T70" fmla="*/ 79 w 280"/>
                <a:gd name="T71" fmla="*/ 155 h 220"/>
                <a:gd name="T72" fmla="*/ 76 w 280"/>
                <a:gd name="T73" fmla="*/ 142 h 220"/>
                <a:gd name="T74" fmla="*/ 65 w 280"/>
                <a:gd name="T75" fmla="*/ 134 h 220"/>
                <a:gd name="T76" fmla="*/ 54 w 280"/>
                <a:gd name="T77" fmla="*/ 117 h 220"/>
                <a:gd name="T78" fmla="*/ 62 w 280"/>
                <a:gd name="T79" fmla="*/ 108 h 220"/>
                <a:gd name="T80" fmla="*/ 54 w 280"/>
                <a:gd name="T81" fmla="*/ 98 h 220"/>
                <a:gd name="T82" fmla="*/ 51 w 280"/>
                <a:gd name="T83" fmla="*/ 85 h 220"/>
                <a:gd name="T84" fmla="*/ 25 w 280"/>
                <a:gd name="T85" fmla="*/ 65 h 220"/>
                <a:gd name="T86" fmla="*/ 1 w 280"/>
                <a:gd name="T87" fmla="*/ 47 h 220"/>
                <a:gd name="T88" fmla="*/ 20 w 280"/>
                <a:gd name="T89" fmla="*/ 30 h 220"/>
                <a:gd name="T90" fmla="*/ 39 w 280"/>
                <a:gd name="T91" fmla="*/ 38 h 220"/>
                <a:gd name="T92" fmla="*/ 53 w 280"/>
                <a:gd name="T93" fmla="*/ 36 h 220"/>
                <a:gd name="T94" fmla="*/ 66 w 280"/>
                <a:gd name="T95" fmla="*/ 46 h 220"/>
                <a:gd name="T96" fmla="*/ 78 w 280"/>
                <a:gd name="T97" fmla="*/ 36 h 220"/>
                <a:gd name="T98" fmla="*/ 83 w 280"/>
                <a:gd name="T99" fmla="*/ 35 h 220"/>
                <a:gd name="T100" fmla="*/ 98 w 280"/>
                <a:gd name="T101" fmla="*/ 30 h 220"/>
                <a:gd name="T102" fmla="*/ 111 w 280"/>
                <a:gd name="T103" fmla="*/ 25 h 220"/>
                <a:gd name="T104" fmla="*/ 128 w 280"/>
                <a:gd name="T105" fmla="*/ 18 h 220"/>
                <a:gd name="T106" fmla="*/ 136 w 280"/>
                <a:gd name="T107" fmla="*/ 14 h 220"/>
                <a:gd name="T108" fmla="*/ 144 w 280"/>
                <a:gd name="T109" fmla="*/ 9 h 220"/>
                <a:gd name="T110" fmla="*/ 156 w 280"/>
                <a:gd name="T111" fmla="*/ 9 h 220"/>
                <a:gd name="T112" fmla="*/ 161 w 280"/>
                <a:gd name="T113" fmla="*/ 0 h 220"/>
                <a:gd name="T114" fmla="*/ 173 w 280"/>
                <a:gd name="T115" fmla="*/ 2 h 220"/>
                <a:gd name="T116" fmla="*/ 182 w 280"/>
                <a:gd name="T117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0" h="220">
                  <a:moveTo>
                    <a:pt x="191" y="3"/>
                  </a:moveTo>
                  <a:lnTo>
                    <a:pt x="196" y="11"/>
                  </a:lnTo>
                  <a:lnTo>
                    <a:pt x="196" y="13"/>
                  </a:lnTo>
                  <a:lnTo>
                    <a:pt x="199" y="15"/>
                  </a:lnTo>
                  <a:lnTo>
                    <a:pt x="200" y="14"/>
                  </a:lnTo>
                  <a:lnTo>
                    <a:pt x="203" y="14"/>
                  </a:lnTo>
                  <a:lnTo>
                    <a:pt x="203" y="15"/>
                  </a:lnTo>
                  <a:lnTo>
                    <a:pt x="204" y="17"/>
                  </a:lnTo>
                  <a:lnTo>
                    <a:pt x="210" y="18"/>
                  </a:lnTo>
                  <a:lnTo>
                    <a:pt x="212" y="17"/>
                  </a:lnTo>
                  <a:lnTo>
                    <a:pt x="215" y="14"/>
                  </a:lnTo>
                  <a:lnTo>
                    <a:pt x="218" y="17"/>
                  </a:lnTo>
                  <a:lnTo>
                    <a:pt x="219" y="17"/>
                  </a:lnTo>
                  <a:lnTo>
                    <a:pt x="219" y="18"/>
                  </a:lnTo>
                  <a:lnTo>
                    <a:pt x="220" y="18"/>
                  </a:lnTo>
                  <a:lnTo>
                    <a:pt x="222" y="17"/>
                  </a:lnTo>
                  <a:lnTo>
                    <a:pt x="222" y="21"/>
                  </a:lnTo>
                  <a:lnTo>
                    <a:pt x="222" y="22"/>
                  </a:lnTo>
                  <a:lnTo>
                    <a:pt x="225" y="27"/>
                  </a:lnTo>
                  <a:lnTo>
                    <a:pt x="227" y="27"/>
                  </a:lnTo>
                  <a:lnTo>
                    <a:pt x="231" y="27"/>
                  </a:lnTo>
                  <a:lnTo>
                    <a:pt x="232" y="29"/>
                  </a:lnTo>
                  <a:lnTo>
                    <a:pt x="231" y="30"/>
                  </a:lnTo>
                  <a:lnTo>
                    <a:pt x="235" y="33"/>
                  </a:lnTo>
                  <a:lnTo>
                    <a:pt x="239" y="31"/>
                  </a:lnTo>
                  <a:lnTo>
                    <a:pt x="239" y="29"/>
                  </a:lnTo>
                  <a:lnTo>
                    <a:pt x="241" y="29"/>
                  </a:lnTo>
                  <a:lnTo>
                    <a:pt x="243" y="27"/>
                  </a:lnTo>
                  <a:lnTo>
                    <a:pt x="245" y="25"/>
                  </a:lnTo>
                  <a:lnTo>
                    <a:pt x="247" y="25"/>
                  </a:lnTo>
                  <a:lnTo>
                    <a:pt x="245" y="27"/>
                  </a:lnTo>
                  <a:lnTo>
                    <a:pt x="245" y="29"/>
                  </a:lnTo>
                  <a:lnTo>
                    <a:pt x="245" y="30"/>
                  </a:lnTo>
                  <a:lnTo>
                    <a:pt x="245" y="31"/>
                  </a:lnTo>
                  <a:lnTo>
                    <a:pt x="247" y="31"/>
                  </a:lnTo>
                  <a:lnTo>
                    <a:pt x="247" y="33"/>
                  </a:lnTo>
                  <a:lnTo>
                    <a:pt x="245" y="33"/>
                  </a:lnTo>
                  <a:lnTo>
                    <a:pt x="247" y="34"/>
                  </a:lnTo>
                  <a:lnTo>
                    <a:pt x="248" y="34"/>
                  </a:lnTo>
                  <a:lnTo>
                    <a:pt x="248" y="38"/>
                  </a:lnTo>
                  <a:lnTo>
                    <a:pt x="248" y="40"/>
                  </a:lnTo>
                  <a:lnTo>
                    <a:pt x="248" y="44"/>
                  </a:lnTo>
                  <a:lnTo>
                    <a:pt x="252" y="46"/>
                  </a:lnTo>
                  <a:lnTo>
                    <a:pt x="254" y="46"/>
                  </a:lnTo>
                  <a:lnTo>
                    <a:pt x="254" y="47"/>
                  </a:lnTo>
                  <a:lnTo>
                    <a:pt x="257" y="50"/>
                  </a:lnTo>
                  <a:lnTo>
                    <a:pt x="257" y="51"/>
                  </a:lnTo>
                  <a:lnTo>
                    <a:pt x="254" y="51"/>
                  </a:lnTo>
                  <a:lnTo>
                    <a:pt x="252" y="51"/>
                  </a:lnTo>
                  <a:lnTo>
                    <a:pt x="251" y="52"/>
                  </a:lnTo>
                  <a:lnTo>
                    <a:pt x="251" y="54"/>
                  </a:lnTo>
                  <a:lnTo>
                    <a:pt x="249" y="58"/>
                  </a:lnTo>
                  <a:lnTo>
                    <a:pt x="249" y="59"/>
                  </a:lnTo>
                  <a:lnTo>
                    <a:pt x="251" y="60"/>
                  </a:lnTo>
                  <a:lnTo>
                    <a:pt x="249" y="62"/>
                  </a:lnTo>
                  <a:lnTo>
                    <a:pt x="248" y="65"/>
                  </a:lnTo>
                  <a:lnTo>
                    <a:pt x="251" y="67"/>
                  </a:lnTo>
                  <a:lnTo>
                    <a:pt x="253" y="67"/>
                  </a:lnTo>
                  <a:lnTo>
                    <a:pt x="254" y="71"/>
                  </a:lnTo>
                  <a:lnTo>
                    <a:pt x="253" y="75"/>
                  </a:lnTo>
                  <a:lnTo>
                    <a:pt x="251" y="76"/>
                  </a:lnTo>
                  <a:lnTo>
                    <a:pt x="251" y="77"/>
                  </a:lnTo>
                  <a:lnTo>
                    <a:pt x="249" y="77"/>
                  </a:lnTo>
                  <a:lnTo>
                    <a:pt x="245" y="79"/>
                  </a:lnTo>
                  <a:lnTo>
                    <a:pt x="239" y="81"/>
                  </a:lnTo>
                  <a:lnTo>
                    <a:pt x="240" y="83"/>
                  </a:lnTo>
                  <a:lnTo>
                    <a:pt x="240" y="84"/>
                  </a:lnTo>
                  <a:lnTo>
                    <a:pt x="240" y="85"/>
                  </a:lnTo>
                  <a:lnTo>
                    <a:pt x="239" y="85"/>
                  </a:lnTo>
                  <a:lnTo>
                    <a:pt x="240" y="88"/>
                  </a:lnTo>
                  <a:lnTo>
                    <a:pt x="243" y="91"/>
                  </a:lnTo>
                  <a:lnTo>
                    <a:pt x="245" y="91"/>
                  </a:lnTo>
                  <a:lnTo>
                    <a:pt x="249" y="96"/>
                  </a:lnTo>
                  <a:lnTo>
                    <a:pt x="251" y="98"/>
                  </a:lnTo>
                  <a:lnTo>
                    <a:pt x="252" y="102"/>
                  </a:lnTo>
                  <a:lnTo>
                    <a:pt x="252" y="104"/>
                  </a:lnTo>
                  <a:lnTo>
                    <a:pt x="249" y="106"/>
                  </a:lnTo>
                  <a:lnTo>
                    <a:pt x="252" y="106"/>
                  </a:lnTo>
                  <a:lnTo>
                    <a:pt x="253" y="108"/>
                  </a:lnTo>
                  <a:lnTo>
                    <a:pt x="254" y="108"/>
                  </a:lnTo>
                  <a:lnTo>
                    <a:pt x="258" y="109"/>
                  </a:lnTo>
                  <a:lnTo>
                    <a:pt x="265" y="109"/>
                  </a:lnTo>
                  <a:lnTo>
                    <a:pt x="268" y="110"/>
                  </a:lnTo>
                  <a:lnTo>
                    <a:pt x="268" y="112"/>
                  </a:lnTo>
                  <a:lnTo>
                    <a:pt x="269" y="112"/>
                  </a:lnTo>
                  <a:lnTo>
                    <a:pt x="270" y="113"/>
                  </a:lnTo>
                  <a:lnTo>
                    <a:pt x="270" y="114"/>
                  </a:lnTo>
                  <a:lnTo>
                    <a:pt x="270" y="117"/>
                  </a:lnTo>
                  <a:lnTo>
                    <a:pt x="278" y="113"/>
                  </a:lnTo>
                  <a:lnTo>
                    <a:pt x="280" y="116"/>
                  </a:lnTo>
                  <a:lnTo>
                    <a:pt x="277" y="117"/>
                  </a:lnTo>
                  <a:lnTo>
                    <a:pt x="278" y="121"/>
                  </a:lnTo>
                  <a:lnTo>
                    <a:pt x="277" y="122"/>
                  </a:lnTo>
                  <a:lnTo>
                    <a:pt x="280" y="125"/>
                  </a:lnTo>
                  <a:lnTo>
                    <a:pt x="278" y="129"/>
                  </a:lnTo>
                  <a:lnTo>
                    <a:pt x="273" y="135"/>
                  </a:lnTo>
                  <a:lnTo>
                    <a:pt x="277" y="138"/>
                  </a:lnTo>
                  <a:lnTo>
                    <a:pt x="273" y="141"/>
                  </a:lnTo>
                  <a:lnTo>
                    <a:pt x="272" y="143"/>
                  </a:lnTo>
                  <a:lnTo>
                    <a:pt x="273" y="145"/>
                  </a:lnTo>
                  <a:lnTo>
                    <a:pt x="273" y="146"/>
                  </a:lnTo>
                  <a:lnTo>
                    <a:pt x="270" y="151"/>
                  </a:lnTo>
                  <a:lnTo>
                    <a:pt x="269" y="151"/>
                  </a:lnTo>
                  <a:lnTo>
                    <a:pt x="269" y="153"/>
                  </a:lnTo>
                  <a:lnTo>
                    <a:pt x="266" y="151"/>
                  </a:lnTo>
                  <a:lnTo>
                    <a:pt x="266" y="150"/>
                  </a:lnTo>
                  <a:lnTo>
                    <a:pt x="261" y="151"/>
                  </a:lnTo>
                  <a:lnTo>
                    <a:pt x="261" y="153"/>
                  </a:lnTo>
                  <a:lnTo>
                    <a:pt x="262" y="154"/>
                  </a:lnTo>
                  <a:lnTo>
                    <a:pt x="262" y="155"/>
                  </a:lnTo>
                  <a:lnTo>
                    <a:pt x="261" y="158"/>
                  </a:lnTo>
                  <a:lnTo>
                    <a:pt x="258" y="160"/>
                  </a:lnTo>
                  <a:lnTo>
                    <a:pt x="257" y="160"/>
                  </a:lnTo>
                  <a:lnTo>
                    <a:pt x="257" y="162"/>
                  </a:lnTo>
                  <a:lnTo>
                    <a:pt x="257" y="164"/>
                  </a:lnTo>
                  <a:lnTo>
                    <a:pt x="254" y="163"/>
                  </a:lnTo>
                  <a:lnTo>
                    <a:pt x="253" y="160"/>
                  </a:lnTo>
                  <a:lnTo>
                    <a:pt x="252" y="162"/>
                  </a:lnTo>
                  <a:lnTo>
                    <a:pt x="251" y="166"/>
                  </a:lnTo>
                  <a:lnTo>
                    <a:pt x="251" y="167"/>
                  </a:lnTo>
                  <a:lnTo>
                    <a:pt x="249" y="167"/>
                  </a:lnTo>
                  <a:lnTo>
                    <a:pt x="248" y="168"/>
                  </a:lnTo>
                  <a:lnTo>
                    <a:pt x="247" y="172"/>
                  </a:lnTo>
                  <a:lnTo>
                    <a:pt x="248" y="172"/>
                  </a:lnTo>
                  <a:lnTo>
                    <a:pt x="251" y="175"/>
                  </a:lnTo>
                  <a:lnTo>
                    <a:pt x="249" y="179"/>
                  </a:lnTo>
                  <a:lnTo>
                    <a:pt x="249" y="182"/>
                  </a:lnTo>
                  <a:lnTo>
                    <a:pt x="251" y="183"/>
                  </a:lnTo>
                  <a:lnTo>
                    <a:pt x="254" y="189"/>
                  </a:lnTo>
                  <a:lnTo>
                    <a:pt x="260" y="191"/>
                  </a:lnTo>
                  <a:lnTo>
                    <a:pt x="260" y="195"/>
                  </a:lnTo>
                  <a:lnTo>
                    <a:pt x="264" y="201"/>
                  </a:lnTo>
                  <a:lnTo>
                    <a:pt x="266" y="203"/>
                  </a:lnTo>
                  <a:lnTo>
                    <a:pt x="268" y="201"/>
                  </a:lnTo>
                  <a:lnTo>
                    <a:pt x="266" y="204"/>
                  </a:lnTo>
                  <a:lnTo>
                    <a:pt x="266" y="205"/>
                  </a:lnTo>
                  <a:lnTo>
                    <a:pt x="266" y="208"/>
                  </a:lnTo>
                  <a:lnTo>
                    <a:pt x="262" y="208"/>
                  </a:lnTo>
                  <a:lnTo>
                    <a:pt x="257" y="208"/>
                  </a:lnTo>
                  <a:lnTo>
                    <a:pt x="253" y="209"/>
                  </a:lnTo>
                  <a:lnTo>
                    <a:pt x="252" y="212"/>
                  </a:lnTo>
                  <a:lnTo>
                    <a:pt x="251" y="213"/>
                  </a:lnTo>
                  <a:lnTo>
                    <a:pt x="249" y="216"/>
                  </a:lnTo>
                  <a:lnTo>
                    <a:pt x="247" y="220"/>
                  </a:lnTo>
                  <a:lnTo>
                    <a:pt x="244" y="218"/>
                  </a:lnTo>
                  <a:lnTo>
                    <a:pt x="243" y="216"/>
                  </a:lnTo>
                  <a:lnTo>
                    <a:pt x="239" y="216"/>
                  </a:lnTo>
                  <a:lnTo>
                    <a:pt x="237" y="216"/>
                  </a:lnTo>
                  <a:lnTo>
                    <a:pt x="237" y="216"/>
                  </a:lnTo>
                  <a:lnTo>
                    <a:pt x="235" y="214"/>
                  </a:lnTo>
                  <a:lnTo>
                    <a:pt x="233" y="213"/>
                  </a:lnTo>
                  <a:lnTo>
                    <a:pt x="223" y="214"/>
                  </a:lnTo>
                  <a:lnTo>
                    <a:pt x="222" y="217"/>
                  </a:lnTo>
                  <a:lnTo>
                    <a:pt x="220" y="218"/>
                  </a:lnTo>
                  <a:lnTo>
                    <a:pt x="220" y="216"/>
                  </a:lnTo>
                  <a:lnTo>
                    <a:pt x="218" y="212"/>
                  </a:lnTo>
                  <a:lnTo>
                    <a:pt x="211" y="213"/>
                  </a:lnTo>
                  <a:lnTo>
                    <a:pt x="210" y="214"/>
                  </a:lnTo>
                  <a:lnTo>
                    <a:pt x="210" y="216"/>
                  </a:lnTo>
                  <a:lnTo>
                    <a:pt x="206" y="212"/>
                  </a:lnTo>
                  <a:lnTo>
                    <a:pt x="203" y="211"/>
                  </a:lnTo>
                  <a:lnTo>
                    <a:pt x="203" y="209"/>
                  </a:lnTo>
                  <a:lnTo>
                    <a:pt x="202" y="207"/>
                  </a:lnTo>
                  <a:lnTo>
                    <a:pt x="196" y="207"/>
                  </a:lnTo>
                  <a:lnTo>
                    <a:pt x="195" y="208"/>
                  </a:lnTo>
                  <a:lnTo>
                    <a:pt x="195" y="204"/>
                  </a:lnTo>
                  <a:lnTo>
                    <a:pt x="196" y="204"/>
                  </a:lnTo>
                  <a:lnTo>
                    <a:pt x="198" y="203"/>
                  </a:lnTo>
                  <a:lnTo>
                    <a:pt x="195" y="201"/>
                  </a:lnTo>
                  <a:lnTo>
                    <a:pt x="190" y="203"/>
                  </a:lnTo>
                  <a:lnTo>
                    <a:pt x="190" y="207"/>
                  </a:lnTo>
                  <a:lnTo>
                    <a:pt x="190" y="208"/>
                  </a:lnTo>
                  <a:lnTo>
                    <a:pt x="191" y="209"/>
                  </a:lnTo>
                  <a:lnTo>
                    <a:pt x="191" y="211"/>
                  </a:lnTo>
                  <a:lnTo>
                    <a:pt x="187" y="213"/>
                  </a:lnTo>
                  <a:lnTo>
                    <a:pt x="186" y="213"/>
                  </a:lnTo>
                  <a:lnTo>
                    <a:pt x="185" y="217"/>
                  </a:lnTo>
                  <a:lnTo>
                    <a:pt x="182" y="218"/>
                  </a:lnTo>
                  <a:lnTo>
                    <a:pt x="178" y="216"/>
                  </a:lnTo>
                  <a:lnTo>
                    <a:pt x="178" y="211"/>
                  </a:lnTo>
                  <a:lnTo>
                    <a:pt x="179" y="209"/>
                  </a:lnTo>
                  <a:lnTo>
                    <a:pt x="178" y="204"/>
                  </a:lnTo>
                  <a:lnTo>
                    <a:pt x="177" y="201"/>
                  </a:lnTo>
                  <a:lnTo>
                    <a:pt x="175" y="200"/>
                  </a:lnTo>
                  <a:lnTo>
                    <a:pt x="175" y="199"/>
                  </a:lnTo>
                  <a:lnTo>
                    <a:pt x="175" y="197"/>
                  </a:lnTo>
                  <a:lnTo>
                    <a:pt x="175" y="196"/>
                  </a:lnTo>
                  <a:lnTo>
                    <a:pt x="174" y="195"/>
                  </a:lnTo>
                  <a:lnTo>
                    <a:pt x="175" y="191"/>
                  </a:lnTo>
                  <a:lnTo>
                    <a:pt x="175" y="189"/>
                  </a:lnTo>
                  <a:lnTo>
                    <a:pt x="177" y="185"/>
                  </a:lnTo>
                  <a:lnTo>
                    <a:pt x="174" y="185"/>
                  </a:lnTo>
                  <a:lnTo>
                    <a:pt x="173" y="185"/>
                  </a:lnTo>
                  <a:lnTo>
                    <a:pt x="171" y="185"/>
                  </a:lnTo>
                  <a:lnTo>
                    <a:pt x="170" y="184"/>
                  </a:lnTo>
                  <a:lnTo>
                    <a:pt x="167" y="183"/>
                  </a:lnTo>
                  <a:lnTo>
                    <a:pt x="166" y="182"/>
                  </a:lnTo>
                  <a:lnTo>
                    <a:pt x="161" y="176"/>
                  </a:lnTo>
                  <a:lnTo>
                    <a:pt x="158" y="179"/>
                  </a:lnTo>
                  <a:lnTo>
                    <a:pt x="157" y="179"/>
                  </a:lnTo>
                  <a:lnTo>
                    <a:pt x="156" y="178"/>
                  </a:lnTo>
                  <a:lnTo>
                    <a:pt x="153" y="175"/>
                  </a:lnTo>
                  <a:lnTo>
                    <a:pt x="150" y="172"/>
                  </a:lnTo>
                  <a:lnTo>
                    <a:pt x="146" y="171"/>
                  </a:lnTo>
                  <a:lnTo>
                    <a:pt x="145" y="172"/>
                  </a:lnTo>
                  <a:lnTo>
                    <a:pt x="144" y="174"/>
                  </a:lnTo>
                  <a:lnTo>
                    <a:pt x="140" y="175"/>
                  </a:lnTo>
                  <a:lnTo>
                    <a:pt x="137" y="175"/>
                  </a:lnTo>
                  <a:lnTo>
                    <a:pt x="133" y="172"/>
                  </a:lnTo>
                  <a:lnTo>
                    <a:pt x="130" y="171"/>
                  </a:lnTo>
                  <a:lnTo>
                    <a:pt x="124" y="174"/>
                  </a:lnTo>
                  <a:lnTo>
                    <a:pt x="127" y="178"/>
                  </a:lnTo>
                  <a:lnTo>
                    <a:pt x="128" y="179"/>
                  </a:lnTo>
                  <a:lnTo>
                    <a:pt x="127" y="180"/>
                  </a:lnTo>
                  <a:lnTo>
                    <a:pt x="127" y="182"/>
                  </a:lnTo>
                  <a:lnTo>
                    <a:pt x="128" y="184"/>
                  </a:lnTo>
                  <a:lnTo>
                    <a:pt x="129" y="185"/>
                  </a:lnTo>
                  <a:lnTo>
                    <a:pt x="129" y="188"/>
                  </a:lnTo>
                  <a:lnTo>
                    <a:pt x="129" y="189"/>
                  </a:lnTo>
                  <a:lnTo>
                    <a:pt x="128" y="191"/>
                  </a:lnTo>
                  <a:lnTo>
                    <a:pt x="125" y="191"/>
                  </a:lnTo>
                  <a:lnTo>
                    <a:pt x="125" y="195"/>
                  </a:lnTo>
                  <a:lnTo>
                    <a:pt x="125" y="196"/>
                  </a:lnTo>
                  <a:lnTo>
                    <a:pt x="124" y="199"/>
                  </a:lnTo>
                  <a:lnTo>
                    <a:pt x="123" y="200"/>
                  </a:lnTo>
                  <a:lnTo>
                    <a:pt x="121" y="200"/>
                  </a:lnTo>
                  <a:lnTo>
                    <a:pt x="112" y="195"/>
                  </a:lnTo>
                  <a:lnTo>
                    <a:pt x="111" y="193"/>
                  </a:lnTo>
                  <a:lnTo>
                    <a:pt x="105" y="192"/>
                  </a:lnTo>
                  <a:lnTo>
                    <a:pt x="99" y="192"/>
                  </a:lnTo>
                  <a:lnTo>
                    <a:pt x="98" y="193"/>
                  </a:lnTo>
                  <a:lnTo>
                    <a:pt x="96" y="193"/>
                  </a:lnTo>
                  <a:lnTo>
                    <a:pt x="94" y="191"/>
                  </a:lnTo>
                  <a:lnTo>
                    <a:pt x="91" y="188"/>
                  </a:lnTo>
                  <a:lnTo>
                    <a:pt x="88" y="183"/>
                  </a:lnTo>
                  <a:lnTo>
                    <a:pt x="92" y="178"/>
                  </a:lnTo>
                  <a:lnTo>
                    <a:pt x="94" y="176"/>
                  </a:lnTo>
                  <a:lnTo>
                    <a:pt x="95" y="175"/>
                  </a:lnTo>
                  <a:lnTo>
                    <a:pt x="94" y="172"/>
                  </a:lnTo>
                  <a:lnTo>
                    <a:pt x="92" y="171"/>
                  </a:lnTo>
                  <a:lnTo>
                    <a:pt x="92" y="170"/>
                  </a:lnTo>
                  <a:lnTo>
                    <a:pt x="90" y="171"/>
                  </a:lnTo>
                  <a:lnTo>
                    <a:pt x="88" y="171"/>
                  </a:lnTo>
                  <a:lnTo>
                    <a:pt x="84" y="171"/>
                  </a:lnTo>
                  <a:lnTo>
                    <a:pt x="83" y="168"/>
                  </a:lnTo>
                  <a:lnTo>
                    <a:pt x="83" y="164"/>
                  </a:lnTo>
                  <a:lnTo>
                    <a:pt x="83" y="159"/>
                  </a:lnTo>
                  <a:lnTo>
                    <a:pt x="83" y="158"/>
                  </a:lnTo>
                  <a:lnTo>
                    <a:pt x="82" y="155"/>
                  </a:lnTo>
                  <a:lnTo>
                    <a:pt x="80" y="154"/>
                  </a:lnTo>
                  <a:lnTo>
                    <a:pt x="79" y="154"/>
                  </a:lnTo>
                  <a:lnTo>
                    <a:pt x="79" y="155"/>
                  </a:lnTo>
                  <a:lnTo>
                    <a:pt x="78" y="154"/>
                  </a:lnTo>
                  <a:lnTo>
                    <a:pt x="78" y="151"/>
                  </a:lnTo>
                  <a:lnTo>
                    <a:pt x="78" y="150"/>
                  </a:lnTo>
                  <a:lnTo>
                    <a:pt x="79" y="147"/>
                  </a:lnTo>
                  <a:lnTo>
                    <a:pt x="79" y="143"/>
                  </a:lnTo>
                  <a:lnTo>
                    <a:pt x="78" y="142"/>
                  </a:lnTo>
                  <a:lnTo>
                    <a:pt x="76" y="142"/>
                  </a:lnTo>
                  <a:lnTo>
                    <a:pt x="75" y="143"/>
                  </a:lnTo>
                  <a:lnTo>
                    <a:pt x="75" y="141"/>
                  </a:lnTo>
                  <a:lnTo>
                    <a:pt x="71" y="138"/>
                  </a:lnTo>
                  <a:lnTo>
                    <a:pt x="70" y="138"/>
                  </a:lnTo>
                  <a:lnTo>
                    <a:pt x="67" y="135"/>
                  </a:lnTo>
                  <a:lnTo>
                    <a:pt x="66" y="134"/>
                  </a:lnTo>
                  <a:lnTo>
                    <a:pt x="65" y="134"/>
                  </a:lnTo>
                  <a:lnTo>
                    <a:pt x="58" y="126"/>
                  </a:lnTo>
                  <a:lnTo>
                    <a:pt x="59" y="125"/>
                  </a:lnTo>
                  <a:lnTo>
                    <a:pt x="61" y="122"/>
                  </a:lnTo>
                  <a:lnTo>
                    <a:pt x="58" y="120"/>
                  </a:lnTo>
                  <a:lnTo>
                    <a:pt x="55" y="120"/>
                  </a:lnTo>
                  <a:lnTo>
                    <a:pt x="55" y="118"/>
                  </a:lnTo>
                  <a:lnTo>
                    <a:pt x="54" y="117"/>
                  </a:lnTo>
                  <a:lnTo>
                    <a:pt x="51" y="113"/>
                  </a:lnTo>
                  <a:lnTo>
                    <a:pt x="51" y="112"/>
                  </a:lnTo>
                  <a:lnTo>
                    <a:pt x="53" y="110"/>
                  </a:lnTo>
                  <a:lnTo>
                    <a:pt x="57" y="110"/>
                  </a:lnTo>
                  <a:lnTo>
                    <a:pt x="57" y="112"/>
                  </a:lnTo>
                  <a:lnTo>
                    <a:pt x="58" y="113"/>
                  </a:lnTo>
                  <a:lnTo>
                    <a:pt x="62" y="108"/>
                  </a:lnTo>
                  <a:lnTo>
                    <a:pt x="61" y="106"/>
                  </a:lnTo>
                  <a:lnTo>
                    <a:pt x="59" y="106"/>
                  </a:lnTo>
                  <a:lnTo>
                    <a:pt x="58" y="106"/>
                  </a:lnTo>
                  <a:lnTo>
                    <a:pt x="58" y="102"/>
                  </a:lnTo>
                  <a:lnTo>
                    <a:pt x="58" y="100"/>
                  </a:lnTo>
                  <a:lnTo>
                    <a:pt x="55" y="97"/>
                  </a:lnTo>
                  <a:lnTo>
                    <a:pt x="54" y="98"/>
                  </a:lnTo>
                  <a:lnTo>
                    <a:pt x="53" y="98"/>
                  </a:lnTo>
                  <a:lnTo>
                    <a:pt x="49" y="96"/>
                  </a:lnTo>
                  <a:lnTo>
                    <a:pt x="49" y="93"/>
                  </a:lnTo>
                  <a:lnTo>
                    <a:pt x="47" y="93"/>
                  </a:lnTo>
                  <a:lnTo>
                    <a:pt x="47" y="92"/>
                  </a:lnTo>
                  <a:lnTo>
                    <a:pt x="47" y="88"/>
                  </a:lnTo>
                  <a:lnTo>
                    <a:pt x="51" y="85"/>
                  </a:lnTo>
                  <a:lnTo>
                    <a:pt x="46" y="77"/>
                  </a:lnTo>
                  <a:lnTo>
                    <a:pt x="43" y="77"/>
                  </a:lnTo>
                  <a:lnTo>
                    <a:pt x="38" y="73"/>
                  </a:lnTo>
                  <a:lnTo>
                    <a:pt x="37" y="72"/>
                  </a:lnTo>
                  <a:lnTo>
                    <a:pt x="33" y="71"/>
                  </a:lnTo>
                  <a:lnTo>
                    <a:pt x="28" y="65"/>
                  </a:lnTo>
                  <a:lnTo>
                    <a:pt x="25" y="65"/>
                  </a:lnTo>
                  <a:lnTo>
                    <a:pt x="20" y="64"/>
                  </a:lnTo>
                  <a:lnTo>
                    <a:pt x="17" y="60"/>
                  </a:lnTo>
                  <a:lnTo>
                    <a:pt x="16" y="59"/>
                  </a:lnTo>
                  <a:lnTo>
                    <a:pt x="12" y="64"/>
                  </a:lnTo>
                  <a:lnTo>
                    <a:pt x="4" y="64"/>
                  </a:lnTo>
                  <a:lnTo>
                    <a:pt x="1" y="62"/>
                  </a:lnTo>
                  <a:lnTo>
                    <a:pt x="1" y="47"/>
                  </a:lnTo>
                  <a:lnTo>
                    <a:pt x="0" y="36"/>
                  </a:lnTo>
                  <a:lnTo>
                    <a:pt x="1" y="34"/>
                  </a:lnTo>
                  <a:lnTo>
                    <a:pt x="6" y="27"/>
                  </a:lnTo>
                  <a:lnTo>
                    <a:pt x="14" y="30"/>
                  </a:lnTo>
                  <a:lnTo>
                    <a:pt x="16" y="31"/>
                  </a:lnTo>
                  <a:lnTo>
                    <a:pt x="17" y="30"/>
                  </a:lnTo>
                  <a:lnTo>
                    <a:pt x="20" y="30"/>
                  </a:lnTo>
                  <a:lnTo>
                    <a:pt x="21" y="31"/>
                  </a:lnTo>
                  <a:lnTo>
                    <a:pt x="25" y="34"/>
                  </a:lnTo>
                  <a:lnTo>
                    <a:pt x="29" y="33"/>
                  </a:lnTo>
                  <a:lnTo>
                    <a:pt x="32" y="34"/>
                  </a:lnTo>
                  <a:lnTo>
                    <a:pt x="34" y="35"/>
                  </a:lnTo>
                  <a:lnTo>
                    <a:pt x="37" y="38"/>
                  </a:lnTo>
                  <a:lnTo>
                    <a:pt x="39" y="38"/>
                  </a:lnTo>
                  <a:lnTo>
                    <a:pt x="42" y="36"/>
                  </a:lnTo>
                  <a:lnTo>
                    <a:pt x="43" y="39"/>
                  </a:lnTo>
                  <a:lnTo>
                    <a:pt x="45" y="39"/>
                  </a:lnTo>
                  <a:lnTo>
                    <a:pt x="47" y="36"/>
                  </a:lnTo>
                  <a:lnTo>
                    <a:pt x="47" y="35"/>
                  </a:lnTo>
                  <a:lnTo>
                    <a:pt x="51" y="36"/>
                  </a:lnTo>
                  <a:lnTo>
                    <a:pt x="53" y="36"/>
                  </a:lnTo>
                  <a:lnTo>
                    <a:pt x="54" y="36"/>
                  </a:lnTo>
                  <a:lnTo>
                    <a:pt x="55" y="35"/>
                  </a:lnTo>
                  <a:lnTo>
                    <a:pt x="58" y="39"/>
                  </a:lnTo>
                  <a:lnTo>
                    <a:pt x="59" y="39"/>
                  </a:lnTo>
                  <a:lnTo>
                    <a:pt x="61" y="44"/>
                  </a:lnTo>
                  <a:lnTo>
                    <a:pt x="62" y="46"/>
                  </a:lnTo>
                  <a:lnTo>
                    <a:pt x="66" y="46"/>
                  </a:lnTo>
                  <a:lnTo>
                    <a:pt x="67" y="44"/>
                  </a:lnTo>
                  <a:lnTo>
                    <a:pt x="67" y="42"/>
                  </a:lnTo>
                  <a:lnTo>
                    <a:pt x="70" y="40"/>
                  </a:lnTo>
                  <a:lnTo>
                    <a:pt x="71" y="38"/>
                  </a:lnTo>
                  <a:lnTo>
                    <a:pt x="75" y="35"/>
                  </a:lnTo>
                  <a:lnTo>
                    <a:pt x="76" y="36"/>
                  </a:lnTo>
                  <a:lnTo>
                    <a:pt x="78" y="36"/>
                  </a:lnTo>
                  <a:lnTo>
                    <a:pt x="79" y="35"/>
                  </a:lnTo>
                  <a:lnTo>
                    <a:pt x="79" y="34"/>
                  </a:lnTo>
                  <a:lnTo>
                    <a:pt x="79" y="33"/>
                  </a:lnTo>
                  <a:lnTo>
                    <a:pt x="79" y="31"/>
                  </a:lnTo>
                  <a:lnTo>
                    <a:pt x="80" y="34"/>
                  </a:lnTo>
                  <a:lnTo>
                    <a:pt x="82" y="35"/>
                  </a:lnTo>
                  <a:lnTo>
                    <a:pt x="83" y="35"/>
                  </a:lnTo>
                  <a:lnTo>
                    <a:pt x="88" y="34"/>
                  </a:lnTo>
                  <a:lnTo>
                    <a:pt x="88" y="36"/>
                  </a:lnTo>
                  <a:lnTo>
                    <a:pt x="90" y="38"/>
                  </a:lnTo>
                  <a:lnTo>
                    <a:pt x="92" y="36"/>
                  </a:lnTo>
                  <a:lnTo>
                    <a:pt x="92" y="35"/>
                  </a:lnTo>
                  <a:lnTo>
                    <a:pt x="95" y="31"/>
                  </a:lnTo>
                  <a:lnTo>
                    <a:pt x="98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5" y="30"/>
                  </a:lnTo>
                  <a:lnTo>
                    <a:pt x="108" y="29"/>
                  </a:lnTo>
                  <a:lnTo>
                    <a:pt x="109" y="27"/>
                  </a:lnTo>
                  <a:lnTo>
                    <a:pt x="111" y="26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20" y="18"/>
                  </a:lnTo>
                  <a:lnTo>
                    <a:pt x="121" y="17"/>
                  </a:lnTo>
                  <a:lnTo>
                    <a:pt x="124" y="15"/>
                  </a:lnTo>
                  <a:lnTo>
                    <a:pt x="125" y="18"/>
                  </a:lnTo>
                  <a:lnTo>
                    <a:pt x="127" y="18"/>
                  </a:lnTo>
                  <a:lnTo>
                    <a:pt x="128" y="18"/>
                  </a:lnTo>
                  <a:lnTo>
                    <a:pt x="129" y="19"/>
                  </a:lnTo>
                  <a:lnTo>
                    <a:pt x="132" y="18"/>
                  </a:lnTo>
                  <a:lnTo>
                    <a:pt x="132" y="17"/>
                  </a:lnTo>
                  <a:lnTo>
                    <a:pt x="130" y="15"/>
                  </a:lnTo>
                  <a:lnTo>
                    <a:pt x="132" y="17"/>
                  </a:lnTo>
                  <a:lnTo>
                    <a:pt x="133" y="17"/>
                  </a:lnTo>
                  <a:lnTo>
                    <a:pt x="136" y="14"/>
                  </a:lnTo>
                  <a:lnTo>
                    <a:pt x="136" y="13"/>
                  </a:lnTo>
                  <a:lnTo>
                    <a:pt x="138" y="11"/>
                  </a:lnTo>
                  <a:lnTo>
                    <a:pt x="140" y="11"/>
                  </a:lnTo>
                  <a:lnTo>
                    <a:pt x="142" y="14"/>
                  </a:lnTo>
                  <a:lnTo>
                    <a:pt x="142" y="11"/>
                  </a:lnTo>
                  <a:lnTo>
                    <a:pt x="144" y="10"/>
                  </a:lnTo>
                  <a:lnTo>
                    <a:pt x="144" y="9"/>
                  </a:lnTo>
                  <a:lnTo>
                    <a:pt x="145" y="9"/>
                  </a:lnTo>
                  <a:lnTo>
                    <a:pt x="145" y="7"/>
                  </a:lnTo>
                  <a:lnTo>
                    <a:pt x="149" y="9"/>
                  </a:lnTo>
                  <a:lnTo>
                    <a:pt x="153" y="7"/>
                  </a:lnTo>
                  <a:lnTo>
                    <a:pt x="154" y="9"/>
                  </a:lnTo>
                  <a:lnTo>
                    <a:pt x="156" y="10"/>
                  </a:lnTo>
                  <a:lnTo>
                    <a:pt x="156" y="9"/>
                  </a:lnTo>
                  <a:lnTo>
                    <a:pt x="156" y="7"/>
                  </a:lnTo>
                  <a:lnTo>
                    <a:pt x="157" y="7"/>
                  </a:lnTo>
                  <a:lnTo>
                    <a:pt x="157" y="6"/>
                  </a:lnTo>
                  <a:lnTo>
                    <a:pt x="157" y="5"/>
                  </a:lnTo>
                  <a:lnTo>
                    <a:pt x="157" y="3"/>
                  </a:lnTo>
                  <a:lnTo>
                    <a:pt x="157" y="2"/>
                  </a:lnTo>
                  <a:lnTo>
                    <a:pt x="161" y="0"/>
                  </a:lnTo>
                  <a:lnTo>
                    <a:pt x="161" y="1"/>
                  </a:lnTo>
                  <a:lnTo>
                    <a:pt x="162" y="3"/>
                  </a:lnTo>
                  <a:lnTo>
                    <a:pt x="166" y="2"/>
                  </a:lnTo>
                  <a:lnTo>
                    <a:pt x="169" y="1"/>
                  </a:lnTo>
                  <a:lnTo>
                    <a:pt x="170" y="1"/>
                  </a:lnTo>
                  <a:lnTo>
                    <a:pt x="173" y="1"/>
                  </a:lnTo>
                  <a:lnTo>
                    <a:pt x="173" y="2"/>
                  </a:lnTo>
                  <a:lnTo>
                    <a:pt x="173" y="5"/>
                  </a:lnTo>
                  <a:lnTo>
                    <a:pt x="174" y="2"/>
                  </a:lnTo>
                  <a:lnTo>
                    <a:pt x="177" y="3"/>
                  </a:lnTo>
                  <a:lnTo>
                    <a:pt x="178" y="3"/>
                  </a:lnTo>
                  <a:lnTo>
                    <a:pt x="179" y="2"/>
                  </a:lnTo>
                  <a:lnTo>
                    <a:pt x="181" y="2"/>
                  </a:lnTo>
                  <a:lnTo>
                    <a:pt x="182" y="0"/>
                  </a:lnTo>
                  <a:lnTo>
                    <a:pt x="191" y="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7" name="Freeform 16">
              <a:extLst>
                <a:ext uri="{FF2B5EF4-FFF2-40B4-BE49-F238E27FC236}">
                  <a16:creationId xmlns:a16="http://schemas.microsoft.com/office/drawing/2014/main" id="{F377DD7A-2783-BB82-B1AF-7418985FA0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4388" y="217488"/>
              <a:ext cx="1509713" cy="1065213"/>
            </a:xfrm>
            <a:custGeom>
              <a:avLst/>
              <a:gdLst>
                <a:gd name="T0" fmla="*/ 488 w 951"/>
                <a:gd name="T1" fmla="*/ 120 h 671"/>
                <a:gd name="T2" fmla="*/ 434 w 951"/>
                <a:gd name="T3" fmla="*/ 156 h 671"/>
                <a:gd name="T4" fmla="*/ 454 w 951"/>
                <a:gd name="T5" fmla="*/ 158 h 671"/>
                <a:gd name="T6" fmla="*/ 505 w 951"/>
                <a:gd name="T7" fmla="*/ 128 h 671"/>
                <a:gd name="T8" fmla="*/ 539 w 951"/>
                <a:gd name="T9" fmla="*/ 147 h 671"/>
                <a:gd name="T10" fmla="*/ 600 w 951"/>
                <a:gd name="T11" fmla="*/ 147 h 671"/>
                <a:gd name="T12" fmla="*/ 656 w 951"/>
                <a:gd name="T13" fmla="*/ 193 h 671"/>
                <a:gd name="T14" fmla="*/ 703 w 951"/>
                <a:gd name="T15" fmla="*/ 238 h 671"/>
                <a:gd name="T16" fmla="*/ 781 w 951"/>
                <a:gd name="T17" fmla="*/ 248 h 671"/>
                <a:gd name="T18" fmla="*/ 790 w 951"/>
                <a:gd name="T19" fmla="*/ 338 h 671"/>
                <a:gd name="T20" fmla="*/ 892 w 951"/>
                <a:gd name="T21" fmla="*/ 377 h 671"/>
                <a:gd name="T22" fmla="*/ 919 w 951"/>
                <a:gd name="T23" fmla="*/ 447 h 671"/>
                <a:gd name="T24" fmla="*/ 951 w 951"/>
                <a:gd name="T25" fmla="*/ 551 h 671"/>
                <a:gd name="T26" fmla="*/ 905 w 951"/>
                <a:gd name="T27" fmla="*/ 538 h 671"/>
                <a:gd name="T28" fmla="*/ 832 w 951"/>
                <a:gd name="T29" fmla="*/ 516 h 671"/>
                <a:gd name="T30" fmla="*/ 793 w 951"/>
                <a:gd name="T31" fmla="*/ 464 h 671"/>
                <a:gd name="T32" fmla="*/ 754 w 951"/>
                <a:gd name="T33" fmla="*/ 520 h 671"/>
                <a:gd name="T34" fmla="*/ 708 w 951"/>
                <a:gd name="T35" fmla="*/ 580 h 671"/>
                <a:gd name="T36" fmla="*/ 646 w 951"/>
                <a:gd name="T37" fmla="*/ 600 h 671"/>
                <a:gd name="T38" fmla="*/ 595 w 951"/>
                <a:gd name="T39" fmla="*/ 627 h 671"/>
                <a:gd name="T40" fmla="*/ 538 w 951"/>
                <a:gd name="T41" fmla="*/ 616 h 671"/>
                <a:gd name="T42" fmla="*/ 448 w 951"/>
                <a:gd name="T43" fmla="*/ 586 h 671"/>
                <a:gd name="T44" fmla="*/ 377 w 951"/>
                <a:gd name="T45" fmla="*/ 570 h 671"/>
                <a:gd name="T46" fmla="*/ 318 w 951"/>
                <a:gd name="T47" fmla="*/ 608 h 671"/>
                <a:gd name="T48" fmla="*/ 243 w 951"/>
                <a:gd name="T49" fmla="*/ 633 h 671"/>
                <a:gd name="T50" fmla="*/ 202 w 951"/>
                <a:gd name="T51" fmla="*/ 667 h 671"/>
                <a:gd name="T52" fmla="*/ 117 w 951"/>
                <a:gd name="T53" fmla="*/ 623 h 671"/>
                <a:gd name="T54" fmla="*/ 69 w 951"/>
                <a:gd name="T55" fmla="*/ 584 h 671"/>
                <a:gd name="T56" fmla="*/ 7 w 951"/>
                <a:gd name="T57" fmla="*/ 549 h 671"/>
                <a:gd name="T58" fmla="*/ 55 w 951"/>
                <a:gd name="T59" fmla="*/ 482 h 671"/>
                <a:gd name="T60" fmla="*/ 61 w 951"/>
                <a:gd name="T61" fmla="*/ 426 h 671"/>
                <a:gd name="T62" fmla="*/ 51 w 951"/>
                <a:gd name="T63" fmla="*/ 351 h 671"/>
                <a:gd name="T64" fmla="*/ 91 w 951"/>
                <a:gd name="T65" fmla="*/ 310 h 671"/>
                <a:gd name="T66" fmla="*/ 198 w 951"/>
                <a:gd name="T67" fmla="*/ 329 h 671"/>
                <a:gd name="T68" fmla="*/ 228 w 951"/>
                <a:gd name="T69" fmla="*/ 290 h 671"/>
                <a:gd name="T70" fmla="*/ 281 w 951"/>
                <a:gd name="T71" fmla="*/ 236 h 671"/>
                <a:gd name="T72" fmla="*/ 368 w 951"/>
                <a:gd name="T73" fmla="*/ 235 h 671"/>
                <a:gd name="T74" fmla="*/ 442 w 951"/>
                <a:gd name="T75" fmla="*/ 133 h 671"/>
                <a:gd name="T76" fmla="*/ 842 w 951"/>
                <a:gd name="T77" fmla="*/ 301 h 671"/>
                <a:gd name="T78" fmla="*/ 208 w 951"/>
                <a:gd name="T79" fmla="*/ 293 h 671"/>
                <a:gd name="T80" fmla="*/ 839 w 951"/>
                <a:gd name="T81" fmla="*/ 259 h 671"/>
                <a:gd name="T82" fmla="*/ 835 w 951"/>
                <a:gd name="T83" fmla="*/ 340 h 671"/>
                <a:gd name="T84" fmla="*/ 822 w 951"/>
                <a:gd name="T85" fmla="*/ 297 h 671"/>
                <a:gd name="T86" fmla="*/ 830 w 951"/>
                <a:gd name="T87" fmla="*/ 260 h 671"/>
                <a:gd name="T88" fmla="*/ 777 w 951"/>
                <a:gd name="T89" fmla="*/ 265 h 671"/>
                <a:gd name="T90" fmla="*/ 687 w 951"/>
                <a:gd name="T91" fmla="*/ 215 h 671"/>
                <a:gd name="T92" fmla="*/ 613 w 951"/>
                <a:gd name="T93" fmla="*/ 161 h 671"/>
                <a:gd name="T94" fmla="*/ 634 w 951"/>
                <a:gd name="T95" fmla="*/ 121 h 671"/>
                <a:gd name="T96" fmla="*/ 592 w 951"/>
                <a:gd name="T97" fmla="*/ 100 h 671"/>
                <a:gd name="T98" fmla="*/ 595 w 951"/>
                <a:gd name="T99" fmla="*/ 96 h 671"/>
                <a:gd name="T100" fmla="*/ 743 w 951"/>
                <a:gd name="T101" fmla="*/ 53 h 671"/>
                <a:gd name="T102" fmla="*/ 762 w 951"/>
                <a:gd name="T103" fmla="*/ 143 h 671"/>
                <a:gd name="T104" fmla="*/ 731 w 951"/>
                <a:gd name="T105" fmla="*/ 151 h 671"/>
                <a:gd name="T106" fmla="*/ 682 w 951"/>
                <a:gd name="T107" fmla="*/ 168 h 671"/>
                <a:gd name="T108" fmla="*/ 662 w 951"/>
                <a:gd name="T109" fmla="*/ 177 h 671"/>
                <a:gd name="T110" fmla="*/ 612 w 951"/>
                <a:gd name="T111" fmla="*/ 139 h 671"/>
                <a:gd name="T112" fmla="*/ 615 w 951"/>
                <a:gd name="T113" fmla="*/ 89 h 671"/>
                <a:gd name="T114" fmla="*/ 617 w 951"/>
                <a:gd name="T115" fmla="*/ 67 h 671"/>
                <a:gd name="T116" fmla="*/ 665 w 951"/>
                <a:gd name="T117" fmla="*/ 57 h 671"/>
                <a:gd name="T118" fmla="*/ 695 w 951"/>
                <a:gd name="T119" fmla="*/ 104 h 671"/>
                <a:gd name="T120" fmla="*/ 695 w 951"/>
                <a:gd name="T121" fmla="*/ 56 h 671"/>
                <a:gd name="T122" fmla="*/ 638 w 951"/>
                <a:gd name="T123" fmla="*/ 23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51" h="671">
                  <a:moveTo>
                    <a:pt x="532" y="110"/>
                  </a:moveTo>
                  <a:lnTo>
                    <a:pt x="543" y="108"/>
                  </a:lnTo>
                  <a:lnTo>
                    <a:pt x="559" y="107"/>
                  </a:lnTo>
                  <a:lnTo>
                    <a:pt x="561" y="107"/>
                  </a:lnTo>
                  <a:lnTo>
                    <a:pt x="561" y="110"/>
                  </a:lnTo>
                  <a:lnTo>
                    <a:pt x="562" y="112"/>
                  </a:lnTo>
                  <a:lnTo>
                    <a:pt x="559" y="116"/>
                  </a:lnTo>
                  <a:lnTo>
                    <a:pt x="551" y="119"/>
                  </a:lnTo>
                  <a:lnTo>
                    <a:pt x="549" y="119"/>
                  </a:lnTo>
                  <a:lnTo>
                    <a:pt x="545" y="118"/>
                  </a:lnTo>
                  <a:lnTo>
                    <a:pt x="539" y="118"/>
                  </a:lnTo>
                  <a:lnTo>
                    <a:pt x="534" y="119"/>
                  </a:lnTo>
                  <a:lnTo>
                    <a:pt x="532" y="121"/>
                  </a:lnTo>
                  <a:lnTo>
                    <a:pt x="530" y="120"/>
                  </a:lnTo>
                  <a:lnTo>
                    <a:pt x="529" y="119"/>
                  </a:lnTo>
                  <a:lnTo>
                    <a:pt x="526" y="119"/>
                  </a:lnTo>
                  <a:lnTo>
                    <a:pt x="522" y="120"/>
                  </a:lnTo>
                  <a:lnTo>
                    <a:pt x="518" y="119"/>
                  </a:lnTo>
                  <a:lnTo>
                    <a:pt x="516" y="119"/>
                  </a:lnTo>
                  <a:lnTo>
                    <a:pt x="514" y="119"/>
                  </a:lnTo>
                  <a:lnTo>
                    <a:pt x="501" y="119"/>
                  </a:lnTo>
                  <a:lnTo>
                    <a:pt x="503" y="119"/>
                  </a:lnTo>
                  <a:lnTo>
                    <a:pt x="505" y="116"/>
                  </a:lnTo>
                  <a:lnTo>
                    <a:pt x="504" y="115"/>
                  </a:lnTo>
                  <a:lnTo>
                    <a:pt x="500" y="119"/>
                  </a:lnTo>
                  <a:lnTo>
                    <a:pt x="499" y="121"/>
                  </a:lnTo>
                  <a:lnTo>
                    <a:pt x="497" y="123"/>
                  </a:lnTo>
                  <a:lnTo>
                    <a:pt x="497" y="121"/>
                  </a:lnTo>
                  <a:lnTo>
                    <a:pt x="496" y="120"/>
                  </a:lnTo>
                  <a:lnTo>
                    <a:pt x="493" y="118"/>
                  </a:lnTo>
                  <a:lnTo>
                    <a:pt x="493" y="119"/>
                  </a:lnTo>
                  <a:lnTo>
                    <a:pt x="491" y="119"/>
                  </a:lnTo>
                  <a:lnTo>
                    <a:pt x="488" y="120"/>
                  </a:lnTo>
                  <a:lnTo>
                    <a:pt x="485" y="123"/>
                  </a:lnTo>
                  <a:lnTo>
                    <a:pt x="481" y="124"/>
                  </a:lnTo>
                  <a:lnTo>
                    <a:pt x="479" y="125"/>
                  </a:lnTo>
                  <a:lnTo>
                    <a:pt x="479" y="129"/>
                  </a:lnTo>
                  <a:lnTo>
                    <a:pt x="483" y="132"/>
                  </a:lnTo>
                  <a:lnTo>
                    <a:pt x="481" y="133"/>
                  </a:lnTo>
                  <a:lnTo>
                    <a:pt x="479" y="132"/>
                  </a:lnTo>
                  <a:lnTo>
                    <a:pt x="476" y="132"/>
                  </a:lnTo>
                  <a:lnTo>
                    <a:pt x="471" y="132"/>
                  </a:lnTo>
                  <a:lnTo>
                    <a:pt x="467" y="136"/>
                  </a:lnTo>
                  <a:lnTo>
                    <a:pt x="466" y="137"/>
                  </a:lnTo>
                  <a:lnTo>
                    <a:pt x="466" y="139"/>
                  </a:lnTo>
                  <a:lnTo>
                    <a:pt x="466" y="140"/>
                  </a:lnTo>
                  <a:lnTo>
                    <a:pt x="466" y="141"/>
                  </a:lnTo>
                  <a:lnTo>
                    <a:pt x="464" y="140"/>
                  </a:lnTo>
                  <a:lnTo>
                    <a:pt x="463" y="139"/>
                  </a:lnTo>
                  <a:lnTo>
                    <a:pt x="459" y="136"/>
                  </a:lnTo>
                  <a:lnTo>
                    <a:pt x="445" y="137"/>
                  </a:lnTo>
                  <a:lnTo>
                    <a:pt x="439" y="141"/>
                  </a:lnTo>
                  <a:lnTo>
                    <a:pt x="439" y="144"/>
                  </a:lnTo>
                  <a:lnTo>
                    <a:pt x="439" y="147"/>
                  </a:lnTo>
                  <a:lnTo>
                    <a:pt x="439" y="148"/>
                  </a:lnTo>
                  <a:lnTo>
                    <a:pt x="439" y="149"/>
                  </a:lnTo>
                  <a:lnTo>
                    <a:pt x="441" y="151"/>
                  </a:lnTo>
                  <a:lnTo>
                    <a:pt x="441" y="153"/>
                  </a:lnTo>
                  <a:lnTo>
                    <a:pt x="439" y="156"/>
                  </a:lnTo>
                  <a:lnTo>
                    <a:pt x="438" y="156"/>
                  </a:lnTo>
                  <a:lnTo>
                    <a:pt x="437" y="154"/>
                  </a:lnTo>
                  <a:lnTo>
                    <a:pt x="435" y="153"/>
                  </a:lnTo>
                  <a:lnTo>
                    <a:pt x="435" y="152"/>
                  </a:lnTo>
                  <a:lnTo>
                    <a:pt x="434" y="152"/>
                  </a:lnTo>
                  <a:lnTo>
                    <a:pt x="434" y="154"/>
                  </a:lnTo>
                  <a:lnTo>
                    <a:pt x="434" y="156"/>
                  </a:lnTo>
                  <a:lnTo>
                    <a:pt x="434" y="157"/>
                  </a:lnTo>
                  <a:lnTo>
                    <a:pt x="434" y="161"/>
                  </a:lnTo>
                  <a:lnTo>
                    <a:pt x="434" y="164"/>
                  </a:lnTo>
                  <a:lnTo>
                    <a:pt x="433" y="166"/>
                  </a:lnTo>
                  <a:lnTo>
                    <a:pt x="430" y="166"/>
                  </a:lnTo>
                  <a:lnTo>
                    <a:pt x="429" y="168"/>
                  </a:lnTo>
                  <a:lnTo>
                    <a:pt x="427" y="170"/>
                  </a:lnTo>
                  <a:lnTo>
                    <a:pt x="427" y="172"/>
                  </a:lnTo>
                  <a:lnTo>
                    <a:pt x="429" y="176"/>
                  </a:lnTo>
                  <a:lnTo>
                    <a:pt x="433" y="181"/>
                  </a:lnTo>
                  <a:lnTo>
                    <a:pt x="431" y="182"/>
                  </a:lnTo>
                  <a:lnTo>
                    <a:pt x="430" y="185"/>
                  </a:lnTo>
                  <a:lnTo>
                    <a:pt x="433" y="187"/>
                  </a:lnTo>
                  <a:lnTo>
                    <a:pt x="437" y="191"/>
                  </a:lnTo>
                  <a:lnTo>
                    <a:pt x="438" y="191"/>
                  </a:lnTo>
                  <a:lnTo>
                    <a:pt x="442" y="193"/>
                  </a:lnTo>
                  <a:lnTo>
                    <a:pt x="451" y="191"/>
                  </a:lnTo>
                  <a:lnTo>
                    <a:pt x="451" y="190"/>
                  </a:lnTo>
                  <a:lnTo>
                    <a:pt x="450" y="189"/>
                  </a:lnTo>
                  <a:lnTo>
                    <a:pt x="445" y="187"/>
                  </a:lnTo>
                  <a:lnTo>
                    <a:pt x="442" y="187"/>
                  </a:lnTo>
                  <a:lnTo>
                    <a:pt x="439" y="183"/>
                  </a:lnTo>
                  <a:lnTo>
                    <a:pt x="438" y="181"/>
                  </a:lnTo>
                  <a:lnTo>
                    <a:pt x="441" y="176"/>
                  </a:lnTo>
                  <a:lnTo>
                    <a:pt x="442" y="174"/>
                  </a:lnTo>
                  <a:lnTo>
                    <a:pt x="445" y="173"/>
                  </a:lnTo>
                  <a:lnTo>
                    <a:pt x="452" y="170"/>
                  </a:lnTo>
                  <a:lnTo>
                    <a:pt x="455" y="169"/>
                  </a:lnTo>
                  <a:lnTo>
                    <a:pt x="456" y="166"/>
                  </a:lnTo>
                  <a:lnTo>
                    <a:pt x="455" y="164"/>
                  </a:lnTo>
                  <a:lnTo>
                    <a:pt x="455" y="162"/>
                  </a:lnTo>
                  <a:lnTo>
                    <a:pt x="454" y="161"/>
                  </a:lnTo>
                  <a:lnTo>
                    <a:pt x="454" y="158"/>
                  </a:lnTo>
                  <a:lnTo>
                    <a:pt x="462" y="156"/>
                  </a:lnTo>
                  <a:lnTo>
                    <a:pt x="467" y="154"/>
                  </a:lnTo>
                  <a:lnTo>
                    <a:pt x="468" y="152"/>
                  </a:lnTo>
                  <a:lnTo>
                    <a:pt x="468" y="151"/>
                  </a:lnTo>
                  <a:lnTo>
                    <a:pt x="470" y="149"/>
                  </a:lnTo>
                  <a:lnTo>
                    <a:pt x="471" y="148"/>
                  </a:lnTo>
                  <a:lnTo>
                    <a:pt x="472" y="147"/>
                  </a:lnTo>
                  <a:lnTo>
                    <a:pt x="471" y="145"/>
                  </a:lnTo>
                  <a:lnTo>
                    <a:pt x="468" y="143"/>
                  </a:lnTo>
                  <a:lnTo>
                    <a:pt x="474" y="139"/>
                  </a:lnTo>
                  <a:lnTo>
                    <a:pt x="479" y="140"/>
                  </a:lnTo>
                  <a:lnTo>
                    <a:pt x="479" y="143"/>
                  </a:lnTo>
                  <a:lnTo>
                    <a:pt x="479" y="145"/>
                  </a:lnTo>
                  <a:lnTo>
                    <a:pt x="480" y="147"/>
                  </a:lnTo>
                  <a:lnTo>
                    <a:pt x="483" y="145"/>
                  </a:lnTo>
                  <a:lnTo>
                    <a:pt x="484" y="143"/>
                  </a:lnTo>
                  <a:lnTo>
                    <a:pt x="485" y="140"/>
                  </a:lnTo>
                  <a:lnTo>
                    <a:pt x="488" y="139"/>
                  </a:lnTo>
                  <a:lnTo>
                    <a:pt x="496" y="135"/>
                  </a:lnTo>
                  <a:lnTo>
                    <a:pt x="500" y="131"/>
                  </a:lnTo>
                  <a:lnTo>
                    <a:pt x="500" y="129"/>
                  </a:lnTo>
                  <a:lnTo>
                    <a:pt x="499" y="127"/>
                  </a:lnTo>
                  <a:lnTo>
                    <a:pt x="499" y="125"/>
                  </a:lnTo>
                  <a:lnTo>
                    <a:pt x="499" y="124"/>
                  </a:lnTo>
                  <a:lnTo>
                    <a:pt x="505" y="123"/>
                  </a:lnTo>
                  <a:lnTo>
                    <a:pt x="508" y="123"/>
                  </a:lnTo>
                  <a:lnTo>
                    <a:pt x="510" y="121"/>
                  </a:lnTo>
                  <a:lnTo>
                    <a:pt x="510" y="123"/>
                  </a:lnTo>
                  <a:lnTo>
                    <a:pt x="510" y="124"/>
                  </a:lnTo>
                  <a:lnTo>
                    <a:pt x="510" y="125"/>
                  </a:lnTo>
                  <a:lnTo>
                    <a:pt x="507" y="125"/>
                  </a:lnTo>
                  <a:lnTo>
                    <a:pt x="505" y="127"/>
                  </a:lnTo>
                  <a:lnTo>
                    <a:pt x="505" y="128"/>
                  </a:lnTo>
                  <a:lnTo>
                    <a:pt x="505" y="129"/>
                  </a:lnTo>
                  <a:lnTo>
                    <a:pt x="505" y="133"/>
                  </a:lnTo>
                  <a:lnTo>
                    <a:pt x="504" y="136"/>
                  </a:lnTo>
                  <a:lnTo>
                    <a:pt x="503" y="139"/>
                  </a:lnTo>
                  <a:lnTo>
                    <a:pt x="505" y="139"/>
                  </a:lnTo>
                  <a:lnTo>
                    <a:pt x="504" y="137"/>
                  </a:lnTo>
                  <a:lnTo>
                    <a:pt x="507" y="135"/>
                  </a:lnTo>
                  <a:lnTo>
                    <a:pt x="508" y="129"/>
                  </a:lnTo>
                  <a:lnTo>
                    <a:pt x="508" y="128"/>
                  </a:lnTo>
                  <a:lnTo>
                    <a:pt x="510" y="127"/>
                  </a:lnTo>
                  <a:lnTo>
                    <a:pt x="512" y="128"/>
                  </a:lnTo>
                  <a:lnTo>
                    <a:pt x="512" y="132"/>
                  </a:lnTo>
                  <a:lnTo>
                    <a:pt x="513" y="139"/>
                  </a:lnTo>
                  <a:lnTo>
                    <a:pt x="517" y="139"/>
                  </a:lnTo>
                  <a:lnTo>
                    <a:pt x="518" y="136"/>
                  </a:lnTo>
                  <a:lnTo>
                    <a:pt x="520" y="135"/>
                  </a:lnTo>
                  <a:lnTo>
                    <a:pt x="520" y="136"/>
                  </a:lnTo>
                  <a:lnTo>
                    <a:pt x="522" y="139"/>
                  </a:lnTo>
                  <a:lnTo>
                    <a:pt x="525" y="139"/>
                  </a:lnTo>
                  <a:lnTo>
                    <a:pt x="526" y="137"/>
                  </a:lnTo>
                  <a:lnTo>
                    <a:pt x="526" y="133"/>
                  </a:lnTo>
                  <a:lnTo>
                    <a:pt x="528" y="129"/>
                  </a:lnTo>
                  <a:lnTo>
                    <a:pt x="529" y="128"/>
                  </a:lnTo>
                  <a:lnTo>
                    <a:pt x="529" y="133"/>
                  </a:lnTo>
                  <a:lnTo>
                    <a:pt x="530" y="135"/>
                  </a:lnTo>
                  <a:lnTo>
                    <a:pt x="530" y="136"/>
                  </a:lnTo>
                  <a:lnTo>
                    <a:pt x="533" y="137"/>
                  </a:lnTo>
                  <a:lnTo>
                    <a:pt x="533" y="139"/>
                  </a:lnTo>
                  <a:lnTo>
                    <a:pt x="534" y="144"/>
                  </a:lnTo>
                  <a:lnTo>
                    <a:pt x="534" y="148"/>
                  </a:lnTo>
                  <a:lnTo>
                    <a:pt x="536" y="149"/>
                  </a:lnTo>
                  <a:lnTo>
                    <a:pt x="537" y="147"/>
                  </a:lnTo>
                  <a:lnTo>
                    <a:pt x="539" y="147"/>
                  </a:lnTo>
                  <a:lnTo>
                    <a:pt x="545" y="147"/>
                  </a:lnTo>
                  <a:lnTo>
                    <a:pt x="547" y="144"/>
                  </a:lnTo>
                  <a:lnTo>
                    <a:pt x="553" y="139"/>
                  </a:lnTo>
                  <a:lnTo>
                    <a:pt x="554" y="137"/>
                  </a:lnTo>
                  <a:lnTo>
                    <a:pt x="554" y="133"/>
                  </a:lnTo>
                  <a:lnTo>
                    <a:pt x="554" y="131"/>
                  </a:lnTo>
                  <a:lnTo>
                    <a:pt x="557" y="127"/>
                  </a:lnTo>
                  <a:lnTo>
                    <a:pt x="557" y="124"/>
                  </a:lnTo>
                  <a:lnTo>
                    <a:pt x="562" y="119"/>
                  </a:lnTo>
                  <a:lnTo>
                    <a:pt x="565" y="119"/>
                  </a:lnTo>
                  <a:lnTo>
                    <a:pt x="568" y="118"/>
                  </a:lnTo>
                  <a:lnTo>
                    <a:pt x="570" y="116"/>
                  </a:lnTo>
                  <a:lnTo>
                    <a:pt x="570" y="115"/>
                  </a:lnTo>
                  <a:lnTo>
                    <a:pt x="578" y="114"/>
                  </a:lnTo>
                  <a:lnTo>
                    <a:pt x="580" y="111"/>
                  </a:lnTo>
                  <a:lnTo>
                    <a:pt x="582" y="108"/>
                  </a:lnTo>
                  <a:lnTo>
                    <a:pt x="584" y="108"/>
                  </a:lnTo>
                  <a:lnTo>
                    <a:pt x="587" y="108"/>
                  </a:lnTo>
                  <a:lnTo>
                    <a:pt x="588" y="110"/>
                  </a:lnTo>
                  <a:lnTo>
                    <a:pt x="588" y="111"/>
                  </a:lnTo>
                  <a:lnTo>
                    <a:pt x="590" y="114"/>
                  </a:lnTo>
                  <a:lnTo>
                    <a:pt x="587" y="115"/>
                  </a:lnTo>
                  <a:lnTo>
                    <a:pt x="586" y="119"/>
                  </a:lnTo>
                  <a:lnTo>
                    <a:pt x="587" y="124"/>
                  </a:lnTo>
                  <a:lnTo>
                    <a:pt x="588" y="125"/>
                  </a:lnTo>
                  <a:lnTo>
                    <a:pt x="592" y="131"/>
                  </a:lnTo>
                  <a:lnTo>
                    <a:pt x="596" y="131"/>
                  </a:lnTo>
                  <a:lnTo>
                    <a:pt x="599" y="131"/>
                  </a:lnTo>
                  <a:lnTo>
                    <a:pt x="601" y="132"/>
                  </a:lnTo>
                  <a:lnTo>
                    <a:pt x="604" y="137"/>
                  </a:lnTo>
                  <a:lnTo>
                    <a:pt x="601" y="141"/>
                  </a:lnTo>
                  <a:lnTo>
                    <a:pt x="601" y="143"/>
                  </a:lnTo>
                  <a:lnTo>
                    <a:pt x="600" y="147"/>
                  </a:lnTo>
                  <a:lnTo>
                    <a:pt x="603" y="154"/>
                  </a:lnTo>
                  <a:lnTo>
                    <a:pt x="607" y="157"/>
                  </a:lnTo>
                  <a:lnTo>
                    <a:pt x="609" y="161"/>
                  </a:lnTo>
                  <a:lnTo>
                    <a:pt x="609" y="164"/>
                  </a:lnTo>
                  <a:lnTo>
                    <a:pt x="608" y="168"/>
                  </a:lnTo>
                  <a:lnTo>
                    <a:pt x="609" y="172"/>
                  </a:lnTo>
                  <a:lnTo>
                    <a:pt x="616" y="177"/>
                  </a:lnTo>
                  <a:lnTo>
                    <a:pt x="617" y="177"/>
                  </a:lnTo>
                  <a:lnTo>
                    <a:pt x="620" y="177"/>
                  </a:lnTo>
                  <a:lnTo>
                    <a:pt x="624" y="173"/>
                  </a:lnTo>
                  <a:lnTo>
                    <a:pt x="625" y="177"/>
                  </a:lnTo>
                  <a:lnTo>
                    <a:pt x="625" y="178"/>
                  </a:lnTo>
                  <a:lnTo>
                    <a:pt x="623" y="178"/>
                  </a:lnTo>
                  <a:lnTo>
                    <a:pt x="621" y="180"/>
                  </a:lnTo>
                  <a:lnTo>
                    <a:pt x="619" y="182"/>
                  </a:lnTo>
                  <a:lnTo>
                    <a:pt x="619" y="182"/>
                  </a:lnTo>
                  <a:lnTo>
                    <a:pt x="623" y="181"/>
                  </a:lnTo>
                  <a:lnTo>
                    <a:pt x="624" y="180"/>
                  </a:lnTo>
                  <a:lnTo>
                    <a:pt x="624" y="178"/>
                  </a:lnTo>
                  <a:lnTo>
                    <a:pt x="625" y="180"/>
                  </a:lnTo>
                  <a:lnTo>
                    <a:pt x="627" y="178"/>
                  </a:lnTo>
                  <a:lnTo>
                    <a:pt x="628" y="178"/>
                  </a:lnTo>
                  <a:lnTo>
                    <a:pt x="629" y="180"/>
                  </a:lnTo>
                  <a:lnTo>
                    <a:pt x="629" y="181"/>
                  </a:lnTo>
                  <a:lnTo>
                    <a:pt x="632" y="182"/>
                  </a:lnTo>
                  <a:lnTo>
                    <a:pt x="636" y="183"/>
                  </a:lnTo>
                  <a:lnTo>
                    <a:pt x="636" y="185"/>
                  </a:lnTo>
                  <a:lnTo>
                    <a:pt x="634" y="186"/>
                  </a:lnTo>
                  <a:lnTo>
                    <a:pt x="636" y="187"/>
                  </a:lnTo>
                  <a:lnTo>
                    <a:pt x="641" y="187"/>
                  </a:lnTo>
                  <a:lnTo>
                    <a:pt x="648" y="187"/>
                  </a:lnTo>
                  <a:lnTo>
                    <a:pt x="654" y="189"/>
                  </a:lnTo>
                  <a:lnTo>
                    <a:pt x="656" y="193"/>
                  </a:lnTo>
                  <a:lnTo>
                    <a:pt x="657" y="198"/>
                  </a:lnTo>
                  <a:lnTo>
                    <a:pt x="658" y="201"/>
                  </a:lnTo>
                  <a:lnTo>
                    <a:pt x="658" y="202"/>
                  </a:lnTo>
                  <a:lnTo>
                    <a:pt x="662" y="207"/>
                  </a:lnTo>
                  <a:lnTo>
                    <a:pt x="663" y="210"/>
                  </a:lnTo>
                  <a:lnTo>
                    <a:pt x="665" y="211"/>
                  </a:lnTo>
                  <a:lnTo>
                    <a:pt x="666" y="211"/>
                  </a:lnTo>
                  <a:lnTo>
                    <a:pt x="667" y="212"/>
                  </a:lnTo>
                  <a:lnTo>
                    <a:pt x="666" y="214"/>
                  </a:lnTo>
                  <a:lnTo>
                    <a:pt x="665" y="218"/>
                  </a:lnTo>
                  <a:lnTo>
                    <a:pt x="670" y="216"/>
                  </a:lnTo>
                  <a:lnTo>
                    <a:pt x="671" y="215"/>
                  </a:lnTo>
                  <a:lnTo>
                    <a:pt x="677" y="214"/>
                  </a:lnTo>
                  <a:lnTo>
                    <a:pt x="683" y="215"/>
                  </a:lnTo>
                  <a:lnTo>
                    <a:pt x="685" y="216"/>
                  </a:lnTo>
                  <a:lnTo>
                    <a:pt x="683" y="218"/>
                  </a:lnTo>
                  <a:lnTo>
                    <a:pt x="678" y="223"/>
                  </a:lnTo>
                  <a:lnTo>
                    <a:pt x="679" y="226"/>
                  </a:lnTo>
                  <a:lnTo>
                    <a:pt x="681" y="226"/>
                  </a:lnTo>
                  <a:lnTo>
                    <a:pt x="685" y="223"/>
                  </a:lnTo>
                  <a:lnTo>
                    <a:pt x="685" y="222"/>
                  </a:lnTo>
                  <a:lnTo>
                    <a:pt x="686" y="224"/>
                  </a:lnTo>
                  <a:lnTo>
                    <a:pt x="689" y="228"/>
                  </a:lnTo>
                  <a:lnTo>
                    <a:pt x="692" y="235"/>
                  </a:lnTo>
                  <a:lnTo>
                    <a:pt x="692" y="239"/>
                  </a:lnTo>
                  <a:lnTo>
                    <a:pt x="694" y="240"/>
                  </a:lnTo>
                  <a:lnTo>
                    <a:pt x="698" y="247"/>
                  </a:lnTo>
                  <a:lnTo>
                    <a:pt x="706" y="249"/>
                  </a:lnTo>
                  <a:lnTo>
                    <a:pt x="708" y="249"/>
                  </a:lnTo>
                  <a:lnTo>
                    <a:pt x="708" y="248"/>
                  </a:lnTo>
                  <a:lnTo>
                    <a:pt x="707" y="245"/>
                  </a:lnTo>
                  <a:lnTo>
                    <a:pt x="706" y="243"/>
                  </a:lnTo>
                  <a:lnTo>
                    <a:pt x="703" y="238"/>
                  </a:lnTo>
                  <a:lnTo>
                    <a:pt x="703" y="235"/>
                  </a:lnTo>
                  <a:lnTo>
                    <a:pt x="710" y="231"/>
                  </a:lnTo>
                  <a:lnTo>
                    <a:pt x="715" y="230"/>
                  </a:lnTo>
                  <a:lnTo>
                    <a:pt x="719" y="230"/>
                  </a:lnTo>
                  <a:lnTo>
                    <a:pt x="720" y="230"/>
                  </a:lnTo>
                  <a:lnTo>
                    <a:pt x="727" y="228"/>
                  </a:lnTo>
                  <a:lnTo>
                    <a:pt x="731" y="227"/>
                  </a:lnTo>
                  <a:lnTo>
                    <a:pt x="739" y="224"/>
                  </a:lnTo>
                  <a:lnTo>
                    <a:pt x="741" y="222"/>
                  </a:lnTo>
                  <a:lnTo>
                    <a:pt x="741" y="220"/>
                  </a:lnTo>
                  <a:lnTo>
                    <a:pt x="743" y="220"/>
                  </a:lnTo>
                  <a:lnTo>
                    <a:pt x="754" y="211"/>
                  </a:lnTo>
                  <a:lnTo>
                    <a:pt x="757" y="212"/>
                  </a:lnTo>
                  <a:lnTo>
                    <a:pt x="760" y="214"/>
                  </a:lnTo>
                  <a:lnTo>
                    <a:pt x="758" y="215"/>
                  </a:lnTo>
                  <a:lnTo>
                    <a:pt x="757" y="215"/>
                  </a:lnTo>
                  <a:lnTo>
                    <a:pt x="754" y="216"/>
                  </a:lnTo>
                  <a:lnTo>
                    <a:pt x="756" y="220"/>
                  </a:lnTo>
                  <a:lnTo>
                    <a:pt x="761" y="222"/>
                  </a:lnTo>
                  <a:lnTo>
                    <a:pt x="764" y="224"/>
                  </a:lnTo>
                  <a:lnTo>
                    <a:pt x="766" y="224"/>
                  </a:lnTo>
                  <a:lnTo>
                    <a:pt x="768" y="224"/>
                  </a:lnTo>
                  <a:lnTo>
                    <a:pt x="769" y="226"/>
                  </a:lnTo>
                  <a:lnTo>
                    <a:pt x="769" y="227"/>
                  </a:lnTo>
                  <a:lnTo>
                    <a:pt x="773" y="228"/>
                  </a:lnTo>
                  <a:lnTo>
                    <a:pt x="778" y="235"/>
                  </a:lnTo>
                  <a:lnTo>
                    <a:pt x="778" y="238"/>
                  </a:lnTo>
                  <a:lnTo>
                    <a:pt x="780" y="236"/>
                  </a:lnTo>
                  <a:lnTo>
                    <a:pt x="782" y="239"/>
                  </a:lnTo>
                  <a:lnTo>
                    <a:pt x="782" y="241"/>
                  </a:lnTo>
                  <a:lnTo>
                    <a:pt x="781" y="244"/>
                  </a:lnTo>
                  <a:lnTo>
                    <a:pt x="781" y="245"/>
                  </a:lnTo>
                  <a:lnTo>
                    <a:pt x="781" y="248"/>
                  </a:lnTo>
                  <a:lnTo>
                    <a:pt x="780" y="253"/>
                  </a:lnTo>
                  <a:lnTo>
                    <a:pt x="777" y="256"/>
                  </a:lnTo>
                  <a:lnTo>
                    <a:pt x="780" y="259"/>
                  </a:lnTo>
                  <a:lnTo>
                    <a:pt x="778" y="261"/>
                  </a:lnTo>
                  <a:lnTo>
                    <a:pt x="774" y="267"/>
                  </a:lnTo>
                  <a:lnTo>
                    <a:pt x="769" y="269"/>
                  </a:lnTo>
                  <a:lnTo>
                    <a:pt x="770" y="271"/>
                  </a:lnTo>
                  <a:lnTo>
                    <a:pt x="773" y="271"/>
                  </a:lnTo>
                  <a:lnTo>
                    <a:pt x="774" y="274"/>
                  </a:lnTo>
                  <a:lnTo>
                    <a:pt x="776" y="277"/>
                  </a:lnTo>
                  <a:lnTo>
                    <a:pt x="782" y="282"/>
                  </a:lnTo>
                  <a:lnTo>
                    <a:pt x="786" y="282"/>
                  </a:lnTo>
                  <a:lnTo>
                    <a:pt x="789" y="285"/>
                  </a:lnTo>
                  <a:lnTo>
                    <a:pt x="790" y="285"/>
                  </a:lnTo>
                  <a:lnTo>
                    <a:pt x="791" y="286"/>
                  </a:lnTo>
                  <a:lnTo>
                    <a:pt x="793" y="289"/>
                  </a:lnTo>
                  <a:lnTo>
                    <a:pt x="798" y="296"/>
                  </a:lnTo>
                  <a:lnTo>
                    <a:pt x="798" y="301"/>
                  </a:lnTo>
                  <a:lnTo>
                    <a:pt x="805" y="301"/>
                  </a:lnTo>
                  <a:lnTo>
                    <a:pt x="806" y="303"/>
                  </a:lnTo>
                  <a:lnTo>
                    <a:pt x="809" y="305"/>
                  </a:lnTo>
                  <a:lnTo>
                    <a:pt x="813" y="309"/>
                  </a:lnTo>
                  <a:lnTo>
                    <a:pt x="813" y="310"/>
                  </a:lnTo>
                  <a:lnTo>
                    <a:pt x="814" y="311"/>
                  </a:lnTo>
                  <a:lnTo>
                    <a:pt x="811" y="317"/>
                  </a:lnTo>
                  <a:lnTo>
                    <a:pt x="807" y="317"/>
                  </a:lnTo>
                  <a:lnTo>
                    <a:pt x="805" y="319"/>
                  </a:lnTo>
                  <a:lnTo>
                    <a:pt x="799" y="325"/>
                  </a:lnTo>
                  <a:lnTo>
                    <a:pt x="798" y="331"/>
                  </a:lnTo>
                  <a:lnTo>
                    <a:pt x="793" y="331"/>
                  </a:lnTo>
                  <a:lnTo>
                    <a:pt x="791" y="334"/>
                  </a:lnTo>
                  <a:lnTo>
                    <a:pt x="793" y="338"/>
                  </a:lnTo>
                  <a:lnTo>
                    <a:pt x="790" y="338"/>
                  </a:lnTo>
                  <a:lnTo>
                    <a:pt x="789" y="340"/>
                  </a:lnTo>
                  <a:lnTo>
                    <a:pt x="789" y="342"/>
                  </a:lnTo>
                  <a:lnTo>
                    <a:pt x="790" y="342"/>
                  </a:lnTo>
                  <a:lnTo>
                    <a:pt x="790" y="343"/>
                  </a:lnTo>
                  <a:lnTo>
                    <a:pt x="791" y="344"/>
                  </a:lnTo>
                  <a:lnTo>
                    <a:pt x="791" y="346"/>
                  </a:lnTo>
                  <a:lnTo>
                    <a:pt x="793" y="346"/>
                  </a:lnTo>
                  <a:lnTo>
                    <a:pt x="799" y="346"/>
                  </a:lnTo>
                  <a:lnTo>
                    <a:pt x="805" y="348"/>
                  </a:lnTo>
                  <a:lnTo>
                    <a:pt x="806" y="355"/>
                  </a:lnTo>
                  <a:lnTo>
                    <a:pt x="809" y="356"/>
                  </a:lnTo>
                  <a:lnTo>
                    <a:pt x="814" y="362"/>
                  </a:lnTo>
                  <a:lnTo>
                    <a:pt x="814" y="362"/>
                  </a:lnTo>
                  <a:lnTo>
                    <a:pt x="815" y="360"/>
                  </a:lnTo>
                  <a:lnTo>
                    <a:pt x="818" y="364"/>
                  </a:lnTo>
                  <a:lnTo>
                    <a:pt x="820" y="364"/>
                  </a:lnTo>
                  <a:lnTo>
                    <a:pt x="823" y="367"/>
                  </a:lnTo>
                  <a:lnTo>
                    <a:pt x="823" y="368"/>
                  </a:lnTo>
                  <a:lnTo>
                    <a:pt x="831" y="373"/>
                  </a:lnTo>
                  <a:lnTo>
                    <a:pt x="835" y="373"/>
                  </a:lnTo>
                  <a:lnTo>
                    <a:pt x="846" y="379"/>
                  </a:lnTo>
                  <a:lnTo>
                    <a:pt x="851" y="380"/>
                  </a:lnTo>
                  <a:lnTo>
                    <a:pt x="853" y="380"/>
                  </a:lnTo>
                  <a:lnTo>
                    <a:pt x="857" y="381"/>
                  </a:lnTo>
                  <a:lnTo>
                    <a:pt x="857" y="383"/>
                  </a:lnTo>
                  <a:lnTo>
                    <a:pt x="864" y="385"/>
                  </a:lnTo>
                  <a:lnTo>
                    <a:pt x="871" y="385"/>
                  </a:lnTo>
                  <a:lnTo>
                    <a:pt x="873" y="384"/>
                  </a:lnTo>
                  <a:lnTo>
                    <a:pt x="878" y="383"/>
                  </a:lnTo>
                  <a:lnTo>
                    <a:pt x="880" y="385"/>
                  </a:lnTo>
                  <a:lnTo>
                    <a:pt x="881" y="385"/>
                  </a:lnTo>
                  <a:lnTo>
                    <a:pt x="884" y="385"/>
                  </a:lnTo>
                  <a:lnTo>
                    <a:pt x="892" y="377"/>
                  </a:lnTo>
                  <a:lnTo>
                    <a:pt x="893" y="376"/>
                  </a:lnTo>
                  <a:lnTo>
                    <a:pt x="894" y="375"/>
                  </a:lnTo>
                  <a:lnTo>
                    <a:pt x="900" y="375"/>
                  </a:lnTo>
                  <a:lnTo>
                    <a:pt x="904" y="377"/>
                  </a:lnTo>
                  <a:lnTo>
                    <a:pt x="906" y="383"/>
                  </a:lnTo>
                  <a:lnTo>
                    <a:pt x="905" y="387"/>
                  </a:lnTo>
                  <a:lnTo>
                    <a:pt x="902" y="391"/>
                  </a:lnTo>
                  <a:lnTo>
                    <a:pt x="898" y="393"/>
                  </a:lnTo>
                  <a:lnTo>
                    <a:pt x="897" y="394"/>
                  </a:lnTo>
                  <a:lnTo>
                    <a:pt x="896" y="396"/>
                  </a:lnTo>
                  <a:lnTo>
                    <a:pt x="893" y="397"/>
                  </a:lnTo>
                  <a:lnTo>
                    <a:pt x="893" y="400"/>
                  </a:lnTo>
                  <a:lnTo>
                    <a:pt x="894" y="401"/>
                  </a:lnTo>
                  <a:lnTo>
                    <a:pt x="897" y="401"/>
                  </a:lnTo>
                  <a:lnTo>
                    <a:pt x="900" y="402"/>
                  </a:lnTo>
                  <a:lnTo>
                    <a:pt x="906" y="401"/>
                  </a:lnTo>
                  <a:lnTo>
                    <a:pt x="907" y="405"/>
                  </a:lnTo>
                  <a:lnTo>
                    <a:pt x="909" y="405"/>
                  </a:lnTo>
                  <a:lnTo>
                    <a:pt x="909" y="406"/>
                  </a:lnTo>
                  <a:lnTo>
                    <a:pt x="909" y="409"/>
                  </a:lnTo>
                  <a:lnTo>
                    <a:pt x="909" y="412"/>
                  </a:lnTo>
                  <a:lnTo>
                    <a:pt x="909" y="413"/>
                  </a:lnTo>
                  <a:lnTo>
                    <a:pt x="909" y="414"/>
                  </a:lnTo>
                  <a:lnTo>
                    <a:pt x="909" y="414"/>
                  </a:lnTo>
                  <a:lnTo>
                    <a:pt x="910" y="416"/>
                  </a:lnTo>
                  <a:lnTo>
                    <a:pt x="910" y="423"/>
                  </a:lnTo>
                  <a:lnTo>
                    <a:pt x="911" y="426"/>
                  </a:lnTo>
                  <a:lnTo>
                    <a:pt x="914" y="429"/>
                  </a:lnTo>
                  <a:lnTo>
                    <a:pt x="914" y="430"/>
                  </a:lnTo>
                  <a:lnTo>
                    <a:pt x="917" y="431"/>
                  </a:lnTo>
                  <a:lnTo>
                    <a:pt x="919" y="434"/>
                  </a:lnTo>
                  <a:lnTo>
                    <a:pt x="919" y="446"/>
                  </a:lnTo>
                  <a:lnTo>
                    <a:pt x="919" y="447"/>
                  </a:lnTo>
                  <a:lnTo>
                    <a:pt x="919" y="449"/>
                  </a:lnTo>
                  <a:lnTo>
                    <a:pt x="919" y="450"/>
                  </a:lnTo>
                  <a:lnTo>
                    <a:pt x="919" y="451"/>
                  </a:lnTo>
                  <a:lnTo>
                    <a:pt x="921" y="455"/>
                  </a:lnTo>
                  <a:lnTo>
                    <a:pt x="919" y="458"/>
                  </a:lnTo>
                  <a:lnTo>
                    <a:pt x="918" y="459"/>
                  </a:lnTo>
                  <a:lnTo>
                    <a:pt x="919" y="462"/>
                  </a:lnTo>
                  <a:lnTo>
                    <a:pt x="919" y="463"/>
                  </a:lnTo>
                  <a:lnTo>
                    <a:pt x="919" y="464"/>
                  </a:lnTo>
                  <a:lnTo>
                    <a:pt x="922" y="468"/>
                  </a:lnTo>
                  <a:lnTo>
                    <a:pt x="922" y="470"/>
                  </a:lnTo>
                  <a:lnTo>
                    <a:pt x="922" y="471"/>
                  </a:lnTo>
                  <a:lnTo>
                    <a:pt x="925" y="479"/>
                  </a:lnTo>
                  <a:lnTo>
                    <a:pt x="927" y="480"/>
                  </a:lnTo>
                  <a:lnTo>
                    <a:pt x="931" y="483"/>
                  </a:lnTo>
                  <a:lnTo>
                    <a:pt x="933" y="488"/>
                  </a:lnTo>
                  <a:lnTo>
                    <a:pt x="934" y="495"/>
                  </a:lnTo>
                  <a:lnTo>
                    <a:pt x="934" y="499"/>
                  </a:lnTo>
                  <a:lnTo>
                    <a:pt x="937" y="499"/>
                  </a:lnTo>
                  <a:lnTo>
                    <a:pt x="938" y="500"/>
                  </a:lnTo>
                  <a:lnTo>
                    <a:pt x="938" y="503"/>
                  </a:lnTo>
                  <a:lnTo>
                    <a:pt x="938" y="508"/>
                  </a:lnTo>
                  <a:lnTo>
                    <a:pt x="939" y="518"/>
                  </a:lnTo>
                  <a:lnTo>
                    <a:pt x="940" y="521"/>
                  </a:lnTo>
                  <a:lnTo>
                    <a:pt x="942" y="525"/>
                  </a:lnTo>
                  <a:lnTo>
                    <a:pt x="943" y="528"/>
                  </a:lnTo>
                  <a:lnTo>
                    <a:pt x="944" y="532"/>
                  </a:lnTo>
                  <a:lnTo>
                    <a:pt x="944" y="536"/>
                  </a:lnTo>
                  <a:lnTo>
                    <a:pt x="944" y="538"/>
                  </a:lnTo>
                  <a:lnTo>
                    <a:pt x="944" y="541"/>
                  </a:lnTo>
                  <a:lnTo>
                    <a:pt x="946" y="542"/>
                  </a:lnTo>
                  <a:lnTo>
                    <a:pt x="948" y="543"/>
                  </a:lnTo>
                  <a:lnTo>
                    <a:pt x="951" y="551"/>
                  </a:lnTo>
                  <a:lnTo>
                    <a:pt x="946" y="551"/>
                  </a:lnTo>
                  <a:lnTo>
                    <a:pt x="943" y="554"/>
                  </a:lnTo>
                  <a:lnTo>
                    <a:pt x="942" y="558"/>
                  </a:lnTo>
                  <a:lnTo>
                    <a:pt x="939" y="557"/>
                  </a:lnTo>
                  <a:lnTo>
                    <a:pt x="935" y="561"/>
                  </a:lnTo>
                  <a:lnTo>
                    <a:pt x="930" y="561"/>
                  </a:lnTo>
                  <a:lnTo>
                    <a:pt x="927" y="561"/>
                  </a:lnTo>
                  <a:lnTo>
                    <a:pt x="926" y="563"/>
                  </a:lnTo>
                  <a:lnTo>
                    <a:pt x="926" y="565"/>
                  </a:lnTo>
                  <a:lnTo>
                    <a:pt x="923" y="570"/>
                  </a:lnTo>
                  <a:lnTo>
                    <a:pt x="921" y="572"/>
                  </a:lnTo>
                  <a:lnTo>
                    <a:pt x="915" y="574"/>
                  </a:lnTo>
                  <a:lnTo>
                    <a:pt x="914" y="575"/>
                  </a:lnTo>
                  <a:lnTo>
                    <a:pt x="915" y="578"/>
                  </a:lnTo>
                  <a:lnTo>
                    <a:pt x="915" y="582"/>
                  </a:lnTo>
                  <a:lnTo>
                    <a:pt x="907" y="584"/>
                  </a:lnTo>
                  <a:lnTo>
                    <a:pt x="904" y="586"/>
                  </a:lnTo>
                  <a:lnTo>
                    <a:pt x="902" y="584"/>
                  </a:lnTo>
                  <a:lnTo>
                    <a:pt x="900" y="583"/>
                  </a:lnTo>
                  <a:lnTo>
                    <a:pt x="896" y="583"/>
                  </a:lnTo>
                  <a:lnTo>
                    <a:pt x="894" y="583"/>
                  </a:lnTo>
                  <a:lnTo>
                    <a:pt x="892" y="582"/>
                  </a:lnTo>
                  <a:lnTo>
                    <a:pt x="889" y="580"/>
                  </a:lnTo>
                  <a:lnTo>
                    <a:pt x="888" y="582"/>
                  </a:lnTo>
                  <a:lnTo>
                    <a:pt x="880" y="584"/>
                  </a:lnTo>
                  <a:lnTo>
                    <a:pt x="875" y="584"/>
                  </a:lnTo>
                  <a:lnTo>
                    <a:pt x="876" y="576"/>
                  </a:lnTo>
                  <a:lnTo>
                    <a:pt x="881" y="567"/>
                  </a:lnTo>
                  <a:lnTo>
                    <a:pt x="884" y="565"/>
                  </a:lnTo>
                  <a:lnTo>
                    <a:pt x="892" y="558"/>
                  </a:lnTo>
                  <a:lnTo>
                    <a:pt x="898" y="549"/>
                  </a:lnTo>
                  <a:lnTo>
                    <a:pt x="904" y="541"/>
                  </a:lnTo>
                  <a:lnTo>
                    <a:pt x="905" y="538"/>
                  </a:lnTo>
                  <a:lnTo>
                    <a:pt x="906" y="536"/>
                  </a:lnTo>
                  <a:lnTo>
                    <a:pt x="907" y="529"/>
                  </a:lnTo>
                  <a:lnTo>
                    <a:pt x="907" y="525"/>
                  </a:lnTo>
                  <a:lnTo>
                    <a:pt x="906" y="521"/>
                  </a:lnTo>
                  <a:lnTo>
                    <a:pt x="906" y="518"/>
                  </a:lnTo>
                  <a:lnTo>
                    <a:pt x="906" y="517"/>
                  </a:lnTo>
                  <a:lnTo>
                    <a:pt x="906" y="514"/>
                  </a:lnTo>
                  <a:lnTo>
                    <a:pt x="904" y="512"/>
                  </a:lnTo>
                  <a:lnTo>
                    <a:pt x="902" y="511"/>
                  </a:lnTo>
                  <a:lnTo>
                    <a:pt x="901" y="512"/>
                  </a:lnTo>
                  <a:lnTo>
                    <a:pt x="897" y="514"/>
                  </a:lnTo>
                  <a:lnTo>
                    <a:pt x="890" y="516"/>
                  </a:lnTo>
                  <a:lnTo>
                    <a:pt x="888" y="513"/>
                  </a:lnTo>
                  <a:lnTo>
                    <a:pt x="880" y="509"/>
                  </a:lnTo>
                  <a:lnTo>
                    <a:pt x="876" y="508"/>
                  </a:lnTo>
                  <a:lnTo>
                    <a:pt x="875" y="512"/>
                  </a:lnTo>
                  <a:lnTo>
                    <a:pt x="873" y="517"/>
                  </a:lnTo>
                  <a:lnTo>
                    <a:pt x="869" y="517"/>
                  </a:lnTo>
                  <a:lnTo>
                    <a:pt x="869" y="518"/>
                  </a:lnTo>
                  <a:lnTo>
                    <a:pt x="868" y="520"/>
                  </a:lnTo>
                  <a:lnTo>
                    <a:pt x="867" y="522"/>
                  </a:lnTo>
                  <a:lnTo>
                    <a:pt x="864" y="521"/>
                  </a:lnTo>
                  <a:lnTo>
                    <a:pt x="859" y="521"/>
                  </a:lnTo>
                  <a:lnTo>
                    <a:pt x="857" y="517"/>
                  </a:lnTo>
                  <a:lnTo>
                    <a:pt x="857" y="514"/>
                  </a:lnTo>
                  <a:lnTo>
                    <a:pt x="851" y="514"/>
                  </a:lnTo>
                  <a:lnTo>
                    <a:pt x="848" y="514"/>
                  </a:lnTo>
                  <a:lnTo>
                    <a:pt x="846" y="513"/>
                  </a:lnTo>
                  <a:lnTo>
                    <a:pt x="846" y="513"/>
                  </a:lnTo>
                  <a:lnTo>
                    <a:pt x="839" y="514"/>
                  </a:lnTo>
                  <a:lnTo>
                    <a:pt x="836" y="516"/>
                  </a:lnTo>
                  <a:lnTo>
                    <a:pt x="835" y="516"/>
                  </a:lnTo>
                  <a:lnTo>
                    <a:pt x="832" y="516"/>
                  </a:lnTo>
                  <a:lnTo>
                    <a:pt x="830" y="517"/>
                  </a:lnTo>
                  <a:lnTo>
                    <a:pt x="826" y="520"/>
                  </a:lnTo>
                  <a:lnTo>
                    <a:pt x="823" y="518"/>
                  </a:lnTo>
                  <a:lnTo>
                    <a:pt x="822" y="516"/>
                  </a:lnTo>
                  <a:lnTo>
                    <a:pt x="823" y="514"/>
                  </a:lnTo>
                  <a:lnTo>
                    <a:pt x="823" y="513"/>
                  </a:lnTo>
                  <a:lnTo>
                    <a:pt x="823" y="512"/>
                  </a:lnTo>
                  <a:lnTo>
                    <a:pt x="822" y="511"/>
                  </a:lnTo>
                  <a:lnTo>
                    <a:pt x="823" y="509"/>
                  </a:lnTo>
                  <a:lnTo>
                    <a:pt x="824" y="509"/>
                  </a:lnTo>
                  <a:lnTo>
                    <a:pt x="824" y="507"/>
                  </a:lnTo>
                  <a:lnTo>
                    <a:pt x="824" y="505"/>
                  </a:lnTo>
                  <a:lnTo>
                    <a:pt x="818" y="501"/>
                  </a:lnTo>
                  <a:lnTo>
                    <a:pt x="814" y="500"/>
                  </a:lnTo>
                  <a:lnTo>
                    <a:pt x="814" y="497"/>
                  </a:lnTo>
                  <a:lnTo>
                    <a:pt x="815" y="495"/>
                  </a:lnTo>
                  <a:lnTo>
                    <a:pt x="814" y="493"/>
                  </a:lnTo>
                  <a:lnTo>
                    <a:pt x="814" y="492"/>
                  </a:lnTo>
                  <a:lnTo>
                    <a:pt x="814" y="489"/>
                  </a:lnTo>
                  <a:lnTo>
                    <a:pt x="814" y="487"/>
                  </a:lnTo>
                  <a:lnTo>
                    <a:pt x="814" y="485"/>
                  </a:lnTo>
                  <a:lnTo>
                    <a:pt x="814" y="485"/>
                  </a:lnTo>
                  <a:lnTo>
                    <a:pt x="813" y="484"/>
                  </a:lnTo>
                  <a:lnTo>
                    <a:pt x="811" y="484"/>
                  </a:lnTo>
                  <a:lnTo>
                    <a:pt x="810" y="483"/>
                  </a:lnTo>
                  <a:lnTo>
                    <a:pt x="807" y="482"/>
                  </a:lnTo>
                  <a:lnTo>
                    <a:pt x="803" y="482"/>
                  </a:lnTo>
                  <a:lnTo>
                    <a:pt x="801" y="480"/>
                  </a:lnTo>
                  <a:lnTo>
                    <a:pt x="799" y="479"/>
                  </a:lnTo>
                  <a:lnTo>
                    <a:pt x="793" y="470"/>
                  </a:lnTo>
                  <a:lnTo>
                    <a:pt x="794" y="468"/>
                  </a:lnTo>
                  <a:lnTo>
                    <a:pt x="794" y="466"/>
                  </a:lnTo>
                  <a:lnTo>
                    <a:pt x="793" y="464"/>
                  </a:lnTo>
                  <a:lnTo>
                    <a:pt x="791" y="466"/>
                  </a:lnTo>
                  <a:lnTo>
                    <a:pt x="789" y="468"/>
                  </a:lnTo>
                  <a:lnTo>
                    <a:pt x="787" y="476"/>
                  </a:lnTo>
                  <a:lnTo>
                    <a:pt x="789" y="478"/>
                  </a:lnTo>
                  <a:lnTo>
                    <a:pt x="789" y="480"/>
                  </a:lnTo>
                  <a:lnTo>
                    <a:pt x="789" y="483"/>
                  </a:lnTo>
                  <a:lnTo>
                    <a:pt x="791" y="484"/>
                  </a:lnTo>
                  <a:lnTo>
                    <a:pt x="793" y="484"/>
                  </a:lnTo>
                  <a:lnTo>
                    <a:pt x="793" y="487"/>
                  </a:lnTo>
                  <a:lnTo>
                    <a:pt x="795" y="489"/>
                  </a:lnTo>
                  <a:lnTo>
                    <a:pt x="797" y="488"/>
                  </a:lnTo>
                  <a:lnTo>
                    <a:pt x="801" y="489"/>
                  </a:lnTo>
                  <a:lnTo>
                    <a:pt x="798" y="495"/>
                  </a:lnTo>
                  <a:lnTo>
                    <a:pt x="795" y="499"/>
                  </a:lnTo>
                  <a:lnTo>
                    <a:pt x="790" y="500"/>
                  </a:lnTo>
                  <a:lnTo>
                    <a:pt x="784" y="499"/>
                  </a:lnTo>
                  <a:lnTo>
                    <a:pt x="782" y="497"/>
                  </a:lnTo>
                  <a:lnTo>
                    <a:pt x="781" y="496"/>
                  </a:lnTo>
                  <a:lnTo>
                    <a:pt x="780" y="497"/>
                  </a:lnTo>
                  <a:lnTo>
                    <a:pt x="778" y="497"/>
                  </a:lnTo>
                  <a:lnTo>
                    <a:pt x="776" y="497"/>
                  </a:lnTo>
                  <a:lnTo>
                    <a:pt x="774" y="497"/>
                  </a:lnTo>
                  <a:lnTo>
                    <a:pt x="773" y="499"/>
                  </a:lnTo>
                  <a:lnTo>
                    <a:pt x="761" y="508"/>
                  </a:lnTo>
                  <a:lnTo>
                    <a:pt x="760" y="511"/>
                  </a:lnTo>
                  <a:lnTo>
                    <a:pt x="758" y="513"/>
                  </a:lnTo>
                  <a:lnTo>
                    <a:pt x="757" y="513"/>
                  </a:lnTo>
                  <a:lnTo>
                    <a:pt x="756" y="513"/>
                  </a:lnTo>
                  <a:lnTo>
                    <a:pt x="754" y="516"/>
                  </a:lnTo>
                  <a:lnTo>
                    <a:pt x="754" y="517"/>
                  </a:lnTo>
                  <a:lnTo>
                    <a:pt x="756" y="518"/>
                  </a:lnTo>
                  <a:lnTo>
                    <a:pt x="754" y="518"/>
                  </a:lnTo>
                  <a:lnTo>
                    <a:pt x="754" y="520"/>
                  </a:lnTo>
                  <a:lnTo>
                    <a:pt x="754" y="521"/>
                  </a:lnTo>
                  <a:lnTo>
                    <a:pt x="754" y="524"/>
                  </a:lnTo>
                  <a:lnTo>
                    <a:pt x="753" y="529"/>
                  </a:lnTo>
                  <a:lnTo>
                    <a:pt x="751" y="528"/>
                  </a:lnTo>
                  <a:lnTo>
                    <a:pt x="751" y="528"/>
                  </a:lnTo>
                  <a:lnTo>
                    <a:pt x="747" y="530"/>
                  </a:lnTo>
                  <a:lnTo>
                    <a:pt x="741" y="530"/>
                  </a:lnTo>
                  <a:lnTo>
                    <a:pt x="739" y="532"/>
                  </a:lnTo>
                  <a:lnTo>
                    <a:pt x="735" y="533"/>
                  </a:lnTo>
                  <a:lnTo>
                    <a:pt x="735" y="536"/>
                  </a:lnTo>
                  <a:lnTo>
                    <a:pt x="736" y="537"/>
                  </a:lnTo>
                  <a:lnTo>
                    <a:pt x="736" y="538"/>
                  </a:lnTo>
                  <a:lnTo>
                    <a:pt x="736" y="541"/>
                  </a:lnTo>
                  <a:lnTo>
                    <a:pt x="737" y="543"/>
                  </a:lnTo>
                  <a:lnTo>
                    <a:pt x="735" y="545"/>
                  </a:lnTo>
                  <a:lnTo>
                    <a:pt x="733" y="549"/>
                  </a:lnTo>
                  <a:lnTo>
                    <a:pt x="732" y="549"/>
                  </a:lnTo>
                  <a:lnTo>
                    <a:pt x="729" y="549"/>
                  </a:lnTo>
                  <a:lnTo>
                    <a:pt x="728" y="554"/>
                  </a:lnTo>
                  <a:lnTo>
                    <a:pt x="729" y="554"/>
                  </a:lnTo>
                  <a:lnTo>
                    <a:pt x="728" y="561"/>
                  </a:lnTo>
                  <a:lnTo>
                    <a:pt x="729" y="566"/>
                  </a:lnTo>
                  <a:lnTo>
                    <a:pt x="727" y="567"/>
                  </a:lnTo>
                  <a:lnTo>
                    <a:pt x="725" y="566"/>
                  </a:lnTo>
                  <a:lnTo>
                    <a:pt x="725" y="569"/>
                  </a:lnTo>
                  <a:lnTo>
                    <a:pt x="724" y="572"/>
                  </a:lnTo>
                  <a:lnTo>
                    <a:pt x="723" y="575"/>
                  </a:lnTo>
                  <a:lnTo>
                    <a:pt x="720" y="579"/>
                  </a:lnTo>
                  <a:lnTo>
                    <a:pt x="716" y="580"/>
                  </a:lnTo>
                  <a:lnTo>
                    <a:pt x="715" y="578"/>
                  </a:lnTo>
                  <a:lnTo>
                    <a:pt x="714" y="576"/>
                  </a:lnTo>
                  <a:lnTo>
                    <a:pt x="710" y="576"/>
                  </a:lnTo>
                  <a:lnTo>
                    <a:pt x="708" y="580"/>
                  </a:lnTo>
                  <a:lnTo>
                    <a:pt x="710" y="580"/>
                  </a:lnTo>
                  <a:lnTo>
                    <a:pt x="710" y="583"/>
                  </a:lnTo>
                  <a:lnTo>
                    <a:pt x="708" y="584"/>
                  </a:lnTo>
                  <a:lnTo>
                    <a:pt x="706" y="590"/>
                  </a:lnTo>
                  <a:lnTo>
                    <a:pt x="704" y="591"/>
                  </a:lnTo>
                  <a:lnTo>
                    <a:pt x="703" y="594"/>
                  </a:lnTo>
                  <a:lnTo>
                    <a:pt x="702" y="595"/>
                  </a:lnTo>
                  <a:lnTo>
                    <a:pt x="702" y="598"/>
                  </a:lnTo>
                  <a:lnTo>
                    <a:pt x="700" y="599"/>
                  </a:lnTo>
                  <a:lnTo>
                    <a:pt x="698" y="599"/>
                  </a:lnTo>
                  <a:lnTo>
                    <a:pt x="695" y="595"/>
                  </a:lnTo>
                  <a:lnTo>
                    <a:pt x="689" y="587"/>
                  </a:lnTo>
                  <a:lnTo>
                    <a:pt x="687" y="588"/>
                  </a:lnTo>
                  <a:lnTo>
                    <a:pt x="685" y="588"/>
                  </a:lnTo>
                  <a:lnTo>
                    <a:pt x="679" y="587"/>
                  </a:lnTo>
                  <a:lnTo>
                    <a:pt x="675" y="587"/>
                  </a:lnTo>
                  <a:lnTo>
                    <a:pt x="671" y="590"/>
                  </a:lnTo>
                  <a:lnTo>
                    <a:pt x="670" y="591"/>
                  </a:lnTo>
                  <a:lnTo>
                    <a:pt x="669" y="594"/>
                  </a:lnTo>
                  <a:lnTo>
                    <a:pt x="666" y="594"/>
                  </a:lnTo>
                  <a:lnTo>
                    <a:pt x="663" y="595"/>
                  </a:lnTo>
                  <a:lnTo>
                    <a:pt x="662" y="598"/>
                  </a:lnTo>
                  <a:lnTo>
                    <a:pt x="662" y="599"/>
                  </a:lnTo>
                  <a:lnTo>
                    <a:pt x="663" y="600"/>
                  </a:lnTo>
                  <a:lnTo>
                    <a:pt x="662" y="602"/>
                  </a:lnTo>
                  <a:lnTo>
                    <a:pt x="661" y="604"/>
                  </a:lnTo>
                  <a:lnTo>
                    <a:pt x="661" y="607"/>
                  </a:lnTo>
                  <a:lnTo>
                    <a:pt x="658" y="613"/>
                  </a:lnTo>
                  <a:lnTo>
                    <a:pt x="653" y="612"/>
                  </a:lnTo>
                  <a:lnTo>
                    <a:pt x="649" y="607"/>
                  </a:lnTo>
                  <a:lnTo>
                    <a:pt x="649" y="605"/>
                  </a:lnTo>
                  <a:lnTo>
                    <a:pt x="648" y="602"/>
                  </a:lnTo>
                  <a:lnTo>
                    <a:pt x="646" y="600"/>
                  </a:lnTo>
                  <a:lnTo>
                    <a:pt x="645" y="600"/>
                  </a:lnTo>
                  <a:lnTo>
                    <a:pt x="642" y="600"/>
                  </a:lnTo>
                  <a:lnTo>
                    <a:pt x="640" y="602"/>
                  </a:lnTo>
                  <a:lnTo>
                    <a:pt x="638" y="600"/>
                  </a:lnTo>
                  <a:lnTo>
                    <a:pt x="636" y="603"/>
                  </a:lnTo>
                  <a:lnTo>
                    <a:pt x="634" y="604"/>
                  </a:lnTo>
                  <a:lnTo>
                    <a:pt x="633" y="605"/>
                  </a:lnTo>
                  <a:lnTo>
                    <a:pt x="630" y="604"/>
                  </a:lnTo>
                  <a:lnTo>
                    <a:pt x="628" y="605"/>
                  </a:lnTo>
                  <a:lnTo>
                    <a:pt x="627" y="607"/>
                  </a:lnTo>
                  <a:lnTo>
                    <a:pt x="628" y="611"/>
                  </a:lnTo>
                  <a:lnTo>
                    <a:pt x="627" y="616"/>
                  </a:lnTo>
                  <a:lnTo>
                    <a:pt x="625" y="616"/>
                  </a:lnTo>
                  <a:lnTo>
                    <a:pt x="624" y="616"/>
                  </a:lnTo>
                  <a:lnTo>
                    <a:pt x="623" y="619"/>
                  </a:lnTo>
                  <a:lnTo>
                    <a:pt x="621" y="623"/>
                  </a:lnTo>
                  <a:lnTo>
                    <a:pt x="620" y="621"/>
                  </a:lnTo>
                  <a:lnTo>
                    <a:pt x="619" y="621"/>
                  </a:lnTo>
                  <a:lnTo>
                    <a:pt x="615" y="623"/>
                  </a:lnTo>
                  <a:lnTo>
                    <a:pt x="612" y="625"/>
                  </a:lnTo>
                  <a:lnTo>
                    <a:pt x="608" y="628"/>
                  </a:lnTo>
                  <a:lnTo>
                    <a:pt x="607" y="628"/>
                  </a:lnTo>
                  <a:lnTo>
                    <a:pt x="607" y="631"/>
                  </a:lnTo>
                  <a:lnTo>
                    <a:pt x="607" y="632"/>
                  </a:lnTo>
                  <a:lnTo>
                    <a:pt x="604" y="634"/>
                  </a:lnTo>
                  <a:lnTo>
                    <a:pt x="603" y="636"/>
                  </a:lnTo>
                  <a:lnTo>
                    <a:pt x="600" y="636"/>
                  </a:lnTo>
                  <a:lnTo>
                    <a:pt x="598" y="637"/>
                  </a:lnTo>
                  <a:lnTo>
                    <a:pt x="596" y="637"/>
                  </a:lnTo>
                  <a:lnTo>
                    <a:pt x="591" y="632"/>
                  </a:lnTo>
                  <a:lnTo>
                    <a:pt x="592" y="631"/>
                  </a:lnTo>
                  <a:lnTo>
                    <a:pt x="594" y="629"/>
                  </a:lnTo>
                  <a:lnTo>
                    <a:pt x="595" y="627"/>
                  </a:lnTo>
                  <a:lnTo>
                    <a:pt x="595" y="625"/>
                  </a:lnTo>
                  <a:lnTo>
                    <a:pt x="592" y="624"/>
                  </a:lnTo>
                  <a:lnTo>
                    <a:pt x="590" y="625"/>
                  </a:lnTo>
                  <a:lnTo>
                    <a:pt x="588" y="627"/>
                  </a:lnTo>
                  <a:lnTo>
                    <a:pt x="588" y="628"/>
                  </a:lnTo>
                  <a:lnTo>
                    <a:pt x="587" y="628"/>
                  </a:lnTo>
                  <a:lnTo>
                    <a:pt x="584" y="628"/>
                  </a:lnTo>
                  <a:lnTo>
                    <a:pt x="583" y="627"/>
                  </a:lnTo>
                  <a:lnTo>
                    <a:pt x="583" y="627"/>
                  </a:lnTo>
                  <a:lnTo>
                    <a:pt x="580" y="627"/>
                  </a:lnTo>
                  <a:lnTo>
                    <a:pt x="574" y="631"/>
                  </a:lnTo>
                  <a:lnTo>
                    <a:pt x="572" y="632"/>
                  </a:lnTo>
                  <a:lnTo>
                    <a:pt x="567" y="629"/>
                  </a:lnTo>
                  <a:lnTo>
                    <a:pt x="565" y="627"/>
                  </a:lnTo>
                  <a:lnTo>
                    <a:pt x="565" y="627"/>
                  </a:lnTo>
                  <a:lnTo>
                    <a:pt x="562" y="624"/>
                  </a:lnTo>
                  <a:lnTo>
                    <a:pt x="561" y="625"/>
                  </a:lnTo>
                  <a:lnTo>
                    <a:pt x="561" y="627"/>
                  </a:lnTo>
                  <a:lnTo>
                    <a:pt x="557" y="627"/>
                  </a:lnTo>
                  <a:lnTo>
                    <a:pt x="555" y="627"/>
                  </a:lnTo>
                  <a:lnTo>
                    <a:pt x="554" y="627"/>
                  </a:lnTo>
                  <a:lnTo>
                    <a:pt x="553" y="627"/>
                  </a:lnTo>
                  <a:lnTo>
                    <a:pt x="551" y="628"/>
                  </a:lnTo>
                  <a:lnTo>
                    <a:pt x="545" y="629"/>
                  </a:lnTo>
                  <a:lnTo>
                    <a:pt x="542" y="628"/>
                  </a:lnTo>
                  <a:lnTo>
                    <a:pt x="541" y="627"/>
                  </a:lnTo>
                  <a:lnTo>
                    <a:pt x="539" y="627"/>
                  </a:lnTo>
                  <a:lnTo>
                    <a:pt x="537" y="627"/>
                  </a:lnTo>
                  <a:lnTo>
                    <a:pt x="538" y="624"/>
                  </a:lnTo>
                  <a:lnTo>
                    <a:pt x="539" y="623"/>
                  </a:lnTo>
                  <a:lnTo>
                    <a:pt x="541" y="617"/>
                  </a:lnTo>
                  <a:lnTo>
                    <a:pt x="541" y="616"/>
                  </a:lnTo>
                  <a:lnTo>
                    <a:pt x="538" y="616"/>
                  </a:lnTo>
                  <a:lnTo>
                    <a:pt x="532" y="617"/>
                  </a:lnTo>
                  <a:lnTo>
                    <a:pt x="525" y="615"/>
                  </a:lnTo>
                  <a:lnTo>
                    <a:pt x="518" y="612"/>
                  </a:lnTo>
                  <a:lnTo>
                    <a:pt x="518" y="609"/>
                  </a:lnTo>
                  <a:lnTo>
                    <a:pt x="520" y="608"/>
                  </a:lnTo>
                  <a:lnTo>
                    <a:pt x="520" y="607"/>
                  </a:lnTo>
                  <a:lnTo>
                    <a:pt x="520" y="605"/>
                  </a:lnTo>
                  <a:lnTo>
                    <a:pt x="516" y="603"/>
                  </a:lnTo>
                  <a:lnTo>
                    <a:pt x="508" y="603"/>
                  </a:lnTo>
                  <a:lnTo>
                    <a:pt x="508" y="604"/>
                  </a:lnTo>
                  <a:lnTo>
                    <a:pt x="507" y="604"/>
                  </a:lnTo>
                  <a:lnTo>
                    <a:pt x="504" y="607"/>
                  </a:lnTo>
                  <a:lnTo>
                    <a:pt x="501" y="608"/>
                  </a:lnTo>
                  <a:lnTo>
                    <a:pt x="499" y="607"/>
                  </a:lnTo>
                  <a:lnTo>
                    <a:pt x="488" y="602"/>
                  </a:lnTo>
                  <a:lnTo>
                    <a:pt x="483" y="600"/>
                  </a:lnTo>
                  <a:lnTo>
                    <a:pt x="477" y="602"/>
                  </a:lnTo>
                  <a:lnTo>
                    <a:pt x="475" y="604"/>
                  </a:lnTo>
                  <a:lnTo>
                    <a:pt x="468" y="604"/>
                  </a:lnTo>
                  <a:lnTo>
                    <a:pt x="467" y="604"/>
                  </a:lnTo>
                  <a:lnTo>
                    <a:pt x="466" y="605"/>
                  </a:lnTo>
                  <a:lnTo>
                    <a:pt x="463" y="607"/>
                  </a:lnTo>
                  <a:lnTo>
                    <a:pt x="460" y="603"/>
                  </a:lnTo>
                  <a:lnTo>
                    <a:pt x="459" y="599"/>
                  </a:lnTo>
                  <a:lnTo>
                    <a:pt x="459" y="598"/>
                  </a:lnTo>
                  <a:lnTo>
                    <a:pt x="455" y="595"/>
                  </a:lnTo>
                  <a:lnTo>
                    <a:pt x="452" y="595"/>
                  </a:lnTo>
                  <a:lnTo>
                    <a:pt x="451" y="595"/>
                  </a:lnTo>
                  <a:lnTo>
                    <a:pt x="448" y="594"/>
                  </a:lnTo>
                  <a:lnTo>
                    <a:pt x="450" y="592"/>
                  </a:lnTo>
                  <a:lnTo>
                    <a:pt x="450" y="590"/>
                  </a:lnTo>
                  <a:lnTo>
                    <a:pt x="450" y="588"/>
                  </a:lnTo>
                  <a:lnTo>
                    <a:pt x="448" y="586"/>
                  </a:lnTo>
                  <a:lnTo>
                    <a:pt x="446" y="586"/>
                  </a:lnTo>
                  <a:lnTo>
                    <a:pt x="441" y="584"/>
                  </a:lnTo>
                  <a:lnTo>
                    <a:pt x="434" y="580"/>
                  </a:lnTo>
                  <a:lnTo>
                    <a:pt x="433" y="579"/>
                  </a:lnTo>
                  <a:lnTo>
                    <a:pt x="429" y="578"/>
                  </a:lnTo>
                  <a:lnTo>
                    <a:pt x="427" y="576"/>
                  </a:lnTo>
                  <a:lnTo>
                    <a:pt x="423" y="575"/>
                  </a:lnTo>
                  <a:lnTo>
                    <a:pt x="418" y="576"/>
                  </a:lnTo>
                  <a:lnTo>
                    <a:pt x="415" y="578"/>
                  </a:lnTo>
                  <a:lnTo>
                    <a:pt x="415" y="576"/>
                  </a:lnTo>
                  <a:lnTo>
                    <a:pt x="414" y="576"/>
                  </a:lnTo>
                  <a:lnTo>
                    <a:pt x="414" y="575"/>
                  </a:lnTo>
                  <a:lnTo>
                    <a:pt x="412" y="574"/>
                  </a:lnTo>
                  <a:lnTo>
                    <a:pt x="409" y="570"/>
                  </a:lnTo>
                  <a:lnTo>
                    <a:pt x="408" y="567"/>
                  </a:lnTo>
                  <a:lnTo>
                    <a:pt x="406" y="563"/>
                  </a:lnTo>
                  <a:lnTo>
                    <a:pt x="405" y="565"/>
                  </a:lnTo>
                  <a:lnTo>
                    <a:pt x="402" y="566"/>
                  </a:lnTo>
                  <a:lnTo>
                    <a:pt x="402" y="566"/>
                  </a:lnTo>
                  <a:lnTo>
                    <a:pt x="398" y="566"/>
                  </a:lnTo>
                  <a:lnTo>
                    <a:pt x="397" y="567"/>
                  </a:lnTo>
                  <a:lnTo>
                    <a:pt x="397" y="570"/>
                  </a:lnTo>
                  <a:lnTo>
                    <a:pt x="393" y="571"/>
                  </a:lnTo>
                  <a:lnTo>
                    <a:pt x="389" y="569"/>
                  </a:lnTo>
                  <a:lnTo>
                    <a:pt x="389" y="567"/>
                  </a:lnTo>
                  <a:lnTo>
                    <a:pt x="388" y="563"/>
                  </a:lnTo>
                  <a:lnTo>
                    <a:pt x="385" y="563"/>
                  </a:lnTo>
                  <a:lnTo>
                    <a:pt x="385" y="565"/>
                  </a:lnTo>
                  <a:lnTo>
                    <a:pt x="385" y="566"/>
                  </a:lnTo>
                  <a:lnTo>
                    <a:pt x="384" y="569"/>
                  </a:lnTo>
                  <a:lnTo>
                    <a:pt x="381" y="569"/>
                  </a:lnTo>
                  <a:lnTo>
                    <a:pt x="377" y="569"/>
                  </a:lnTo>
                  <a:lnTo>
                    <a:pt x="377" y="570"/>
                  </a:lnTo>
                  <a:lnTo>
                    <a:pt x="372" y="570"/>
                  </a:lnTo>
                  <a:lnTo>
                    <a:pt x="371" y="569"/>
                  </a:lnTo>
                  <a:lnTo>
                    <a:pt x="371" y="565"/>
                  </a:lnTo>
                  <a:lnTo>
                    <a:pt x="369" y="561"/>
                  </a:lnTo>
                  <a:lnTo>
                    <a:pt x="365" y="561"/>
                  </a:lnTo>
                  <a:lnTo>
                    <a:pt x="363" y="561"/>
                  </a:lnTo>
                  <a:lnTo>
                    <a:pt x="363" y="563"/>
                  </a:lnTo>
                  <a:lnTo>
                    <a:pt x="364" y="565"/>
                  </a:lnTo>
                  <a:lnTo>
                    <a:pt x="364" y="566"/>
                  </a:lnTo>
                  <a:lnTo>
                    <a:pt x="364" y="569"/>
                  </a:lnTo>
                  <a:lnTo>
                    <a:pt x="360" y="571"/>
                  </a:lnTo>
                  <a:lnTo>
                    <a:pt x="353" y="575"/>
                  </a:lnTo>
                  <a:lnTo>
                    <a:pt x="355" y="576"/>
                  </a:lnTo>
                  <a:lnTo>
                    <a:pt x="356" y="580"/>
                  </a:lnTo>
                  <a:lnTo>
                    <a:pt x="355" y="583"/>
                  </a:lnTo>
                  <a:lnTo>
                    <a:pt x="356" y="588"/>
                  </a:lnTo>
                  <a:lnTo>
                    <a:pt x="356" y="590"/>
                  </a:lnTo>
                  <a:lnTo>
                    <a:pt x="352" y="591"/>
                  </a:lnTo>
                  <a:lnTo>
                    <a:pt x="350" y="592"/>
                  </a:lnTo>
                  <a:lnTo>
                    <a:pt x="347" y="591"/>
                  </a:lnTo>
                  <a:lnTo>
                    <a:pt x="344" y="591"/>
                  </a:lnTo>
                  <a:lnTo>
                    <a:pt x="343" y="594"/>
                  </a:lnTo>
                  <a:lnTo>
                    <a:pt x="342" y="595"/>
                  </a:lnTo>
                  <a:lnTo>
                    <a:pt x="339" y="599"/>
                  </a:lnTo>
                  <a:lnTo>
                    <a:pt x="339" y="602"/>
                  </a:lnTo>
                  <a:lnTo>
                    <a:pt x="331" y="602"/>
                  </a:lnTo>
                  <a:lnTo>
                    <a:pt x="328" y="600"/>
                  </a:lnTo>
                  <a:lnTo>
                    <a:pt x="326" y="599"/>
                  </a:lnTo>
                  <a:lnTo>
                    <a:pt x="324" y="599"/>
                  </a:lnTo>
                  <a:lnTo>
                    <a:pt x="323" y="603"/>
                  </a:lnTo>
                  <a:lnTo>
                    <a:pt x="321" y="607"/>
                  </a:lnTo>
                  <a:lnTo>
                    <a:pt x="319" y="608"/>
                  </a:lnTo>
                  <a:lnTo>
                    <a:pt x="318" y="608"/>
                  </a:lnTo>
                  <a:lnTo>
                    <a:pt x="317" y="612"/>
                  </a:lnTo>
                  <a:lnTo>
                    <a:pt x="311" y="611"/>
                  </a:lnTo>
                  <a:lnTo>
                    <a:pt x="305" y="611"/>
                  </a:lnTo>
                  <a:lnTo>
                    <a:pt x="303" y="612"/>
                  </a:lnTo>
                  <a:lnTo>
                    <a:pt x="306" y="615"/>
                  </a:lnTo>
                  <a:lnTo>
                    <a:pt x="307" y="615"/>
                  </a:lnTo>
                  <a:lnTo>
                    <a:pt x="309" y="620"/>
                  </a:lnTo>
                  <a:lnTo>
                    <a:pt x="307" y="621"/>
                  </a:lnTo>
                  <a:lnTo>
                    <a:pt x="302" y="623"/>
                  </a:lnTo>
                  <a:lnTo>
                    <a:pt x="299" y="623"/>
                  </a:lnTo>
                  <a:lnTo>
                    <a:pt x="294" y="623"/>
                  </a:lnTo>
                  <a:lnTo>
                    <a:pt x="288" y="625"/>
                  </a:lnTo>
                  <a:lnTo>
                    <a:pt x="285" y="627"/>
                  </a:lnTo>
                  <a:lnTo>
                    <a:pt x="284" y="627"/>
                  </a:lnTo>
                  <a:lnTo>
                    <a:pt x="284" y="624"/>
                  </a:lnTo>
                  <a:lnTo>
                    <a:pt x="284" y="620"/>
                  </a:lnTo>
                  <a:lnTo>
                    <a:pt x="280" y="620"/>
                  </a:lnTo>
                  <a:lnTo>
                    <a:pt x="276" y="615"/>
                  </a:lnTo>
                  <a:lnTo>
                    <a:pt x="274" y="616"/>
                  </a:lnTo>
                  <a:lnTo>
                    <a:pt x="269" y="616"/>
                  </a:lnTo>
                  <a:lnTo>
                    <a:pt x="266" y="616"/>
                  </a:lnTo>
                  <a:lnTo>
                    <a:pt x="264" y="617"/>
                  </a:lnTo>
                  <a:lnTo>
                    <a:pt x="261" y="617"/>
                  </a:lnTo>
                  <a:lnTo>
                    <a:pt x="259" y="616"/>
                  </a:lnTo>
                  <a:lnTo>
                    <a:pt x="257" y="617"/>
                  </a:lnTo>
                  <a:lnTo>
                    <a:pt x="256" y="620"/>
                  </a:lnTo>
                  <a:lnTo>
                    <a:pt x="256" y="621"/>
                  </a:lnTo>
                  <a:lnTo>
                    <a:pt x="252" y="624"/>
                  </a:lnTo>
                  <a:lnTo>
                    <a:pt x="249" y="627"/>
                  </a:lnTo>
                  <a:lnTo>
                    <a:pt x="245" y="628"/>
                  </a:lnTo>
                  <a:lnTo>
                    <a:pt x="244" y="628"/>
                  </a:lnTo>
                  <a:lnTo>
                    <a:pt x="241" y="631"/>
                  </a:lnTo>
                  <a:lnTo>
                    <a:pt x="243" y="633"/>
                  </a:lnTo>
                  <a:lnTo>
                    <a:pt x="243" y="636"/>
                  </a:lnTo>
                  <a:lnTo>
                    <a:pt x="243" y="640"/>
                  </a:lnTo>
                  <a:lnTo>
                    <a:pt x="243" y="641"/>
                  </a:lnTo>
                  <a:lnTo>
                    <a:pt x="244" y="642"/>
                  </a:lnTo>
                  <a:lnTo>
                    <a:pt x="244" y="644"/>
                  </a:lnTo>
                  <a:lnTo>
                    <a:pt x="244" y="645"/>
                  </a:lnTo>
                  <a:lnTo>
                    <a:pt x="244" y="649"/>
                  </a:lnTo>
                  <a:lnTo>
                    <a:pt x="244" y="650"/>
                  </a:lnTo>
                  <a:lnTo>
                    <a:pt x="244" y="650"/>
                  </a:lnTo>
                  <a:lnTo>
                    <a:pt x="241" y="656"/>
                  </a:lnTo>
                  <a:lnTo>
                    <a:pt x="241" y="658"/>
                  </a:lnTo>
                  <a:lnTo>
                    <a:pt x="241" y="660"/>
                  </a:lnTo>
                  <a:lnTo>
                    <a:pt x="240" y="662"/>
                  </a:lnTo>
                  <a:lnTo>
                    <a:pt x="236" y="665"/>
                  </a:lnTo>
                  <a:lnTo>
                    <a:pt x="233" y="665"/>
                  </a:lnTo>
                  <a:lnTo>
                    <a:pt x="231" y="665"/>
                  </a:lnTo>
                  <a:lnTo>
                    <a:pt x="229" y="666"/>
                  </a:lnTo>
                  <a:lnTo>
                    <a:pt x="228" y="666"/>
                  </a:lnTo>
                  <a:lnTo>
                    <a:pt x="227" y="665"/>
                  </a:lnTo>
                  <a:lnTo>
                    <a:pt x="222" y="663"/>
                  </a:lnTo>
                  <a:lnTo>
                    <a:pt x="220" y="661"/>
                  </a:lnTo>
                  <a:lnTo>
                    <a:pt x="218" y="658"/>
                  </a:lnTo>
                  <a:lnTo>
                    <a:pt x="215" y="660"/>
                  </a:lnTo>
                  <a:lnTo>
                    <a:pt x="212" y="661"/>
                  </a:lnTo>
                  <a:lnTo>
                    <a:pt x="210" y="660"/>
                  </a:lnTo>
                  <a:lnTo>
                    <a:pt x="208" y="658"/>
                  </a:lnTo>
                  <a:lnTo>
                    <a:pt x="207" y="660"/>
                  </a:lnTo>
                  <a:lnTo>
                    <a:pt x="206" y="661"/>
                  </a:lnTo>
                  <a:lnTo>
                    <a:pt x="204" y="660"/>
                  </a:lnTo>
                  <a:lnTo>
                    <a:pt x="202" y="660"/>
                  </a:lnTo>
                  <a:lnTo>
                    <a:pt x="200" y="662"/>
                  </a:lnTo>
                  <a:lnTo>
                    <a:pt x="200" y="665"/>
                  </a:lnTo>
                  <a:lnTo>
                    <a:pt x="202" y="667"/>
                  </a:lnTo>
                  <a:lnTo>
                    <a:pt x="203" y="670"/>
                  </a:lnTo>
                  <a:lnTo>
                    <a:pt x="202" y="671"/>
                  </a:lnTo>
                  <a:lnTo>
                    <a:pt x="197" y="671"/>
                  </a:lnTo>
                  <a:lnTo>
                    <a:pt x="194" y="671"/>
                  </a:lnTo>
                  <a:lnTo>
                    <a:pt x="193" y="670"/>
                  </a:lnTo>
                  <a:lnTo>
                    <a:pt x="190" y="670"/>
                  </a:lnTo>
                  <a:lnTo>
                    <a:pt x="187" y="671"/>
                  </a:lnTo>
                  <a:lnTo>
                    <a:pt x="185" y="670"/>
                  </a:lnTo>
                  <a:lnTo>
                    <a:pt x="182" y="669"/>
                  </a:lnTo>
                  <a:lnTo>
                    <a:pt x="181" y="669"/>
                  </a:lnTo>
                  <a:lnTo>
                    <a:pt x="181" y="670"/>
                  </a:lnTo>
                  <a:lnTo>
                    <a:pt x="177" y="670"/>
                  </a:lnTo>
                  <a:lnTo>
                    <a:pt x="174" y="669"/>
                  </a:lnTo>
                  <a:lnTo>
                    <a:pt x="174" y="667"/>
                  </a:lnTo>
                  <a:lnTo>
                    <a:pt x="169" y="667"/>
                  </a:lnTo>
                  <a:lnTo>
                    <a:pt x="165" y="662"/>
                  </a:lnTo>
                  <a:lnTo>
                    <a:pt x="160" y="660"/>
                  </a:lnTo>
                  <a:lnTo>
                    <a:pt x="154" y="658"/>
                  </a:lnTo>
                  <a:lnTo>
                    <a:pt x="152" y="662"/>
                  </a:lnTo>
                  <a:lnTo>
                    <a:pt x="149" y="662"/>
                  </a:lnTo>
                  <a:lnTo>
                    <a:pt x="146" y="654"/>
                  </a:lnTo>
                  <a:lnTo>
                    <a:pt x="149" y="652"/>
                  </a:lnTo>
                  <a:lnTo>
                    <a:pt x="149" y="650"/>
                  </a:lnTo>
                  <a:lnTo>
                    <a:pt x="150" y="644"/>
                  </a:lnTo>
                  <a:lnTo>
                    <a:pt x="148" y="641"/>
                  </a:lnTo>
                  <a:lnTo>
                    <a:pt x="138" y="640"/>
                  </a:lnTo>
                  <a:lnTo>
                    <a:pt x="137" y="637"/>
                  </a:lnTo>
                  <a:lnTo>
                    <a:pt x="137" y="636"/>
                  </a:lnTo>
                  <a:lnTo>
                    <a:pt x="137" y="634"/>
                  </a:lnTo>
                  <a:lnTo>
                    <a:pt x="136" y="634"/>
                  </a:lnTo>
                  <a:lnTo>
                    <a:pt x="131" y="633"/>
                  </a:lnTo>
                  <a:lnTo>
                    <a:pt x="123" y="628"/>
                  </a:lnTo>
                  <a:lnTo>
                    <a:pt x="117" y="623"/>
                  </a:lnTo>
                  <a:lnTo>
                    <a:pt x="117" y="619"/>
                  </a:lnTo>
                  <a:lnTo>
                    <a:pt x="116" y="617"/>
                  </a:lnTo>
                  <a:lnTo>
                    <a:pt x="109" y="604"/>
                  </a:lnTo>
                  <a:lnTo>
                    <a:pt x="107" y="603"/>
                  </a:lnTo>
                  <a:lnTo>
                    <a:pt x="104" y="602"/>
                  </a:lnTo>
                  <a:lnTo>
                    <a:pt x="103" y="596"/>
                  </a:lnTo>
                  <a:lnTo>
                    <a:pt x="103" y="595"/>
                  </a:lnTo>
                  <a:lnTo>
                    <a:pt x="104" y="595"/>
                  </a:lnTo>
                  <a:lnTo>
                    <a:pt x="103" y="594"/>
                  </a:lnTo>
                  <a:lnTo>
                    <a:pt x="102" y="592"/>
                  </a:lnTo>
                  <a:lnTo>
                    <a:pt x="102" y="587"/>
                  </a:lnTo>
                  <a:lnTo>
                    <a:pt x="100" y="586"/>
                  </a:lnTo>
                  <a:lnTo>
                    <a:pt x="98" y="584"/>
                  </a:lnTo>
                  <a:lnTo>
                    <a:pt x="98" y="583"/>
                  </a:lnTo>
                  <a:lnTo>
                    <a:pt x="98" y="582"/>
                  </a:lnTo>
                  <a:lnTo>
                    <a:pt x="94" y="580"/>
                  </a:lnTo>
                  <a:lnTo>
                    <a:pt x="91" y="579"/>
                  </a:lnTo>
                  <a:lnTo>
                    <a:pt x="88" y="580"/>
                  </a:lnTo>
                  <a:lnTo>
                    <a:pt x="87" y="580"/>
                  </a:lnTo>
                  <a:lnTo>
                    <a:pt x="86" y="579"/>
                  </a:lnTo>
                  <a:lnTo>
                    <a:pt x="84" y="576"/>
                  </a:lnTo>
                  <a:lnTo>
                    <a:pt x="83" y="575"/>
                  </a:lnTo>
                  <a:lnTo>
                    <a:pt x="82" y="575"/>
                  </a:lnTo>
                  <a:lnTo>
                    <a:pt x="80" y="576"/>
                  </a:lnTo>
                  <a:lnTo>
                    <a:pt x="79" y="579"/>
                  </a:lnTo>
                  <a:lnTo>
                    <a:pt x="76" y="580"/>
                  </a:lnTo>
                  <a:lnTo>
                    <a:pt x="75" y="580"/>
                  </a:lnTo>
                  <a:lnTo>
                    <a:pt x="71" y="580"/>
                  </a:lnTo>
                  <a:lnTo>
                    <a:pt x="73" y="583"/>
                  </a:lnTo>
                  <a:lnTo>
                    <a:pt x="74" y="584"/>
                  </a:lnTo>
                  <a:lnTo>
                    <a:pt x="73" y="587"/>
                  </a:lnTo>
                  <a:lnTo>
                    <a:pt x="70" y="586"/>
                  </a:lnTo>
                  <a:lnTo>
                    <a:pt x="69" y="584"/>
                  </a:lnTo>
                  <a:lnTo>
                    <a:pt x="69" y="586"/>
                  </a:lnTo>
                  <a:lnTo>
                    <a:pt x="69" y="587"/>
                  </a:lnTo>
                  <a:lnTo>
                    <a:pt x="69" y="588"/>
                  </a:lnTo>
                  <a:lnTo>
                    <a:pt x="65" y="590"/>
                  </a:lnTo>
                  <a:lnTo>
                    <a:pt x="63" y="592"/>
                  </a:lnTo>
                  <a:lnTo>
                    <a:pt x="62" y="594"/>
                  </a:lnTo>
                  <a:lnTo>
                    <a:pt x="61" y="594"/>
                  </a:lnTo>
                  <a:lnTo>
                    <a:pt x="59" y="592"/>
                  </a:lnTo>
                  <a:lnTo>
                    <a:pt x="58" y="591"/>
                  </a:lnTo>
                  <a:lnTo>
                    <a:pt x="54" y="591"/>
                  </a:lnTo>
                  <a:lnTo>
                    <a:pt x="53" y="590"/>
                  </a:lnTo>
                  <a:lnTo>
                    <a:pt x="47" y="587"/>
                  </a:lnTo>
                  <a:lnTo>
                    <a:pt x="45" y="584"/>
                  </a:lnTo>
                  <a:lnTo>
                    <a:pt x="44" y="583"/>
                  </a:lnTo>
                  <a:lnTo>
                    <a:pt x="42" y="583"/>
                  </a:lnTo>
                  <a:lnTo>
                    <a:pt x="42" y="582"/>
                  </a:lnTo>
                  <a:lnTo>
                    <a:pt x="42" y="579"/>
                  </a:lnTo>
                  <a:lnTo>
                    <a:pt x="41" y="579"/>
                  </a:lnTo>
                  <a:lnTo>
                    <a:pt x="40" y="579"/>
                  </a:lnTo>
                  <a:lnTo>
                    <a:pt x="37" y="579"/>
                  </a:lnTo>
                  <a:lnTo>
                    <a:pt x="36" y="578"/>
                  </a:lnTo>
                  <a:lnTo>
                    <a:pt x="34" y="574"/>
                  </a:lnTo>
                  <a:lnTo>
                    <a:pt x="33" y="571"/>
                  </a:lnTo>
                  <a:lnTo>
                    <a:pt x="26" y="566"/>
                  </a:lnTo>
                  <a:lnTo>
                    <a:pt x="14" y="567"/>
                  </a:lnTo>
                  <a:lnTo>
                    <a:pt x="5" y="566"/>
                  </a:lnTo>
                  <a:lnTo>
                    <a:pt x="0" y="569"/>
                  </a:lnTo>
                  <a:lnTo>
                    <a:pt x="1" y="563"/>
                  </a:lnTo>
                  <a:lnTo>
                    <a:pt x="4" y="562"/>
                  </a:lnTo>
                  <a:lnTo>
                    <a:pt x="5" y="562"/>
                  </a:lnTo>
                  <a:lnTo>
                    <a:pt x="7" y="554"/>
                  </a:lnTo>
                  <a:lnTo>
                    <a:pt x="7" y="550"/>
                  </a:lnTo>
                  <a:lnTo>
                    <a:pt x="7" y="549"/>
                  </a:lnTo>
                  <a:lnTo>
                    <a:pt x="5" y="547"/>
                  </a:lnTo>
                  <a:lnTo>
                    <a:pt x="8" y="536"/>
                  </a:lnTo>
                  <a:lnTo>
                    <a:pt x="11" y="532"/>
                  </a:lnTo>
                  <a:lnTo>
                    <a:pt x="12" y="532"/>
                  </a:lnTo>
                  <a:lnTo>
                    <a:pt x="13" y="530"/>
                  </a:lnTo>
                  <a:lnTo>
                    <a:pt x="14" y="529"/>
                  </a:lnTo>
                  <a:lnTo>
                    <a:pt x="21" y="530"/>
                  </a:lnTo>
                  <a:lnTo>
                    <a:pt x="22" y="530"/>
                  </a:lnTo>
                  <a:lnTo>
                    <a:pt x="22" y="532"/>
                  </a:lnTo>
                  <a:lnTo>
                    <a:pt x="24" y="532"/>
                  </a:lnTo>
                  <a:lnTo>
                    <a:pt x="25" y="526"/>
                  </a:lnTo>
                  <a:lnTo>
                    <a:pt x="26" y="522"/>
                  </a:lnTo>
                  <a:lnTo>
                    <a:pt x="29" y="522"/>
                  </a:lnTo>
                  <a:lnTo>
                    <a:pt x="30" y="522"/>
                  </a:lnTo>
                  <a:lnTo>
                    <a:pt x="32" y="521"/>
                  </a:lnTo>
                  <a:lnTo>
                    <a:pt x="33" y="521"/>
                  </a:lnTo>
                  <a:lnTo>
                    <a:pt x="36" y="520"/>
                  </a:lnTo>
                  <a:lnTo>
                    <a:pt x="41" y="520"/>
                  </a:lnTo>
                  <a:lnTo>
                    <a:pt x="45" y="514"/>
                  </a:lnTo>
                  <a:lnTo>
                    <a:pt x="46" y="511"/>
                  </a:lnTo>
                  <a:lnTo>
                    <a:pt x="47" y="509"/>
                  </a:lnTo>
                  <a:lnTo>
                    <a:pt x="54" y="505"/>
                  </a:lnTo>
                  <a:lnTo>
                    <a:pt x="57" y="507"/>
                  </a:lnTo>
                  <a:lnTo>
                    <a:pt x="55" y="504"/>
                  </a:lnTo>
                  <a:lnTo>
                    <a:pt x="54" y="504"/>
                  </a:lnTo>
                  <a:lnTo>
                    <a:pt x="54" y="503"/>
                  </a:lnTo>
                  <a:lnTo>
                    <a:pt x="55" y="501"/>
                  </a:lnTo>
                  <a:lnTo>
                    <a:pt x="55" y="500"/>
                  </a:lnTo>
                  <a:lnTo>
                    <a:pt x="55" y="499"/>
                  </a:lnTo>
                  <a:lnTo>
                    <a:pt x="58" y="495"/>
                  </a:lnTo>
                  <a:lnTo>
                    <a:pt x="57" y="489"/>
                  </a:lnTo>
                  <a:lnTo>
                    <a:pt x="57" y="484"/>
                  </a:lnTo>
                  <a:lnTo>
                    <a:pt x="55" y="482"/>
                  </a:lnTo>
                  <a:lnTo>
                    <a:pt x="57" y="480"/>
                  </a:lnTo>
                  <a:lnTo>
                    <a:pt x="59" y="480"/>
                  </a:lnTo>
                  <a:lnTo>
                    <a:pt x="62" y="483"/>
                  </a:lnTo>
                  <a:lnTo>
                    <a:pt x="63" y="485"/>
                  </a:lnTo>
                  <a:lnTo>
                    <a:pt x="78" y="482"/>
                  </a:lnTo>
                  <a:lnTo>
                    <a:pt x="82" y="476"/>
                  </a:lnTo>
                  <a:lnTo>
                    <a:pt x="80" y="475"/>
                  </a:lnTo>
                  <a:lnTo>
                    <a:pt x="80" y="471"/>
                  </a:lnTo>
                  <a:lnTo>
                    <a:pt x="80" y="468"/>
                  </a:lnTo>
                  <a:lnTo>
                    <a:pt x="82" y="462"/>
                  </a:lnTo>
                  <a:lnTo>
                    <a:pt x="83" y="459"/>
                  </a:lnTo>
                  <a:lnTo>
                    <a:pt x="86" y="454"/>
                  </a:lnTo>
                  <a:lnTo>
                    <a:pt x="86" y="451"/>
                  </a:lnTo>
                  <a:lnTo>
                    <a:pt x="87" y="450"/>
                  </a:lnTo>
                  <a:lnTo>
                    <a:pt x="87" y="446"/>
                  </a:lnTo>
                  <a:lnTo>
                    <a:pt x="86" y="445"/>
                  </a:lnTo>
                  <a:lnTo>
                    <a:pt x="86" y="443"/>
                  </a:lnTo>
                  <a:lnTo>
                    <a:pt x="86" y="441"/>
                  </a:lnTo>
                  <a:lnTo>
                    <a:pt x="86" y="438"/>
                  </a:lnTo>
                  <a:lnTo>
                    <a:pt x="86" y="437"/>
                  </a:lnTo>
                  <a:lnTo>
                    <a:pt x="83" y="435"/>
                  </a:lnTo>
                  <a:lnTo>
                    <a:pt x="80" y="434"/>
                  </a:lnTo>
                  <a:lnTo>
                    <a:pt x="82" y="433"/>
                  </a:lnTo>
                  <a:lnTo>
                    <a:pt x="82" y="431"/>
                  </a:lnTo>
                  <a:lnTo>
                    <a:pt x="80" y="430"/>
                  </a:lnTo>
                  <a:lnTo>
                    <a:pt x="79" y="430"/>
                  </a:lnTo>
                  <a:lnTo>
                    <a:pt x="71" y="427"/>
                  </a:lnTo>
                  <a:lnTo>
                    <a:pt x="67" y="429"/>
                  </a:lnTo>
                  <a:lnTo>
                    <a:pt x="66" y="427"/>
                  </a:lnTo>
                  <a:lnTo>
                    <a:pt x="63" y="429"/>
                  </a:lnTo>
                  <a:lnTo>
                    <a:pt x="62" y="429"/>
                  </a:lnTo>
                  <a:lnTo>
                    <a:pt x="62" y="427"/>
                  </a:lnTo>
                  <a:lnTo>
                    <a:pt x="61" y="426"/>
                  </a:lnTo>
                  <a:lnTo>
                    <a:pt x="59" y="426"/>
                  </a:lnTo>
                  <a:lnTo>
                    <a:pt x="58" y="425"/>
                  </a:lnTo>
                  <a:lnTo>
                    <a:pt x="57" y="425"/>
                  </a:lnTo>
                  <a:lnTo>
                    <a:pt x="55" y="425"/>
                  </a:lnTo>
                  <a:lnTo>
                    <a:pt x="53" y="421"/>
                  </a:lnTo>
                  <a:lnTo>
                    <a:pt x="51" y="418"/>
                  </a:lnTo>
                  <a:lnTo>
                    <a:pt x="53" y="416"/>
                  </a:lnTo>
                  <a:lnTo>
                    <a:pt x="53" y="413"/>
                  </a:lnTo>
                  <a:lnTo>
                    <a:pt x="49" y="412"/>
                  </a:lnTo>
                  <a:lnTo>
                    <a:pt x="49" y="410"/>
                  </a:lnTo>
                  <a:lnTo>
                    <a:pt x="47" y="410"/>
                  </a:lnTo>
                  <a:lnTo>
                    <a:pt x="44" y="409"/>
                  </a:lnTo>
                  <a:lnTo>
                    <a:pt x="41" y="409"/>
                  </a:lnTo>
                  <a:lnTo>
                    <a:pt x="40" y="409"/>
                  </a:lnTo>
                  <a:lnTo>
                    <a:pt x="40" y="405"/>
                  </a:lnTo>
                  <a:lnTo>
                    <a:pt x="41" y="400"/>
                  </a:lnTo>
                  <a:lnTo>
                    <a:pt x="42" y="398"/>
                  </a:lnTo>
                  <a:lnTo>
                    <a:pt x="42" y="397"/>
                  </a:lnTo>
                  <a:lnTo>
                    <a:pt x="41" y="396"/>
                  </a:lnTo>
                  <a:lnTo>
                    <a:pt x="42" y="393"/>
                  </a:lnTo>
                  <a:lnTo>
                    <a:pt x="44" y="391"/>
                  </a:lnTo>
                  <a:lnTo>
                    <a:pt x="42" y="388"/>
                  </a:lnTo>
                  <a:lnTo>
                    <a:pt x="41" y="383"/>
                  </a:lnTo>
                  <a:lnTo>
                    <a:pt x="40" y="377"/>
                  </a:lnTo>
                  <a:lnTo>
                    <a:pt x="37" y="373"/>
                  </a:lnTo>
                  <a:lnTo>
                    <a:pt x="37" y="368"/>
                  </a:lnTo>
                  <a:lnTo>
                    <a:pt x="37" y="367"/>
                  </a:lnTo>
                  <a:lnTo>
                    <a:pt x="38" y="365"/>
                  </a:lnTo>
                  <a:lnTo>
                    <a:pt x="42" y="358"/>
                  </a:lnTo>
                  <a:lnTo>
                    <a:pt x="45" y="356"/>
                  </a:lnTo>
                  <a:lnTo>
                    <a:pt x="50" y="356"/>
                  </a:lnTo>
                  <a:lnTo>
                    <a:pt x="51" y="354"/>
                  </a:lnTo>
                  <a:lnTo>
                    <a:pt x="51" y="351"/>
                  </a:lnTo>
                  <a:lnTo>
                    <a:pt x="53" y="351"/>
                  </a:lnTo>
                  <a:lnTo>
                    <a:pt x="54" y="348"/>
                  </a:lnTo>
                  <a:lnTo>
                    <a:pt x="54" y="348"/>
                  </a:lnTo>
                  <a:lnTo>
                    <a:pt x="58" y="347"/>
                  </a:lnTo>
                  <a:lnTo>
                    <a:pt x="59" y="347"/>
                  </a:lnTo>
                  <a:lnTo>
                    <a:pt x="61" y="343"/>
                  </a:lnTo>
                  <a:lnTo>
                    <a:pt x="66" y="340"/>
                  </a:lnTo>
                  <a:lnTo>
                    <a:pt x="67" y="340"/>
                  </a:lnTo>
                  <a:lnTo>
                    <a:pt x="69" y="336"/>
                  </a:lnTo>
                  <a:lnTo>
                    <a:pt x="70" y="336"/>
                  </a:lnTo>
                  <a:lnTo>
                    <a:pt x="73" y="339"/>
                  </a:lnTo>
                  <a:lnTo>
                    <a:pt x="76" y="340"/>
                  </a:lnTo>
                  <a:lnTo>
                    <a:pt x="75" y="342"/>
                  </a:lnTo>
                  <a:lnTo>
                    <a:pt x="74" y="343"/>
                  </a:lnTo>
                  <a:lnTo>
                    <a:pt x="76" y="346"/>
                  </a:lnTo>
                  <a:lnTo>
                    <a:pt x="82" y="344"/>
                  </a:lnTo>
                  <a:lnTo>
                    <a:pt x="86" y="343"/>
                  </a:lnTo>
                  <a:lnTo>
                    <a:pt x="87" y="342"/>
                  </a:lnTo>
                  <a:lnTo>
                    <a:pt x="88" y="342"/>
                  </a:lnTo>
                  <a:lnTo>
                    <a:pt x="90" y="342"/>
                  </a:lnTo>
                  <a:lnTo>
                    <a:pt x="88" y="340"/>
                  </a:lnTo>
                  <a:lnTo>
                    <a:pt x="86" y="340"/>
                  </a:lnTo>
                  <a:lnTo>
                    <a:pt x="83" y="338"/>
                  </a:lnTo>
                  <a:lnTo>
                    <a:pt x="80" y="338"/>
                  </a:lnTo>
                  <a:lnTo>
                    <a:pt x="73" y="336"/>
                  </a:lnTo>
                  <a:lnTo>
                    <a:pt x="73" y="334"/>
                  </a:lnTo>
                  <a:lnTo>
                    <a:pt x="73" y="331"/>
                  </a:lnTo>
                  <a:lnTo>
                    <a:pt x="74" y="329"/>
                  </a:lnTo>
                  <a:lnTo>
                    <a:pt x="75" y="326"/>
                  </a:lnTo>
                  <a:lnTo>
                    <a:pt x="74" y="322"/>
                  </a:lnTo>
                  <a:lnTo>
                    <a:pt x="82" y="318"/>
                  </a:lnTo>
                  <a:lnTo>
                    <a:pt x="86" y="315"/>
                  </a:lnTo>
                  <a:lnTo>
                    <a:pt x="91" y="310"/>
                  </a:lnTo>
                  <a:lnTo>
                    <a:pt x="109" y="301"/>
                  </a:lnTo>
                  <a:lnTo>
                    <a:pt x="120" y="298"/>
                  </a:lnTo>
                  <a:lnTo>
                    <a:pt x="128" y="300"/>
                  </a:lnTo>
                  <a:lnTo>
                    <a:pt x="133" y="300"/>
                  </a:lnTo>
                  <a:lnTo>
                    <a:pt x="142" y="298"/>
                  </a:lnTo>
                  <a:lnTo>
                    <a:pt x="145" y="300"/>
                  </a:lnTo>
                  <a:lnTo>
                    <a:pt x="145" y="302"/>
                  </a:lnTo>
                  <a:lnTo>
                    <a:pt x="148" y="306"/>
                  </a:lnTo>
                  <a:lnTo>
                    <a:pt x="149" y="309"/>
                  </a:lnTo>
                  <a:lnTo>
                    <a:pt x="154" y="310"/>
                  </a:lnTo>
                  <a:lnTo>
                    <a:pt x="157" y="310"/>
                  </a:lnTo>
                  <a:lnTo>
                    <a:pt x="158" y="309"/>
                  </a:lnTo>
                  <a:lnTo>
                    <a:pt x="160" y="309"/>
                  </a:lnTo>
                  <a:lnTo>
                    <a:pt x="161" y="310"/>
                  </a:lnTo>
                  <a:lnTo>
                    <a:pt x="161" y="310"/>
                  </a:lnTo>
                  <a:lnTo>
                    <a:pt x="160" y="313"/>
                  </a:lnTo>
                  <a:lnTo>
                    <a:pt x="158" y="314"/>
                  </a:lnTo>
                  <a:lnTo>
                    <a:pt x="157" y="322"/>
                  </a:lnTo>
                  <a:lnTo>
                    <a:pt x="158" y="327"/>
                  </a:lnTo>
                  <a:lnTo>
                    <a:pt x="164" y="331"/>
                  </a:lnTo>
                  <a:lnTo>
                    <a:pt x="169" y="331"/>
                  </a:lnTo>
                  <a:lnTo>
                    <a:pt x="174" y="327"/>
                  </a:lnTo>
                  <a:lnTo>
                    <a:pt x="175" y="326"/>
                  </a:lnTo>
                  <a:lnTo>
                    <a:pt x="178" y="323"/>
                  </a:lnTo>
                  <a:lnTo>
                    <a:pt x="179" y="319"/>
                  </a:lnTo>
                  <a:lnTo>
                    <a:pt x="181" y="321"/>
                  </a:lnTo>
                  <a:lnTo>
                    <a:pt x="182" y="323"/>
                  </a:lnTo>
                  <a:lnTo>
                    <a:pt x="183" y="326"/>
                  </a:lnTo>
                  <a:lnTo>
                    <a:pt x="187" y="330"/>
                  </a:lnTo>
                  <a:lnTo>
                    <a:pt x="190" y="329"/>
                  </a:lnTo>
                  <a:lnTo>
                    <a:pt x="191" y="329"/>
                  </a:lnTo>
                  <a:lnTo>
                    <a:pt x="194" y="327"/>
                  </a:lnTo>
                  <a:lnTo>
                    <a:pt x="198" y="329"/>
                  </a:lnTo>
                  <a:lnTo>
                    <a:pt x="197" y="331"/>
                  </a:lnTo>
                  <a:lnTo>
                    <a:pt x="197" y="332"/>
                  </a:lnTo>
                  <a:lnTo>
                    <a:pt x="197" y="335"/>
                  </a:lnTo>
                  <a:lnTo>
                    <a:pt x="200" y="336"/>
                  </a:lnTo>
                  <a:lnTo>
                    <a:pt x="206" y="340"/>
                  </a:lnTo>
                  <a:lnTo>
                    <a:pt x="206" y="342"/>
                  </a:lnTo>
                  <a:lnTo>
                    <a:pt x="206" y="343"/>
                  </a:lnTo>
                  <a:lnTo>
                    <a:pt x="210" y="343"/>
                  </a:lnTo>
                  <a:lnTo>
                    <a:pt x="210" y="342"/>
                  </a:lnTo>
                  <a:lnTo>
                    <a:pt x="208" y="342"/>
                  </a:lnTo>
                  <a:lnTo>
                    <a:pt x="208" y="340"/>
                  </a:lnTo>
                  <a:lnTo>
                    <a:pt x="208" y="339"/>
                  </a:lnTo>
                  <a:lnTo>
                    <a:pt x="212" y="332"/>
                  </a:lnTo>
                  <a:lnTo>
                    <a:pt x="214" y="332"/>
                  </a:lnTo>
                  <a:lnTo>
                    <a:pt x="215" y="332"/>
                  </a:lnTo>
                  <a:lnTo>
                    <a:pt x="215" y="331"/>
                  </a:lnTo>
                  <a:lnTo>
                    <a:pt x="215" y="327"/>
                  </a:lnTo>
                  <a:lnTo>
                    <a:pt x="215" y="322"/>
                  </a:lnTo>
                  <a:lnTo>
                    <a:pt x="215" y="315"/>
                  </a:lnTo>
                  <a:lnTo>
                    <a:pt x="214" y="317"/>
                  </a:lnTo>
                  <a:lnTo>
                    <a:pt x="212" y="315"/>
                  </a:lnTo>
                  <a:lnTo>
                    <a:pt x="216" y="313"/>
                  </a:lnTo>
                  <a:lnTo>
                    <a:pt x="218" y="313"/>
                  </a:lnTo>
                  <a:lnTo>
                    <a:pt x="218" y="310"/>
                  </a:lnTo>
                  <a:lnTo>
                    <a:pt x="219" y="309"/>
                  </a:lnTo>
                  <a:lnTo>
                    <a:pt x="219" y="307"/>
                  </a:lnTo>
                  <a:lnTo>
                    <a:pt x="218" y="305"/>
                  </a:lnTo>
                  <a:lnTo>
                    <a:pt x="222" y="297"/>
                  </a:lnTo>
                  <a:lnTo>
                    <a:pt x="223" y="297"/>
                  </a:lnTo>
                  <a:lnTo>
                    <a:pt x="224" y="296"/>
                  </a:lnTo>
                  <a:lnTo>
                    <a:pt x="226" y="294"/>
                  </a:lnTo>
                  <a:lnTo>
                    <a:pt x="228" y="293"/>
                  </a:lnTo>
                  <a:lnTo>
                    <a:pt x="228" y="290"/>
                  </a:lnTo>
                  <a:lnTo>
                    <a:pt x="227" y="290"/>
                  </a:lnTo>
                  <a:lnTo>
                    <a:pt x="224" y="290"/>
                  </a:lnTo>
                  <a:lnTo>
                    <a:pt x="226" y="288"/>
                  </a:lnTo>
                  <a:lnTo>
                    <a:pt x="227" y="288"/>
                  </a:lnTo>
                  <a:lnTo>
                    <a:pt x="229" y="290"/>
                  </a:lnTo>
                  <a:lnTo>
                    <a:pt x="231" y="290"/>
                  </a:lnTo>
                  <a:lnTo>
                    <a:pt x="235" y="289"/>
                  </a:lnTo>
                  <a:lnTo>
                    <a:pt x="241" y="282"/>
                  </a:lnTo>
                  <a:lnTo>
                    <a:pt x="241" y="278"/>
                  </a:lnTo>
                  <a:lnTo>
                    <a:pt x="241" y="276"/>
                  </a:lnTo>
                  <a:lnTo>
                    <a:pt x="243" y="274"/>
                  </a:lnTo>
                  <a:lnTo>
                    <a:pt x="247" y="272"/>
                  </a:lnTo>
                  <a:lnTo>
                    <a:pt x="249" y="269"/>
                  </a:lnTo>
                  <a:lnTo>
                    <a:pt x="249" y="264"/>
                  </a:lnTo>
                  <a:lnTo>
                    <a:pt x="247" y="260"/>
                  </a:lnTo>
                  <a:lnTo>
                    <a:pt x="247" y="259"/>
                  </a:lnTo>
                  <a:lnTo>
                    <a:pt x="245" y="259"/>
                  </a:lnTo>
                  <a:lnTo>
                    <a:pt x="244" y="259"/>
                  </a:lnTo>
                  <a:lnTo>
                    <a:pt x="244" y="261"/>
                  </a:lnTo>
                  <a:lnTo>
                    <a:pt x="241" y="263"/>
                  </a:lnTo>
                  <a:lnTo>
                    <a:pt x="239" y="268"/>
                  </a:lnTo>
                  <a:lnTo>
                    <a:pt x="232" y="274"/>
                  </a:lnTo>
                  <a:lnTo>
                    <a:pt x="229" y="278"/>
                  </a:lnTo>
                  <a:lnTo>
                    <a:pt x="228" y="278"/>
                  </a:lnTo>
                  <a:lnTo>
                    <a:pt x="228" y="277"/>
                  </a:lnTo>
                  <a:lnTo>
                    <a:pt x="228" y="269"/>
                  </a:lnTo>
                  <a:lnTo>
                    <a:pt x="232" y="264"/>
                  </a:lnTo>
                  <a:lnTo>
                    <a:pt x="232" y="263"/>
                  </a:lnTo>
                  <a:lnTo>
                    <a:pt x="245" y="256"/>
                  </a:lnTo>
                  <a:lnTo>
                    <a:pt x="259" y="241"/>
                  </a:lnTo>
                  <a:lnTo>
                    <a:pt x="262" y="238"/>
                  </a:lnTo>
                  <a:lnTo>
                    <a:pt x="266" y="238"/>
                  </a:lnTo>
                  <a:lnTo>
                    <a:pt x="281" y="236"/>
                  </a:lnTo>
                  <a:lnTo>
                    <a:pt x="288" y="239"/>
                  </a:lnTo>
                  <a:lnTo>
                    <a:pt x="289" y="239"/>
                  </a:lnTo>
                  <a:lnTo>
                    <a:pt x="294" y="240"/>
                  </a:lnTo>
                  <a:lnTo>
                    <a:pt x="307" y="239"/>
                  </a:lnTo>
                  <a:lnTo>
                    <a:pt x="319" y="234"/>
                  </a:lnTo>
                  <a:lnTo>
                    <a:pt x="322" y="232"/>
                  </a:lnTo>
                  <a:lnTo>
                    <a:pt x="323" y="232"/>
                  </a:lnTo>
                  <a:lnTo>
                    <a:pt x="330" y="230"/>
                  </a:lnTo>
                  <a:lnTo>
                    <a:pt x="338" y="227"/>
                  </a:lnTo>
                  <a:lnTo>
                    <a:pt x="340" y="226"/>
                  </a:lnTo>
                  <a:lnTo>
                    <a:pt x="344" y="224"/>
                  </a:lnTo>
                  <a:lnTo>
                    <a:pt x="355" y="224"/>
                  </a:lnTo>
                  <a:lnTo>
                    <a:pt x="361" y="222"/>
                  </a:lnTo>
                  <a:lnTo>
                    <a:pt x="364" y="224"/>
                  </a:lnTo>
                  <a:lnTo>
                    <a:pt x="364" y="228"/>
                  </a:lnTo>
                  <a:lnTo>
                    <a:pt x="364" y="234"/>
                  </a:lnTo>
                  <a:lnTo>
                    <a:pt x="363" y="235"/>
                  </a:lnTo>
                  <a:lnTo>
                    <a:pt x="363" y="239"/>
                  </a:lnTo>
                  <a:lnTo>
                    <a:pt x="363" y="244"/>
                  </a:lnTo>
                  <a:lnTo>
                    <a:pt x="363" y="247"/>
                  </a:lnTo>
                  <a:lnTo>
                    <a:pt x="364" y="251"/>
                  </a:lnTo>
                  <a:lnTo>
                    <a:pt x="367" y="256"/>
                  </a:lnTo>
                  <a:lnTo>
                    <a:pt x="369" y="259"/>
                  </a:lnTo>
                  <a:lnTo>
                    <a:pt x="377" y="259"/>
                  </a:lnTo>
                  <a:lnTo>
                    <a:pt x="377" y="257"/>
                  </a:lnTo>
                  <a:lnTo>
                    <a:pt x="371" y="257"/>
                  </a:lnTo>
                  <a:lnTo>
                    <a:pt x="367" y="252"/>
                  </a:lnTo>
                  <a:lnTo>
                    <a:pt x="365" y="247"/>
                  </a:lnTo>
                  <a:lnTo>
                    <a:pt x="365" y="243"/>
                  </a:lnTo>
                  <a:lnTo>
                    <a:pt x="365" y="235"/>
                  </a:lnTo>
                  <a:lnTo>
                    <a:pt x="367" y="236"/>
                  </a:lnTo>
                  <a:lnTo>
                    <a:pt x="367" y="235"/>
                  </a:lnTo>
                  <a:lnTo>
                    <a:pt x="368" y="235"/>
                  </a:lnTo>
                  <a:lnTo>
                    <a:pt x="368" y="232"/>
                  </a:lnTo>
                  <a:lnTo>
                    <a:pt x="369" y="232"/>
                  </a:lnTo>
                  <a:lnTo>
                    <a:pt x="371" y="234"/>
                  </a:lnTo>
                  <a:lnTo>
                    <a:pt x="371" y="234"/>
                  </a:lnTo>
                  <a:lnTo>
                    <a:pt x="371" y="232"/>
                  </a:lnTo>
                  <a:lnTo>
                    <a:pt x="373" y="232"/>
                  </a:lnTo>
                  <a:lnTo>
                    <a:pt x="375" y="226"/>
                  </a:lnTo>
                  <a:lnTo>
                    <a:pt x="371" y="224"/>
                  </a:lnTo>
                  <a:lnTo>
                    <a:pt x="371" y="224"/>
                  </a:lnTo>
                  <a:lnTo>
                    <a:pt x="367" y="227"/>
                  </a:lnTo>
                  <a:lnTo>
                    <a:pt x="365" y="224"/>
                  </a:lnTo>
                  <a:lnTo>
                    <a:pt x="368" y="223"/>
                  </a:lnTo>
                  <a:lnTo>
                    <a:pt x="371" y="222"/>
                  </a:lnTo>
                  <a:lnTo>
                    <a:pt x="372" y="219"/>
                  </a:lnTo>
                  <a:lnTo>
                    <a:pt x="377" y="214"/>
                  </a:lnTo>
                  <a:lnTo>
                    <a:pt x="380" y="207"/>
                  </a:lnTo>
                  <a:lnTo>
                    <a:pt x="383" y="202"/>
                  </a:lnTo>
                  <a:lnTo>
                    <a:pt x="386" y="198"/>
                  </a:lnTo>
                  <a:lnTo>
                    <a:pt x="389" y="195"/>
                  </a:lnTo>
                  <a:lnTo>
                    <a:pt x="393" y="193"/>
                  </a:lnTo>
                  <a:lnTo>
                    <a:pt x="394" y="193"/>
                  </a:lnTo>
                  <a:lnTo>
                    <a:pt x="409" y="182"/>
                  </a:lnTo>
                  <a:lnTo>
                    <a:pt x="415" y="178"/>
                  </a:lnTo>
                  <a:lnTo>
                    <a:pt x="418" y="176"/>
                  </a:lnTo>
                  <a:lnTo>
                    <a:pt x="421" y="173"/>
                  </a:lnTo>
                  <a:lnTo>
                    <a:pt x="426" y="164"/>
                  </a:lnTo>
                  <a:lnTo>
                    <a:pt x="427" y="161"/>
                  </a:lnTo>
                  <a:lnTo>
                    <a:pt x="429" y="158"/>
                  </a:lnTo>
                  <a:lnTo>
                    <a:pt x="434" y="148"/>
                  </a:lnTo>
                  <a:lnTo>
                    <a:pt x="434" y="147"/>
                  </a:lnTo>
                  <a:lnTo>
                    <a:pt x="437" y="140"/>
                  </a:lnTo>
                  <a:lnTo>
                    <a:pt x="437" y="139"/>
                  </a:lnTo>
                  <a:lnTo>
                    <a:pt x="442" y="133"/>
                  </a:lnTo>
                  <a:lnTo>
                    <a:pt x="446" y="129"/>
                  </a:lnTo>
                  <a:lnTo>
                    <a:pt x="451" y="120"/>
                  </a:lnTo>
                  <a:lnTo>
                    <a:pt x="452" y="115"/>
                  </a:lnTo>
                  <a:lnTo>
                    <a:pt x="456" y="102"/>
                  </a:lnTo>
                  <a:lnTo>
                    <a:pt x="462" y="94"/>
                  </a:lnTo>
                  <a:lnTo>
                    <a:pt x="463" y="92"/>
                  </a:lnTo>
                  <a:lnTo>
                    <a:pt x="466" y="94"/>
                  </a:lnTo>
                  <a:lnTo>
                    <a:pt x="466" y="99"/>
                  </a:lnTo>
                  <a:lnTo>
                    <a:pt x="466" y="99"/>
                  </a:lnTo>
                  <a:lnTo>
                    <a:pt x="468" y="103"/>
                  </a:lnTo>
                  <a:lnTo>
                    <a:pt x="472" y="106"/>
                  </a:lnTo>
                  <a:lnTo>
                    <a:pt x="475" y="106"/>
                  </a:lnTo>
                  <a:lnTo>
                    <a:pt x="481" y="106"/>
                  </a:lnTo>
                  <a:lnTo>
                    <a:pt x="484" y="107"/>
                  </a:lnTo>
                  <a:lnTo>
                    <a:pt x="492" y="108"/>
                  </a:lnTo>
                  <a:lnTo>
                    <a:pt x="493" y="108"/>
                  </a:lnTo>
                  <a:lnTo>
                    <a:pt x="499" y="110"/>
                  </a:lnTo>
                  <a:lnTo>
                    <a:pt x="512" y="110"/>
                  </a:lnTo>
                  <a:lnTo>
                    <a:pt x="532" y="110"/>
                  </a:lnTo>
                  <a:close/>
                  <a:moveTo>
                    <a:pt x="906" y="397"/>
                  </a:moveTo>
                  <a:lnTo>
                    <a:pt x="904" y="400"/>
                  </a:lnTo>
                  <a:lnTo>
                    <a:pt x="902" y="398"/>
                  </a:lnTo>
                  <a:lnTo>
                    <a:pt x="901" y="398"/>
                  </a:lnTo>
                  <a:lnTo>
                    <a:pt x="902" y="396"/>
                  </a:lnTo>
                  <a:lnTo>
                    <a:pt x="905" y="396"/>
                  </a:lnTo>
                  <a:lnTo>
                    <a:pt x="906" y="397"/>
                  </a:lnTo>
                  <a:close/>
                  <a:moveTo>
                    <a:pt x="203" y="327"/>
                  </a:moveTo>
                  <a:lnTo>
                    <a:pt x="203" y="329"/>
                  </a:lnTo>
                  <a:lnTo>
                    <a:pt x="202" y="326"/>
                  </a:lnTo>
                  <a:lnTo>
                    <a:pt x="203" y="326"/>
                  </a:lnTo>
                  <a:lnTo>
                    <a:pt x="203" y="327"/>
                  </a:lnTo>
                  <a:close/>
                  <a:moveTo>
                    <a:pt x="842" y="300"/>
                  </a:moveTo>
                  <a:lnTo>
                    <a:pt x="842" y="301"/>
                  </a:lnTo>
                  <a:lnTo>
                    <a:pt x="840" y="300"/>
                  </a:lnTo>
                  <a:lnTo>
                    <a:pt x="842" y="298"/>
                  </a:lnTo>
                  <a:lnTo>
                    <a:pt x="842" y="300"/>
                  </a:lnTo>
                  <a:close/>
                  <a:moveTo>
                    <a:pt x="840" y="296"/>
                  </a:moveTo>
                  <a:lnTo>
                    <a:pt x="839" y="296"/>
                  </a:lnTo>
                  <a:lnTo>
                    <a:pt x="840" y="294"/>
                  </a:lnTo>
                  <a:lnTo>
                    <a:pt x="840" y="296"/>
                  </a:lnTo>
                  <a:close/>
                  <a:moveTo>
                    <a:pt x="215" y="302"/>
                  </a:moveTo>
                  <a:lnTo>
                    <a:pt x="215" y="310"/>
                  </a:lnTo>
                  <a:lnTo>
                    <a:pt x="214" y="310"/>
                  </a:lnTo>
                  <a:lnTo>
                    <a:pt x="212" y="311"/>
                  </a:lnTo>
                  <a:lnTo>
                    <a:pt x="210" y="319"/>
                  </a:lnTo>
                  <a:lnTo>
                    <a:pt x="208" y="318"/>
                  </a:lnTo>
                  <a:lnTo>
                    <a:pt x="207" y="317"/>
                  </a:lnTo>
                  <a:lnTo>
                    <a:pt x="207" y="313"/>
                  </a:lnTo>
                  <a:lnTo>
                    <a:pt x="207" y="310"/>
                  </a:lnTo>
                  <a:lnTo>
                    <a:pt x="207" y="305"/>
                  </a:lnTo>
                  <a:lnTo>
                    <a:pt x="203" y="309"/>
                  </a:lnTo>
                  <a:lnTo>
                    <a:pt x="203" y="311"/>
                  </a:lnTo>
                  <a:lnTo>
                    <a:pt x="202" y="317"/>
                  </a:lnTo>
                  <a:lnTo>
                    <a:pt x="195" y="315"/>
                  </a:lnTo>
                  <a:lnTo>
                    <a:pt x="195" y="314"/>
                  </a:lnTo>
                  <a:lnTo>
                    <a:pt x="194" y="313"/>
                  </a:lnTo>
                  <a:lnTo>
                    <a:pt x="193" y="314"/>
                  </a:lnTo>
                  <a:lnTo>
                    <a:pt x="191" y="314"/>
                  </a:lnTo>
                  <a:lnTo>
                    <a:pt x="190" y="310"/>
                  </a:lnTo>
                  <a:lnTo>
                    <a:pt x="190" y="309"/>
                  </a:lnTo>
                  <a:lnTo>
                    <a:pt x="189" y="307"/>
                  </a:lnTo>
                  <a:lnTo>
                    <a:pt x="189" y="306"/>
                  </a:lnTo>
                  <a:lnTo>
                    <a:pt x="197" y="300"/>
                  </a:lnTo>
                  <a:lnTo>
                    <a:pt x="200" y="297"/>
                  </a:lnTo>
                  <a:lnTo>
                    <a:pt x="207" y="293"/>
                  </a:lnTo>
                  <a:lnTo>
                    <a:pt x="208" y="293"/>
                  </a:lnTo>
                  <a:lnTo>
                    <a:pt x="210" y="292"/>
                  </a:lnTo>
                  <a:lnTo>
                    <a:pt x="212" y="292"/>
                  </a:lnTo>
                  <a:lnTo>
                    <a:pt x="215" y="292"/>
                  </a:lnTo>
                  <a:lnTo>
                    <a:pt x="218" y="290"/>
                  </a:lnTo>
                  <a:lnTo>
                    <a:pt x="219" y="294"/>
                  </a:lnTo>
                  <a:lnTo>
                    <a:pt x="218" y="296"/>
                  </a:lnTo>
                  <a:lnTo>
                    <a:pt x="218" y="300"/>
                  </a:lnTo>
                  <a:lnTo>
                    <a:pt x="216" y="301"/>
                  </a:lnTo>
                  <a:lnTo>
                    <a:pt x="215" y="302"/>
                  </a:lnTo>
                  <a:close/>
                  <a:moveTo>
                    <a:pt x="814" y="271"/>
                  </a:moveTo>
                  <a:lnTo>
                    <a:pt x="814" y="273"/>
                  </a:lnTo>
                  <a:lnTo>
                    <a:pt x="813" y="273"/>
                  </a:lnTo>
                  <a:lnTo>
                    <a:pt x="811" y="271"/>
                  </a:lnTo>
                  <a:lnTo>
                    <a:pt x="814" y="267"/>
                  </a:lnTo>
                  <a:lnTo>
                    <a:pt x="815" y="268"/>
                  </a:lnTo>
                  <a:lnTo>
                    <a:pt x="814" y="271"/>
                  </a:lnTo>
                  <a:close/>
                  <a:moveTo>
                    <a:pt x="224" y="281"/>
                  </a:moveTo>
                  <a:lnTo>
                    <a:pt x="223" y="284"/>
                  </a:lnTo>
                  <a:lnTo>
                    <a:pt x="223" y="282"/>
                  </a:lnTo>
                  <a:lnTo>
                    <a:pt x="222" y="281"/>
                  </a:lnTo>
                  <a:lnTo>
                    <a:pt x="223" y="278"/>
                  </a:lnTo>
                  <a:lnTo>
                    <a:pt x="224" y="281"/>
                  </a:lnTo>
                  <a:close/>
                  <a:moveTo>
                    <a:pt x="367" y="228"/>
                  </a:moveTo>
                  <a:lnTo>
                    <a:pt x="368" y="231"/>
                  </a:lnTo>
                  <a:lnTo>
                    <a:pt x="367" y="231"/>
                  </a:lnTo>
                  <a:lnTo>
                    <a:pt x="367" y="230"/>
                  </a:lnTo>
                  <a:lnTo>
                    <a:pt x="367" y="228"/>
                  </a:lnTo>
                  <a:close/>
                  <a:moveTo>
                    <a:pt x="824" y="249"/>
                  </a:moveTo>
                  <a:lnTo>
                    <a:pt x="830" y="252"/>
                  </a:lnTo>
                  <a:lnTo>
                    <a:pt x="832" y="255"/>
                  </a:lnTo>
                  <a:lnTo>
                    <a:pt x="835" y="255"/>
                  </a:lnTo>
                  <a:lnTo>
                    <a:pt x="838" y="259"/>
                  </a:lnTo>
                  <a:lnTo>
                    <a:pt x="839" y="259"/>
                  </a:lnTo>
                  <a:lnTo>
                    <a:pt x="844" y="265"/>
                  </a:lnTo>
                  <a:lnTo>
                    <a:pt x="851" y="272"/>
                  </a:lnTo>
                  <a:lnTo>
                    <a:pt x="860" y="278"/>
                  </a:lnTo>
                  <a:lnTo>
                    <a:pt x="864" y="282"/>
                  </a:lnTo>
                  <a:lnTo>
                    <a:pt x="878" y="298"/>
                  </a:lnTo>
                  <a:lnTo>
                    <a:pt x="889" y="305"/>
                  </a:lnTo>
                  <a:lnTo>
                    <a:pt x="890" y="305"/>
                  </a:lnTo>
                  <a:lnTo>
                    <a:pt x="885" y="310"/>
                  </a:lnTo>
                  <a:lnTo>
                    <a:pt x="881" y="310"/>
                  </a:lnTo>
                  <a:lnTo>
                    <a:pt x="881" y="311"/>
                  </a:lnTo>
                  <a:lnTo>
                    <a:pt x="884" y="313"/>
                  </a:lnTo>
                  <a:lnTo>
                    <a:pt x="885" y="314"/>
                  </a:lnTo>
                  <a:lnTo>
                    <a:pt x="885" y="315"/>
                  </a:lnTo>
                  <a:lnTo>
                    <a:pt x="886" y="317"/>
                  </a:lnTo>
                  <a:lnTo>
                    <a:pt x="888" y="319"/>
                  </a:lnTo>
                  <a:lnTo>
                    <a:pt x="888" y="321"/>
                  </a:lnTo>
                  <a:lnTo>
                    <a:pt x="888" y="325"/>
                  </a:lnTo>
                  <a:lnTo>
                    <a:pt x="888" y="327"/>
                  </a:lnTo>
                  <a:lnTo>
                    <a:pt x="888" y="331"/>
                  </a:lnTo>
                  <a:lnTo>
                    <a:pt x="881" y="329"/>
                  </a:lnTo>
                  <a:lnTo>
                    <a:pt x="873" y="330"/>
                  </a:lnTo>
                  <a:lnTo>
                    <a:pt x="869" y="330"/>
                  </a:lnTo>
                  <a:lnTo>
                    <a:pt x="865" y="331"/>
                  </a:lnTo>
                  <a:lnTo>
                    <a:pt x="864" y="331"/>
                  </a:lnTo>
                  <a:lnTo>
                    <a:pt x="863" y="331"/>
                  </a:lnTo>
                  <a:lnTo>
                    <a:pt x="856" y="330"/>
                  </a:lnTo>
                  <a:lnTo>
                    <a:pt x="853" y="331"/>
                  </a:lnTo>
                  <a:lnTo>
                    <a:pt x="851" y="332"/>
                  </a:lnTo>
                  <a:lnTo>
                    <a:pt x="847" y="331"/>
                  </a:lnTo>
                  <a:lnTo>
                    <a:pt x="846" y="330"/>
                  </a:lnTo>
                  <a:lnTo>
                    <a:pt x="842" y="332"/>
                  </a:lnTo>
                  <a:lnTo>
                    <a:pt x="839" y="336"/>
                  </a:lnTo>
                  <a:lnTo>
                    <a:pt x="835" y="340"/>
                  </a:lnTo>
                  <a:lnTo>
                    <a:pt x="834" y="342"/>
                  </a:lnTo>
                  <a:lnTo>
                    <a:pt x="832" y="342"/>
                  </a:lnTo>
                  <a:lnTo>
                    <a:pt x="830" y="342"/>
                  </a:lnTo>
                  <a:lnTo>
                    <a:pt x="824" y="343"/>
                  </a:lnTo>
                  <a:lnTo>
                    <a:pt x="822" y="343"/>
                  </a:lnTo>
                  <a:lnTo>
                    <a:pt x="819" y="343"/>
                  </a:lnTo>
                  <a:lnTo>
                    <a:pt x="816" y="343"/>
                  </a:lnTo>
                  <a:lnTo>
                    <a:pt x="814" y="344"/>
                  </a:lnTo>
                  <a:lnTo>
                    <a:pt x="814" y="344"/>
                  </a:lnTo>
                  <a:lnTo>
                    <a:pt x="813" y="344"/>
                  </a:lnTo>
                  <a:lnTo>
                    <a:pt x="807" y="346"/>
                  </a:lnTo>
                  <a:lnTo>
                    <a:pt x="802" y="344"/>
                  </a:lnTo>
                  <a:lnTo>
                    <a:pt x="798" y="342"/>
                  </a:lnTo>
                  <a:lnTo>
                    <a:pt x="794" y="342"/>
                  </a:lnTo>
                  <a:lnTo>
                    <a:pt x="793" y="342"/>
                  </a:lnTo>
                  <a:lnTo>
                    <a:pt x="794" y="339"/>
                  </a:lnTo>
                  <a:lnTo>
                    <a:pt x="795" y="334"/>
                  </a:lnTo>
                  <a:lnTo>
                    <a:pt x="799" y="334"/>
                  </a:lnTo>
                  <a:lnTo>
                    <a:pt x="802" y="332"/>
                  </a:lnTo>
                  <a:lnTo>
                    <a:pt x="805" y="331"/>
                  </a:lnTo>
                  <a:lnTo>
                    <a:pt x="810" y="331"/>
                  </a:lnTo>
                  <a:lnTo>
                    <a:pt x="813" y="327"/>
                  </a:lnTo>
                  <a:lnTo>
                    <a:pt x="816" y="325"/>
                  </a:lnTo>
                  <a:lnTo>
                    <a:pt x="819" y="314"/>
                  </a:lnTo>
                  <a:lnTo>
                    <a:pt x="816" y="306"/>
                  </a:lnTo>
                  <a:lnTo>
                    <a:pt x="814" y="301"/>
                  </a:lnTo>
                  <a:lnTo>
                    <a:pt x="809" y="294"/>
                  </a:lnTo>
                  <a:lnTo>
                    <a:pt x="809" y="288"/>
                  </a:lnTo>
                  <a:lnTo>
                    <a:pt x="810" y="285"/>
                  </a:lnTo>
                  <a:lnTo>
                    <a:pt x="818" y="281"/>
                  </a:lnTo>
                  <a:lnTo>
                    <a:pt x="823" y="282"/>
                  </a:lnTo>
                  <a:lnTo>
                    <a:pt x="826" y="292"/>
                  </a:lnTo>
                  <a:lnTo>
                    <a:pt x="822" y="297"/>
                  </a:lnTo>
                  <a:lnTo>
                    <a:pt x="823" y="298"/>
                  </a:lnTo>
                  <a:lnTo>
                    <a:pt x="822" y="305"/>
                  </a:lnTo>
                  <a:lnTo>
                    <a:pt x="824" y="307"/>
                  </a:lnTo>
                  <a:lnTo>
                    <a:pt x="824" y="303"/>
                  </a:lnTo>
                  <a:lnTo>
                    <a:pt x="826" y="300"/>
                  </a:lnTo>
                  <a:lnTo>
                    <a:pt x="824" y="297"/>
                  </a:lnTo>
                  <a:lnTo>
                    <a:pt x="827" y="296"/>
                  </a:lnTo>
                  <a:lnTo>
                    <a:pt x="830" y="294"/>
                  </a:lnTo>
                  <a:lnTo>
                    <a:pt x="830" y="296"/>
                  </a:lnTo>
                  <a:lnTo>
                    <a:pt x="832" y="294"/>
                  </a:lnTo>
                  <a:lnTo>
                    <a:pt x="835" y="294"/>
                  </a:lnTo>
                  <a:lnTo>
                    <a:pt x="838" y="294"/>
                  </a:lnTo>
                  <a:lnTo>
                    <a:pt x="838" y="296"/>
                  </a:lnTo>
                  <a:lnTo>
                    <a:pt x="836" y="298"/>
                  </a:lnTo>
                  <a:lnTo>
                    <a:pt x="838" y="300"/>
                  </a:lnTo>
                  <a:lnTo>
                    <a:pt x="842" y="302"/>
                  </a:lnTo>
                  <a:lnTo>
                    <a:pt x="843" y="300"/>
                  </a:lnTo>
                  <a:lnTo>
                    <a:pt x="843" y="302"/>
                  </a:lnTo>
                  <a:lnTo>
                    <a:pt x="844" y="302"/>
                  </a:lnTo>
                  <a:lnTo>
                    <a:pt x="846" y="301"/>
                  </a:lnTo>
                  <a:lnTo>
                    <a:pt x="843" y="298"/>
                  </a:lnTo>
                  <a:lnTo>
                    <a:pt x="844" y="294"/>
                  </a:lnTo>
                  <a:lnTo>
                    <a:pt x="846" y="284"/>
                  </a:lnTo>
                  <a:lnTo>
                    <a:pt x="846" y="282"/>
                  </a:lnTo>
                  <a:lnTo>
                    <a:pt x="844" y="278"/>
                  </a:lnTo>
                  <a:lnTo>
                    <a:pt x="843" y="274"/>
                  </a:lnTo>
                  <a:lnTo>
                    <a:pt x="842" y="273"/>
                  </a:lnTo>
                  <a:lnTo>
                    <a:pt x="839" y="271"/>
                  </a:lnTo>
                  <a:lnTo>
                    <a:pt x="836" y="273"/>
                  </a:lnTo>
                  <a:lnTo>
                    <a:pt x="834" y="274"/>
                  </a:lnTo>
                  <a:lnTo>
                    <a:pt x="834" y="273"/>
                  </a:lnTo>
                  <a:lnTo>
                    <a:pt x="831" y="263"/>
                  </a:lnTo>
                  <a:lnTo>
                    <a:pt x="830" y="260"/>
                  </a:lnTo>
                  <a:lnTo>
                    <a:pt x="827" y="257"/>
                  </a:lnTo>
                  <a:lnTo>
                    <a:pt x="824" y="255"/>
                  </a:lnTo>
                  <a:lnTo>
                    <a:pt x="823" y="253"/>
                  </a:lnTo>
                  <a:lnTo>
                    <a:pt x="823" y="252"/>
                  </a:lnTo>
                  <a:lnTo>
                    <a:pt x="819" y="255"/>
                  </a:lnTo>
                  <a:lnTo>
                    <a:pt x="814" y="253"/>
                  </a:lnTo>
                  <a:lnTo>
                    <a:pt x="810" y="253"/>
                  </a:lnTo>
                  <a:lnTo>
                    <a:pt x="811" y="255"/>
                  </a:lnTo>
                  <a:lnTo>
                    <a:pt x="810" y="260"/>
                  </a:lnTo>
                  <a:lnTo>
                    <a:pt x="811" y="261"/>
                  </a:lnTo>
                  <a:lnTo>
                    <a:pt x="813" y="265"/>
                  </a:lnTo>
                  <a:lnTo>
                    <a:pt x="809" y="274"/>
                  </a:lnTo>
                  <a:lnTo>
                    <a:pt x="802" y="277"/>
                  </a:lnTo>
                  <a:lnTo>
                    <a:pt x="798" y="278"/>
                  </a:lnTo>
                  <a:lnTo>
                    <a:pt x="797" y="277"/>
                  </a:lnTo>
                  <a:lnTo>
                    <a:pt x="797" y="276"/>
                  </a:lnTo>
                  <a:lnTo>
                    <a:pt x="799" y="271"/>
                  </a:lnTo>
                  <a:lnTo>
                    <a:pt x="799" y="267"/>
                  </a:lnTo>
                  <a:lnTo>
                    <a:pt x="802" y="265"/>
                  </a:lnTo>
                  <a:lnTo>
                    <a:pt x="802" y="263"/>
                  </a:lnTo>
                  <a:lnTo>
                    <a:pt x="801" y="264"/>
                  </a:lnTo>
                  <a:lnTo>
                    <a:pt x="799" y="261"/>
                  </a:lnTo>
                  <a:lnTo>
                    <a:pt x="797" y="260"/>
                  </a:lnTo>
                  <a:lnTo>
                    <a:pt x="790" y="264"/>
                  </a:lnTo>
                  <a:lnTo>
                    <a:pt x="787" y="265"/>
                  </a:lnTo>
                  <a:lnTo>
                    <a:pt x="786" y="267"/>
                  </a:lnTo>
                  <a:lnTo>
                    <a:pt x="785" y="268"/>
                  </a:lnTo>
                  <a:lnTo>
                    <a:pt x="782" y="273"/>
                  </a:lnTo>
                  <a:lnTo>
                    <a:pt x="780" y="274"/>
                  </a:lnTo>
                  <a:lnTo>
                    <a:pt x="776" y="273"/>
                  </a:lnTo>
                  <a:lnTo>
                    <a:pt x="774" y="271"/>
                  </a:lnTo>
                  <a:lnTo>
                    <a:pt x="776" y="268"/>
                  </a:lnTo>
                  <a:lnTo>
                    <a:pt x="777" y="265"/>
                  </a:lnTo>
                  <a:lnTo>
                    <a:pt x="778" y="265"/>
                  </a:lnTo>
                  <a:lnTo>
                    <a:pt x="780" y="263"/>
                  </a:lnTo>
                  <a:lnTo>
                    <a:pt x="781" y="260"/>
                  </a:lnTo>
                  <a:lnTo>
                    <a:pt x="781" y="257"/>
                  </a:lnTo>
                  <a:lnTo>
                    <a:pt x="782" y="255"/>
                  </a:lnTo>
                  <a:lnTo>
                    <a:pt x="784" y="245"/>
                  </a:lnTo>
                  <a:lnTo>
                    <a:pt x="784" y="240"/>
                  </a:lnTo>
                  <a:lnTo>
                    <a:pt x="782" y="236"/>
                  </a:lnTo>
                  <a:lnTo>
                    <a:pt x="780" y="235"/>
                  </a:lnTo>
                  <a:lnTo>
                    <a:pt x="776" y="231"/>
                  </a:lnTo>
                  <a:lnTo>
                    <a:pt x="774" y="226"/>
                  </a:lnTo>
                  <a:lnTo>
                    <a:pt x="770" y="224"/>
                  </a:lnTo>
                  <a:lnTo>
                    <a:pt x="770" y="223"/>
                  </a:lnTo>
                  <a:lnTo>
                    <a:pt x="769" y="215"/>
                  </a:lnTo>
                  <a:lnTo>
                    <a:pt x="770" y="212"/>
                  </a:lnTo>
                  <a:lnTo>
                    <a:pt x="777" y="210"/>
                  </a:lnTo>
                  <a:lnTo>
                    <a:pt x="781" y="210"/>
                  </a:lnTo>
                  <a:lnTo>
                    <a:pt x="782" y="207"/>
                  </a:lnTo>
                  <a:lnTo>
                    <a:pt x="784" y="214"/>
                  </a:lnTo>
                  <a:lnTo>
                    <a:pt x="784" y="215"/>
                  </a:lnTo>
                  <a:lnTo>
                    <a:pt x="787" y="223"/>
                  </a:lnTo>
                  <a:lnTo>
                    <a:pt x="790" y="228"/>
                  </a:lnTo>
                  <a:lnTo>
                    <a:pt x="794" y="234"/>
                  </a:lnTo>
                  <a:lnTo>
                    <a:pt x="806" y="243"/>
                  </a:lnTo>
                  <a:lnTo>
                    <a:pt x="814" y="247"/>
                  </a:lnTo>
                  <a:lnTo>
                    <a:pt x="822" y="249"/>
                  </a:lnTo>
                  <a:lnTo>
                    <a:pt x="824" y="249"/>
                  </a:lnTo>
                  <a:close/>
                  <a:moveTo>
                    <a:pt x="687" y="215"/>
                  </a:moveTo>
                  <a:lnTo>
                    <a:pt x="686" y="216"/>
                  </a:lnTo>
                  <a:lnTo>
                    <a:pt x="683" y="214"/>
                  </a:lnTo>
                  <a:lnTo>
                    <a:pt x="682" y="211"/>
                  </a:lnTo>
                  <a:lnTo>
                    <a:pt x="687" y="214"/>
                  </a:lnTo>
                  <a:lnTo>
                    <a:pt x="687" y="215"/>
                  </a:lnTo>
                  <a:close/>
                  <a:moveTo>
                    <a:pt x="674" y="210"/>
                  </a:moveTo>
                  <a:lnTo>
                    <a:pt x="675" y="210"/>
                  </a:lnTo>
                  <a:lnTo>
                    <a:pt x="675" y="211"/>
                  </a:lnTo>
                  <a:lnTo>
                    <a:pt x="674" y="211"/>
                  </a:lnTo>
                  <a:lnTo>
                    <a:pt x="673" y="211"/>
                  </a:lnTo>
                  <a:lnTo>
                    <a:pt x="671" y="211"/>
                  </a:lnTo>
                  <a:lnTo>
                    <a:pt x="671" y="210"/>
                  </a:lnTo>
                  <a:lnTo>
                    <a:pt x="671" y="211"/>
                  </a:lnTo>
                  <a:lnTo>
                    <a:pt x="670" y="211"/>
                  </a:lnTo>
                  <a:lnTo>
                    <a:pt x="671" y="210"/>
                  </a:lnTo>
                  <a:lnTo>
                    <a:pt x="673" y="210"/>
                  </a:lnTo>
                  <a:lnTo>
                    <a:pt x="674" y="210"/>
                  </a:lnTo>
                  <a:close/>
                  <a:moveTo>
                    <a:pt x="773" y="195"/>
                  </a:moveTo>
                  <a:lnTo>
                    <a:pt x="773" y="198"/>
                  </a:lnTo>
                  <a:lnTo>
                    <a:pt x="772" y="197"/>
                  </a:lnTo>
                  <a:lnTo>
                    <a:pt x="772" y="194"/>
                  </a:lnTo>
                  <a:lnTo>
                    <a:pt x="773" y="195"/>
                  </a:lnTo>
                  <a:close/>
                  <a:moveTo>
                    <a:pt x="809" y="176"/>
                  </a:moveTo>
                  <a:lnTo>
                    <a:pt x="807" y="180"/>
                  </a:lnTo>
                  <a:lnTo>
                    <a:pt x="805" y="178"/>
                  </a:lnTo>
                  <a:lnTo>
                    <a:pt x="807" y="176"/>
                  </a:lnTo>
                  <a:lnTo>
                    <a:pt x="809" y="176"/>
                  </a:lnTo>
                  <a:close/>
                  <a:moveTo>
                    <a:pt x="657" y="182"/>
                  </a:moveTo>
                  <a:lnTo>
                    <a:pt x="656" y="183"/>
                  </a:lnTo>
                  <a:lnTo>
                    <a:pt x="656" y="182"/>
                  </a:lnTo>
                  <a:lnTo>
                    <a:pt x="656" y="182"/>
                  </a:lnTo>
                  <a:lnTo>
                    <a:pt x="657" y="182"/>
                  </a:lnTo>
                  <a:close/>
                  <a:moveTo>
                    <a:pt x="710" y="153"/>
                  </a:moveTo>
                  <a:lnTo>
                    <a:pt x="711" y="156"/>
                  </a:lnTo>
                  <a:lnTo>
                    <a:pt x="708" y="154"/>
                  </a:lnTo>
                  <a:lnTo>
                    <a:pt x="708" y="153"/>
                  </a:lnTo>
                  <a:lnTo>
                    <a:pt x="710" y="153"/>
                  </a:lnTo>
                  <a:close/>
                  <a:moveTo>
                    <a:pt x="613" y="161"/>
                  </a:moveTo>
                  <a:lnTo>
                    <a:pt x="612" y="162"/>
                  </a:lnTo>
                  <a:lnTo>
                    <a:pt x="611" y="161"/>
                  </a:lnTo>
                  <a:lnTo>
                    <a:pt x="609" y="160"/>
                  </a:lnTo>
                  <a:lnTo>
                    <a:pt x="611" y="160"/>
                  </a:lnTo>
                  <a:lnTo>
                    <a:pt x="613" y="157"/>
                  </a:lnTo>
                  <a:lnTo>
                    <a:pt x="613" y="161"/>
                  </a:lnTo>
                  <a:close/>
                  <a:moveTo>
                    <a:pt x="715" y="151"/>
                  </a:moveTo>
                  <a:lnTo>
                    <a:pt x="711" y="151"/>
                  </a:lnTo>
                  <a:lnTo>
                    <a:pt x="711" y="149"/>
                  </a:lnTo>
                  <a:lnTo>
                    <a:pt x="714" y="148"/>
                  </a:lnTo>
                  <a:lnTo>
                    <a:pt x="715" y="149"/>
                  </a:lnTo>
                  <a:lnTo>
                    <a:pt x="715" y="151"/>
                  </a:lnTo>
                  <a:close/>
                  <a:moveTo>
                    <a:pt x="467" y="149"/>
                  </a:moveTo>
                  <a:lnTo>
                    <a:pt x="467" y="151"/>
                  </a:lnTo>
                  <a:lnTo>
                    <a:pt x="466" y="149"/>
                  </a:lnTo>
                  <a:lnTo>
                    <a:pt x="467" y="147"/>
                  </a:lnTo>
                  <a:lnTo>
                    <a:pt x="467" y="148"/>
                  </a:lnTo>
                  <a:lnTo>
                    <a:pt x="467" y="149"/>
                  </a:lnTo>
                  <a:close/>
                  <a:moveTo>
                    <a:pt x="467" y="143"/>
                  </a:moveTo>
                  <a:lnTo>
                    <a:pt x="466" y="145"/>
                  </a:lnTo>
                  <a:lnTo>
                    <a:pt x="466" y="144"/>
                  </a:lnTo>
                  <a:lnTo>
                    <a:pt x="466" y="143"/>
                  </a:lnTo>
                  <a:lnTo>
                    <a:pt x="467" y="143"/>
                  </a:lnTo>
                  <a:close/>
                  <a:moveTo>
                    <a:pt x="480" y="137"/>
                  </a:moveTo>
                  <a:lnTo>
                    <a:pt x="480" y="139"/>
                  </a:lnTo>
                  <a:lnTo>
                    <a:pt x="479" y="137"/>
                  </a:lnTo>
                  <a:lnTo>
                    <a:pt x="480" y="136"/>
                  </a:lnTo>
                  <a:lnTo>
                    <a:pt x="480" y="137"/>
                  </a:lnTo>
                  <a:close/>
                  <a:moveTo>
                    <a:pt x="634" y="121"/>
                  </a:moveTo>
                  <a:lnTo>
                    <a:pt x="632" y="123"/>
                  </a:lnTo>
                  <a:lnTo>
                    <a:pt x="630" y="121"/>
                  </a:lnTo>
                  <a:lnTo>
                    <a:pt x="632" y="120"/>
                  </a:lnTo>
                  <a:lnTo>
                    <a:pt x="634" y="121"/>
                  </a:lnTo>
                  <a:close/>
                  <a:moveTo>
                    <a:pt x="497" y="124"/>
                  </a:moveTo>
                  <a:lnTo>
                    <a:pt x="497" y="124"/>
                  </a:lnTo>
                  <a:lnTo>
                    <a:pt x="497" y="123"/>
                  </a:lnTo>
                  <a:lnTo>
                    <a:pt x="497" y="124"/>
                  </a:lnTo>
                  <a:close/>
                  <a:moveTo>
                    <a:pt x="517" y="121"/>
                  </a:moveTo>
                  <a:lnTo>
                    <a:pt x="516" y="124"/>
                  </a:lnTo>
                  <a:lnTo>
                    <a:pt x="512" y="123"/>
                  </a:lnTo>
                  <a:lnTo>
                    <a:pt x="513" y="121"/>
                  </a:lnTo>
                  <a:lnTo>
                    <a:pt x="514" y="120"/>
                  </a:lnTo>
                  <a:lnTo>
                    <a:pt x="517" y="121"/>
                  </a:lnTo>
                  <a:close/>
                  <a:moveTo>
                    <a:pt x="611" y="112"/>
                  </a:moveTo>
                  <a:lnTo>
                    <a:pt x="609" y="112"/>
                  </a:lnTo>
                  <a:lnTo>
                    <a:pt x="608" y="111"/>
                  </a:lnTo>
                  <a:lnTo>
                    <a:pt x="609" y="111"/>
                  </a:lnTo>
                  <a:lnTo>
                    <a:pt x="611" y="112"/>
                  </a:lnTo>
                  <a:close/>
                  <a:moveTo>
                    <a:pt x="570" y="107"/>
                  </a:moveTo>
                  <a:lnTo>
                    <a:pt x="570" y="108"/>
                  </a:lnTo>
                  <a:lnTo>
                    <a:pt x="570" y="110"/>
                  </a:lnTo>
                  <a:lnTo>
                    <a:pt x="568" y="108"/>
                  </a:lnTo>
                  <a:lnTo>
                    <a:pt x="565" y="108"/>
                  </a:lnTo>
                  <a:lnTo>
                    <a:pt x="563" y="111"/>
                  </a:lnTo>
                  <a:lnTo>
                    <a:pt x="562" y="111"/>
                  </a:lnTo>
                  <a:lnTo>
                    <a:pt x="561" y="110"/>
                  </a:lnTo>
                  <a:lnTo>
                    <a:pt x="562" y="107"/>
                  </a:lnTo>
                  <a:lnTo>
                    <a:pt x="568" y="107"/>
                  </a:lnTo>
                  <a:lnTo>
                    <a:pt x="570" y="107"/>
                  </a:lnTo>
                  <a:close/>
                  <a:moveTo>
                    <a:pt x="580" y="108"/>
                  </a:moveTo>
                  <a:lnTo>
                    <a:pt x="578" y="110"/>
                  </a:lnTo>
                  <a:lnTo>
                    <a:pt x="575" y="110"/>
                  </a:lnTo>
                  <a:lnTo>
                    <a:pt x="580" y="104"/>
                  </a:lnTo>
                  <a:lnTo>
                    <a:pt x="588" y="103"/>
                  </a:lnTo>
                  <a:lnTo>
                    <a:pt x="592" y="100"/>
                  </a:lnTo>
                  <a:lnTo>
                    <a:pt x="592" y="100"/>
                  </a:lnTo>
                  <a:lnTo>
                    <a:pt x="590" y="106"/>
                  </a:lnTo>
                  <a:lnTo>
                    <a:pt x="586" y="107"/>
                  </a:lnTo>
                  <a:lnTo>
                    <a:pt x="580" y="108"/>
                  </a:lnTo>
                  <a:close/>
                  <a:moveTo>
                    <a:pt x="629" y="95"/>
                  </a:moveTo>
                  <a:lnTo>
                    <a:pt x="628" y="96"/>
                  </a:lnTo>
                  <a:lnTo>
                    <a:pt x="627" y="96"/>
                  </a:lnTo>
                  <a:lnTo>
                    <a:pt x="628" y="95"/>
                  </a:lnTo>
                  <a:lnTo>
                    <a:pt x="629" y="95"/>
                  </a:lnTo>
                  <a:close/>
                  <a:moveTo>
                    <a:pt x="616" y="49"/>
                  </a:moveTo>
                  <a:lnTo>
                    <a:pt x="616" y="52"/>
                  </a:lnTo>
                  <a:lnTo>
                    <a:pt x="615" y="50"/>
                  </a:lnTo>
                  <a:lnTo>
                    <a:pt x="616" y="49"/>
                  </a:lnTo>
                  <a:close/>
                  <a:moveTo>
                    <a:pt x="612" y="38"/>
                  </a:moveTo>
                  <a:lnTo>
                    <a:pt x="615" y="46"/>
                  </a:lnTo>
                  <a:lnTo>
                    <a:pt x="612" y="46"/>
                  </a:lnTo>
                  <a:lnTo>
                    <a:pt x="611" y="42"/>
                  </a:lnTo>
                  <a:lnTo>
                    <a:pt x="608" y="46"/>
                  </a:lnTo>
                  <a:lnTo>
                    <a:pt x="607" y="46"/>
                  </a:lnTo>
                  <a:lnTo>
                    <a:pt x="605" y="46"/>
                  </a:lnTo>
                  <a:lnTo>
                    <a:pt x="605" y="50"/>
                  </a:lnTo>
                  <a:lnTo>
                    <a:pt x="604" y="53"/>
                  </a:lnTo>
                  <a:lnTo>
                    <a:pt x="605" y="58"/>
                  </a:lnTo>
                  <a:lnTo>
                    <a:pt x="605" y="60"/>
                  </a:lnTo>
                  <a:lnTo>
                    <a:pt x="607" y="61"/>
                  </a:lnTo>
                  <a:lnTo>
                    <a:pt x="608" y="61"/>
                  </a:lnTo>
                  <a:lnTo>
                    <a:pt x="608" y="62"/>
                  </a:lnTo>
                  <a:lnTo>
                    <a:pt x="605" y="65"/>
                  </a:lnTo>
                  <a:lnTo>
                    <a:pt x="601" y="70"/>
                  </a:lnTo>
                  <a:lnTo>
                    <a:pt x="599" y="75"/>
                  </a:lnTo>
                  <a:lnTo>
                    <a:pt x="596" y="83"/>
                  </a:lnTo>
                  <a:lnTo>
                    <a:pt x="596" y="89"/>
                  </a:lnTo>
                  <a:lnTo>
                    <a:pt x="596" y="92"/>
                  </a:lnTo>
                  <a:lnTo>
                    <a:pt x="595" y="96"/>
                  </a:lnTo>
                  <a:lnTo>
                    <a:pt x="595" y="95"/>
                  </a:lnTo>
                  <a:lnTo>
                    <a:pt x="594" y="90"/>
                  </a:lnTo>
                  <a:lnTo>
                    <a:pt x="594" y="87"/>
                  </a:lnTo>
                  <a:lnTo>
                    <a:pt x="599" y="69"/>
                  </a:lnTo>
                  <a:lnTo>
                    <a:pt x="600" y="60"/>
                  </a:lnTo>
                  <a:lnTo>
                    <a:pt x="601" y="56"/>
                  </a:lnTo>
                  <a:lnTo>
                    <a:pt x="601" y="50"/>
                  </a:lnTo>
                  <a:lnTo>
                    <a:pt x="601" y="45"/>
                  </a:lnTo>
                  <a:lnTo>
                    <a:pt x="601" y="42"/>
                  </a:lnTo>
                  <a:lnTo>
                    <a:pt x="607" y="37"/>
                  </a:lnTo>
                  <a:lnTo>
                    <a:pt x="612" y="38"/>
                  </a:lnTo>
                  <a:close/>
                  <a:moveTo>
                    <a:pt x="671" y="16"/>
                  </a:moveTo>
                  <a:lnTo>
                    <a:pt x="669" y="20"/>
                  </a:lnTo>
                  <a:lnTo>
                    <a:pt x="667" y="23"/>
                  </a:lnTo>
                  <a:lnTo>
                    <a:pt x="669" y="27"/>
                  </a:lnTo>
                  <a:lnTo>
                    <a:pt x="670" y="32"/>
                  </a:lnTo>
                  <a:lnTo>
                    <a:pt x="673" y="37"/>
                  </a:lnTo>
                  <a:lnTo>
                    <a:pt x="681" y="45"/>
                  </a:lnTo>
                  <a:lnTo>
                    <a:pt x="689" y="48"/>
                  </a:lnTo>
                  <a:lnTo>
                    <a:pt x="690" y="46"/>
                  </a:lnTo>
                  <a:lnTo>
                    <a:pt x="691" y="46"/>
                  </a:lnTo>
                  <a:lnTo>
                    <a:pt x="692" y="46"/>
                  </a:lnTo>
                  <a:lnTo>
                    <a:pt x="695" y="46"/>
                  </a:lnTo>
                  <a:lnTo>
                    <a:pt x="704" y="45"/>
                  </a:lnTo>
                  <a:lnTo>
                    <a:pt x="710" y="44"/>
                  </a:lnTo>
                  <a:lnTo>
                    <a:pt x="725" y="40"/>
                  </a:lnTo>
                  <a:lnTo>
                    <a:pt x="731" y="40"/>
                  </a:lnTo>
                  <a:lnTo>
                    <a:pt x="732" y="41"/>
                  </a:lnTo>
                  <a:lnTo>
                    <a:pt x="737" y="44"/>
                  </a:lnTo>
                  <a:lnTo>
                    <a:pt x="741" y="49"/>
                  </a:lnTo>
                  <a:lnTo>
                    <a:pt x="743" y="50"/>
                  </a:lnTo>
                  <a:lnTo>
                    <a:pt x="741" y="53"/>
                  </a:lnTo>
                  <a:lnTo>
                    <a:pt x="743" y="53"/>
                  </a:lnTo>
                  <a:lnTo>
                    <a:pt x="743" y="54"/>
                  </a:lnTo>
                  <a:lnTo>
                    <a:pt x="743" y="57"/>
                  </a:lnTo>
                  <a:lnTo>
                    <a:pt x="743" y="58"/>
                  </a:lnTo>
                  <a:lnTo>
                    <a:pt x="743" y="61"/>
                  </a:lnTo>
                  <a:lnTo>
                    <a:pt x="740" y="66"/>
                  </a:lnTo>
                  <a:lnTo>
                    <a:pt x="735" y="70"/>
                  </a:lnTo>
                  <a:lnTo>
                    <a:pt x="733" y="70"/>
                  </a:lnTo>
                  <a:lnTo>
                    <a:pt x="725" y="77"/>
                  </a:lnTo>
                  <a:lnTo>
                    <a:pt x="724" y="81"/>
                  </a:lnTo>
                  <a:lnTo>
                    <a:pt x="724" y="82"/>
                  </a:lnTo>
                  <a:lnTo>
                    <a:pt x="724" y="83"/>
                  </a:lnTo>
                  <a:lnTo>
                    <a:pt x="723" y="83"/>
                  </a:lnTo>
                  <a:lnTo>
                    <a:pt x="722" y="83"/>
                  </a:lnTo>
                  <a:lnTo>
                    <a:pt x="719" y="86"/>
                  </a:lnTo>
                  <a:lnTo>
                    <a:pt x="719" y="89"/>
                  </a:lnTo>
                  <a:lnTo>
                    <a:pt x="719" y="94"/>
                  </a:lnTo>
                  <a:lnTo>
                    <a:pt x="720" y="102"/>
                  </a:lnTo>
                  <a:lnTo>
                    <a:pt x="720" y="103"/>
                  </a:lnTo>
                  <a:lnTo>
                    <a:pt x="723" y="108"/>
                  </a:lnTo>
                  <a:lnTo>
                    <a:pt x="724" y="110"/>
                  </a:lnTo>
                  <a:lnTo>
                    <a:pt x="729" y="116"/>
                  </a:lnTo>
                  <a:lnTo>
                    <a:pt x="732" y="118"/>
                  </a:lnTo>
                  <a:lnTo>
                    <a:pt x="736" y="118"/>
                  </a:lnTo>
                  <a:lnTo>
                    <a:pt x="737" y="118"/>
                  </a:lnTo>
                  <a:lnTo>
                    <a:pt x="739" y="118"/>
                  </a:lnTo>
                  <a:lnTo>
                    <a:pt x="743" y="116"/>
                  </a:lnTo>
                  <a:lnTo>
                    <a:pt x="745" y="118"/>
                  </a:lnTo>
                  <a:lnTo>
                    <a:pt x="752" y="124"/>
                  </a:lnTo>
                  <a:lnTo>
                    <a:pt x="754" y="131"/>
                  </a:lnTo>
                  <a:lnTo>
                    <a:pt x="757" y="133"/>
                  </a:lnTo>
                  <a:lnTo>
                    <a:pt x="758" y="135"/>
                  </a:lnTo>
                  <a:lnTo>
                    <a:pt x="765" y="140"/>
                  </a:lnTo>
                  <a:lnTo>
                    <a:pt x="762" y="143"/>
                  </a:lnTo>
                  <a:lnTo>
                    <a:pt x="761" y="144"/>
                  </a:lnTo>
                  <a:lnTo>
                    <a:pt x="760" y="148"/>
                  </a:lnTo>
                  <a:lnTo>
                    <a:pt x="760" y="151"/>
                  </a:lnTo>
                  <a:lnTo>
                    <a:pt x="758" y="151"/>
                  </a:lnTo>
                  <a:lnTo>
                    <a:pt x="757" y="152"/>
                  </a:lnTo>
                  <a:lnTo>
                    <a:pt x="756" y="157"/>
                  </a:lnTo>
                  <a:lnTo>
                    <a:pt x="757" y="161"/>
                  </a:lnTo>
                  <a:lnTo>
                    <a:pt x="758" y="168"/>
                  </a:lnTo>
                  <a:lnTo>
                    <a:pt x="756" y="170"/>
                  </a:lnTo>
                  <a:lnTo>
                    <a:pt x="751" y="165"/>
                  </a:lnTo>
                  <a:lnTo>
                    <a:pt x="751" y="164"/>
                  </a:lnTo>
                  <a:lnTo>
                    <a:pt x="752" y="165"/>
                  </a:lnTo>
                  <a:lnTo>
                    <a:pt x="754" y="165"/>
                  </a:lnTo>
                  <a:lnTo>
                    <a:pt x="754" y="162"/>
                  </a:lnTo>
                  <a:lnTo>
                    <a:pt x="753" y="160"/>
                  </a:lnTo>
                  <a:lnTo>
                    <a:pt x="751" y="161"/>
                  </a:lnTo>
                  <a:lnTo>
                    <a:pt x="744" y="162"/>
                  </a:lnTo>
                  <a:lnTo>
                    <a:pt x="740" y="160"/>
                  </a:lnTo>
                  <a:lnTo>
                    <a:pt x="743" y="156"/>
                  </a:lnTo>
                  <a:lnTo>
                    <a:pt x="749" y="152"/>
                  </a:lnTo>
                  <a:lnTo>
                    <a:pt x="752" y="151"/>
                  </a:lnTo>
                  <a:lnTo>
                    <a:pt x="752" y="149"/>
                  </a:lnTo>
                  <a:lnTo>
                    <a:pt x="752" y="148"/>
                  </a:lnTo>
                  <a:lnTo>
                    <a:pt x="749" y="148"/>
                  </a:lnTo>
                  <a:lnTo>
                    <a:pt x="748" y="147"/>
                  </a:lnTo>
                  <a:lnTo>
                    <a:pt x="745" y="147"/>
                  </a:lnTo>
                  <a:lnTo>
                    <a:pt x="739" y="149"/>
                  </a:lnTo>
                  <a:lnTo>
                    <a:pt x="737" y="151"/>
                  </a:lnTo>
                  <a:lnTo>
                    <a:pt x="732" y="151"/>
                  </a:lnTo>
                  <a:lnTo>
                    <a:pt x="732" y="152"/>
                  </a:lnTo>
                  <a:lnTo>
                    <a:pt x="731" y="152"/>
                  </a:lnTo>
                  <a:lnTo>
                    <a:pt x="731" y="151"/>
                  </a:lnTo>
                  <a:lnTo>
                    <a:pt x="731" y="151"/>
                  </a:lnTo>
                  <a:lnTo>
                    <a:pt x="737" y="148"/>
                  </a:lnTo>
                  <a:lnTo>
                    <a:pt x="739" y="148"/>
                  </a:lnTo>
                  <a:lnTo>
                    <a:pt x="745" y="143"/>
                  </a:lnTo>
                  <a:lnTo>
                    <a:pt x="749" y="139"/>
                  </a:lnTo>
                  <a:lnTo>
                    <a:pt x="748" y="137"/>
                  </a:lnTo>
                  <a:lnTo>
                    <a:pt x="741" y="139"/>
                  </a:lnTo>
                  <a:lnTo>
                    <a:pt x="740" y="137"/>
                  </a:lnTo>
                  <a:lnTo>
                    <a:pt x="739" y="139"/>
                  </a:lnTo>
                  <a:lnTo>
                    <a:pt x="737" y="140"/>
                  </a:lnTo>
                  <a:lnTo>
                    <a:pt x="736" y="140"/>
                  </a:lnTo>
                  <a:lnTo>
                    <a:pt x="737" y="143"/>
                  </a:lnTo>
                  <a:lnTo>
                    <a:pt x="736" y="143"/>
                  </a:lnTo>
                  <a:lnTo>
                    <a:pt x="731" y="147"/>
                  </a:lnTo>
                  <a:lnTo>
                    <a:pt x="729" y="143"/>
                  </a:lnTo>
                  <a:lnTo>
                    <a:pt x="728" y="141"/>
                  </a:lnTo>
                  <a:lnTo>
                    <a:pt x="727" y="139"/>
                  </a:lnTo>
                  <a:lnTo>
                    <a:pt x="724" y="137"/>
                  </a:lnTo>
                  <a:lnTo>
                    <a:pt x="720" y="137"/>
                  </a:lnTo>
                  <a:lnTo>
                    <a:pt x="719" y="140"/>
                  </a:lnTo>
                  <a:lnTo>
                    <a:pt x="719" y="141"/>
                  </a:lnTo>
                  <a:lnTo>
                    <a:pt x="716" y="143"/>
                  </a:lnTo>
                  <a:lnTo>
                    <a:pt x="714" y="143"/>
                  </a:lnTo>
                  <a:lnTo>
                    <a:pt x="710" y="143"/>
                  </a:lnTo>
                  <a:lnTo>
                    <a:pt x="708" y="144"/>
                  </a:lnTo>
                  <a:lnTo>
                    <a:pt x="704" y="143"/>
                  </a:lnTo>
                  <a:lnTo>
                    <a:pt x="698" y="148"/>
                  </a:lnTo>
                  <a:lnTo>
                    <a:pt x="695" y="149"/>
                  </a:lnTo>
                  <a:lnTo>
                    <a:pt x="695" y="151"/>
                  </a:lnTo>
                  <a:lnTo>
                    <a:pt x="694" y="153"/>
                  </a:lnTo>
                  <a:lnTo>
                    <a:pt x="689" y="154"/>
                  </a:lnTo>
                  <a:lnTo>
                    <a:pt x="685" y="161"/>
                  </a:lnTo>
                  <a:lnTo>
                    <a:pt x="683" y="165"/>
                  </a:lnTo>
                  <a:lnTo>
                    <a:pt x="682" y="168"/>
                  </a:lnTo>
                  <a:lnTo>
                    <a:pt x="678" y="176"/>
                  </a:lnTo>
                  <a:lnTo>
                    <a:pt x="677" y="174"/>
                  </a:lnTo>
                  <a:lnTo>
                    <a:pt x="678" y="170"/>
                  </a:lnTo>
                  <a:lnTo>
                    <a:pt x="677" y="170"/>
                  </a:lnTo>
                  <a:lnTo>
                    <a:pt x="674" y="170"/>
                  </a:lnTo>
                  <a:lnTo>
                    <a:pt x="673" y="173"/>
                  </a:lnTo>
                  <a:lnTo>
                    <a:pt x="669" y="176"/>
                  </a:lnTo>
                  <a:lnTo>
                    <a:pt x="670" y="182"/>
                  </a:lnTo>
                  <a:lnTo>
                    <a:pt x="671" y="182"/>
                  </a:lnTo>
                  <a:lnTo>
                    <a:pt x="673" y="181"/>
                  </a:lnTo>
                  <a:lnTo>
                    <a:pt x="671" y="180"/>
                  </a:lnTo>
                  <a:lnTo>
                    <a:pt x="671" y="177"/>
                  </a:lnTo>
                  <a:lnTo>
                    <a:pt x="673" y="178"/>
                  </a:lnTo>
                  <a:lnTo>
                    <a:pt x="674" y="180"/>
                  </a:lnTo>
                  <a:lnTo>
                    <a:pt x="675" y="181"/>
                  </a:lnTo>
                  <a:lnTo>
                    <a:pt x="677" y="180"/>
                  </a:lnTo>
                  <a:lnTo>
                    <a:pt x="679" y="177"/>
                  </a:lnTo>
                  <a:lnTo>
                    <a:pt x="682" y="177"/>
                  </a:lnTo>
                  <a:lnTo>
                    <a:pt x="686" y="181"/>
                  </a:lnTo>
                  <a:lnTo>
                    <a:pt x="687" y="185"/>
                  </a:lnTo>
                  <a:lnTo>
                    <a:pt x="687" y="186"/>
                  </a:lnTo>
                  <a:lnTo>
                    <a:pt x="681" y="193"/>
                  </a:lnTo>
                  <a:lnTo>
                    <a:pt x="677" y="191"/>
                  </a:lnTo>
                  <a:lnTo>
                    <a:pt x="677" y="190"/>
                  </a:lnTo>
                  <a:lnTo>
                    <a:pt x="673" y="190"/>
                  </a:lnTo>
                  <a:lnTo>
                    <a:pt x="662" y="187"/>
                  </a:lnTo>
                  <a:lnTo>
                    <a:pt x="662" y="186"/>
                  </a:lnTo>
                  <a:lnTo>
                    <a:pt x="660" y="185"/>
                  </a:lnTo>
                  <a:lnTo>
                    <a:pt x="660" y="183"/>
                  </a:lnTo>
                  <a:lnTo>
                    <a:pt x="661" y="183"/>
                  </a:lnTo>
                  <a:lnTo>
                    <a:pt x="662" y="182"/>
                  </a:lnTo>
                  <a:lnTo>
                    <a:pt x="662" y="181"/>
                  </a:lnTo>
                  <a:lnTo>
                    <a:pt x="662" y="177"/>
                  </a:lnTo>
                  <a:lnTo>
                    <a:pt x="665" y="172"/>
                  </a:lnTo>
                  <a:lnTo>
                    <a:pt x="663" y="172"/>
                  </a:lnTo>
                  <a:lnTo>
                    <a:pt x="658" y="177"/>
                  </a:lnTo>
                  <a:lnTo>
                    <a:pt x="660" y="180"/>
                  </a:lnTo>
                  <a:lnTo>
                    <a:pt x="654" y="180"/>
                  </a:lnTo>
                  <a:lnTo>
                    <a:pt x="649" y="182"/>
                  </a:lnTo>
                  <a:lnTo>
                    <a:pt x="645" y="181"/>
                  </a:lnTo>
                  <a:lnTo>
                    <a:pt x="638" y="177"/>
                  </a:lnTo>
                  <a:lnTo>
                    <a:pt x="636" y="174"/>
                  </a:lnTo>
                  <a:lnTo>
                    <a:pt x="632" y="174"/>
                  </a:lnTo>
                  <a:lnTo>
                    <a:pt x="630" y="172"/>
                  </a:lnTo>
                  <a:lnTo>
                    <a:pt x="630" y="170"/>
                  </a:lnTo>
                  <a:lnTo>
                    <a:pt x="630" y="168"/>
                  </a:lnTo>
                  <a:lnTo>
                    <a:pt x="629" y="165"/>
                  </a:lnTo>
                  <a:lnTo>
                    <a:pt x="627" y="169"/>
                  </a:lnTo>
                  <a:lnTo>
                    <a:pt x="625" y="169"/>
                  </a:lnTo>
                  <a:lnTo>
                    <a:pt x="617" y="170"/>
                  </a:lnTo>
                  <a:lnTo>
                    <a:pt x="617" y="166"/>
                  </a:lnTo>
                  <a:lnTo>
                    <a:pt x="620" y="162"/>
                  </a:lnTo>
                  <a:lnTo>
                    <a:pt x="621" y="162"/>
                  </a:lnTo>
                  <a:lnTo>
                    <a:pt x="625" y="164"/>
                  </a:lnTo>
                  <a:lnTo>
                    <a:pt x="624" y="160"/>
                  </a:lnTo>
                  <a:lnTo>
                    <a:pt x="617" y="157"/>
                  </a:lnTo>
                  <a:lnTo>
                    <a:pt x="615" y="156"/>
                  </a:lnTo>
                  <a:lnTo>
                    <a:pt x="615" y="154"/>
                  </a:lnTo>
                  <a:lnTo>
                    <a:pt x="615" y="153"/>
                  </a:lnTo>
                  <a:lnTo>
                    <a:pt x="612" y="152"/>
                  </a:lnTo>
                  <a:lnTo>
                    <a:pt x="611" y="151"/>
                  </a:lnTo>
                  <a:lnTo>
                    <a:pt x="609" y="149"/>
                  </a:lnTo>
                  <a:lnTo>
                    <a:pt x="611" y="148"/>
                  </a:lnTo>
                  <a:lnTo>
                    <a:pt x="611" y="147"/>
                  </a:lnTo>
                  <a:lnTo>
                    <a:pt x="612" y="141"/>
                  </a:lnTo>
                  <a:lnTo>
                    <a:pt x="612" y="139"/>
                  </a:lnTo>
                  <a:lnTo>
                    <a:pt x="612" y="136"/>
                  </a:lnTo>
                  <a:lnTo>
                    <a:pt x="615" y="133"/>
                  </a:lnTo>
                  <a:lnTo>
                    <a:pt x="619" y="133"/>
                  </a:lnTo>
                  <a:lnTo>
                    <a:pt x="624" y="133"/>
                  </a:lnTo>
                  <a:lnTo>
                    <a:pt x="628" y="132"/>
                  </a:lnTo>
                  <a:lnTo>
                    <a:pt x="633" y="133"/>
                  </a:lnTo>
                  <a:lnTo>
                    <a:pt x="636" y="135"/>
                  </a:lnTo>
                  <a:lnTo>
                    <a:pt x="638" y="133"/>
                  </a:lnTo>
                  <a:lnTo>
                    <a:pt x="640" y="131"/>
                  </a:lnTo>
                  <a:lnTo>
                    <a:pt x="645" y="128"/>
                  </a:lnTo>
                  <a:lnTo>
                    <a:pt x="644" y="127"/>
                  </a:lnTo>
                  <a:lnTo>
                    <a:pt x="640" y="127"/>
                  </a:lnTo>
                  <a:lnTo>
                    <a:pt x="637" y="121"/>
                  </a:lnTo>
                  <a:lnTo>
                    <a:pt x="637" y="120"/>
                  </a:lnTo>
                  <a:lnTo>
                    <a:pt x="640" y="119"/>
                  </a:lnTo>
                  <a:lnTo>
                    <a:pt x="642" y="120"/>
                  </a:lnTo>
                  <a:lnTo>
                    <a:pt x="642" y="119"/>
                  </a:lnTo>
                  <a:lnTo>
                    <a:pt x="638" y="119"/>
                  </a:lnTo>
                  <a:lnTo>
                    <a:pt x="637" y="118"/>
                  </a:lnTo>
                  <a:lnTo>
                    <a:pt x="633" y="115"/>
                  </a:lnTo>
                  <a:lnTo>
                    <a:pt x="630" y="111"/>
                  </a:lnTo>
                  <a:lnTo>
                    <a:pt x="625" y="112"/>
                  </a:lnTo>
                  <a:lnTo>
                    <a:pt x="624" y="112"/>
                  </a:lnTo>
                  <a:lnTo>
                    <a:pt x="619" y="112"/>
                  </a:lnTo>
                  <a:lnTo>
                    <a:pt x="617" y="111"/>
                  </a:lnTo>
                  <a:lnTo>
                    <a:pt x="619" y="108"/>
                  </a:lnTo>
                  <a:lnTo>
                    <a:pt x="620" y="107"/>
                  </a:lnTo>
                  <a:lnTo>
                    <a:pt x="620" y="106"/>
                  </a:lnTo>
                  <a:lnTo>
                    <a:pt x="621" y="100"/>
                  </a:lnTo>
                  <a:lnTo>
                    <a:pt x="616" y="103"/>
                  </a:lnTo>
                  <a:lnTo>
                    <a:pt x="612" y="104"/>
                  </a:lnTo>
                  <a:lnTo>
                    <a:pt x="609" y="103"/>
                  </a:lnTo>
                  <a:lnTo>
                    <a:pt x="615" y="89"/>
                  </a:lnTo>
                  <a:lnTo>
                    <a:pt x="620" y="86"/>
                  </a:lnTo>
                  <a:lnTo>
                    <a:pt x="624" y="83"/>
                  </a:lnTo>
                  <a:lnTo>
                    <a:pt x="633" y="87"/>
                  </a:lnTo>
                  <a:lnTo>
                    <a:pt x="633" y="92"/>
                  </a:lnTo>
                  <a:lnTo>
                    <a:pt x="632" y="94"/>
                  </a:lnTo>
                  <a:lnTo>
                    <a:pt x="630" y="94"/>
                  </a:lnTo>
                  <a:lnTo>
                    <a:pt x="628" y="94"/>
                  </a:lnTo>
                  <a:lnTo>
                    <a:pt x="624" y="96"/>
                  </a:lnTo>
                  <a:lnTo>
                    <a:pt x="625" y="99"/>
                  </a:lnTo>
                  <a:lnTo>
                    <a:pt x="628" y="100"/>
                  </a:lnTo>
                  <a:lnTo>
                    <a:pt x="629" y="96"/>
                  </a:lnTo>
                  <a:lnTo>
                    <a:pt x="632" y="96"/>
                  </a:lnTo>
                  <a:lnTo>
                    <a:pt x="634" y="94"/>
                  </a:lnTo>
                  <a:lnTo>
                    <a:pt x="637" y="95"/>
                  </a:lnTo>
                  <a:lnTo>
                    <a:pt x="638" y="91"/>
                  </a:lnTo>
                  <a:lnTo>
                    <a:pt x="641" y="91"/>
                  </a:lnTo>
                  <a:lnTo>
                    <a:pt x="645" y="87"/>
                  </a:lnTo>
                  <a:lnTo>
                    <a:pt x="642" y="87"/>
                  </a:lnTo>
                  <a:lnTo>
                    <a:pt x="640" y="86"/>
                  </a:lnTo>
                  <a:lnTo>
                    <a:pt x="636" y="87"/>
                  </a:lnTo>
                  <a:lnTo>
                    <a:pt x="634" y="87"/>
                  </a:lnTo>
                  <a:lnTo>
                    <a:pt x="634" y="83"/>
                  </a:lnTo>
                  <a:lnTo>
                    <a:pt x="634" y="77"/>
                  </a:lnTo>
                  <a:lnTo>
                    <a:pt x="633" y="75"/>
                  </a:lnTo>
                  <a:lnTo>
                    <a:pt x="629" y="78"/>
                  </a:lnTo>
                  <a:lnTo>
                    <a:pt x="627" y="79"/>
                  </a:lnTo>
                  <a:lnTo>
                    <a:pt x="621" y="78"/>
                  </a:lnTo>
                  <a:lnTo>
                    <a:pt x="620" y="77"/>
                  </a:lnTo>
                  <a:lnTo>
                    <a:pt x="620" y="78"/>
                  </a:lnTo>
                  <a:lnTo>
                    <a:pt x="619" y="79"/>
                  </a:lnTo>
                  <a:lnTo>
                    <a:pt x="617" y="78"/>
                  </a:lnTo>
                  <a:lnTo>
                    <a:pt x="619" y="74"/>
                  </a:lnTo>
                  <a:lnTo>
                    <a:pt x="617" y="67"/>
                  </a:lnTo>
                  <a:lnTo>
                    <a:pt x="616" y="65"/>
                  </a:lnTo>
                  <a:lnTo>
                    <a:pt x="613" y="62"/>
                  </a:lnTo>
                  <a:lnTo>
                    <a:pt x="628" y="58"/>
                  </a:lnTo>
                  <a:lnTo>
                    <a:pt x="630" y="58"/>
                  </a:lnTo>
                  <a:lnTo>
                    <a:pt x="633" y="57"/>
                  </a:lnTo>
                  <a:lnTo>
                    <a:pt x="637" y="57"/>
                  </a:lnTo>
                  <a:lnTo>
                    <a:pt x="638" y="57"/>
                  </a:lnTo>
                  <a:lnTo>
                    <a:pt x="640" y="58"/>
                  </a:lnTo>
                  <a:lnTo>
                    <a:pt x="645" y="61"/>
                  </a:lnTo>
                  <a:lnTo>
                    <a:pt x="648" y="61"/>
                  </a:lnTo>
                  <a:lnTo>
                    <a:pt x="650" y="63"/>
                  </a:lnTo>
                  <a:lnTo>
                    <a:pt x="649" y="66"/>
                  </a:lnTo>
                  <a:lnTo>
                    <a:pt x="649" y="70"/>
                  </a:lnTo>
                  <a:lnTo>
                    <a:pt x="653" y="73"/>
                  </a:lnTo>
                  <a:lnTo>
                    <a:pt x="654" y="73"/>
                  </a:lnTo>
                  <a:lnTo>
                    <a:pt x="654" y="70"/>
                  </a:lnTo>
                  <a:lnTo>
                    <a:pt x="653" y="67"/>
                  </a:lnTo>
                  <a:lnTo>
                    <a:pt x="653" y="63"/>
                  </a:lnTo>
                  <a:lnTo>
                    <a:pt x="653" y="61"/>
                  </a:lnTo>
                  <a:lnTo>
                    <a:pt x="650" y="57"/>
                  </a:lnTo>
                  <a:lnTo>
                    <a:pt x="652" y="57"/>
                  </a:lnTo>
                  <a:lnTo>
                    <a:pt x="654" y="54"/>
                  </a:lnTo>
                  <a:lnTo>
                    <a:pt x="660" y="49"/>
                  </a:lnTo>
                  <a:lnTo>
                    <a:pt x="662" y="46"/>
                  </a:lnTo>
                  <a:lnTo>
                    <a:pt x="666" y="46"/>
                  </a:lnTo>
                  <a:lnTo>
                    <a:pt x="666" y="48"/>
                  </a:lnTo>
                  <a:lnTo>
                    <a:pt x="665" y="54"/>
                  </a:lnTo>
                  <a:lnTo>
                    <a:pt x="663" y="56"/>
                  </a:lnTo>
                  <a:lnTo>
                    <a:pt x="662" y="56"/>
                  </a:lnTo>
                  <a:lnTo>
                    <a:pt x="661" y="57"/>
                  </a:lnTo>
                  <a:lnTo>
                    <a:pt x="661" y="58"/>
                  </a:lnTo>
                  <a:lnTo>
                    <a:pt x="663" y="58"/>
                  </a:lnTo>
                  <a:lnTo>
                    <a:pt x="665" y="57"/>
                  </a:lnTo>
                  <a:lnTo>
                    <a:pt x="665" y="56"/>
                  </a:lnTo>
                  <a:lnTo>
                    <a:pt x="665" y="56"/>
                  </a:lnTo>
                  <a:lnTo>
                    <a:pt x="666" y="56"/>
                  </a:lnTo>
                  <a:lnTo>
                    <a:pt x="669" y="54"/>
                  </a:lnTo>
                  <a:lnTo>
                    <a:pt x="669" y="56"/>
                  </a:lnTo>
                  <a:lnTo>
                    <a:pt x="670" y="57"/>
                  </a:lnTo>
                  <a:lnTo>
                    <a:pt x="670" y="58"/>
                  </a:lnTo>
                  <a:lnTo>
                    <a:pt x="673" y="61"/>
                  </a:lnTo>
                  <a:lnTo>
                    <a:pt x="674" y="62"/>
                  </a:lnTo>
                  <a:lnTo>
                    <a:pt x="679" y="70"/>
                  </a:lnTo>
                  <a:lnTo>
                    <a:pt x="678" y="73"/>
                  </a:lnTo>
                  <a:lnTo>
                    <a:pt x="678" y="75"/>
                  </a:lnTo>
                  <a:lnTo>
                    <a:pt x="679" y="81"/>
                  </a:lnTo>
                  <a:lnTo>
                    <a:pt x="685" y="82"/>
                  </a:lnTo>
                  <a:lnTo>
                    <a:pt x="687" y="83"/>
                  </a:lnTo>
                  <a:lnTo>
                    <a:pt x="689" y="89"/>
                  </a:lnTo>
                  <a:lnTo>
                    <a:pt x="691" y="86"/>
                  </a:lnTo>
                  <a:lnTo>
                    <a:pt x="695" y="85"/>
                  </a:lnTo>
                  <a:lnTo>
                    <a:pt x="700" y="85"/>
                  </a:lnTo>
                  <a:lnTo>
                    <a:pt x="700" y="86"/>
                  </a:lnTo>
                  <a:lnTo>
                    <a:pt x="696" y="87"/>
                  </a:lnTo>
                  <a:lnTo>
                    <a:pt x="696" y="89"/>
                  </a:lnTo>
                  <a:lnTo>
                    <a:pt x="694" y="95"/>
                  </a:lnTo>
                  <a:lnTo>
                    <a:pt x="695" y="96"/>
                  </a:lnTo>
                  <a:lnTo>
                    <a:pt x="699" y="96"/>
                  </a:lnTo>
                  <a:lnTo>
                    <a:pt x="702" y="96"/>
                  </a:lnTo>
                  <a:lnTo>
                    <a:pt x="703" y="98"/>
                  </a:lnTo>
                  <a:lnTo>
                    <a:pt x="702" y="99"/>
                  </a:lnTo>
                  <a:lnTo>
                    <a:pt x="704" y="100"/>
                  </a:lnTo>
                  <a:lnTo>
                    <a:pt x="702" y="104"/>
                  </a:lnTo>
                  <a:lnTo>
                    <a:pt x="700" y="104"/>
                  </a:lnTo>
                  <a:lnTo>
                    <a:pt x="696" y="104"/>
                  </a:lnTo>
                  <a:lnTo>
                    <a:pt x="695" y="104"/>
                  </a:lnTo>
                  <a:lnTo>
                    <a:pt x="695" y="108"/>
                  </a:lnTo>
                  <a:lnTo>
                    <a:pt x="699" y="110"/>
                  </a:lnTo>
                  <a:lnTo>
                    <a:pt x="702" y="108"/>
                  </a:lnTo>
                  <a:lnTo>
                    <a:pt x="704" y="111"/>
                  </a:lnTo>
                  <a:lnTo>
                    <a:pt x="710" y="111"/>
                  </a:lnTo>
                  <a:lnTo>
                    <a:pt x="712" y="110"/>
                  </a:lnTo>
                  <a:lnTo>
                    <a:pt x="712" y="107"/>
                  </a:lnTo>
                  <a:lnTo>
                    <a:pt x="710" y="107"/>
                  </a:lnTo>
                  <a:lnTo>
                    <a:pt x="707" y="106"/>
                  </a:lnTo>
                  <a:lnTo>
                    <a:pt x="707" y="104"/>
                  </a:lnTo>
                  <a:lnTo>
                    <a:pt x="708" y="104"/>
                  </a:lnTo>
                  <a:lnTo>
                    <a:pt x="710" y="104"/>
                  </a:lnTo>
                  <a:lnTo>
                    <a:pt x="714" y="103"/>
                  </a:lnTo>
                  <a:lnTo>
                    <a:pt x="715" y="102"/>
                  </a:lnTo>
                  <a:lnTo>
                    <a:pt x="715" y="99"/>
                  </a:lnTo>
                  <a:lnTo>
                    <a:pt x="711" y="99"/>
                  </a:lnTo>
                  <a:lnTo>
                    <a:pt x="708" y="99"/>
                  </a:lnTo>
                  <a:lnTo>
                    <a:pt x="707" y="98"/>
                  </a:lnTo>
                  <a:lnTo>
                    <a:pt x="711" y="95"/>
                  </a:lnTo>
                  <a:lnTo>
                    <a:pt x="712" y="94"/>
                  </a:lnTo>
                  <a:lnTo>
                    <a:pt x="712" y="87"/>
                  </a:lnTo>
                  <a:lnTo>
                    <a:pt x="707" y="86"/>
                  </a:lnTo>
                  <a:lnTo>
                    <a:pt x="706" y="86"/>
                  </a:lnTo>
                  <a:lnTo>
                    <a:pt x="702" y="87"/>
                  </a:lnTo>
                  <a:lnTo>
                    <a:pt x="702" y="86"/>
                  </a:lnTo>
                  <a:lnTo>
                    <a:pt x="700" y="81"/>
                  </a:lnTo>
                  <a:lnTo>
                    <a:pt x="702" y="74"/>
                  </a:lnTo>
                  <a:lnTo>
                    <a:pt x="703" y="73"/>
                  </a:lnTo>
                  <a:lnTo>
                    <a:pt x="703" y="70"/>
                  </a:lnTo>
                  <a:lnTo>
                    <a:pt x="700" y="62"/>
                  </a:lnTo>
                  <a:lnTo>
                    <a:pt x="699" y="57"/>
                  </a:lnTo>
                  <a:lnTo>
                    <a:pt x="696" y="56"/>
                  </a:lnTo>
                  <a:lnTo>
                    <a:pt x="695" y="56"/>
                  </a:lnTo>
                  <a:lnTo>
                    <a:pt x="694" y="56"/>
                  </a:lnTo>
                  <a:lnTo>
                    <a:pt x="691" y="56"/>
                  </a:lnTo>
                  <a:lnTo>
                    <a:pt x="687" y="56"/>
                  </a:lnTo>
                  <a:lnTo>
                    <a:pt x="682" y="50"/>
                  </a:lnTo>
                  <a:lnTo>
                    <a:pt x="681" y="50"/>
                  </a:lnTo>
                  <a:lnTo>
                    <a:pt x="677" y="48"/>
                  </a:lnTo>
                  <a:lnTo>
                    <a:pt x="674" y="48"/>
                  </a:lnTo>
                  <a:lnTo>
                    <a:pt x="670" y="45"/>
                  </a:lnTo>
                  <a:lnTo>
                    <a:pt x="670" y="41"/>
                  </a:lnTo>
                  <a:lnTo>
                    <a:pt x="670" y="38"/>
                  </a:lnTo>
                  <a:lnTo>
                    <a:pt x="666" y="31"/>
                  </a:lnTo>
                  <a:lnTo>
                    <a:pt x="662" y="32"/>
                  </a:lnTo>
                  <a:lnTo>
                    <a:pt x="661" y="37"/>
                  </a:lnTo>
                  <a:lnTo>
                    <a:pt x="657" y="40"/>
                  </a:lnTo>
                  <a:lnTo>
                    <a:pt x="657" y="42"/>
                  </a:lnTo>
                  <a:lnTo>
                    <a:pt x="658" y="44"/>
                  </a:lnTo>
                  <a:lnTo>
                    <a:pt x="657" y="45"/>
                  </a:lnTo>
                  <a:lnTo>
                    <a:pt x="654" y="46"/>
                  </a:lnTo>
                  <a:lnTo>
                    <a:pt x="653" y="49"/>
                  </a:lnTo>
                  <a:lnTo>
                    <a:pt x="652" y="49"/>
                  </a:lnTo>
                  <a:lnTo>
                    <a:pt x="648" y="50"/>
                  </a:lnTo>
                  <a:lnTo>
                    <a:pt x="645" y="53"/>
                  </a:lnTo>
                  <a:lnTo>
                    <a:pt x="640" y="54"/>
                  </a:lnTo>
                  <a:lnTo>
                    <a:pt x="638" y="56"/>
                  </a:lnTo>
                  <a:lnTo>
                    <a:pt x="637" y="56"/>
                  </a:lnTo>
                  <a:lnTo>
                    <a:pt x="640" y="41"/>
                  </a:lnTo>
                  <a:lnTo>
                    <a:pt x="642" y="36"/>
                  </a:lnTo>
                  <a:lnTo>
                    <a:pt x="646" y="28"/>
                  </a:lnTo>
                  <a:lnTo>
                    <a:pt x="646" y="24"/>
                  </a:lnTo>
                  <a:lnTo>
                    <a:pt x="646" y="21"/>
                  </a:lnTo>
                  <a:lnTo>
                    <a:pt x="644" y="20"/>
                  </a:lnTo>
                  <a:lnTo>
                    <a:pt x="640" y="21"/>
                  </a:lnTo>
                  <a:lnTo>
                    <a:pt x="638" y="23"/>
                  </a:lnTo>
                  <a:lnTo>
                    <a:pt x="632" y="27"/>
                  </a:lnTo>
                  <a:lnTo>
                    <a:pt x="632" y="29"/>
                  </a:lnTo>
                  <a:lnTo>
                    <a:pt x="634" y="38"/>
                  </a:lnTo>
                  <a:lnTo>
                    <a:pt x="632" y="44"/>
                  </a:lnTo>
                  <a:lnTo>
                    <a:pt x="629" y="45"/>
                  </a:lnTo>
                  <a:lnTo>
                    <a:pt x="625" y="50"/>
                  </a:lnTo>
                  <a:lnTo>
                    <a:pt x="620" y="56"/>
                  </a:lnTo>
                  <a:lnTo>
                    <a:pt x="617" y="56"/>
                  </a:lnTo>
                  <a:lnTo>
                    <a:pt x="617" y="54"/>
                  </a:lnTo>
                  <a:lnTo>
                    <a:pt x="617" y="53"/>
                  </a:lnTo>
                  <a:lnTo>
                    <a:pt x="619" y="52"/>
                  </a:lnTo>
                  <a:lnTo>
                    <a:pt x="624" y="46"/>
                  </a:lnTo>
                  <a:lnTo>
                    <a:pt x="629" y="40"/>
                  </a:lnTo>
                  <a:lnTo>
                    <a:pt x="630" y="33"/>
                  </a:lnTo>
                  <a:lnTo>
                    <a:pt x="629" y="24"/>
                  </a:lnTo>
                  <a:lnTo>
                    <a:pt x="630" y="20"/>
                  </a:lnTo>
                  <a:lnTo>
                    <a:pt x="641" y="9"/>
                  </a:lnTo>
                  <a:lnTo>
                    <a:pt x="645" y="7"/>
                  </a:lnTo>
                  <a:lnTo>
                    <a:pt x="649" y="7"/>
                  </a:lnTo>
                  <a:lnTo>
                    <a:pt x="652" y="7"/>
                  </a:lnTo>
                  <a:lnTo>
                    <a:pt x="656" y="5"/>
                  </a:lnTo>
                  <a:lnTo>
                    <a:pt x="658" y="4"/>
                  </a:lnTo>
                  <a:lnTo>
                    <a:pt x="663" y="3"/>
                  </a:lnTo>
                  <a:lnTo>
                    <a:pt x="679" y="0"/>
                  </a:lnTo>
                  <a:lnTo>
                    <a:pt x="682" y="3"/>
                  </a:lnTo>
                  <a:lnTo>
                    <a:pt x="679" y="12"/>
                  </a:lnTo>
                  <a:lnTo>
                    <a:pt x="678" y="13"/>
                  </a:lnTo>
                  <a:lnTo>
                    <a:pt x="673" y="15"/>
                  </a:lnTo>
                  <a:lnTo>
                    <a:pt x="671" y="1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8" name="Freeform 17">
              <a:extLst>
                <a:ext uri="{FF2B5EF4-FFF2-40B4-BE49-F238E27FC236}">
                  <a16:creationId xmlns:a16="http://schemas.microsoft.com/office/drawing/2014/main" id="{95FA3488-FBFD-862C-5B06-AB4EEAF8DB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6838" y="2211388"/>
              <a:ext cx="1298575" cy="1004888"/>
            </a:xfrm>
            <a:custGeom>
              <a:avLst/>
              <a:gdLst>
                <a:gd name="T0" fmla="*/ 272 w 818"/>
                <a:gd name="T1" fmla="*/ 5 h 633"/>
                <a:gd name="T2" fmla="*/ 319 w 818"/>
                <a:gd name="T3" fmla="*/ 31 h 633"/>
                <a:gd name="T4" fmla="*/ 334 w 818"/>
                <a:gd name="T5" fmla="*/ 76 h 633"/>
                <a:gd name="T6" fmla="*/ 355 w 818"/>
                <a:gd name="T7" fmla="*/ 118 h 633"/>
                <a:gd name="T8" fmla="*/ 383 w 818"/>
                <a:gd name="T9" fmla="*/ 97 h 633"/>
                <a:gd name="T10" fmla="*/ 420 w 818"/>
                <a:gd name="T11" fmla="*/ 109 h 633"/>
                <a:gd name="T12" fmla="*/ 470 w 818"/>
                <a:gd name="T13" fmla="*/ 122 h 633"/>
                <a:gd name="T14" fmla="*/ 509 w 818"/>
                <a:gd name="T15" fmla="*/ 112 h 633"/>
                <a:gd name="T16" fmla="*/ 546 w 818"/>
                <a:gd name="T17" fmla="*/ 104 h 633"/>
                <a:gd name="T18" fmla="*/ 554 w 818"/>
                <a:gd name="T19" fmla="*/ 68 h 633"/>
                <a:gd name="T20" fmla="*/ 614 w 818"/>
                <a:gd name="T21" fmla="*/ 43 h 633"/>
                <a:gd name="T22" fmla="*/ 690 w 818"/>
                <a:gd name="T23" fmla="*/ 19 h 633"/>
                <a:gd name="T24" fmla="*/ 731 w 818"/>
                <a:gd name="T25" fmla="*/ 37 h 633"/>
                <a:gd name="T26" fmla="*/ 794 w 818"/>
                <a:gd name="T27" fmla="*/ 76 h 633"/>
                <a:gd name="T28" fmla="*/ 815 w 818"/>
                <a:gd name="T29" fmla="*/ 130 h 633"/>
                <a:gd name="T30" fmla="*/ 813 w 818"/>
                <a:gd name="T31" fmla="*/ 167 h 633"/>
                <a:gd name="T32" fmla="*/ 809 w 818"/>
                <a:gd name="T33" fmla="*/ 216 h 633"/>
                <a:gd name="T34" fmla="*/ 793 w 818"/>
                <a:gd name="T35" fmla="*/ 265 h 633"/>
                <a:gd name="T36" fmla="*/ 768 w 818"/>
                <a:gd name="T37" fmla="*/ 329 h 633"/>
                <a:gd name="T38" fmla="*/ 719 w 818"/>
                <a:gd name="T39" fmla="*/ 319 h 633"/>
                <a:gd name="T40" fmla="*/ 706 w 818"/>
                <a:gd name="T41" fmla="*/ 261 h 633"/>
                <a:gd name="T42" fmla="*/ 669 w 818"/>
                <a:gd name="T43" fmla="*/ 250 h 633"/>
                <a:gd name="T44" fmla="*/ 627 w 818"/>
                <a:gd name="T45" fmla="*/ 255 h 633"/>
                <a:gd name="T46" fmla="*/ 636 w 818"/>
                <a:gd name="T47" fmla="*/ 280 h 633"/>
                <a:gd name="T48" fmla="*/ 641 w 818"/>
                <a:gd name="T49" fmla="*/ 309 h 633"/>
                <a:gd name="T50" fmla="*/ 596 w 818"/>
                <a:gd name="T51" fmla="*/ 332 h 633"/>
                <a:gd name="T52" fmla="*/ 549 w 818"/>
                <a:gd name="T53" fmla="*/ 348 h 633"/>
                <a:gd name="T54" fmla="*/ 508 w 818"/>
                <a:gd name="T55" fmla="*/ 383 h 633"/>
                <a:gd name="T56" fmla="*/ 462 w 818"/>
                <a:gd name="T57" fmla="*/ 391 h 633"/>
                <a:gd name="T58" fmla="*/ 413 w 818"/>
                <a:gd name="T59" fmla="*/ 439 h 633"/>
                <a:gd name="T60" fmla="*/ 383 w 818"/>
                <a:gd name="T61" fmla="*/ 444 h 633"/>
                <a:gd name="T62" fmla="*/ 346 w 818"/>
                <a:gd name="T63" fmla="*/ 485 h 633"/>
                <a:gd name="T64" fmla="*/ 300 w 818"/>
                <a:gd name="T65" fmla="*/ 518 h 633"/>
                <a:gd name="T66" fmla="*/ 230 w 818"/>
                <a:gd name="T67" fmla="*/ 523 h 633"/>
                <a:gd name="T68" fmla="*/ 173 w 818"/>
                <a:gd name="T69" fmla="*/ 538 h 633"/>
                <a:gd name="T70" fmla="*/ 139 w 818"/>
                <a:gd name="T71" fmla="*/ 582 h 633"/>
                <a:gd name="T72" fmla="*/ 115 w 818"/>
                <a:gd name="T73" fmla="*/ 626 h 633"/>
                <a:gd name="T74" fmla="*/ 97 w 818"/>
                <a:gd name="T75" fmla="*/ 592 h 633"/>
                <a:gd name="T76" fmla="*/ 58 w 818"/>
                <a:gd name="T77" fmla="*/ 569 h 633"/>
                <a:gd name="T78" fmla="*/ 33 w 818"/>
                <a:gd name="T79" fmla="*/ 560 h 633"/>
                <a:gd name="T80" fmla="*/ 16 w 818"/>
                <a:gd name="T81" fmla="*/ 527 h 633"/>
                <a:gd name="T82" fmla="*/ 19 w 818"/>
                <a:gd name="T83" fmla="*/ 497 h 633"/>
                <a:gd name="T84" fmla="*/ 15 w 818"/>
                <a:gd name="T85" fmla="*/ 462 h 633"/>
                <a:gd name="T86" fmla="*/ 42 w 818"/>
                <a:gd name="T87" fmla="*/ 474 h 633"/>
                <a:gd name="T88" fmla="*/ 73 w 818"/>
                <a:gd name="T89" fmla="*/ 453 h 633"/>
                <a:gd name="T90" fmla="*/ 103 w 818"/>
                <a:gd name="T91" fmla="*/ 436 h 633"/>
                <a:gd name="T92" fmla="*/ 104 w 818"/>
                <a:gd name="T93" fmla="*/ 402 h 633"/>
                <a:gd name="T94" fmla="*/ 97 w 818"/>
                <a:gd name="T95" fmla="*/ 364 h 633"/>
                <a:gd name="T96" fmla="*/ 129 w 818"/>
                <a:gd name="T97" fmla="*/ 349 h 633"/>
                <a:gd name="T98" fmla="*/ 156 w 818"/>
                <a:gd name="T99" fmla="*/ 333 h 633"/>
                <a:gd name="T100" fmla="*/ 202 w 818"/>
                <a:gd name="T101" fmla="*/ 319 h 633"/>
                <a:gd name="T102" fmla="*/ 170 w 818"/>
                <a:gd name="T103" fmla="*/ 280 h 633"/>
                <a:gd name="T104" fmla="*/ 148 w 818"/>
                <a:gd name="T105" fmla="*/ 253 h 633"/>
                <a:gd name="T106" fmla="*/ 97 w 818"/>
                <a:gd name="T107" fmla="*/ 248 h 633"/>
                <a:gd name="T108" fmla="*/ 77 w 818"/>
                <a:gd name="T109" fmla="*/ 204 h 633"/>
                <a:gd name="T110" fmla="*/ 66 w 818"/>
                <a:gd name="T111" fmla="*/ 163 h 633"/>
                <a:gd name="T112" fmla="*/ 70 w 818"/>
                <a:gd name="T113" fmla="*/ 118 h 633"/>
                <a:gd name="T114" fmla="*/ 78 w 818"/>
                <a:gd name="T115" fmla="*/ 80 h 633"/>
                <a:gd name="T116" fmla="*/ 104 w 818"/>
                <a:gd name="T117" fmla="*/ 50 h 633"/>
                <a:gd name="T118" fmla="*/ 149 w 818"/>
                <a:gd name="T119" fmla="*/ 37 h 633"/>
                <a:gd name="T120" fmla="*/ 181 w 818"/>
                <a:gd name="T121" fmla="*/ 31 h 633"/>
                <a:gd name="T122" fmla="*/ 240 w 818"/>
                <a:gd name="T123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8" h="633">
                  <a:moveTo>
                    <a:pt x="244" y="5"/>
                  </a:moveTo>
                  <a:lnTo>
                    <a:pt x="246" y="9"/>
                  </a:lnTo>
                  <a:lnTo>
                    <a:pt x="248" y="8"/>
                  </a:lnTo>
                  <a:lnTo>
                    <a:pt x="250" y="8"/>
                  </a:lnTo>
                  <a:lnTo>
                    <a:pt x="251" y="5"/>
                  </a:lnTo>
                  <a:lnTo>
                    <a:pt x="252" y="5"/>
                  </a:lnTo>
                  <a:lnTo>
                    <a:pt x="252" y="6"/>
                  </a:lnTo>
                  <a:lnTo>
                    <a:pt x="252" y="8"/>
                  </a:lnTo>
                  <a:lnTo>
                    <a:pt x="252" y="10"/>
                  </a:lnTo>
                  <a:lnTo>
                    <a:pt x="255" y="14"/>
                  </a:lnTo>
                  <a:lnTo>
                    <a:pt x="257" y="14"/>
                  </a:lnTo>
                  <a:lnTo>
                    <a:pt x="259" y="11"/>
                  </a:lnTo>
                  <a:lnTo>
                    <a:pt x="263" y="11"/>
                  </a:lnTo>
                  <a:lnTo>
                    <a:pt x="264" y="15"/>
                  </a:lnTo>
                  <a:lnTo>
                    <a:pt x="265" y="17"/>
                  </a:lnTo>
                  <a:lnTo>
                    <a:pt x="268" y="14"/>
                  </a:lnTo>
                  <a:lnTo>
                    <a:pt x="268" y="13"/>
                  </a:lnTo>
                  <a:lnTo>
                    <a:pt x="268" y="11"/>
                  </a:lnTo>
                  <a:lnTo>
                    <a:pt x="272" y="11"/>
                  </a:lnTo>
                  <a:lnTo>
                    <a:pt x="273" y="10"/>
                  </a:lnTo>
                  <a:lnTo>
                    <a:pt x="273" y="8"/>
                  </a:lnTo>
                  <a:lnTo>
                    <a:pt x="272" y="5"/>
                  </a:lnTo>
                  <a:lnTo>
                    <a:pt x="273" y="5"/>
                  </a:lnTo>
                  <a:lnTo>
                    <a:pt x="275" y="5"/>
                  </a:lnTo>
                  <a:lnTo>
                    <a:pt x="275" y="5"/>
                  </a:lnTo>
                  <a:lnTo>
                    <a:pt x="276" y="4"/>
                  </a:lnTo>
                  <a:lnTo>
                    <a:pt x="279" y="4"/>
                  </a:lnTo>
                  <a:lnTo>
                    <a:pt x="280" y="5"/>
                  </a:lnTo>
                  <a:lnTo>
                    <a:pt x="281" y="5"/>
                  </a:lnTo>
                  <a:lnTo>
                    <a:pt x="282" y="5"/>
                  </a:lnTo>
                  <a:lnTo>
                    <a:pt x="284" y="5"/>
                  </a:lnTo>
                  <a:lnTo>
                    <a:pt x="285" y="9"/>
                  </a:lnTo>
                  <a:lnTo>
                    <a:pt x="285" y="10"/>
                  </a:lnTo>
                  <a:lnTo>
                    <a:pt x="285" y="13"/>
                  </a:lnTo>
                  <a:lnTo>
                    <a:pt x="286" y="15"/>
                  </a:lnTo>
                  <a:lnTo>
                    <a:pt x="294" y="11"/>
                  </a:lnTo>
                  <a:lnTo>
                    <a:pt x="305" y="27"/>
                  </a:lnTo>
                  <a:lnTo>
                    <a:pt x="308" y="27"/>
                  </a:lnTo>
                  <a:lnTo>
                    <a:pt x="308" y="26"/>
                  </a:lnTo>
                  <a:lnTo>
                    <a:pt x="309" y="25"/>
                  </a:lnTo>
                  <a:lnTo>
                    <a:pt x="312" y="23"/>
                  </a:lnTo>
                  <a:lnTo>
                    <a:pt x="315" y="27"/>
                  </a:lnTo>
                  <a:lnTo>
                    <a:pt x="318" y="31"/>
                  </a:lnTo>
                  <a:lnTo>
                    <a:pt x="319" y="31"/>
                  </a:lnTo>
                  <a:lnTo>
                    <a:pt x="321" y="30"/>
                  </a:lnTo>
                  <a:lnTo>
                    <a:pt x="323" y="34"/>
                  </a:lnTo>
                  <a:lnTo>
                    <a:pt x="322" y="35"/>
                  </a:lnTo>
                  <a:lnTo>
                    <a:pt x="321" y="38"/>
                  </a:lnTo>
                  <a:lnTo>
                    <a:pt x="318" y="42"/>
                  </a:lnTo>
                  <a:lnTo>
                    <a:pt x="319" y="44"/>
                  </a:lnTo>
                  <a:lnTo>
                    <a:pt x="322" y="44"/>
                  </a:lnTo>
                  <a:lnTo>
                    <a:pt x="323" y="47"/>
                  </a:lnTo>
                  <a:lnTo>
                    <a:pt x="327" y="47"/>
                  </a:lnTo>
                  <a:lnTo>
                    <a:pt x="330" y="47"/>
                  </a:lnTo>
                  <a:lnTo>
                    <a:pt x="331" y="50"/>
                  </a:lnTo>
                  <a:lnTo>
                    <a:pt x="331" y="52"/>
                  </a:lnTo>
                  <a:lnTo>
                    <a:pt x="333" y="55"/>
                  </a:lnTo>
                  <a:lnTo>
                    <a:pt x="335" y="60"/>
                  </a:lnTo>
                  <a:lnTo>
                    <a:pt x="337" y="62"/>
                  </a:lnTo>
                  <a:lnTo>
                    <a:pt x="338" y="68"/>
                  </a:lnTo>
                  <a:lnTo>
                    <a:pt x="337" y="68"/>
                  </a:lnTo>
                  <a:lnTo>
                    <a:pt x="337" y="69"/>
                  </a:lnTo>
                  <a:lnTo>
                    <a:pt x="337" y="72"/>
                  </a:lnTo>
                  <a:lnTo>
                    <a:pt x="335" y="73"/>
                  </a:lnTo>
                  <a:lnTo>
                    <a:pt x="335" y="75"/>
                  </a:lnTo>
                  <a:lnTo>
                    <a:pt x="334" y="76"/>
                  </a:lnTo>
                  <a:lnTo>
                    <a:pt x="331" y="75"/>
                  </a:lnTo>
                  <a:lnTo>
                    <a:pt x="331" y="77"/>
                  </a:lnTo>
                  <a:lnTo>
                    <a:pt x="331" y="81"/>
                  </a:lnTo>
                  <a:lnTo>
                    <a:pt x="331" y="84"/>
                  </a:lnTo>
                  <a:lnTo>
                    <a:pt x="334" y="87"/>
                  </a:lnTo>
                  <a:lnTo>
                    <a:pt x="337" y="89"/>
                  </a:lnTo>
                  <a:lnTo>
                    <a:pt x="337" y="92"/>
                  </a:lnTo>
                  <a:lnTo>
                    <a:pt x="334" y="97"/>
                  </a:lnTo>
                  <a:lnTo>
                    <a:pt x="333" y="97"/>
                  </a:lnTo>
                  <a:lnTo>
                    <a:pt x="330" y="100"/>
                  </a:lnTo>
                  <a:lnTo>
                    <a:pt x="330" y="101"/>
                  </a:lnTo>
                  <a:lnTo>
                    <a:pt x="334" y="102"/>
                  </a:lnTo>
                  <a:lnTo>
                    <a:pt x="334" y="101"/>
                  </a:lnTo>
                  <a:lnTo>
                    <a:pt x="334" y="100"/>
                  </a:lnTo>
                  <a:lnTo>
                    <a:pt x="334" y="98"/>
                  </a:lnTo>
                  <a:lnTo>
                    <a:pt x="337" y="100"/>
                  </a:lnTo>
                  <a:lnTo>
                    <a:pt x="338" y="106"/>
                  </a:lnTo>
                  <a:lnTo>
                    <a:pt x="339" y="110"/>
                  </a:lnTo>
                  <a:lnTo>
                    <a:pt x="341" y="114"/>
                  </a:lnTo>
                  <a:lnTo>
                    <a:pt x="347" y="116"/>
                  </a:lnTo>
                  <a:lnTo>
                    <a:pt x="351" y="116"/>
                  </a:lnTo>
                  <a:lnTo>
                    <a:pt x="355" y="118"/>
                  </a:lnTo>
                  <a:lnTo>
                    <a:pt x="355" y="117"/>
                  </a:lnTo>
                  <a:lnTo>
                    <a:pt x="352" y="114"/>
                  </a:lnTo>
                  <a:lnTo>
                    <a:pt x="352" y="112"/>
                  </a:lnTo>
                  <a:lnTo>
                    <a:pt x="356" y="112"/>
                  </a:lnTo>
                  <a:lnTo>
                    <a:pt x="359" y="112"/>
                  </a:lnTo>
                  <a:lnTo>
                    <a:pt x="359" y="110"/>
                  </a:lnTo>
                  <a:lnTo>
                    <a:pt x="359" y="106"/>
                  </a:lnTo>
                  <a:lnTo>
                    <a:pt x="364" y="104"/>
                  </a:lnTo>
                  <a:lnTo>
                    <a:pt x="370" y="101"/>
                  </a:lnTo>
                  <a:lnTo>
                    <a:pt x="370" y="98"/>
                  </a:lnTo>
                  <a:lnTo>
                    <a:pt x="368" y="96"/>
                  </a:lnTo>
                  <a:lnTo>
                    <a:pt x="371" y="96"/>
                  </a:lnTo>
                  <a:lnTo>
                    <a:pt x="371" y="97"/>
                  </a:lnTo>
                  <a:lnTo>
                    <a:pt x="371" y="98"/>
                  </a:lnTo>
                  <a:lnTo>
                    <a:pt x="371" y="100"/>
                  </a:lnTo>
                  <a:lnTo>
                    <a:pt x="375" y="98"/>
                  </a:lnTo>
                  <a:lnTo>
                    <a:pt x="377" y="97"/>
                  </a:lnTo>
                  <a:lnTo>
                    <a:pt x="380" y="100"/>
                  </a:lnTo>
                  <a:lnTo>
                    <a:pt x="383" y="101"/>
                  </a:lnTo>
                  <a:lnTo>
                    <a:pt x="383" y="100"/>
                  </a:lnTo>
                  <a:lnTo>
                    <a:pt x="383" y="98"/>
                  </a:lnTo>
                  <a:lnTo>
                    <a:pt x="383" y="97"/>
                  </a:lnTo>
                  <a:lnTo>
                    <a:pt x="384" y="95"/>
                  </a:lnTo>
                  <a:lnTo>
                    <a:pt x="385" y="91"/>
                  </a:lnTo>
                  <a:lnTo>
                    <a:pt x="388" y="88"/>
                  </a:lnTo>
                  <a:lnTo>
                    <a:pt x="389" y="89"/>
                  </a:lnTo>
                  <a:lnTo>
                    <a:pt x="391" y="93"/>
                  </a:lnTo>
                  <a:lnTo>
                    <a:pt x="395" y="97"/>
                  </a:lnTo>
                  <a:lnTo>
                    <a:pt x="395" y="98"/>
                  </a:lnTo>
                  <a:lnTo>
                    <a:pt x="395" y="101"/>
                  </a:lnTo>
                  <a:lnTo>
                    <a:pt x="397" y="100"/>
                  </a:lnTo>
                  <a:lnTo>
                    <a:pt x="400" y="98"/>
                  </a:lnTo>
                  <a:lnTo>
                    <a:pt x="403" y="101"/>
                  </a:lnTo>
                  <a:lnTo>
                    <a:pt x="404" y="100"/>
                  </a:lnTo>
                  <a:lnTo>
                    <a:pt x="405" y="101"/>
                  </a:lnTo>
                  <a:lnTo>
                    <a:pt x="405" y="104"/>
                  </a:lnTo>
                  <a:lnTo>
                    <a:pt x="404" y="104"/>
                  </a:lnTo>
                  <a:lnTo>
                    <a:pt x="408" y="105"/>
                  </a:lnTo>
                  <a:lnTo>
                    <a:pt x="412" y="105"/>
                  </a:lnTo>
                  <a:lnTo>
                    <a:pt x="412" y="106"/>
                  </a:lnTo>
                  <a:lnTo>
                    <a:pt x="413" y="108"/>
                  </a:lnTo>
                  <a:lnTo>
                    <a:pt x="416" y="108"/>
                  </a:lnTo>
                  <a:lnTo>
                    <a:pt x="418" y="108"/>
                  </a:lnTo>
                  <a:lnTo>
                    <a:pt x="420" y="109"/>
                  </a:lnTo>
                  <a:lnTo>
                    <a:pt x="421" y="113"/>
                  </a:lnTo>
                  <a:lnTo>
                    <a:pt x="421" y="117"/>
                  </a:lnTo>
                  <a:lnTo>
                    <a:pt x="424" y="117"/>
                  </a:lnTo>
                  <a:lnTo>
                    <a:pt x="425" y="117"/>
                  </a:lnTo>
                  <a:lnTo>
                    <a:pt x="425" y="118"/>
                  </a:lnTo>
                  <a:lnTo>
                    <a:pt x="428" y="121"/>
                  </a:lnTo>
                  <a:lnTo>
                    <a:pt x="429" y="120"/>
                  </a:lnTo>
                  <a:lnTo>
                    <a:pt x="429" y="117"/>
                  </a:lnTo>
                  <a:lnTo>
                    <a:pt x="434" y="114"/>
                  </a:lnTo>
                  <a:lnTo>
                    <a:pt x="438" y="114"/>
                  </a:lnTo>
                  <a:lnTo>
                    <a:pt x="438" y="116"/>
                  </a:lnTo>
                  <a:lnTo>
                    <a:pt x="438" y="118"/>
                  </a:lnTo>
                  <a:lnTo>
                    <a:pt x="439" y="121"/>
                  </a:lnTo>
                  <a:lnTo>
                    <a:pt x="442" y="121"/>
                  </a:lnTo>
                  <a:lnTo>
                    <a:pt x="446" y="120"/>
                  </a:lnTo>
                  <a:lnTo>
                    <a:pt x="457" y="120"/>
                  </a:lnTo>
                  <a:lnTo>
                    <a:pt x="458" y="118"/>
                  </a:lnTo>
                  <a:lnTo>
                    <a:pt x="459" y="117"/>
                  </a:lnTo>
                  <a:lnTo>
                    <a:pt x="461" y="118"/>
                  </a:lnTo>
                  <a:lnTo>
                    <a:pt x="463" y="120"/>
                  </a:lnTo>
                  <a:lnTo>
                    <a:pt x="466" y="118"/>
                  </a:lnTo>
                  <a:lnTo>
                    <a:pt x="470" y="122"/>
                  </a:lnTo>
                  <a:lnTo>
                    <a:pt x="471" y="121"/>
                  </a:lnTo>
                  <a:lnTo>
                    <a:pt x="472" y="121"/>
                  </a:lnTo>
                  <a:lnTo>
                    <a:pt x="474" y="121"/>
                  </a:lnTo>
                  <a:lnTo>
                    <a:pt x="478" y="122"/>
                  </a:lnTo>
                  <a:lnTo>
                    <a:pt x="482" y="120"/>
                  </a:lnTo>
                  <a:lnTo>
                    <a:pt x="483" y="118"/>
                  </a:lnTo>
                  <a:lnTo>
                    <a:pt x="484" y="118"/>
                  </a:lnTo>
                  <a:lnTo>
                    <a:pt x="484" y="120"/>
                  </a:lnTo>
                  <a:lnTo>
                    <a:pt x="484" y="121"/>
                  </a:lnTo>
                  <a:lnTo>
                    <a:pt x="484" y="122"/>
                  </a:lnTo>
                  <a:lnTo>
                    <a:pt x="487" y="121"/>
                  </a:lnTo>
                  <a:lnTo>
                    <a:pt x="488" y="121"/>
                  </a:lnTo>
                  <a:lnTo>
                    <a:pt x="490" y="118"/>
                  </a:lnTo>
                  <a:lnTo>
                    <a:pt x="495" y="117"/>
                  </a:lnTo>
                  <a:lnTo>
                    <a:pt x="498" y="117"/>
                  </a:lnTo>
                  <a:lnTo>
                    <a:pt x="498" y="118"/>
                  </a:lnTo>
                  <a:lnTo>
                    <a:pt x="499" y="116"/>
                  </a:lnTo>
                  <a:lnTo>
                    <a:pt x="500" y="116"/>
                  </a:lnTo>
                  <a:lnTo>
                    <a:pt x="500" y="114"/>
                  </a:lnTo>
                  <a:lnTo>
                    <a:pt x="501" y="114"/>
                  </a:lnTo>
                  <a:lnTo>
                    <a:pt x="501" y="112"/>
                  </a:lnTo>
                  <a:lnTo>
                    <a:pt x="509" y="112"/>
                  </a:lnTo>
                  <a:lnTo>
                    <a:pt x="509" y="113"/>
                  </a:lnTo>
                  <a:lnTo>
                    <a:pt x="511" y="114"/>
                  </a:lnTo>
                  <a:lnTo>
                    <a:pt x="515" y="114"/>
                  </a:lnTo>
                  <a:lnTo>
                    <a:pt x="521" y="113"/>
                  </a:lnTo>
                  <a:lnTo>
                    <a:pt x="521" y="112"/>
                  </a:lnTo>
                  <a:lnTo>
                    <a:pt x="523" y="110"/>
                  </a:lnTo>
                  <a:lnTo>
                    <a:pt x="528" y="108"/>
                  </a:lnTo>
                  <a:lnTo>
                    <a:pt x="529" y="108"/>
                  </a:lnTo>
                  <a:lnTo>
                    <a:pt x="529" y="106"/>
                  </a:lnTo>
                  <a:lnTo>
                    <a:pt x="532" y="104"/>
                  </a:lnTo>
                  <a:lnTo>
                    <a:pt x="534" y="104"/>
                  </a:lnTo>
                  <a:lnTo>
                    <a:pt x="536" y="105"/>
                  </a:lnTo>
                  <a:lnTo>
                    <a:pt x="537" y="105"/>
                  </a:lnTo>
                  <a:lnTo>
                    <a:pt x="537" y="109"/>
                  </a:lnTo>
                  <a:lnTo>
                    <a:pt x="537" y="113"/>
                  </a:lnTo>
                  <a:lnTo>
                    <a:pt x="545" y="114"/>
                  </a:lnTo>
                  <a:lnTo>
                    <a:pt x="545" y="112"/>
                  </a:lnTo>
                  <a:lnTo>
                    <a:pt x="544" y="109"/>
                  </a:lnTo>
                  <a:lnTo>
                    <a:pt x="546" y="108"/>
                  </a:lnTo>
                  <a:lnTo>
                    <a:pt x="546" y="106"/>
                  </a:lnTo>
                  <a:lnTo>
                    <a:pt x="546" y="105"/>
                  </a:lnTo>
                  <a:lnTo>
                    <a:pt x="546" y="104"/>
                  </a:lnTo>
                  <a:lnTo>
                    <a:pt x="548" y="102"/>
                  </a:lnTo>
                  <a:lnTo>
                    <a:pt x="552" y="102"/>
                  </a:lnTo>
                  <a:lnTo>
                    <a:pt x="552" y="101"/>
                  </a:lnTo>
                  <a:lnTo>
                    <a:pt x="549" y="101"/>
                  </a:lnTo>
                  <a:lnTo>
                    <a:pt x="549" y="101"/>
                  </a:lnTo>
                  <a:lnTo>
                    <a:pt x="552" y="98"/>
                  </a:lnTo>
                  <a:lnTo>
                    <a:pt x="554" y="96"/>
                  </a:lnTo>
                  <a:lnTo>
                    <a:pt x="556" y="96"/>
                  </a:lnTo>
                  <a:lnTo>
                    <a:pt x="556" y="95"/>
                  </a:lnTo>
                  <a:lnTo>
                    <a:pt x="556" y="92"/>
                  </a:lnTo>
                  <a:lnTo>
                    <a:pt x="554" y="91"/>
                  </a:lnTo>
                  <a:lnTo>
                    <a:pt x="556" y="89"/>
                  </a:lnTo>
                  <a:lnTo>
                    <a:pt x="554" y="88"/>
                  </a:lnTo>
                  <a:lnTo>
                    <a:pt x="554" y="87"/>
                  </a:lnTo>
                  <a:lnTo>
                    <a:pt x="557" y="85"/>
                  </a:lnTo>
                  <a:lnTo>
                    <a:pt x="559" y="83"/>
                  </a:lnTo>
                  <a:lnTo>
                    <a:pt x="558" y="80"/>
                  </a:lnTo>
                  <a:lnTo>
                    <a:pt x="557" y="76"/>
                  </a:lnTo>
                  <a:lnTo>
                    <a:pt x="556" y="75"/>
                  </a:lnTo>
                  <a:lnTo>
                    <a:pt x="553" y="72"/>
                  </a:lnTo>
                  <a:lnTo>
                    <a:pt x="553" y="69"/>
                  </a:lnTo>
                  <a:lnTo>
                    <a:pt x="554" y="68"/>
                  </a:lnTo>
                  <a:lnTo>
                    <a:pt x="558" y="69"/>
                  </a:lnTo>
                  <a:lnTo>
                    <a:pt x="561" y="71"/>
                  </a:lnTo>
                  <a:lnTo>
                    <a:pt x="565" y="68"/>
                  </a:lnTo>
                  <a:lnTo>
                    <a:pt x="562" y="66"/>
                  </a:lnTo>
                  <a:lnTo>
                    <a:pt x="561" y="64"/>
                  </a:lnTo>
                  <a:lnTo>
                    <a:pt x="563" y="63"/>
                  </a:lnTo>
                  <a:lnTo>
                    <a:pt x="566" y="62"/>
                  </a:lnTo>
                  <a:lnTo>
                    <a:pt x="567" y="55"/>
                  </a:lnTo>
                  <a:lnTo>
                    <a:pt x="567" y="54"/>
                  </a:lnTo>
                  <a:lnTo>
                    <a:pt x="569" y="51"/>
                  </a:lnTo>
                  <a:lnTo>
                    <a:pt x="574" y="50"/>
                  </a:lnTo>
                  <a:lnTo>
                    <a:pt x="578" y="50"/>
                  </a:lnTo>
                  <a:lnTo>
                    <a:pt x="577" y="47"/>
                  </a:lnTo>
                  <a:lnTo>
                    <a:pt x="575" y="44"/>
                  </a:lnTo>
                  <a:lnTo>
                    <a:pt x="577" y="42"/>
                  </a:lnTo>
                  <a:lnTo>
                    <a:pt x="578" y="40"/>
                  </a:lnTo>
                  <a:lnTo>
                    <a:pt x="583" y="40"/>
                  </a:lnTo>
                  <a:lnTo>
                    <a:pt x="585" y="42"/>
                  </a:lnTo>
                  <a:lnTo>
                    <a:pt x="596" y="40"/>
                  </a:lnTo>
                  <a:lnTo>
                    <a:pt x="606" y="46"/>
                  </a:lnTo>
                  <a:lnTo>
                    <a:pt x="608" y="43"/>
                  </a:lnTo>
                  <a:lnTo>
                    <a:pt x="614" y="43"/>
                  </a:lnTo>
                  <a:lnTo>
                    <a:pt x="624" y="48"/>
                  </a:lnTo>
                  <a:lnTo>
                    <a:pt x="627" y="54"/>
                  </a:lnTo>
                  <a:lnTo>
                    <a:pt x="629" y="54"/>
                  </a:lnTo>
                  <a:lnTo>
                    <a:pt x="631" y="50"/>
                  </a:lnTo>
                  <a:lnTo>
                    <a:pt x="629" y="47"/>
                  </a:lnTo>
                  <a:lnTo>
                    <a:pt x="633" y="47"/>
                  </a:lnTo>
                  <a:lnTo>
                    <a:pt x="639" y="42"/>
                  </a:lnTo>
                  <a:lnTo>
                    <a:pt x="641" y="40"/>
                  </a:lnTo>
                  <a:lnTo>
                    <a:pt x="641" y="38"/>
                  </a:lnTo>
                  <a:lnTo>
                    <a:pt x="645" y="38"/>
                  </a:lnTo>
                  <a:lnTo>
                    <a:pt x="648" y="39"/>
                  </a:lnTo>
                  <a:lnTo>
                    <a:pt x="656" y="37"/>
                  </a:lnTo>
                  <a:lnTo>
                    <a:pt x="657" y="37"/>
                  </a:lnTo>
                  <a:lnTo>
                    <a:pt x="656" y="34"/>
                  </a:lnTo>
                  <a:lnTo>
                    <a:pt x="657" y="31"/>
                  </a:lnTo>
                  <a:lnTo>
                    <a:pt x="670" y="30"/>
                  </a:lnTo>
                  <a:lnTo>
                    <a:pt x="674" y="31"/>
                  </a:lnTo>
                  <a:lnTo>
                    <a:pt x="683" y="26"/>
                  </a:lnTo>
                  <a:lnTo>
                    <a:pt x="682" y="22"/>
                  </a:lnTo>
                  <a:lnTo>
                    <a:pt x="686" y="22"/>
                  </a:lnTo>
                  <a:lnTo>
                    <a:pt x="687" y="18"/>
                  </a:lnTo>
                  <a:lnTo>
                    <a:pt x="690" y="19"/>
                  </a:lnTo>
                  <a:lnTo>
                    <a:pt x="691" y="21"/>
                  </a:lnTo>
                  <a:lnTo>
                    <a:pt x="695" y="22"/>
                  </a:lnTo>
                  <a:lnTo>
                    <a:pt x="697" y="26"/>
                  </a:lnTo>
                  <a:lnTo>
                    <a:pt x="699" y="31"/>
                  </a:lnTo>
                  <a:lnTo>
                    <a:pt x="703" y="31"/>
                  </a:lnTo>
                  <a:lnTo>
                    <a:pt x="707" y="29"/>
                  </a:lnTo>
                  <a:lnTo>
                    <a:pt x="716" y="30"/>
                  </a:lnTo>
                  <a:lnTo>
                    <a:pt x="719" y="26"/>
                  </a:lnTo>
                  <a:lnTo>
                    <a:pt x="720" y="19"/>
                  </a:lnTo>
                  <a:lnTo>
                    <a:pt x="723" y="18"/>
                  </a:lnTo>
                  <a:lnTo>
                    <a:pt x="719" y="10"/>
                  </a:lnTo>
                  <a:lnTo>
                    <a:pt x="723" y="10"/>
                  </a:lnTo>
                  <a:lnTo>
                    <a:pt x="728" y="15"/>
                  </a:lnTo>
                  <a:lnTo>
                    <a:pt x="728" y="18"/>
                  </a:lnTo>
                  <a:lnTo>
                    <a:pt x="727" y="21"/>
                  </a:lnTo>
                  <a:lnTo>
                    <a:pt x="724" y="25"/>
                  </a:lnTo>
                  <a:lnTo>
                    <a:pt x="727" y="27"/>
                  </a:lnTo>
                  <a:lnTo>
                    <a:pt x="727" y="29"/>
                  </a:lnTo>
                  <a:lnTo>
                    <a:pt x="730" y="30"/>
                  </a:lnTo>
                  <a:lnTo>
                    <a:pt x="730" y="33"/>
                  </a:lnTo>
                  <a:lnTo>
                    <a:pt x="730" y="34"/>
                  </a:lnTo>
                  <a:lnTo>
                    <a:pt x="731" y="37"/>
                  </a:lnTo>
                  <a:lnTo>
                    <a:pt x="736" y="39"/>
                  </a:lnTo>
                  <a:lnTo>
                    <a:pt x="739" y="40"/>
                  </a:lnTo>
                  <a:lnTo>
                    <a:pt x="745" y="40"/>
                  </a:lnTo>
                  <a:lnTo>
                    <a:pt x="748" y="40"/>
                  </a:lnTo>
                  <a:lnTo>
                    <a:pt x="751" y="43"/>
                  </a:lnTo>
                  <a:lnTo>
                    <a:pt x="752" y="46"/>
                  </a:lnTo>
                  <a:lnTo>
                    <a:pt x="757" y="46"/>
                  </a:lnTo>
                  <a:lnTo>
                    <a:pt x="759" y="48"/>
                  </a:lnTo>
                  <a:lnTo>
                    <a:pt x="763" y="52"/>
                  </a:lnTo>
                  <a:lnTo>
                    <a:pt x="767" y="51"/>
                  </a:lnTo>
                  <a:lnTo>
                    <a:pt x="769" y="54"/>
                  </a:lnTo>
                  <a:lnTo>
                    <a:pt x="772" y="52"/>
                  </a:lnTo>
                  <a:lnTo>
                    <a:pt x="773" y="52"/>
                  </a:lnTo>
                  <a:lnTo>
                    <a:pt x="776" y="54"/>
                  </a:lnTo>
                  <a:lnTo>
                    <a:pt x="781" y="54"/>
                  </a:lnTo>
                  <a:lnTo>
                    <a:pt x="782" y="55"/>
                  </a:lnTo>
                  <a:lnTo>
                    <a:pt x="782" y="58"/>
                  </a:lnTo>
                  <a:lnTo>
                    <a:pt x="788" y="58"/>
                  </a:lnTo>
                  <a:lnTo>
                    <a:pt x="796" y="69"/>
                  </a:lnTo>
                  <a:lnTo>
                    <a:pt x="796" y="72"/>
                  </a:lnTo>
                  <a:lnTo>
                    <a:pt x="793" y="73"/>
                  </a:lnTo>
                  <a:lnTo>
                    <a:pt x="794" y="76"/>
                  </a:lnTo>
                  <a:lnTo>
                    <a:pt x="794" y="77"/>
                  </a:lnTo>
                  <a:lnTo>
                    <a:pt x="794" y="80"/>
                  </a:lnTo>
                  <a:lnTo>
                    <a:pt x="794" y="81"/>
                  </a:lnTo>
                  <a:lnTo>
                    <a:pt x="793" y="83"/>
                  </a:lnTo>
                  <a:lnTo>
                    <a:pt x="794" y="85"/>
                  </a:lnTo>
                  <a:lnTo>
                    <a:pt x="796" y="88"/>
                  </a:lnTo>
                  <a:lnTo>
                    <a:pt x="794" y="88"/>
                  </a:lnTo>
                  <a:lnTo>
                    <a:pt x="794" y="89"/>
                  </a:lnTo>
                  <a:lnTo>
                    <a:pt x="797" y="96"/>
                  </a:lnTo>
                  <a:lnTo>
                    <a:pt x="798" y="97"/>
                  </a:lnTo>
                  <a:lnTo>
                    <a:pt x="801" y="98"/>
                  </a:lnTo>
                  <a:lnTo>
                    <a:pt x="798" y="101"/>
                  </a:lnTo>
                  <a:lnTo>
                    <a:pt x="797" y="102"/>
                  </a:lnTo>
                  <a:lnTo>
                    <a:pt x="798" y="105"/>
                  </a:lnTo>
                  <a:lnTo>
                    <a:pt x="801" y="112"/>
                  </a:lnTo>
                  <a:lnTo>
                    <a:pt x="806" y="120"/>
                  </a:lnTo>
                  <a:lnTo>
                    <a:pt x="807" y="120"/>
                  </a:lnTo>
                  <a:lnTo>
                    <a:pt x="809" y="121"/>
                  </a:lnTo>
                  <a:lnTo>
                    <a:pt x="809" y="124"/>
                  </a:lnTo>
                  <a:lnTo>
                    <a:pt x="811" y="128"/>
                  </a:lnTo>
                  <a:lnTo>
                    <a:pt x="813" y="128"/>
                  </a:lnTo>
                  <a:lnTo>
                    <a:pt x="815" y="130"/>
                  </a:lnTo>
                  <a:lnTo>
                    <a:pt x="815" y="133"/>
                  </a:lnTo>
                  <a:lnTo>
                    <a:pt x="817" y="137"/>
                  </a:lnTo>
                  <a:lnTo>
                    <a:pt x="818" y="138"/>
                  </a:lnTo>
                  <a:lnTo>
                    <a:pt x="818" y="139"/>
                  </a:lnTo>
                  <a:lnTo>
                    <a:pt x="817" y="139"/>
                  </a:lnTo>
                  <a:lnTo>
                    <a:pt x="817" y="141"/>
                  </a:lnTo>
                  <a:lnTo>
                    <a:pt x="817" y="145"/>
                  </a:lnTo>
                  <a:lnTo>
                    <a:pt x="815" y="146"/>
                  </a:lnTo>
                  <a:lnTo>
                    <a:pt x="814" y="147"/>
                  </a:lnTo>
                  <a:lnTo>
                    <a:pt x="815" y="150"/>
                  </a:lnTo>
                  <a:lnTo>
                    <a:pt x="818" y="151"/>
                  </a:lnTo>
                  <a:lnTo>
                    <a:pt x="817" y="151"/>
                  </a:lnTo>
                  <a:lnTo>
                    <a:pt x="815" y="153"/>
                  </a:lnTo>
                  <a:lnTo>
                    <a:pt x="815" y="157"/>
                  </a:lnTo>
                  <a:lnTo>
                    <a:pt x="814" y="159"/>
                  </a:lnTo>
                  <a:lnTo>
                    <a:pt x="814" y="162"/>
                  </a:lnTo>
                  <a:lnTo>
                    <a:pt x="814" y="163"/>
                  </a:lnTo>
                  <a:lnTo>
                    <a:pt x="813" y="164"/>
                  </a:lnTo>
                  <a:lnTo>
                    <a:pt x="814" y="164"/>
                  </a:lnTo>
                  <a:lnTo>
                    <a:pt x="814" y="166"/>
                  </a:lnTo>
                  <a:lnTo>
                    <a:pt x="813" y="166"/>
                  </a:lnTo>
                  <a:lnTo>
                    <a:pt x="813" y="167"/>
                  </a:lnTo>
                  <a:lnTo>
                    <a:pt x="813" y="170"/>
                  </a:lnTo>
                  <a:lnTo>
                    <a:pt x="814" y="170"/>
                  </a:lnTo>
                  <a:lnTo>
                    <a:pt x="813" y="172"/>
                  </a:lnTo>
                  <a:lnTo>
                    <a:pt x="813" y="174"/>
                  </a:lnTo>
                  <a:lnTo>
                    <a:pt x="813" y="176"/>
                  </a:lnTo>
                  <a:lnTo>
                    <a:pt x="811" y="182"/>
                  </a:lnTo>
                  <a:lnTo>
                    <a:pt x="813" y="183"/>
                  </a:lnTo>
                  <a:lnTo>
                    <a:pt x="811" y="184"/>
                  </a:lnTo>
                  <a:lnTo>
                    <a:pt x="810" y="186"/>
                  </a:lnTo>
                  <a:lnTo>
                    <a:pt x="811" y="189"/>
                  </a:lnTo>
                  <a:lnTo>
                    <a:pt x="811" y="191"/>
                  </a:lnTo>
                  <a:lnTo>
                    <a:pt x="810" y="193"/>
                  </a:lnTo>
                  <a:lnTo>
                    <a:pt x="810" y="195"/>
                  </a:lnTo>
                  <a:lnTo>
                    <a:pt x="810" y="196"/>
                  </a:lnTo>
                  <a:lnTo>
                    <a:pt x="811" y="197"/>
                  </a:lnTo>
                  <a:lnTo>
                    <a:pt x="811" y="203"/>
                  </a:lnTo>
                  <a:lnTo>
                    <a:pt x="810" y="204"/>
                  </a:lnTo>
                  <a:lnTo>
                    <a:pt x="807" y="204"/>
                  </a:lnTo>
                  <a:lnTo>
                    <a:pt x="807" y="208"/>
                  </a:lnTo>
                  <a:lnTo>
                    <a:pt x="809" y="211"/>
                  </a:lnTo>
                  <a:lnTo>
                    <a:pt x="809" y="212"/>
                  </a:lnTo>
                  <a:lnTo>
                    <a:pt x="809" y="216"/>
                  </a:lnTo>
                  <a:lnTo>
                    <a:pt x="807" y="217"/>
                  </a:lnTo>
                  <a:lnTo>
                    <a:pt x="807" y="220"/>
                  </a:lnTo>
                  <a:lnTo>
                    <a:pt x="807" y="221"/>
                  </a:lnTo>
                  <a:lnTo>
                    <a:pt x="807" y="222"/>
                  </a:lnTo>
                  <a:lnTo>
                    <a:pt x="806" y="224"/>
                  </a:lnTo>
                  <a:lnTo>
                    <a:pt x="806" y="226"/>
                  </a:lnTo>
                  <a:lnTo>
                    <a:pt x="805" y="228"/>
                  </a:lnTo>
                  <a:lnTo>
                    <a:pt x="805" y="229"/>
                  </a:lnTo>
                  <a:lnTo>
                    <a:pt x="805" y="230"/>
                  </a:lnTo>
                  <a:lnTo>
                    <a:pt x="805" y="232"/>
                  </a:lnTo>
                  <a:lnTo>
                    <a:pt x="804" y="233"/>
                  </a:lnTo>
                  <a:lnTo>
                    <a:pt x="802" y="234"/>
                  </a:lnTo>
                  <a:lnTo>
                    <a:pt x="801" y="240"/>
                  </a:lnTo>
                  <a:lnTo>
                    <a:pt x="801" y="242"/>
                  </a:lnTo>
                  <a:lnTo>
                    <a:pt x="798" y="245"/>
                  </a:lnTo>
                  <a:lnTo>
                    <a:pt x="800" y="248"/>
                  </a:lnTo>
                  <a:lnTo>
                    <a:pt x="800" y="249"/>
                  </a:lnTo>
                  <a:lnTo>
                    <a:pt x="797" y="255"/>
                  </a:lnTo>
                  <a:lnTo>
                    <a:pt x="794" y="257"/>
                  </a:lnTo>
                  <a:lnTo>
                    <a:pt x="794" y="261"/>
                  </a:lnTo>
                  <a:lnTo>
                    <a:pt x="794" y="263"/>
                  </a:lnTo>
                  <a:lnTo>
                    <a:pt x="793" y="265"/>
                  </a:lnTo>
                  <a:lnTo>
                    <a:pt x="792" y="266"/>
                  </a:lnTo>
                  <a:lnTo>
                    <a:pt x="789" y="275"/>
                  </a:lnTo>
                  <a:lnTo>
                    <a:pt x="789" y="278"/>
                  </a:lnTo>
                  <a:lnTo>
                    <a:pt x="789" y="280"/>
                  </a:lnTo>
                  <a:lnTo>
                    <a:pt x="788" y="282"/>
                  </a:lnTo>
                  <a:lnTo>
                    <a:pt x="785" y="283"/>
                  </a:lnTo>
                  <a:lnTo>
                    <a:pt x="784" y="287"/>
                  </a:lnTo>
                  <a:lnTo>
                    <a:pt x="782" y="290"/>
                  </a:lnTo>
                  <a:lnTo>
                    <a:pt x="781" y="291"/>
                  </a:lnTo>
                  <a:lnTo>
                    <a:pt x="780" y="292"/>
                  </a:lnTo>
                  <a:lnTo>
                    <a:pt x="778" y="294"/>
                  </a:lnTo>
                  <a:lnTo>
                    <a:pt x="777" y="296"/>
                  </a:lnTo>
                  <a:lnTo>
                    <a:pt x="775" y="300"/>
                  </a:lnTo>
                  <a:lnTo>
                    <a:pt x="772" y="303"/>
                  </a:lnTo>
                  <a:lnTo>
                    <a:pt x="772" y="306"/>
                  </a:lnTo>
                  <a:lnTo>
                    <a:pt x="773" y="309"/>
                  </a:lnTo>
                  <a:lnTo>
                    <a:pt x="773" y="315"/>
                  </a:lnTo>
                  <a:lnTo>
                    <a:pt x="771" y="317"/>
                  </a:lnTo>
                  <a:lnTo>
                    <a:pt x="771" y="319"/>
                  </a:lnTo>
                  <a:lnTo>
                    <a:pt x="769" y="323"/>
                  </a:lnTo>
                  <a:lnTo>
                    <a:pt x="768" y="327"/>
                  </a:lnTo>
                  <a:lnTo>
                    <a:pt x="768" y="329"/>
                  </a:lnTo>
                  <a:lnTo>
                    <a:pt x="767" y="331"/>
                  </a:lnTo>
                  <a:lnTo>
                    <a:pt x="765" y="329"/>
                  </a:lnTo>
                  <a:lnTo>
                    <a:pt x="761" y="331"/>
                  </a:lnTo>
                  <a:lnTo>
                    <a:pt x="760" y="332"/>
                  </a:lnTo>
                  <a:lnTo>
                    <a:pt x="757" y="331"/>
                  </a:lnTo>
                  <a:lnTo>
                    <a:pt x="752" y="328"/>
                  </a:lnTo>
                  <a:lnTo>
                    <a:pt x="749" y="331"/>
                  </a:lnTo>
                  <a:lnTo>
                    <a:pt x="748" y="331"/>
                  </a:lnTo>
                  <a:lnTo>
                    <a:pt x="747" y="331"/>
                  </a:lnTo>
                  <a:lnTo>
                    <a:pt x="747" y="328"/>
                  </a:lnTo>
                  <a:lnTo>
                    <a:pt x="747" y="327"/>
                  </a:lnTo>
                  <a:lnTo>
                    <a:pt x="744" y="324"/>
                  </a:lnTo>
                  <a:lnTo>
                    <a:pt x="743" y="323"/>
                  </a:lnTo>
                  <a:lnTo>
                    <a:pt x="742" y="324"/>
                  </a:lnTo>
                  <a:lnTo>
                    <a:pt x="739" y="324"/>
                  </a:lnTo>
                  <a:lnTo>
                    <a:pt x="736" y="323"/>
                  </a:lnTo>
                  <a:lnTo>
                    <a:pt x="735" y="323"/>
                  </a:lnTo>
                  <a:lnTo>
                    <a:pt x="734" y="323"/>
                  </a:lnTo>
                  <a:lnTo>
                    <a:pt x="731" y="321"/>
                  </a:lnTo>
                  <a:lnTo>
                    <a:pt x="730" y="321"/>
                  </a:lnTo>
                  <a:lnTo>
                    <a:pt x="727" y="323"/>
                  </a:lnTo>
                  <a:lnTo>
                    <a:pt x="719" y="319"/>
                  </a:lnTo>
                  <a:lnTo>
                    <a:pt x="719" y="316"/>
                  </a:lnTo>
                  <a:lnTo>
                    <a:pt x="722" y="306"/>
                  </a:lnTo>
                  <a:lnTo>
                    <a:pt x="723" y="300"/>
                  </a:lnTo>
                  <a:lnTo>
                    <a:pt x="726" y="298"/>
                  </a:lnTo>
                  <a:lnTo>
                    <a:pt x="727" y="298"/>
                  </a:lnTo>
                  <a:lnTo>
                    <a:pt x="726" y="290"/>
                  </a:lnTo>
                  <a:lnTo>
                    <a:pt x="724" y="287"/>
                  </a:lnTo>
                  <a:lnTo>
                    <a:pt x="711" y="294"/>
                  </a:lnTo>
                  <a:lnTo>
                    <a:pt x="709" y="295"/>
                  </a:lnTo>
                  <a:lnTo>
                    <a:pt x="703" y="294"/>
                  </a:lnTo>
                  <a:lnTo>
                    <a:pt x="702" y="291"/>
                  </a:lnTo>
                  <a:lnTo>
                    <a:pt x="705" y="287"/>
                  </a:lnTo>
                  <a:lnTo>
                    <a:pt x="706" y="286"/>
                  </a:lnTo>
                  <a:lnTo>
                    <a:pt x="707" y="284"/>
                  </a:lnTo>
                  <a:lnTo>
                    <a:pt x="711" y="275"/>
                  </a:lnTo>
                  <a:lnTo>
                    <a:pt x="710" y="274"/>
                  </a:lnTo>
                  <a:lnTo>
                    <a:pt x="710" y="273"/>
                  </a:lnTo>
                  <a:lnTo>
                    <a:pt x="711" y="269"/>
                  </a:lnTo>
                  <a:lnTo>
                    <a:pt x="711" y="265"/>
                  </a:lnTo>
                  <a:lnTo>
                    <a:pt x="709" y="263"/>
                  </a:lnTo>
                  <a:lnTo>
                    <a:pt x="707" y="262"/>
                  </a:lnTo>
                  <a:lnTo>
                    <a:pt x="706" y="261"/>
                  </a:lnTo>
                  <a:lnTo>
                    <a:pt x="705" y="259"/>
                  </a:lnTo>
                  <a:lnTo>
                    <a:pt x="701" y="257"/>
                  </a:lnTo>
                  <a:lnTo>
                    <a:pt x="698" y="258"/>
                  </a:lnTo>
                  <a:lnTo>
                    <a:pt x="693" y="259"/>
                  </a:lnTo>
                  <a:lnTo>
                    <a:pt x="693" y="258"/>
                  </a:lnTo>
                  <a:lnTo>
                    <a:pt x="694" y="258"/>
                  </a:lnTo>
                  <a:lnTo>
                    <a:pt x="694" y="257"/>
                  </a:lnTo>
                  <a:lnTo>
                    <a:pt x="693" y="254"/>
                  </a:lnTo>
                  <a:lnTo>
                    <a:pt x="686" y="253"/>
                  </a:lnTo>
                  <a:lnTo>
                    <a:pt x="685" y="253"/>
                  </a:lnTo>
                  <a:lnTo>
                    <a:pt x="685" y="248"/>
                  </a:lnTo>
                  <a:lnTo>
                    <a:pt x="686" y="244"/>
                  </a:lnTo>
                  <a:lnTo>
                    <a:pt x="686" y="242"/>
                  </a:lnTo>
                  <a:lnTo>
                    <a:pt x="683" y="242"/>
                  </a:lnTo>
                  <a:lnTo>
                    <a:pt x="682" y="244"/>
                  </a:lnTo>
                  <a:lnTo>
                    <a:pt x="682" y="246"/>
                  </a:lnTo>
                  <a:lnTo>
                    <a:pt x="682" y="251"/>
                  </a:lnTo>
                  <a:lnTo>
                    <a:pt x="678" y="251"/>
                  </a:lnTo>
                  <a:lnTo>
                    <a:pt x="676" y="249"/>
                  </a:lnTo>
                  <a:lnTo>
                    <a:pt x="674" y="248"/>
                  </a:lnTo>
                  <a:lnTo>
                    <a:pt x="672" y="248"/>
                  </a:lnTo>
                  <a:lnTo>
                    <a:pt x="669" y="250"/>
                  </a:lnTo>
                  <a:lnTo>
                    <a:pt x="664" y="254"/>
                  </a:lnTo>
                  <a:lnTo>
                    <a:pt x="658" y="254"/>
                  </a:lnTo>
                  <a:lnTo>
                    <a:pt x="657" y="254"/>
                  </a:lnTo>
                  <a:lnTo>
                    <a:pt x="656" y="254"/>
                  </a:lnTo>
                  <a:lnTo>
                    <a:pt x="656" y="254"/>
                  </a:lnTo>
                  <a:lnTo>
                    <a:pt x="654" y="251"/>
                  </a:lnTo>
                  <a:lnTo>
                    <a:pt x="654" y="250"/>
                  </a:lnTo>
                  <a:lnTo>
                    <a:pt x="653" y="248"/>
                  </a:lnTo>
                  <a:lnTo>
                    <a:pt x="648" y="245"/>
                  </a:lnTo>
                  <a:lnTo>
                    <a:pt x="647" y="246"/>
                  </a:lnTo>
                  <a:lnTo>
                    <a:pt x="645" y="246"/>
                  </a:lnTo>
                  <a:lnTo>
                    <a:pt x="644" y="246"/>
                  </a:lnTo>
                  <a:lnTo>
                    <a:pt x="643" y="248"/>
                  </a:lnTo>
                  <a:lnTo>
                    <a:pt x="640" y="248"/>
                  </a:lnTo>
                  <a:lnTo>
                    <a:pt x="636" y="241"/>
                  </a:lnTo>
                  <a:lnTo>
                    <a:pt x="631" y="242"/>
                  </a:lnTo>
                  <a:lnTo>
                    <a:pt x="628" y="248"/>
                  </a:lnTo>
                  <a:lnTo>
                    <a:pt x="627" y="249"/>
                  </a:lnTo>
                  <a:lnTo>
                    <a:pt x="625" y="249"/>
                  </a:lnTo>
                  <a:lnTo>
                    <a:pt x="625" y="251"/>
                  </a:lnTo>
                  <a:lnTo>
                    <a:pt x="627" y="253"/>
                  </a:lnTo>
                  <a:lnTo>
                    <a:pt x="627" y="255"/>
                  </a:lnTo>
                  <a:lnTo>
                    <a:pt x="625" y="257"/>
                  </a:lnTo>
                  <a:lnTo>
                    <a:pt x="625" y="258"/>
                  </a:lnTo>
                  <a:lnTo>
                    <a:pt x="627" y="259"/>
                  </a:lnTo>
                  <a:lnTo>
                    <a:pt x="624" y="259"/>
                  </a:lnTo>
                  <a:lnTo>
                    <a:pt x="623" y="261"/>
                  </a:lnTo>
                  <a:lnTo>
                    <a:pt x="623" y="263"/>
                  </a:lnTo>
                  <a:lnTo>
                    <a:pt x="624" y="265"/>
                  </a:lnTo>
                  <a:lnTo>
                    <a:pt x="623" y="266"/>
                  </a:lnTo>
                  <a:lnTo>
                    <a:pt x="623" y="267"/>
                  </a:lnTo>
                  <a:lnTo>
                    <a:pt x="623" y="270"/>
                  </a:lnTo>
                  <a:lnTo>
                    <a:pt x="628" y="274"/>
                  </a:lnTo>
                  <a:lnTo>
                    <a:pt x="632" y="273"/>
                  </a:lnTo>
                  <a:lnTo>
                    <a:pt x="633" y="273"/>
                  </a:lnTo>
                  <a:lnTo>
                    <a:pt x="635" y="271"/>
                  </a:lnTo>
                  <a:lnTo>
                    <a:pt x="639" y="270"/>
                  </a:lnTo>
                  <a:lnTo>
                    <a:pt x="640" y="271"/>
                  </a:lnTo>
                  <a:lnTo>
                    <a:pt x="640" y="273"/>
                  </a:lnTo>
                  <a:lnTo>
                    <a:pt x="640" y="275"/>
                  </a:lnTo>
                  <a:lnTo>
                    <a:pt x="639" y="275"/>
                  </a:lnTo>
                  <a:lnTo>
                    <a:pt x="636" y="275"/>
                  </a:lnTo>
                  <a:lnTo>
                    <a:pt x="633" y="279"/>
                  </a:lnTo>
                  <a:lnTo>
                    <a:pt x="636" y="280"/>
                  </a:lnTo>
                  <a:lnTo>
                    <a:pt x="637" y="280"/>
                  </a:lnTo>
                  <a:lnTo>
                    <a:pt x="637" y="282"/>
                  </a:lnTo>
                  <a:lnTo>
                    <a:pt x="637" y="283"/>
                  </a:lnTo>
                  <a:lnTo>
                    <a:pt x="640" y="286"/>
                  </a:lnTo>
                  <a:lnTo>
                    <a:pt x="644" y="286"/>
                  </a:lnTo>
                  <a:lnTo>
                    <a:pt x="645" y="286"/>
                  </a:lnTo>
                  <a:lnTo>
                    <a:pt x="647" y="286"/>
                  </a:lnTo>
                  <a:lnTo>
                    <a:pt x="653" y="290"/>
                  </a:lnTo>
                  <a:lnTo>
                    <a:pt x="656" y="288"/>
                  </a:lnTo>
                  <a:lnTo>
                    <a:pt x="656" y="288"/>
                  </a:lnTo>
                  <a:lnTo>
                    <a:pt x="658" y="290"/>
                  </a:lnTo>
                  <a:lnTo>
                    <a:pt x="661" y="294"/>
                  </a:lnTo>
                  <a:lnTo>
                    <a:pt x="658" y="295"/>
                  </a:lnTo>
                  <a:lnTo>
                    <a:pt x="657" y="298"/>
                  </a:lnTo>
                  <a:lnTo>
                    <a:pt x="657" y="302"/>
                  </a:lnTo>
                  <a:lnTo>
                    <a:pt x="657" y="304"/>
                  </a:lnTo>
                  <a:lnTo>
                    <a:pt x="654" y="306"/>
                  </a:lnTo>
                  <a:lnTo>
                    <a:pt x="653" y="306"/>
                  </a:lnTo>
                  <a:lnTo>
                    <a:pt x="648" y="306"/>
                  </a:lnTo>
                  <a:lnTo>
                    <a:pt x="648" y="308"/>
                  </a:lnTo>
                  <a:lnTo>
                    <a:pt x="645" y="308"/>
                  </a:lnTo>
                  <a:lnTo>
                    <a:pt x="641" y="309"/>
                  </a:lnTo>
                  <a:lnTo>
                    <a:pt x="640" y="311"/>
                  </a:lnTo>
                  <a:lnTo>
                    <a:pt x="639" y="311"/>
                  </a:lnTo>
                  <a:lnTo>
                    <a:pt x="637" y="312"/>
                  </a:lnTo>
                  <a:lnTo>
                    <a:pt x="636" y="312"/>
                  </a:lnTo>
                  <a:lnTo>
                    <a:pt x="633" y="312"/>
                  </a:lnTo>
                  <a:lnTo>
                    <a:pt x="631" y="311"/>
                  </a:lnTo>
                  <a:lnTo>
                    <a:pt x="629" y="309"/>
                  </a:lnTo>
                  <a:lnTo>
                    <a:pt x="627" y="308"/>
                  </a:lnTo>
                  <a:lnTo>
                    <a:pt x="624" y="311"/>
                  </a:lnTo>
                  <a:lnTo>
                    <a:pt x="621" y="312"/>
                  </a:lnTo>
                  <a:lnTo>
                    <a:pt x="620" y="312"/>
                  </a:lnTo>
                  <a:lnTo>
                    <a:pt x="618" y="312"/>
                  </a:lnTo>
                  <a:lnTo>
                    <a:pt x="619" y="315"/>
                  </a:lnTo>
                  <a:lnTo>
                    <a:pt x="619" y="317"/>
                  </a:lnTo>
                  <a:lnTo>
                    <a:pt x="616" y="324"/>
                  </a:lnTo>
                  <a:lnTo>
                    <a:pt x="615" y="324"/>
                  </a:lnTo>
                  <a:lnTo>
                    <a:pt x="614" y="324"/>
                  </a:lnTo>
                  <a:lnTo>
                    <a:pt x="611" y="325"/>
                  </a:lnTo>
                  <a:lnTo>
                    <a:pt x="610" y="327"/>
                  </a:lnTo>
                  <a:lnTo>
                    <a:pt x="607" y="328"/>
                  </a:lnTo>
                  <a:lnTo>
                    <a:pt x="599" y="329"/>
                  </a:lnTo>
                  <a:lnTo>
                    <a:pt x="596" y="332"/>
                  </a:lnTo>
                  <a:lnTo>
                    <a:pt x="595" y="332"/>
                  </a:lnTo>
                  <a:lnTo>
                    <a:pt x="594" y="333"/>
                  </a:lnTo>
                  <a:lnTo>
                    <a:pt x="594" y="335"/>
                  </a:lnTo>
                  <a:lnTo>
                    <a:pt x="592" y="335"/>
                  </a:lnTo>
                  <a:lnTo>
                    <a:pt x="592" y="336"/>
                  </a:lnTo>
                  <a:lnTo>
                    <a:pt x="585" y="339"/>
                  </a:lnTo>
                  <a:lnTo>
                    <a:pt x="581" y="340"/>
                  </a:lnTo>
                  <a:lnTo>
                    <a:pt x="579" y="344"/>
                  </a:lnTo>
                  <a:lnTo>
                    <a:pt x="578" y="346"/>
                  </a:lnTo>
                  <a:lnTo>
                    <a:pt x="575" y="346"/>
                  </a:lnTo>
                  <a:lnTo>
                    <a:pt x="570" y="348"/>
                  </a:lnTo>
                  <a:lnTo>
                    <a:pt x="567" y="348"/>
                  </a:lnTo>
                  <a:lnTo>
                    <a:pt x="567" y="349"/>
                  </a:lnTo>
                  <a:lnTo>
                    <a:pt x="566" y="350"/>
                  </a:lnTo>
                  <a:lnTo>
                    <a:pt x="563" y="348"/>
                  </a:lnTo>
                  <a:lnTo>
                    <a:pt x="562" y="348"/>
                  </a:lnTo>
                  <a:lnTo>
                    <a:pt x="561" y="348"/>
                  </a:lnTo>
                  <a:lnTo>
                    <a:pt x="559" y="348"/>
                  </a:lnTo>
                  <a:lnTo>
                    <a:pt x="559" y="346"/>
                  </a:lnTo>
                  <a:lnTo>
                    <a:pt x="558" y="346"/>
                  </a:lnTo>
                  <a:lnTo>
                    <a:pt x="556" y="344"/>
                  </a:lnTo>
                  <a:lnTo>
                    <a:pt x="549" y="348"/>
                  </a:lnTo>
                  <a:lnTo>
                    <a:pt x="546" y="349"/>
                  </a:lnTo>
                  <a:lnTo>
                    <a:pt x="546" y="352"/>
                  </a:lnTo>
                  <a:lnTo>
                    <a:pt x="546" y="353"/>
                  </a:lnTo>
                  <a:lnTo>
                    <a:pt x="542" y="356"/>
                  </a:lnTo>
                  <a:lnTo>
                    <a:pt x="537" y="357"/>
                  </a:lnTo>
                  <a:lnTo>
                    <a:pt x="536" y="357"/>
                  </a:lnTo>
                  <a:lnTo>
                    <a:pt x="532" y="356"/>
                  </a:lnTo>
                  <a:lnTo>
                    <a:pt x="530" y="357"/>
                  </a:lnTo>
                  <a:lnTo>
                    <a:pt x="532" y="360"/>
                  </a:lnTo>
                  <a:lnTo>
                    <a:pt x="529" y="366"/>
                  </a:lnTo>
                  <a:lnTo>
                    <a:pt x="529" y="369"/>
                  </a:lnTo>
                  <a:lnTo>
                    <a:pt x="530" y="370"/>
                  </a:lnTo>
                  <a:lnTo>
                    <a:pt x="533" y="373"/>
                  </a:lnTo>
                  <a:lnTo>
                    <a:pt x="532" y="377"/>
                  </a:lnTo>
                  <a:lnTo>
                    <a:pt x="529" y="379"/>
                  </a:lnTo>
                  <a:lnTo>
                    <a:pt x="525" y="378"/>
                  </a:lnTo>
                  <a:lnTo>
                    <a:pt x="524" y="378"/>
                  </a:lnTo>
                  <a:lnTo>
                    <a:pt x="523" y="381"/>
                  </a:lnTo>
                  <a:lnTo>
                    <a:pt x="523" y="385"/>
                  </a:lnTo>
                  <a:lnTo>
                    <a:pt x="513" y="386"/>
                  </a:lnTo>
                  <a:lnTo>
                    <a:pt x="509" y="383"/>
                  </a:lnTo>
                  <a:lnTo>
                    <a:pt x="508" y="383"/>
                  </a:lnTo>
                  <a:lnTo>
                    <a:pt x="500" y="382"/>
                  </a:lnTo>
                  <a:lnTo>
                    <a:pt x="499" y="382"/>
                  </a:lnTo>
                  <a:lnTo>
                    <a:pt x="499" y="383"/>
                  </a:lnTo>
                  <a:lnTo>
                    <a:pt x="498" y="383"/>
                  </a:lnTo>
                  <a:lnTo>
                    <a:pt x="496" y="383"/>
                  </a:lnTo>
                  <a:lnTo>
                    <a:pt x="494" y="386"/>
                  </a:lnTo>
                  <a:lnTo>
                    <a:pt x="491" y="386"/>
                  </a:lnTo>
                  <a:lnTo>
                    <a:pt x="490" y="385"/>
                  </a:lnTo>
                  <a:lnTo>
                    <a:pt x="488" y="385"/>
                  </a:lnTo>
                  <a:lnTo>
                    <a:pt x="486" y="386"/>
                  </a:lnTo>
                  <a:lnTo>
                    <a:pt x="483" y="386"/>
                  </a:lnTo>
                  <a:lnTo>
                    <a:pt x="483" y="387"/>
                  </a:lnTo>
                  <a:lnTo>
                    <a:pt x="484" y="389"/>
                  </a:lnTo>
                  <a:lnTo>
                    <a:pt x="483" y="390"/>
                  </a:lnTo>
                  <a:lnTo>
                    <a:pt x="478" y="389"/>
                  </a:lnTo>
                  <a:lnTo>
                    <a:pt x="476" y="387"/>
                  </a:lnTo>
                  <a:lnTo>
                    <a:pt x="471" y="386"/>
                  </a:lnTo>
                  <a:lnTo>
                    <a:pt x="470" y="386"/>
                  </a:lnTo>
                  <a:lnTo>
                    <a:pt x="467" y="386"/>
                  </a:lnTo>
                  <a:lnTo>
                    <a:pt x="462" y="389"/>
                  </a:lnTo>
                  <a:lnTo>
                    <a:pt x="462" y="390"/>
                  </a:lnTo>
                  <a:lnTo>
                    <a:pt x="462" y="391"/>
                  </a:lnTo>
                  <a:lnTo>
                    <a:pt x="455" y="394"/>
                  </a:lnTo>
                  <a:lnTo>
                    <a:pt x="451" y="394"/>
                  </a:lnTo>
                  <a:lnTo>
                    <a:pt x="443" y="393"/>
                  </a:lnTo>
                  <a:lnTo>
                    <a:pt x="438" y="397"/>
                  </a:lnTo>
                  <a:lnTo>
                    <a:pt x="434" y="398"/>
                  </a:lnTo>
                  <a:lnTo>
                    <a:pt x="437" y="402"/>
                  </a:lnTo>
                  <a:lnTo>
                    <a:pt x="439" y="404"/>
                  </a:lnTo>
                  <a:lnTo>
                    <a:pt x="439" y="408"/>
                  </a:lnTo>
                  <a:lnTo>
                    <a:pt x="439" y="411"/>
                  </a:lnTo>
                  <a:lnTo>
                    <a:pt x="439" y="412"/>
                  </a:lnTo>
                  <a:lnTo>
                    <a:pt x="437" y="414"/>
                  </a:lnTo>
                  <a:lnTo>
                    <a:pt x="434" y="418"/>
                  </a:lnTo>
                  <a:lnTo>
                    <a:pt x="434" y="420"/>
                  </a:lnTo>
                  <a:lnTo>
                    <a:pt x="434" y="420"/>
                  </a:lnTo>
                  <a:lnTo>
                    <a:pt x="436" y="420"/>
                  </a:lnTo>
                  <a:lnTo>
                    <a:pt x="436" y="424"/>
                  </a:lnTo>
                  <a:lnTo>
                    <a:pt x="434" y="426"/>
                  </a:lnTo>
                  <a:lnTo>
                    <a:pt x="430" y="427"/>
                  </a:lnTo>
                  <a:lnTo>
                    <a:pt x="421" y="441"/>
                  </a:lnTo>
                  <a:lnTo>
                    <a:pt x="418" y="440"/>
                  </a:lnTo>
                  <a:lnTo>
                    <a:pt x="414" y="439"/>
                  </a:lnTo>
                  <a:lnTo>
                    <a:pt x="413" y="439"/>
                  </a:lnTo>
                  <a:lnTo>
                    <a:pt x="410" y="439"/>
                  </a:lnTo>
                  <a:lnTo>
                    <a:pt x="410" y="437"/>
                  </a:lnTo>
                  <a:lnTo>
                    <a:pt x="410" y="436"/>
                  </a:lnTo>
                  <a:lnTo>
                    <a:pt x="409" y="436"/>
                  </a:lnTo>
                  <a:lnTo>
                    <a:pt x="408" y="436"/>
                  </a:lnTo>
                  <a:lnTo>
                    <a:pt x="406" y="435"/>
                  </a:lnTo>
                  <a:lnTo>
                    <a:pt x="405" y="432"/>
                  </a:lnTo>
                  <a:lnTo>
                    <a:pt x="404" y="428"/>
                  </a:lnTo>
                  <a:lnTo>
                    <a:pt x="401" y="424"/>
                  </a:lnTo>
                  <a:lnTo>
                    <a:pt x="399" y="424"/>
                  </a:lnTo>
                  <a:lnTo>
                    <a:pt x="397" y="422"/>
                  </a:lnTo>
                  <a:lnTo>
                    <a:pt x="396" y="423"/>
                  </a:lnTo>
                  <a:lnTo>
                    <a:pt x="397" y="427"/>
                  </a:lnTo>
                  <a:lnTo>
                    <a:pt x="397" y="432"/>
                  </a:lnTo>
                  <a:lnTo>
                    <a:pt x="395" y="436"/>
                  </a:lnTo>
                  <a:lnTo>
                    <a:pt x="391" y="437"/>
                  </a:lnTo>
                  <a:lnTo>
                    <a:pt x="388" y="439"/>
                  </a:lnTo>
                  <a:lnTo>
                    <a:pt x="387" y="440"/>
                  </a:lnTo>
                  <a:lnTo>
                    <a:pt x="387" y="441"/>
                  </a:lnTo>
                  <a:lnTo>
                    <a:pt x="385" y="441"/>
                  </a:lnTo>
                  <a:lnTo>
                    <a:pt x="384" y="441"/>
                  </a:lnTo>
                  <a:lnTo>
                    <a:pt x="383" y="444"/>
                  </a:lnTo>
                  <a:lnTo>
                    <a:pt x="383" y="447"/>
                  </a:lnTo>
                  <a:lnTo>
                    <a:pt x="384" y="449"/>
                  </a:lnTo>
                  <a:lnTo>
                    <a:pt x="384" y="451"/>
                  </a:lnTo>
                  <a:lnTo>
                    <a:pt x="375" y="453"/>
                  </a:lnTo>
                  <a:lnTo>
                    <a:pt x="375" y="452"/>
                  </a:lnTo>
                  <a:lnTo>
                    <a:pt x="372" y="448"/>
                  </a:lnTo>
                  <a:lnTo>
                    <a:pt x="366" y="448"/>
                  </a:lnTo>
                  <a:lnTo>
                    <a:pt x="360" y="453"/>
                  </a:lnTo>
                  <a:lnTo>
                    <a:pt x="362" y="456"/>
                  </a:lnTo>
                  <a:lnTo>
                    <a:pt x="362" y="457"/>
                  </a:lnTo>
                  <a:lnTo>
                    <a:pt x="358" y="460"/>
                  </a:lnTo>
                  <a:lnTo>
                    <a:pt x="359" y="462"/>
                  </a:lnTo>
                  <a:lnTo>
                    <a:pt x="360" y="466"/>
                  </a:lnTo>
                  <a:lnTo>
                    <a:pt x="355" y="474"/>
                  </a:lnTo>
                  <a:lnTo>
                    <a:pt x="355" y="478"/>
                  </a:lnTo>
                  <a:lnTo>
                    <a:pt x="352" y="481"/>
                  </a:lnTo>
                  <a:lnTo>
                    <a:pt x="351" y="481"/>
                  </a:lnTo>
                  <a:lnTo>
                    <a:pt x="351" y="481"/>
                  </a:lnTo>
                  <a:lnTo>
                    <a:pt x="352" y="484"/>
                  </a:lnTo>
                  <a:lnTo>
                    <a:pt x="351" y="485"/>
                  </a:lnTo>
                  <a:lnTo>
                    <a:pt x="348" y="485"/>
                  </a:lnTo>
                  <a:lnTo>
                    <a:pt x="346" y="485"/>
                  </a:lnTo>
                  <a:lnTo>
                    <a:pt x="341" y="484"/>
                  </a:lnTo>
                  <a:lnTo>
                    <a:pt x="338" y="485"/>
                  </a:lnTo>
                  <a:lnTo>
                    <a:pt x="337" y="482"/>
                  </a:lnTo>
                  <a:lnTo>
                    <a:pt x="337" y="481"/>
                  </a:lnTo>
                  <a:lnTo>
                    <a:pt x="335" y="481"/>
                  </a:lnTo>
                  <a:lnTo>
                    <a:pt x="331" y="482"/>
                  </a:lnTo>
                  <a:lnTo>
                    <a:pt x="327" y="486"/>
                  </a:lnTo>
                  <a:lnTo>
                    <a:pt x="322" y="488"/>
                  </a:lnTo>
                  <a:lnTo>
                    <a:pt x="315" y="488"/>
                  </a:lnTo>
                  <a:lnTo>
                    <a:pt x="314" y="488"/>
                  </a:lnTo>
                  <a:lnTo>
                    <a:pt x="314" y="486"/>
                  </a:lnTo>
                  <a:lnTo>
                    <a:pt x="313" y="486"/>
                  </a:lnTo>
                  <a:lnTo>
                    <a:pt x="312" y="484"/>
                  </a:lnTo>
                  <a:lnTo>
                    <a:pt x="308" y="485"/>
                  </a:lnTo>
                  <a:lnTo>
                    <a:pt x="308" y="489"/>
                  </a:lnTo>
                  <a:lnTo>
                    <a:pt x="308" y="494"/>
                  </a:lnTo>
                  <a:lnTo>
                    <a:pt x="306" y="503"/>
                  </a:lnTo>
                  <a:lnTo>
                    <a:pt x="306" y="507"/>
                  </a:lnTo>
                  <a:lnTo>
                    <a:pt x="308" y="510"/>
                  </a:lnTo>
                  <a:lnTo>
                    <a:pt x="306" y="513"/>
                  </a:lnTo>
                  <a:lnTo>
                    <a:pt x="302" y="515"/>
                  </a:lnTo>
                  <a:lnTo>
                    <a:pt x="300" y="518"/>
                  </a:lnTo>
                  <a:lnTo>
                    <a:pt x="298" y="520"/>
                  </a:lnTo>
                  <a:lnTo>
                    <a:pt x="297" y="522"/>
                  </a:lnTo>
                  <a:lnTo>
                    <a:pt x="290" y="524"/>
                  </a:lnTo>
                  <a:lnTo>
                    <a:pt x="285" y="527"/>
                  </a:lnTo>
                  <a:lnTo>
                    <a:pt x="285" y="528"/>
                  </a:lnTo>
                  <a:lnTo>
                    <a:pt x="288" y="530"/>
                  </a:lnTo>
                  <a:lnTo>
                    <a:pt x="284" y="528"/>
                  </a:lnTo>
                  <a:lnTo>
                    <a:pt x="284" y="527"/>
                  </a:lnTo>
                  <a:lnTo>
                    <a:pt x="284" y="526"/>
                  </a:lnTo>
                  <a:lnTo>
                    <a:pt x="277" y="522"/>
                  </a:lnTo>
                  <a:lnTo>
                    <a:pt x="276" y="522"/>
                  </a:lnTo>
                  <a:lnTo>
                    <a:pt x="273" y="519"/>
                  </a:lnTo>
                  <a:lnTo>
                    <a:pt x="253" y="509"/>
                  </a:lnTo>
                  <a:lnTo>
                    <a:pt x="250" y="514"/>
                  </a:lnTo>
                  <a:lnTo>
                    <a:pt x="250" y="515"/>
                  </a:lnTo>
                  <a:lnTo>
                    <a:pt x="250" y="518"/>
                  </a:lnTo>
                  <a:lnTo>
                    <a:pt x="248" y="515"/>
                  </a:lnTo>
                  <a:lnTo>
                    <a:pt x="247" y="515"/>
                  </a:lnTo>
                  <a:lnTo>
                    <a:pt x="246" y="513"/>
                  </a:lnTo>
                  <a:lnTo>
                    <a:pt x="236" y="517"/>
                  </a:lnTo>
                  <a:lnTo>
                    <a:pt x="231" y="520"/>
                  </a:lnTo>
                  <a:lnTo>
                    <a:pt x="230" y="523"/>
                  </a:lnTo>
                  <a:lnTo>
                    <a:pt x="230" y="524"/>
                  </a:lnTo>
                  <a:lnTo>
                    <a:pt x="228" y="526"/>
                  </a:lnTo>
                  <a:lnTo>
                    <a:pt x="224" y="530"/>
                  </a:lnTo>
                  <a:lnTo>
                    <a:pt x="223" y="532"/>
                  </a:lnTo>
                  <a:lnTo>
                    <a:pt x="223" y="535"/>
                  </a:lnTo>
                  <a:lnTo>
                    <a:pt x="219" y="532"/>
                  </a:lnTo>
                  <a:lnTo>
                    <a:pt x="214" y="527"/>
                  </a:lnTo>
                  <a:lnTo>
                    <a:pt x="213" y="528"/>
                  </a:lnTo>
                  <a:lnTo>
                    <a:pt x="213" y="530"/>
                  </a:lnTo>
                  <a:lnTo>
                    <a:pt x="211" y="530"/>
                  </a:lnTo>
                  <a:lnTo>
                    <a:pt x="210" y="530"/>
                  </a:lnTo>
                  <a:lnTo>
                    <a:pt x="209" y="530"/>
                  </a:lnTo>
                  <a:lnTo>
                    <a:pt x="207" y="530"/>
                  </a:lnTo>
                  <a:lnTo>
                    <a:pt x="206" y="530"/>
                  </a:lnTo>
                  <a:lnTo>
                    <a:pt x="201" y="528"/>
                  </a:lnTo>
                  <a:lnTo>
                    <a:pt x="197" y="531"/>
                  </a:lnTo>
                  <a:lnTo>
                    <a:pt x="195" y="532"/>
                  </a:lnTo>
                  <a:lnTo>
                    <a:pt x="190" y="532"/>
                  </a:lnTo>
                  <a:lnTo>
                    <a:pt x="184" y="535"/>
                  </a:lnTo>
                  <a:lnTo>
                    <a:pt x="177" y="536"/>
                  </a:lnTo>
                  <a:lnTo>
                    <a:pt x="174" y="536"/>
                  </a:lnTo>
                  <a:lnTo>
                    <a:pt x="173" y="538"/>
                  </a:lnTo>
                  <a:lnTo>
                    <a:pt x="166" y="547"/>
                  </a:lnTo>
                  <a:lnTo>
                    <a:pt x="166" y="551"/>
                  </a:lnTo>
                  <a:lnTo>
                    <a:pt x="168" y="553"/>
                  </a:lnTo>
                  <a:lnTo>
                    <a:pt x="166" y="556"/>
                  </a:lnTo>
                  <a:lnTo>
                    <a:pt x="165" y="557"/>
                  </a:lnTo>
                  <a:lnTo>
                    <a:pt x="162" y="556"/>
                  </a:lnTo>
                  <a:lnTo>
                    <a:pt x="161" y="555"/>
                  </a:lnTo>
                  <a:lnTo>
                    <a:pt x="160" y="555"/>
                  </a:lnTo>
                  <a:lnTo>
                    <a:pt x="155" y="560"/>
                  </a:lnTo>
                  <a:lnTo>
                    <a:pt x="152" y="564"/>
                  </a:lnTo>
                  <a:lnTo>
                    <a:pt x="152" y="565"/>
                  </a:lnTo>
                  <a:lnTo>
                    <a:pt x="152" y="567"/>
                  </a:lnTo>
                  <a:lnTo>
                    <a:pt x="151" y="568"/>
                  </a:lnTo>
                  <a:lnTo>
                    <a:pt x="148" y="569"/>
                  </a:lnTo>
                  <a:lnTo>
                    <a:pt x="144" y="569"/>
                  </a:lnTo>
                  <a:lnTo>
                    <a:pt x="144" y="575"/>
                  </a:lnTo>
                  <a:lnTo>
                    <a:pt x="144" y="576"/>
                  </a:lnTo>
                  <a:lnTo>
                    <a:pt x="144" y="577"/>
                  </a:lnTo>
                  <a:lnTo>
                    <a:pt x="144" y="580"/>
                  </a:lnTo>
                  <a:lnTo>
                    <a:pt x="143" y="582"/>
                  </a:lnTo>
                  <a:lnTo>
                    <a:pt x="141" y="582"/>
                  </a:lnTo>
                  <a:lnTo>
                    <a:pt x="139" y="582"/>
                  </a:lnTo>
                  <a:lnTo>
                    <a:pt x="136" y="584"/>
                  </a:lnTo>
                  <a:lnTo>
                    <a:pt x="135" y="588"/>
                  </a:lnTo>
                  <a:lnTo>
                    <a:pt x="131" y="598"/>
                  </a:lnTo>
                  <a:lnTo>
                    <a:pt x="132" y="601"/>
                  </a:lnTo>
                  <a:lnTo>
                    <a:pt x="132" y="602"/>
                  </a:lnTo>
                  <a:lnTo>
                    <a:pt x="131" y="605"/>
                  </a:lnTo>
                  <a:lnTo>
                    <a:pt x="129" y="605"/>
                  </a:lnTo>
                  <a:lnTo>
                    <a:pt x="126" y="604"/>
                  </a:lnTo>
                  <a:lnTo>
                    <a:pt x="126" y="609"/>
                  </a:lnTo>
                  <a:lnTo>
                    <a:pt x="126" y="609"/>
                  </a:lnTo>
                  <a:lnTo>
                    <a:pt x="127" y="611"/>
                  </a:lnTo>
                  <a:lnTo>
                    <a:pt x="126" y="613"/>
                  </a:lnTo>
                  <a:lnTo>
                    <a:pt x="124" y="617"/>
                  </a:lnTo>
                  <a:lnTo>
                    <a:pt x="126" y="619"/>
                  </a:lnTo>
                  <a:lnTo>
                    <a:pt x="128" y="622"/>
                  </a:lnTo>
                  <a:lnTo>
                    <a:pt x="128" y="625"/>
                  </a:lnTo>
                  <a:lnTo>
                    <a:pt x="126" y="629"/>
                  </a:lnTo>
                  <a:lnTo>
                    <a:pt x="128" y="633"/>
                  </a:lnTo>
                  <a:lnTo>
                    <a:pt x="118" y="631"/>
                  </a:lnTo>
                  <a:lnTo>
                    <a:pt x="116" y="630"/>
                  </a:lnTo>
                  <a:lnTo>
                    <a:pt x="116" y="627"/>
                  </a:lnTo>
                  <a:lnTo>
                    <a:pt x="115" y="626"/>
                  </a:lnTo>
                  <a:lnTo>
                    <a:pt x="112" y="625"/>
                  </a:lnTo>
                  <a:lnTo>
                    <a:pt x="112" y="622"/>
                  </a:lnTo>
                  <a:lnTo>
                    <a:pt x="112" y="621"/>
                  </a:lnTo>
                  <a:lnTo>
                    <a:pt x="114" y="621"/>
                  </a:lnTo>
                  <a:lnTo>
                    <a:pt x="115" y="619"/>
                  </a:lnTo>
                  <a:lnTo>
                    <a:pt x="115" y="617"/>
                  </a:lnTo>
                  <a:lnTo>
                    <a:pt x="114" y="615"/>
                  </a:lnTo>
                  <a:lnTo>
                    <a:pt x="116" y="611"/>
                  </a:lnTo>
                  <a:lnTo>
                    <a:pt x="115" y="611"/>
                  </a:lnTo>
                  <a:lnTo>
                    <a:pt x="114" y="610"/>
                  </a:lnTo>
                  <a:lnTo>
                    <a:pt x="114" y="609"/>
                  </a:lnTo>
                  <a:lnTo>
                    <a:pt x="112" y="608"/>
                  </a:lnTo>
                  <a:lnTo>
                    <a:pt x="108" y="608"/>
                  </a:lnTo>
                  <a:lnTo>
                    <a:pt x="106" y="606"/>
                  </a:lnTo>
                  <a:lnTo>
                    <a:pt x="102" y="602"/>
                  </a:lnTo>
                  <a:lnTo>
                    <a:pt x="104" y="598"/>
                  </a:lnTo>
                  <a:lnTo>
                    <a:pt x="106" y="598"/>
                  </a:lnTo>
                  <a:lnTo>
                    <a:pt x="108" y="600"/>
                  </a:lnTo>
                  <a:lnTo>
                    <a:pt x="108" y="597"/>
                  </a:lnTo>
                  <a:lnTo>
                    <a:pt x="104" y="592"/>
                  </a:lnTo>
                  <a:lnTo>
                    <a:pt x="103" y="593"/>
                  </a:lnTo>
                  <a:lnTo>
                    <a:pt x="97" y="592"/>
                  </a:lnTo>
                  <a:lnTo>
                    <a:pt x="94" y="592"/>
                  </a:lnTo>
                  <a:lnTo>
                    <a:pt x="90" y="590"/>
                  </a:lnTo>
                  <a:lnTo>
                    <a:pt x="90" y="585"/>
                  </a:lnTo>
                  <a:lnTo>
                    <a:pt x="89" y="581"/>
                  </a:lnTo>
                  <a:lnTo>
                    <a:pt x="90" y="579"/>
                  </a:lnTo>
                  <a:lnTo>
                    <a:pt x="90" y="576"/>
                  </a:lnTo>
                  <a:lnTo>
                    <a:pt x="87" y="576"/>
                  </a:lnTo>
                  <a:lnTo>
                    <a:pt x="86" y="576"/>
                  </a:lnTo>
                  <a:lnTo>
                    <a:pt x="86" y="573"/>
                  </a:lnTo>
                  <a:lnTo>
                    <a:pt x="86" y="572"/>
                  </a:lnTo>
                  <a:lnTo>
                    <a:pt x="85" y="571"/>
                  </a:lnTo>
                  <a:lnTo>
                    <a:pt x="77" y="572"/>
                  </a:lnTo>
                  <a:lnTo>
                    <a:pt x="73" y="573"/>
                  </a:lnTo>
                  <a:lnTo>
                    <a:pt x="70" y="575"/>
                  </a:lnTo>
                  <a:lnTo>
                    <a:pt x="67" y="575"/>
                  </a:lnTo>
                  <a:lnTo>
                    <a:pt x="67" y="573"/>
                  </a:lnTo>
                  <a:lnTo>
                    <a:pt x="65" y="572"/>
                  </a:lnTo>
                  <a:lnTo>
                    <a:pt x="64" y="573"/>
                  </a:lnTo>
                  <a:lnTo>
                    <a:pt x="61" y="571"/>
                  </a:lnTo>
                  <a:lnTo>
                    <a:pt x="61" y="569"/>
                  </a:lnTo>
                  <a:lnTo>
                    <a:pt x="60" y="568"/>
                  </a:lnTo>
                  <a:lnTo>
                    <a:pt x="58" y="569"/>
                  </a:lnTo>
                  <a:lnTo>
                    <a:pt x="57" y="569"/>
                  </a:lnTo>
                  <a:lnTo>
                    <a:pt x="56" y="569"/>
                  </a:lnTo>
                  <a:lnTo>
                    <a:pt x="54" y="568"/>
                  </a:lnTo>
                  <a:lnTo>
                    <a:pt x="53" y="568"/>
                  </a:lnTo>
                  <a:lnTo>
                    <a:pt x="53" y="569"/>
                  </a:lnTo>
                  <a:lnTo>
                    <a:pt x="52" y="569"/>
                  </a:lnTo>
                  <a:lnTo>
                    <a:pt x="50" y="568"/>
                  </a:lnTo>
                  <a:lnTo>
                    <a:pt x="50" y="571"/>
                  </a:lnTo>
                  <a:lnTo>
                    <a:pt x="49" y="568"/>
                  </a:lnTo>
                  <a:lnTo>
                    <a:pt x="48" y="568"/>
                  </a:lnTo>
                  <a:lnTo>
                    <a:pt x="46" y="569"/>
                  </a:lnTo>
                  <a:lnTo>
                    <a:pt x="45" y="567"/>
                  </a:lnTo>
                  <a:lnTo>
                    <a:pt x="45" y="565"/>
                  </a:lnTo>
                  <a:lnTo>
                    <a:pt x="44" y="564"/>
                  </a:lnTo>
                  <a:lnTo>
                    <a:pt x="42" y="564"/>
                  </a:lnTo>
                  <a:lnTo>
                    <a:pt x="41" y="563"/>
                  </a:lnTo>
                  <a:lnTo>
                    <a:pt x="40" y="561"/>
                  </a:lnTo>
                  <a:lnTo>
                    <a:pt x="38" y="561"/>
                  </a:lnTo>
                  <a:lnTo>
                    <a:pt x="36" y="563"/>
                  </a:lnTo>
                  <a:lnTo>
                    <a:pt x="36" y="561"/>
                  </a:lnTo>
                  <a:lnTo>
                    <a:pt x="36" y="559"/>
                  </a:lnTo>
                  <a:lnTo>
                    <a:pt x="33" y="560"/>
                  </a:lnTo>
                  <a:lnTo>
                    <a:pt x="32" y="560"/>
                  </a:lnTo>
                  <a:lnTo>
                    <a:pt x="29" y="560"/>
                  </a:lnTo>
                  <a:lnTo>
                    <a:pt x="31" y="559"/>
                  </a:lnTo>
                  <a:lnTo>
                    <a:pt x="32" y="557"/>
                  </a:lnTo>
                  <a:lnTo>
                    <a:pt x="31" y="552"/>
                  </a:lnTo>
                  <a:lnTo>
                    <a:pt x="32" y="550"/>
                  </a:lnTo>
                  <a:lnTo>
                    <a:pt x="31" y="548"/>
                  </a:lnTo>
                  <a:lnTo>
                    <a:pt x="31" y="546"/>
                  </a:lnTo>
                  <a:lnTo>
                    <a:pt x="31" y="544"/>
                  </a:lnTo>
                  <a:lnTo>
                    <a:pt x="28" y="544"/>
                  </a:lnTo>
                  <a:lnTo>
                    <a:pt x="27" y="542"/>
                  </a:lnTo>
                  <a:lnTo>
                    <a:pt x="24" y="542"/>
                  </a:lnTo>
                  <a:lnTo>
                    <a:pt x="23" y="543"/>
                  </a:lnTo>
                  <a:lnTo>
                    <a:pt x="23" y="542"/>
                  </a:lnTo>
                  <a:lnTo>
                    <a:pt x="23" y="539"/>
                  </a:lnTo>
                  <a:lnTo>
                    <a:pt x="23" y="538"/>
                  </a:lnTo>
                  <a:lnTo>
                    <a:pt x="21" y="535"/>
                  </a:lnTo>
                  <a:lnTo>
                    <a:pt x="21" y="534"/>
                  </a:lnTo>
                  <a:lnTo>
                    <a:pt x="19" y="531"/>
                  </a:lnTo>
                  <a:lnTo>
                    <a:pt x="15" y="530"/>
                  </a:lnTo>
                  <a:lnTo>
                    <a:pt x="16" y="528"/>
                  </a:lnTo>
                  <a:lnTo>
                    <a:pt x="16" y="527"/>
                  </a:lnTo>
                  <a:lnTo>
                    <a:pt x="12" y="526"/>
                  </a:lnTo>
                  <a:lnTo>
                    <a:pt x="8" y="526"/>
                  </a:lnTo>
                  <a:lnTo>
                    <a:pt x="5" y="523"/>
                  </a:lnTo>
                  <a:lnTo>
                    <a:pt x="7" y="522"/>
                  </a:lnTo>
                  <a:lnTo>
                    <a:pt x="7" y="520"/>
                  </a:lnTo>
                  <a:lnTo>
                    <a:pt x="8" y="519"/>
                  </a:lnTo>
                  <a:lnTo>
                    <a:pt x="13" y="517"/>
                  </a:lnTo>
                  <a:lnTo>
                    <a:pt x="17" y="514"/>
                  </a:lnTo>
                  <a:lnTo>
                    <a:pt x="20" y="515"/>
                  </a:lnTo>
                  <a:lnTo>
                    <a:pt x="21" y="517"/>
                  </a:lnTo>
                  <a:lnTo>
                    <a:pt x="21" y="513"/>
                  </a:lnTo>
                  <a:lnTo>
                    <a:pt x="20" y="513"/>
                  </a:lnTo>
                  <a:lnTo>
                    <a:pt x="19" y="511"/>
                  </a:lnTo>
                  <a:lnTo>
                    <a:pt x="21" y="507"/>
                  </a:lnTo>
                  <a:lnTo>
                    <a:pt x="24" y="507"/>
                  </a:lnTo>
                  <a:lnTo>
                    <a:pt x="24" y="505"/>
                  </a:lnTo>
                  <a:lnTo>
                    <a:pt x="24" y="503"/>
                  </a:lnTo>
                  <a:lnTo>
                    <a:pt x="23" y="501"/>
                  </a:lnTo>
                  <a:lnTo>
                    <a:pt x="23" y="501"/>
                  </a:lnTo>
                  <a:lnTo>
                    <a:pt x="21" y="498"/>
                  </a:lnTo>
                  <a:lnTo>
                    <a:pt x="20" y="497"/>
                  </a:lnTo>
                  <a:lnTo>
                    <a:pt x="19" y="497"/>
                  </a:lnTo>
                  <a:lnTo>
                    <a:pt x="17" y="495"/>
                  </a:lnTo>
                  <a:lnTo>
                    <a:pt x="17" y="491"/>
                  </a:lnTo>
                  <a:lnTo>
                    <a:pt x="17" y="490"/>
                  </a:lnTo>
                  <a:lnTo>
                    <a:pt x="15" y="488"/>
                  </a:lnTo>
                  <a:lnTo>
                    <a:pt x="13" y="489"/>
                  </a:lnTo>
                  <a:lnTo>
                    <a:pt x="12" y="490"/>
                  </a:lnTo>
                  <a:lnTo>
                    <a:pt x="12" y="491"/>
                  </a:lnTo>
                  <a:lnTo>
                    <a:pt x="4" y="491"/>
                  </a:lnTo>
                  <a:lnTo>
                    <a:pt x="0" y="482"/>
                  </a:lnTo>
                  <a:lnTo>
                    <a:pt x="0" y="481"/>
                  </a:lnTo>
                  <a:lnTo>
                    <a:pt x="4" y="478"/>
                  </a:lnTo>
                  <a:lnTo>
                    <a:pt x="7" y="477"/>
                  </a:lnTo>
                  <a:lnTo>
                    <a:pt x="11" y="477"/>
                  </a:lnTo>
                  <a:lnTo>
                    <a:pt x="11" y="476"/>
                  </a:lnTo>
                  <a:lnTo>
                    <a:pt x="12" y="474"/>
                  </a:lnTo>
                  <a:lnTo>
                    <a:pt x="13" y="474"/>
                  </a:lnTo>
                  <a:lnTo>
                    <a:pt x="13" y="476"/>
                  </a:lnTo>
                  <a:lnTo>
                    <a:pt x="15" y="474"/>
                  </a:lnTo>
                  <a:lnTo>
                    <a:pt x="15" y="473"/>
                  </a:lnTo>
                  <a:lnTo>
                    <a:pt x="16" y="470"/>
                  </a:lnTo>
                  <a:lnTo>
                    <a:pt x="15" y="465"/>
                  </a:lnTo>
                  <a:lnTo>
                    <a:pt x="15" y="462"/>
                  </a:lnTo>
                  <a:lnTo>
                    <a:pt x="20" y="460"/>
                  </a:lnTo>
                  <a:lnTo>
                    <a:pt x="23" y="459"/>
                  </a:lnTo>
                  <a:lnTo>
                    <a:pt x="23" y="455"/>
                  </a:lnTo>
                  <a:lnTo>
                    <a:pt x="24" y="456"/>
                  </a:lnTo>
                  <a:lnTo>
                    <a:pt x="29" y="452"/>
                  </a:lnTo>
                  <a:lnTo>
                    <a:pt x="29" y="451"/>
                  </a:lnTo>
                  <a:lnTo>
                    <a:pt x="28" y="448"/>
                  </a:lnTo>
                  <a:lnTo>
                    <a:pt x="33" y="445"/>
                  </a:lnTo>
                  <a:lnTo>
                    <a:pt x="35" y="443"/>
                  </a:lnTo>
                  <a:lnTo>
                    <a:pt x="36" y="443"/>
                  </a:lnTo>
                  <a:lnTo>
                    <a:pt x="38" y="447"/>
                  </a:lnTo>
                  <a:lnTo>
                    <a:pt x="37" y="449"/>
                  </a:lnTo>
                  <a:lnTo>
                    <a:pt x="35" y="451"/>
                  </a:lnTo>
                  <a:lnTo>
                    <a:pt x="40" y="456"/>
                  </a:lnTo>
                  <a:lnTo>
                    <a:pt x="40" y="457"/>
                  </a:lnTo>
                  <a:lnTo>
                    <a:pt x="42" y="457"/>
                  </a:lnTo>
                  <a:lnTo>
                    <a:pt x="44" y="459"/>
                  </a:lnTo>
                  <a:lnTo>
                    <a:pt x="42" y="464"/>
                  </a:lnTo>
                  <a:lnTo>
                    <a:pt x="44" y="464"/>
                  </a:lnTo>
                  <a:lnTo>
                    <a:pt x="41" y="466"/>
                  </a:lnTo>
                  <a:lnTo>
                    <a:pt x="38" y="470"/>
                  </a:lnTo>
                  <a:lnTo>
                    <a:pt x="42" y="474"/>
                  </a:lnTo>
                  <a:lnTo>
                    <a:pt x="42" y="477"/>
                  </a:lnTo>
                  <a:lnTo>
                    <a:pt x="45" y="476"/>
                  </a:lnTo>
                  <a:lnTo>
                    <a:pt x="49" y="477"/>
                  </a:lnTo>
                  <a:lnTo>
                    <a:pt x="54" y="474"/>
                  </a:lnTo>
                  <a:lnTo>
                    <a:pt x="54" y="470"/>
                  </a:lnTo>
                  <a:lnTo>
                    <a:pt x="54" y="465"/>
                  </a:lnTo>
                  <a:lnTo>
                    <a:pt x="61" y="465"/>
                  </a:lnTo>
                  <a:lnTo>
                    <a:pt x="61" y="466"/>
                  </a:lnTo>
                  <a:lnTo>
                    <a:pt x="62" y="466"/>
                  </a:lnTo>
                  <a:lnTo>
                    <a:pt x="66" y="469"/>
                  </a:lnTo>
                  <a:lnTo>
                    <a:pt x="67" y="466"/>
                  </a:lnTo>
                  <a:lnTo>
                    <a:pt x="70" y="466"/>
                  </a:lnTo>
                  <a:lnTo>
                    <a:pt x="75" y="466"/>
                  </a:lnTo>
                  <a:lnTo>
                    <a:pt x="77" y="464"/>
                  </a:lnTo>
                  <a:lnTo>
                    <a:pt x="77" y="462"/>
                  </a:lnTo>
                  <a:lnTo>
                    <a:pt x="73" y="461"/>
                  </a:lnTo>
                  <a:lnTo>
                    <a:pt x="70" y="462"/>
                  </a:lnTo>
                  <a:lnTo>
                    <a:pt x="69" y="462"/>
                  </a:lnTo>
                  <a:lnTo>
                    <a:pt x="64" y="460"/>
                  </a:lnTo>
                  <a:lnTo>
                    <a:pt x="65" y="457"/>
                  </a:lnTo>
                  <a:lnTo>
                    <a:pt x="69" y="455"/>
                  </a:lnTo>
                  <a:lnTo>
                    <a:pt x="73" y="453"/>
                  </a:lnTo>
                  <a:lnTo>
                    <a:pt x="73" y="449"/>
                  </a:lnTo>
                  <a:lnTo>
                    <a:pt x="73" y="447"/>
                  </a:lnTo>
                  <a:lnTo>
                    <a:pt x="74" y="444"/>
                  </a:lnTo>
                  <a:lnTo>
                    <a:pt x="78" y="444"/>
                  </a:lnTo>
                  <a:lnTo>
                    <a:pt x="79" y="445"/>
                  </a:lnTo>
                  <a:lnTo>
                    <a:pt x="81" y="447"/>
                  </a:lnTo>
                  <a:lnTo>
                    <a:pt x="81" y="449"/>
                  </a:lnTo>
                  <a:lnTo>
                    <a:pt x="82" y="449"/>
                  </a:lnTo>
                  <a:lnTo>
                    <a:pt x="85" y="449"/>
                  </a:lnTo>
                  <a:lnTo>
                    <a:pt x="85" y="445"/>
                  </a:lnTo>
                  <a:lnTo>
                    <a:pt x="86" y="444"/>
                  </a:lnTo>
                  <a:lnTo>
                    <a:pt x="86" y="443"/>
                  </a:lnTo>
                  <a:lnTo>
                    <a:pt x="86" y="439"/>
                  </a:lnTo>
                  <a:lnTo>
                    <a:pt x="89" y="440"/>
                  </a:lnTo>
                  <a:lnTo>
                    <a:pt x="93" y="443"/>
                  </a:lnTo>
                  <a:lnTo>
                    <a:pt x="94" y="443"/>
                  </a:lnTo>
                  <a:lnTo>
                    <a:pt x="95" y="444"/>
                  </a:lnTo>
                  <a:lnTo>
                    <a:pt x="97" y="443"/>
                  </a:lnTo>
                  <a:lnTo>
                    <a:pt x="98" y="441"/>
                  </a:lnTo>
                  <a:lnTo>
                    <a:pt x="103" y="441"/>
                  </a:lnTo>
                  <a:lnTo>
                    <a:pt x="103" y="439"/>
                  </a:lnTo>
                  <a:lnTo>
                    <a:pt x="103" y="436"/>
                  </a:lnTo>
                  <a:lnTo>
                    <a:pt x="107" y="436"/>
                  </a:lnTo>
                  <a:lnTo>
                    <a:pt x="108" y="435"/>
                  </a:lnTo>
                  <a:lnTo>
                    <a:pt x="112" y="432"/>
                  </a:lnTo>
                  <a:lnTo>
                    <a:pt x="114" y="429"/>
                  </a:lnTo>
                  <a:lnTo>
                    <a:pt x="114" y="428"/>
                  </a:lnTo>
                  <a:lnTo>
                    <a:pt x="115" y="428"/>
                  </a:lnTo>
                  <a:lnTo>
                    <a:pt x="118" y="428"/>
                  </a:lnTo>
                  <a:lnTo>
                    <a:pt x="116" y="424"/>
                  </a:lnTo>
                  <a:lnTo>
                    <a:pt x="118" y="422"/>
                  </a:lnTo>
                  <a:lnTo>
                    <a:pt x="118" y="419"/>
                  </a:lnTo>
                  <a:lnTo>
                    <a:pt x="116" y="418"/>
                  </a:lnTo>
                  <a:lnTo>
                    <a:pt x="115" y="419"/>
                  </a:lnTo>
                  <a:lnTo>
                    <a:pt x="108" y="418"/>
                  </a:lnTo>
                  <a:lnTo>
                    <a:pt x="106" y="418"/>
                  </a:lnTo>
                  <a:lnTo>
                    <a:pt x="102" y="416"/>
                  </a:lnTo>
                  <a:lnTo>
                    <a:pt x="102" y="414"/>
                  </a:lnTo>
                  <a:lnTo>
                    <a:pt x="102" y="412"/>
                  </a:lnTo>
                  <a:lnTo>
                    <a:pt x="103" y="412"/>
                  </a:lnTo>
                  <a:lnTo>
                    <a:pt x="102" y="410"/>
                  </a:lnTo>
                  <a:lnTo>
                    <a:pt x="99" y="407"/>
                  </a:lnTo>
                  <a:lnTo>
                    <a:pt x="102" y="404"/>
                  </a:lnTo>
                  <a:lnTo>
                    <a:pt x="104" y="402"/>
                  </a:lnTo>
                  <a:lnTo>
                    <a:pt x="102" y="398"/>
                  </a:lnTo>
                  <a:lnTo>
                    <a:pt x="99" y="398"/>
                  </a:lnTo>
                  <a:lnTo>
                    <a:pt x="94" y="399"/>
                  </a:lnTo>
                  <a:lnTo>
                    <a:pt x="93" y="397"/>
                  </a:lnTo>
                  <a:lnTo>
                    <a:pt x="91" y="393"/>
                  </a:lnTo>
                  <a:lnTo>
                    <a:pt x="93" y="389"/>
                  </a:lnTo>
                  <a:lnTo>
                    <a:pt x="95" y="386"/>
                  </a:lnTo>
                  <a:lnTo>
                    <a:pt x="99" y="386"/>
                  </a:lnTo>
                  <a:lnTo>
                    <a:pt x="102" y="387"/>
                  </a:lnTo>
                  <a:lnTo>
                    <a:pt x="107" y="382"/>
                  </a:lnTo>
                  <a:lnTo>
                    <a:pt x="108" y="378"/>
                  </a:lnTo>
                  <a:lnTo>
                    <a:pt x="107" y="375"/>
                  </a:lnTo>
                  <a:lnTo>
                    <a:pt x="104" y="377"/>
                  </a:lnTo>
                  <a:lnTo>
                    <a:pt x="99" y="377"/>
                  </a:lnTo>
                  <a:lnTo>
                    <a:pt x="98" y="374"/>
                  </a:lnTo>
                  <a:lnTo>
                    <a:pt x="98" y="373"/>
                  </a:lnTo>
                  <a:lnTo>
                    <a:pt x="98" y="371"/>
                  </a:lnTo>
                  <a:lnTo>
                    <a:pt x="97" y="370"/>
                  </a:lnTo>
                  <a:lnTo>
                    <a:pt x="95" y="368"/>
                  </a:lnTo>
                  <a:lnTo>
                    <a:pt x="97" y="366"/>
                  </a:lnTo>
                  <a:lnTo>
                    <a:pt x="97" y="365"/>
                  </a:lnTo>
                  <a:lnTo>
                    <a:pt x="97" y="364"/>
                  </a:lnTo>
                  <a:lnTo>
                    <a:pt x="99" y="366"/>
                  </a:lnTo>
                  <a:lnTo>
                    <a:pt x="103" y="366"/>
                  </a:lnTo>
                  <a:lnTo>
                    <a:pt x="104" y="364"/>
                  </a:lnTo>
                  <a:lnTo>
                    <a:pt x="104" y="366"/>
                  </a:lnTo>
                  <a:lnTo>
                    <a:pt x="106" y="366"/>
                  </a:lnTo>
                  <a:lnTo>
                    <a:pt x="107" y="366"/>
                  </a:lnTo>
                  <a:lnTo>
                    <a:pt x="107" y="362"/>
                  </a:lnTo>
                  <a:lnTo>
                    <a:pt x="108" y="361"/>
                  </a:lnTo>
                  <a:lnTo>
                    <a:pt x="108" y="362"/>
                  </a:lnTo>
                  <a:lnTo>
                    <a:pt x="110" y="364"/>
                  </a:lnTo>
                  <a:lnTo>
                    <a:pt x="111" y="364"/>
                  </a:lnTo>
                  <a:lnTo>
                    <a:pt x="111" y="362"/>
                  </a:lnTo>
                  <a:lnTo>
                    <a:pt x="110" y="360"/>
                  </a:lnTo>
                  <a:lnTo>
                    <a:pt x="110" y="358"/>
                  </a:lnTo>
                  <a:lnTo>
                    <a:pt x="112" y="362"/>
                  </a:lnTo>
                  <a:lnTo>
                    <a:pt x="118" y="362"/>
                  </a:lnTo>
                  <a:lnTo>
                    <a:pt x="122" y="360"/>
                  </a:lnTo>
                  <a:lnTo>
                    <a:pt x="122" y="357"/>
                  </a:lnTo>
                  <a:lnTo>
                    <a:pt x="122" y="354"/>
                  </a:lnTo>
                  <a:lnTo>
                    <a:pt x="127" y="352"/>
                  </a:lnTo>
                  <a:lnTo>
                    <a:pt x="129" y="350"/>
                  </a:lnTo>
                  <a:lnTo>
                    <a:pt x="129" y="349"/>
                  </a:lnTo>
                  <a:lnTo>
                    <a:pt x="131" y="350"/>
                  </a:lnTo>
                  <a:lnTo>
                    <a:pt x="132" y="350"/>
                  </a:lnTo>
                  <a:lnTo>
                    <a:pt x="137" y="350"/>
                  </a:lnTo>
                  <a:lnTo>
                    <a:pt x="137" y="348"/>
                  </a:lnTo>
                  <a:lnTo>
                    <a:pt x="139" y="348"/>
                  </a:lnTo>
                  <a:lnTo>
                    <a:pt x="140" y="346"/>
                  </a:lnTo>
                  <a:lnTo>
                    <a:pt x="141" y="348"/>
                  </a:lnTo>
                  <a:lnTo>
                    <a:pt x="140" y="350"/>
                  </a:lnTo>
                  <a:lnTo>
                    <a:pt x="140" y="352"/>
                  </a:lnTo>
                  <a:lnTo>
                    <a:pt x="141" y="354"/>
                  </a:lnTo>
                  <a:lnTo>
                    <a:pt x="144" y="353"/>
                  </a:lnTo>
                  <a:lnTo>
                    <a:pt x="145" y="353"/>
                  </a:lnTo>
                  <a:lnTo>
                    <a:pt x="148" y="352"/>
                  </a:lnTo>
                  <a:lnTo>
                    <a:pt x="148" y="350"/>
                  </a:lnTo>
                  <a:lnTo>
                    <a:pt x="149" y="346"/>
                  </a:lnTo>
                  <a:lnTo>
                    <a:pt x="148" y="344"/>
                  </a:lnTo>
                  <a:lnTo>
                    <a:pt x="149" y="341"/>
                  </a:lnTo>
                  <a:lnTo>
                    <a:pt x="149" y="341"/>
                  </a:lnTo>
                  <a:lnTo>
                    <a:pt x="152" y="341"/>
                  </a:lnTo>
                  <a:lnTo>
                    <a:pt x="152" y="337"/>
                  </a:lnTo>
                  <a:lnTo>
                    <a:pt x="151" y="336"/>
                  </a:lnTo>
                  <a:lnTo>
                    <a:pt x="156" y="333"/>
                  </a:lnTo>
                  <a:lnTo>
                    <a:pt x="159" y="331"/>
                  </a:lnTo>
                  <a:lnTo>
                    <a:pt x="162" y="331"/>
                  </a:lnTo>
                  <a:lnTo>
                    <a:pt x="165" y="329"/>
                  </a:lnTo>
                  <a:lnTo>
                    <a:pt x="164" y="328"/>
                  </a:lnTo>
                  <a:lnTo>
                    <a:pt x="164" y="325"/>
                  </a:lnTo>
                  <a:lnTo>
                    <a:pt x="166" y="324"/>
                  </a:lnTo>
                  <a:lnTo>
                    <a:pt x="168" y="325"/>
                  </a:lnTo>
                  <a:lnTo>
                    <a:pt x="169" y="325"/>
                  </a:lnTo>
                  <a:lnTo>
                    <a:pt x="172" y="327"/>
                  </a:lnTo>
                  <a:lnTo>
                    <a:pt x="176" y="325"/>
                  </a:lnTo>
                  <a:lnTo>
                    <a:pt x="177" y="324"/>
                  </a:lnTo>
                  <a:lnTo>
                    <a:pt x="178" y="325"/>
                  </a:lnTo>
                  <a:lnTo>
                    <a:pt x="181" y="327"/>
                  </a:lnTo>
                  <a:lnTo>
                    <a:pt x="184" y="325"/>
                  </a:lnTo>
                  <a:lnTo>
                    <a:pt x="189" y="324"/>
                  </a:lnTo>
                  <a:lnTo>
                    <a:pt x="191" y="324"/>
                  </a:lnTo>
                  <a:lnTo>
                    <a:pt x="193" y="323"/>
                  </a:lnTo>
                  <a:lnTo>
                    <a:pt x="197" y="324"/>
                  </a:lnTo>
                  <a:lnTo>
                    <a:pt x="198" y="325"/>
                  </a:lnTo>
                  <a:lnTo>
                    <a:pt x="199" y="323"/>
                  </a:lnTo>
                  <a:lnTo>
                    <a:pt x="199" y="321"/>
                  </a:lnTo>
                  <a:lnTo>
                    <a:pt x="202" y="319"/>
                  </a:lnTo>
                  <a:lnTo>
                    <a:pt x="202" y="317"/>
                  </a:lnTo>
                  <a:lnTo>
                    <a:pt x="199" y="316"/>
                  </a:lnTo>
                  <a:lnTo>
                    <a:pt x="198" y="313"/>
                  </a:lnTo>
                  <a:lnTo>
                    <a:pt x="194" y="309"/>
                  </a:lnTo>
                  <a:lnTo>
                    <a:pt x="194" y="308"/>
                  </a:lnTo>
                  <a:lnTo>
                    <a:pt x="195" y="308"/>
                  </a:lnTo>
                  <a:lnTo>
                    <a:pt x="193" y="295"/>
                  </a:lnTo>
                  <a:lnTo>
                    <a:pt x="191" y="292"/>
                  </a:lnTo>
                  <a:lnTo>
                    <a:pt x="189" y="290"/>
                  </a:lnTo>
                  <a:lnTo>
                    <a:pt x="188" y="287"/>
                  </a:lnTo>
                  <a:lnTo>
                    <a:pt x="182" y="291"/>
                  </a:lnTo>
                  <a:lnTo>
                    <a:pt x="181" y="291"/>
                  </a:lnTo>
                  <a:lnTo>
                    <a:pt x="181" y="291"/>
                  </a:lnTo>
                  <a:lnTo>
                    <a:pt x="180" y="291"/>
                  </a:lnTo>
                  <a:lnTo>
                    <a:pt x="178" y="290"/>
                  </a:lnTo>
                  <a:lnTo>
                    <a:pt x="174" y="287"/>
                  </a:lnTo>
                  <a:lnTo>
                    <a:pt x="172" y="287"/>
                  </a:lnTo>
                  <a:lnTo>
                    <a:pt x="168" y="287"/>
                  </a:lnTo>
                  <a:lnTo>
                    <a:pt x="168" y="286"/>
                  </a:lnTo>
                  <a:lnTo>
                    <a:pt x="170" y="284"/>
                  </a:lnTo>
                  <a:lnTo>
                    <a:pt x="170" y="283"/>
                  </a:lnTo>
                  <a:lnTo>
                    <a:pt x="170" y="280"/>
                  </a:lnTo>
                  <a:lnTo>
                    <a:pt x="169" y="279"/>
                  </a:lnTo>
                  <a:lnTo>
                    <a:pt x="170" y="279"/>
                  </a:lnTo>
                  <a:lnTo>
                    <a:pt x="170" y="277"/>
                  </a:lnTo>
                  <a:lnTo>
                    <a:pt x="165" y="277"/>
                  </a:lnTo>
                  <a:lnTo>
                    <a:pt x="164" y="275"/>
                  </a:lnTo>
                  <a:lnTo>
                    <a:pt x="164" y="278"/>
                  </a:lnTo>
                  <a:lnTo>
                    <a:pt x="164" y="279"/>
                  </a:lnTo>
                  <a:lnTo>
                    <a:pt x="162" y="279"/>
                  </a:lnTo>
                  <a:lnTo>
                    <a:pt x="162" y="277"/>
                  </a:lnTo>
                  <a:lnTo>
                    <a:pt x="162" y="275"/>
                  </a:lnTo>
                  <a:lnTo>
                    <a:pt x="162" y="274"/>
                  </a:lnTo>
                  <a:lnTo>
                    <a:pt x="161" y="271"/>
                  </a:lnTo>
                  <a:lnTo>
                    <a:pt x="160" y="266"/>
                  </a:lnTo>
                  <a:lnTo>
                    <a:pt x="160" y="265"/>
                  </a:lnTo>
                  <a:lnTo>
                    <a:pt x="161" y="263"/>
                  </a:lnTo>
                  <a:lnTo>
                    <a:pt x="160" y="259"/>
                  </a:lnTo>
                  <a:lnTo>
                    <a:pt x="155" y="259"/>
                  </a:lnTo>
                  <a:lnTo>
                    <a:pt x="151" y="259"/>
                  </a:lnTo>
                  <a:lnTo>
                    <a:pt x="149" y="258"/>
                  </a:lnTo>
                  <a:lnTo>
                    <a:pt x="149" y="255"/>
                  </a:lnTo>
                  <a:lnTo>
                    <a:pt x="149" y="251"/>
                  </a:lnTo>
                  <a:lnTo>
                    <a:pt x="148" y="253"/>
                  </a:lnTo>
                  <a:lnTo>
                    <a:pt x="147" y="253"/>
                  </a:lnTo>
                  <a:lnTo>
                    <a:pt x="147" y="255"/>
                  </a:lnTo>
                  <a:lnTo>
                    <a:pt x="139" y="255"/>
                  </a:lnTo>
                  <a:lnTo>
                    <a:pt x="136" y="257"/>
                  </a:lnTo>
                  <a:lnTo>
                    <a:pt x="132" y="254"/>
                  </a:lnTo>
                  <a:lnTo>
                    <a:pt x="131" y="253"/>
                  </a:lnTo>
                  <a:lnTo>
                    <a:pt x="128" y="254"/>
                  </a:lnTo>
                  <a:lnTo>
                    <a:pt x="127" y="255"/>
                  </a:lnTo>
                  <a:lnTo>
                    <a:pt x="124" y="255"/>
                  </a:lnTo>
                  <a:lnTo>
                    <a:pt x="120" y="253"/>
                  </a:lnTo>
                  <a:lnTo>
                    <a:pt x="120" y="251"/>
                  </a:lnTo>
                  <a:lnTo>
                    <a:pt x="120" y="249"/>
                  </a:lnTo>
                  <a:lnTo>
                    <a:pt x="120" y="248"/>
                  </a:lnTo>
                  <a:lnTo>
                    <a:pt x="115" y="245"/>
                  </a:lnTo>
                  <a:lnTo>
                    <a:pt x="114" y="246"/>
                  </a:lnTo>
                  <a:lnTo>
                    <a:pt x="112" y="249"/>
                  </a:lnTo>
                  <a:lnTo>
                    <a:pt x="108" y="248"/>
                  </a:lnTo>
                  <a:lnTo>
                    <a:pt x="107" y="249"/>
                  </a:lnTo>
                  <a:lnTo>
                    <a:pt x="104" y="250"/>
                  </a:lnTo>
                  <a:lnTo>
                    <a:pt x="102" y="250"/>
                  </a:lnTo>
                  <a:lnTo>
                    <a:pt x="100" y="248"/>
                  </a:lnTo>
                  <a:lnTo>
                    <a:pt x="97" y="248"/>
                  </a:lnTo>
                  <a:lnTo>
                    <a:pt x="94" y="248"/>
                  </a:lnTo>
                  <a:lnTo>
                    <a:pt x="87" y="245"/>
                  </a:lnTo>
                  <a:lnTo>
                    <a:pt x="86" y="242"/>
                  </a:lnTo>
                  <a:lnTo>
                    <a:pt x="86" y="238"/>
                  </a:lnTo>
                  <a:lnTo>
                    <a:pt x="87" y="237"/>
                  </a:lnTo>
                  <a:lnTo>
                    <a:pt x="90" y="234"/>
                  </a:lnTo>
                  <a:lnTo>
                    <a:pt x="87" y="232"/>
                  </a:lnTo>
                  <a:lnTo>
                    <a:pt x="85" y="230"/>
                  </a:lnTo>
                  <a:lnTo>
                    <a:pt x="79" y="229"/>
                  </a:lnTo>
                  <a:lnTo>
                    <a:pt x="79" y="224"/>
                  </a:lnTo>
                  <a:lnTo>
                    <a:pt x="81" y="221"/>
                  </a:lnTo>
                  <a:lnTo>
                    <a:pt x="81" y="219"/>
                  </a:lnTo>
                  <a:lnTo>
                    <a:pt x="82" y="217"/>
                  </a:lnTo>
                  <a:lnTo>
                    <a:pt x="83" y="217"/>
                  </a:lnTo>
                  <a:lnTo>
                    <a:pt x="83" y="213"/>
                  </a:lnTo>
                  <a:lnTo>
                    <a:pt x="78" y="212"/>
                  </a:lnTo>
                  <a:lnTo>
                    <a:pt x="75" y="212"/>
                  </a:lnTo>
                  <a:lnTo>
                    <a:pt x="73" y="213"/>
                  </a:lnTo>
                  <a:lnTo>
                    <a:pt x="73" y="211"/>
                  </a:lnTo>
                  <a:lnTo>
                    <a:pt x="74" y="211"/>
                  </a:lnTo>
                  <a:lnTo>
                    <a:pt x="77" y="207"/>
                  </a:lnTo>
                  <a:lnTo>
                    <a:pt x="77" y="204"/>
                  </a:lnTo>
                  <a:lnTo>
                    <a:pt x="78" y="203"/>
                  </a:lnTo>
                  <a:lnTo>
                    <a:pt x="81" y="199"/>
                  </a:lnTo>
                  <a:lnTo>
                    <a:pt x="79" y="197"/>
                  </a:lnTo>
                  <a:lnTo>
                    <a:pt x="78" y="197"/>
                  </a:lnTo>
                  <a:lnTo>
                    <a:pt x="77" y="191"/>
                  </a:lnTo>
                  <a:lnTo>
                    <a:pt x="78" y="191"/>
                  </a:lnTo>
                  <a:lnTo>
                    <a:pt x="79" y="189"/>
                  </a:lnTo>
                  <a:lnTo>
                    <a:pt x="77" y="189"/>
                  </a:lnTo>
                  <a:lnTo>
                    <a:pt x="75" y="182"/>
                  </a:lnTo>
                  <a:lnTo>
                    <a:pt x="73" y="182"/>
                  </a:lnTo>
                  <a:lnTo>
                    <a:pt x="71" y="182"/>
                  </a:lnTo>
                  <a:lnTo>
                    <a:pt x="71" y="180"/>
                  </a:lnTo>
                  <a:lnTo>
                    <a:pt x="71" y="179"/>
                  </a:lnTo>
                  <a:lnTo>
                    <a:pt x="70" y="179"/>
                  </a:lnTo>
                  <a:lnTo>
                    <a:pt x="70" y="178"/>
                  </a:lnTo>
                  <a:lnTo>
                    <a:pt x="70" y="174"/>
                  </a:lnTo>
                  <a:lnTo>
                    <a:pt x="70" y="171"/>
                  </a:lnTo>
                  <a:lnTo>
                    <a:pt x="70" y="167"/>
                  </a:lnTo>
                  <a:lnTo>
                    <a:pt x="69" y="167"/>
                  </a:lnTo>
                  <a:lnTo>
                    <a:pt x="67" y="167"/>
                  </a:lnTo>
                  <a:lnTo>
                    <a:pt x="66" y="164"/>
                  </a:lnTo>
                  <a:lnTo>
                    <a:pt x="66" y="163"/>
                  </a:lnTo>
                  <a:lnTo>
                    <a:pt x="64" y="157"/>
                  </a:lnTo>
                  <a:lnTo>
                    <a:pt x="67" y="157"/>
                  </a:lnTo>
                  <a:lnTo>
                    <a:pt x="67" y="155"/>
                  </a:lnTo>
                  <a:lnTo>
                    <a:pt x="69" y="154"/>
                  </a:lnTo>
                  <a:lnTo>
                    <a:pt x="73" y="153"/>
                  </a:lnTo>
                  <a:lnTo>
                    <a:pt x="75" y="151"/>
                  </a:lnTo>
                  <a:lnTo>
                    <a:pt x="75" y="143"/>
                  </a:lnTo>
                  <a:lnTo>
                    <a:pt x="75" y="142"/>
                  </a:lnTo>
                  <a:lnTo>
                    <a:pt x="75" y="139"/>
                  </a:lnTo>
                  <a:lnTo>
                    <a:pt x="75" y="138"/>
                  </a:lnTo>
                  <a:lnTo>
                    <a:pt x="74" y="137"/>
                  </a:lnTo>
                  <a:lnTo>
                    <a:pt x="74" y="135"/>
                  </a:lnTo>
                  <a:lnTo>
                    <a:pt x="73" y="134"/>
                  </a:lnTo>
                  <a:lnTo>
                    <a:pt x="73" y="133"/>
                  </a:lnTo>
                  <a:lnTo>
                    <a:pt x="71" y="133"/>
                  </a:lnTo>
                  <a:lnTo>
                    <a:pt x="70" y="130"/>
                  </a:lnTo>
                  <a:lnTo>
                    <a:pt x="70" y="129"/>
                  </a:lnTo>
                  <a:lnTo>
                    <a:pt x="71" y="128"/>
                  </a:lnTo>
                  <a:lnTo>
                    <a:pt x="71" y="126"/>
                  </a:lnTo>
                  <a:lnTo>
                    <a:pt x="70" y="121"/>
                  </a:lnTo>
                  <a:lnTo>
                    <a:pt x="70" y="120"/>
                  </a:lnTo>
                  <a:lnTo>
                    <a:pt x="70" y="118"/>
                  </a:lnTo>
                  <a:lnTo>
                    <a:pt x="71" y="118"/>
                  </a:lnTo>
                  <a:lnTo>
                    <a:pt x="73" y="118"/>
                  </a:lnTo>
                  <a:lnTo>
                    <a:pt x="71" y="117"/>
                  </a:lnTo>
                  <a:lnTo>
                    <a:pt x="73" y="117"/>
                  </a:lnTo>
                  <a:lnTo>
                    <a:pt x="74" y="114"/>
                  </a:lnTo>
                  <a:lnTo>
                    <a:pt x="73" y="113"/>
                  </a:lnTo>
                  <a:lnTo>
                    <a:pt x="71" y="109"/>
                  </a:lnTo>
                  <a:lnTo>
                    <a:pt x="69" y="108"/>
                  </a:lnTo>
                  <a:lnTo>
                    <a:pt x="67" y="109"/>
                  </a:lnTo>
                  <a:lnTo>
                    <a:pt x="65" y="109"/>
                  </a:lnTo>
                  <a:lnTo>
                    <a:pt x="65" y="104"/>
                  </a:lnTo>
                  <a:lnTo>
                    <a:pt x="65" y="101"/>
                  </a:lnTo>
                  <a:lnTo>
                    <a:pt x="64" y="101"/>
                  </a:lnTo>
                  <a:lnTo>
                    <a:pt x="62" y="98"/>
                  </a:lnTo>
                  <a:lnTo>
                    <a:pt x="62" y="97"/>
                  </a:lnTo>
                  <a:lnTo>
                    <a:pt x="66" y="96"/>
                  </a:lnTo>
                  <a:lnTo>
                    <a:pt x="69" y="95"/>
                  </a:lnTo>
                  <a:lnTo>
                    <a:pt x="69" y="92"/>
                  </a:lnTo>
                  <a:lnTo>
                    <a:pt x="70" y="89"/>
                  </a:lnTo>
                  <a:lnTo>
                    <a:pt x="74" y="88"/>
                  </a:lnTo>
                  <a:lnTo>
                    <a:pt x="77" y="87"/>
                  </a:lnTo>
                  <a:lnTo>
                    <a:pt x="78" y="80"/>
                  </a:lnTo>
                  <a:lnTo>
                    <a:pt x="74" y="79"/>
                  </a:lnTo>
                  <a:lnTo>
                    <a:pt x="74" y="77"/>
                  </a:lnTo>
                  <a:lnTo>
                    <a:pt x="73" y="71"/>
                  </a:lnTo>
                  <a:lnTo>
                    <a:pt x="74" y="68"/>
                  </a:lnTo>
                  <a:lnTo>
                    <a:pt x="75" y="68"/>
                  </a:lnTo>
                  <a:lnTo>
                    <a:pt x="78" y="64"/>
                  </a:lnTo>
                  <a:lnTo>
                    <a:pt x="79" y="63"/>
                  </a:lnTo>
                  <a:lnTo>
                    <a:pt x="83" y="62"/>
                  </a:lnTo>
                  <a:lnTo>
                    <a:pt x="83" y="59"/>
                  </a:lnTo>
                  <a:lnTo>
                    <a:pt x="85" y="59"/>
                  </a:lnTo>
                  <a:lnTo>
                    <a:pt x="85" y="56"/>
                  </a:lnTo>
                  <a:lnTo>
                    <a:pt x="83" y="55"/>
                  </a:lnTo>
                  <a:lnTo>
                    <a:pt x="86" y="54"/>
                  </a:lnTo>
                  <a:lnTo>
                    <a:pt x="86" y="54"/>
                  </a:lnTo>
                  <a:lnTo>
                    <a:pt x="86" y="55"/>
                  </a:lnTo>
                  <a:lnTo>
                    <a:pt x="87" y="56"/>
                  </a:lnTo>
                  <a:lnTo>
                    <a:pt x="98" y="55"/>
                  </a:lnTo>
                  <a:lnTo>
                    <a:pt x="99" y="54"/>
                  </a:lnTo>
                  <a:lnTo>
                    <a:pt x="99" y="52"/>
                  </a:lnTo>
                  <a:lnTo>
                    <a:pt x="100" y="52"/>
                  </a:lnTo>
                  <a:lnTo>
                    <a:pt x="104" y="51"/>
                  </a:lnTo>
                  <a:lnTo>
                    <a:pt x="104" y="50"/>
                  </a:lnTo>
                  <a:lnTo>
                    <a:pt x="106" y="47"/>
                  </a:lnTo>
                  <a:lnTo>
                    <a:pt x="110" y="46"/>
                  </a:lnTo>
                  <a:lnTo>
                    <a:pt x="111" y="46"/>
                  </a:lnTo>
                  <a:lnTo>
                    <a:pt x="111" y="43"/>
                  </a:lnTo>
                  <a:lnTo>
                    <a:pt x="111" y="44"/>
                  </a:lnTo>
                  <a:lnTo>
                    <a:pt x="114" y="44"/>
                  </a:lnTo>
                  <a:lnTo>
                    <a:pt x="114" y="43"/>
                  </a:lnTo>
                  <a:lnTo>
                    <a:pt x="115" y="44"/>
                  </a:lnTo>
                  <a:lnTo>
                    <a:pt x="116" y="44"/>
                  </a:lnTo>
                  <a:lnTo>
                    <a:pt x="118" y="44"/>
                  </a:lnTo>
                  <a:lnTo>
                    <a:pt x="118" y="43"/>
                  </a:lnTo>
                  <a:lnTo>
                    <a:pt x="124" y="42"/>
                  </a:lnTo>
                  <a:lnTo>
                    <a:pt x="128" y="44"/>
                  </a:lnTo>
                  <a:lnTo>
                    <a:pt x="132" y="44"/>
                  </a:lnTo>
                  <a:lnTo>
                    <a:pt x="132" y="42"/>
                  </a:lnTo>
                  <a:lnTo>
                    <a:pt x="133" y="38"/>
                  </a:lnTo>
                  <a:lnTo>
                    <a:pt x="135" y="38"/>
                  </a:lnTo>
                  <a:lnTo>
                    <a:pt x="136" y="37"/>
                  </a:lnTo>
                  <a:lnTo>
                    <a:pt x="137" y="34"/>
                  </a:lnTo>
                  <a:lnTo>
                    <a:pt x="143" y="37"/>
                  </a:lnTo>
                  <a:lnTo>
                    <a:pt x="148" y="37"/>
                  </a:lnTo>
                  <a:lnTo>
                    <a:pt x="149" y="37"/>
                  </a:lnTo>
                  <a:lnTo>
                    <a:pt x="148" y="37"/>
                  </a:lnTo>
                  <a:lnTo>
                    <a:pt x="147" y="38"/>
                  </a:lnTo>
                  <a:lnTo>
                    <a:pt x="148" y="39"/>
                  </a:lnTo>
                  <a:lnTo>
                    <a:pt x="151" y="38"/>
                  </a:lnTo>
                  <a:lnTo>
                    <a:pt x="151" y="37"/>
                  </a:lnTo>
                  <a:lnTo>
                    <a:pt x="151" y="35"/>
                  </a:lnTo>
                  <a:lnTo>
                    <a:pt x="153" y="34"/>
                  </a:lnTo>
                  <a:lnTo>
                    <a:pt x="157" y="34"/>
                  </a:lnTo>
                  <a:lnTo>
                    <a:pt x="160" y="35"/>
                  </a:lnTo>
                  <a:lnTo>
                    <a:pt x="162" y="35"/>
                  </a:lnTo>
                  <a:lnTo>
                    <a:pt x="164" y="34"/>
                  </a:lnTo>
                  <a:lnTo>
                    <a:pt x="166" y="33"/>
                  </a:lnTo>
                  <a:lnTo>
                    <a:pt x="168" y="31"/>
                  </a:lnTo>
                  <a:lnTo>
                    <a:pt x="172" y="30"/>
                  </a:lnTo>
                  <a:lnTo>
                    <a:pt x="173" y="26"/>
                  </a:lnTo>
                  <a:lnTo>
                    <a:pt x="176" y="29"/>
                  </a:lnTo>
                  <a:lnTo>
                    <a:pt x="178" y="26"/>
                  </a:lnTo>
                  <a:lnTo>
                    <a:pt x="180" y="25"/>
                  </a:lnTo>
                  <a:lnTo>
                    <a:pt x="182" y="25"/>
                  </a:lnTo>
                  <a:lnTo>
                    <a:pt x="184" y="26"/>
                  </a:lnTo>
                  <a:lnTo>
                    <a:pt x="182" y="29"/>
                  </a:lnTo>
                  <a:lnTo>
                    <a:pt x="181" y="31"/>
                  </a:lnTo>
                  <a:lnTo>
                    <a:pt x="189" y="27"/>
                  </a:lnTo>
                  <a:lnTo>
                    <a:pt x="190" y="26"/>
                  </a:lnTo>
                  <a:lnTo>
                    <a:pt x="190" y="25"/>
                  </a:lnTo>
                  <a:lnTo>
                    <a:pt x="193" y="23"/>
                  </a:lnTo>
                  <a:lnTo>
                    <a:pt x="194" y="22"/>
                  </a:lnTo>
                  <a:lnTo>
                    <a:pt x="194" y="21"/>
                  </a:lnTo>
                  <a:lnTo>
                    <a:pt x="194" y="17"/>
                  </a:lnTo>
                  <a:lnTo>
                    <a:pt x="199" y="9"/>
                  </a:lnTo>
                  <a:lnTo>
                    <a:pt x="206" y="9"/>
                  </a:lnTo>
                  <a:lnTo>
                    <a:pt x="213" y="11"/>
                  </a:lnTo>
                  <a:lnTo>
                    <a:pt x="214" y="13"/>
                  </a:lnTo>
                  <a:lnTo>
                    <a:pt x="215" y="13"/>
                  </a:lnTo>
                  <a:lnTo>
                    <a:pt x="220" y="14"/>
                  </a:lnTo>
                  <a:lnTo>
                    <a:pt x="223" y="11"/>
                  </a:lnTo>
                  <a:lnTo>
                    <a:pt x="224" y="11"/>
                  </a:lnTo>
                  <a:lnTo>
                    <a:pt x="226" y="6"/>
                  </a:lnTo>
                  <a:lnTo>
                    <a:pt x="228" y="6"/>
                  </a:lnTo>
                  <a:lnTo>
                    <a:pt x="230" y="5"/>
                  </a:lnTo>
                  <a:lnTo>
                    <a:pt x="231" y="5"/>
                  </a:lnTo>
                  <a:lnTo>
                    <a:pt x="236" y="2"/>
                  </a:lnTo>
                  <a:lnTo>
                    <a:pt x="236" y="0"/>
                  </a:lnTo>
                  <a:lnTo>
                    <a:pt x="240" y="0"/>
                  </a:lnTo>
                  <a:lnTo>
                    <a:pt x="243" y="1"/>
                  </a:lnTo>
                  <a:lnTo>
                    <a:pt x="244" y="5"/>
                  </a:lnTo>
                  <a:close/>
                  <a:moveTo>
                    <a:pt x="308" y="26"/>
                  </a:moveTo>
                  <a:lnTo>
                    <a:pt x="308" y="26"/>
                  </a:lnTo>
                  <a:lnTo>
                    <a:pt x="306" y="23"/>
                  </a:lnTo>
                  <a:lnTo>
                    <a:pt x="308" y="25"/>
                  </a:lnTo>
                  <a:lnTo>
                    <a:pt x="308" y="2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9" name="Freeform 18">
              <a:extLst>
                <a:ext uri="{FF2B5EF4-FFF2-40B4-BE49-F238E27FC236}">
                  <a16:creationId xmlns:a16="http://schemas.microsoft.com/office/drawing/2014/main" id="{E352DEDE-D4AD-5BE6-8F84-F9384C7581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9776" y="3479800"/>
              <a:ext cx="1325563" cy="1485900"/>
            </a:xfrm>
            <a:custGeom>
              <a:avLst/>
              <a:gdLst>
                <a:gd name="T0" fmla="*/ 619 w 835"/>
                <a:gd name="T1" fmla="*/ 30 h 936"/>
                <a:gd name="T2" fmla="*/ 654 w 835"/>
                <a:gd name="T3" fmla="*/ 45 h 936"/>
                <a:gd name="T4" fmla="*/ 650 w 835"/>
                <a:gd name="T5" fmla="*/ 96 h 936"/>
                <a:gd name="T6" fmla="*/ 679 w 835"/>
                <a:gd name="T7" fmla="*/ 112 h 936"/>
                <a:gd name="T8" fmla="*/ 711 w 835"/>
                <a:gd name="T9" fmla="*/ 112 h 936"/>
                <a:gd name="T10" fmla="*/ 731 w 835"/>
                <a:gd name="T11" fmla="*/ 146 h 936"/>
                <a:gd name="T12" fmla="*/ 736 w 835"/>
                <a:gd name="T13" fmla="*/ 202 h 936"/>
                <a:gd name="T14" fmla="*/ 736 w 835"/>
                <a:gd name="T15" fmla="*/ 248 h 936"/>
                <a:gd name="T16" fmla="*/ 763 w 835"/>
                <a:gd name="T17" fmla="*/ 292 h 936"/>
                <a:gd name="T18" fmla="*/ 793 w 835"/>
                <a:gd name="T19" fmla="*/ 318 h 936"/>
                <a:gd name="T20" fmla="*/ 818 w 835"/>
                <a:gd name="T21" fmla="*/ 352 h 936"/>
                <a:gd name="T22" fmla="*/ 817 w 835"/>
                <a:gd name="T23" fmla="*/ 398 h 936"/>
                <a:gd name="T24" fmla="*/ 827 w 835"/>
                <a:gd name="T25" fmla="*/ 440 h 936"/>
                <a:gd name="T26" fmla="*/ 815 w 835"/>
                <a:gd name="T27" fmla="*/ 459 h 936"/>
                <a:gd name="T28" fmla="*/ 776 w 835"/>
                <a:gd name="T29" fmla="*/ 453 h 936"/>
                <a:gd name="T30" fmla="*/ 785 w 835"/>
                <a:gd name="T31" fmla="*/ 494 h 936"/>
                <a:gd name="T32" fmla="*/ 749 w 835"/>
                <a:gd name="T33" fmla="*/ 547 h 936"/>
                <a:gd name="T34" fmla="*/ 697 w 835"/>
                <a:gd name="T35" fmla="*/ 581 h 936"/>
                <a:gd name="T36" fmla="*/ 718 w 835"/>
                <a:gd name="T37" fmla="*/ 639 h 936"/>
                <a:gd name="T38" fmla="*/ 739 w 835"/>
                <a:gd name="T39" fmla="*/ 714 h 936"/>
                <a:gd name="T40" fmla="*/ 728 w 835"/>
                <a:gd name="T41" fmla="*/ 784 h 936"/>
                <a:gd name="T42" fmla="*/ 731 w 835"/>
                <a:gd name="T43" fmla="*/ 828 h 936"/>
                <a:gd name="T44" fmla="*/ 726 w 835"/>
                <a:gd name="T45" fmla="*/ 885 h 936"/>
                <a:gd name="T46" fmla="*/ 654 w 835"/>
                <a:gd name="T47" fmla="*/ 881 h 936"/>
                <a:gd name="T48" fmla="*/ 615 w 835"/>
                <a:gd name="T49" fmla="*/ 910 h 936"/>
                <a:gd name="T50" fmla="*/ 540 w 835"/>
                <a:gd name="T51" fmla="*/ 915 h 936"/>
                <a:gd name="T52" fmla="*/ 380 w 835"/>
                <a:gd name="T53" fmla="*/ 877 h 936"/>
                <a:gd name="T54" fmla="*/ 363 w 835"/>
                <a:gd name="T55" fmla="*/ 857 h 936"/>
                <a:gd name="T56" fmla="*/ 331 w 835"/>
                <a:gd name="T57" fmla="*/ 844 h 936"/>
                <a:gd name="T58" fmla="*/ 307 w 835"/>
                <a:gd name="T59" fmla="*/ 824 h 936"/>
                <a:gd name="T60" fmla="*/ 267 w 835"/>
                <a:gd name="T61" fmla="*/ 845 h 936"/>
                <a:gd name="T62" fmla="*/ 271 w 835"/>
                <a:gd name="T63" fmla="*/ 889 h 936"/>
                <a:gd name="T64" fmla="*/ 309 w 835"/>
                <a:gd name="T65" fmla="*/ 883 h 936"/>
                <a:gd name="T66" fmla="*/ 278 w 835"/>
                <a:gd name="T67" fmla="*/ 900 h 936"/>
                <a:gd name="T68" fmla="*/ 231 w 835"/>
                <a:gd name="T69" fmla="*/ 919 h 936"/>
                <a:gd name="T70" fmla="*/ 182 w 835"/>
                <a:gd name="T71" fmla="*/ 908 h 936"/>
                <a:gd name="T72" fmla="*/ 121 w 835"/>
                <a:gd name="T73" fmla="*/ 925 h 936"/>
                <a:gd name="T74" fmla="*/ 36 w 835"/>
                <a:gd name="T75" fmla="*/ 918 h 936"/>
                <a:gd name="T76" fmla="*/ 21 w 835"/>
                <a:gd name="T77" fmla="*/ 902 h 936"/>
                <a:gd name="T78" fmla="*/ 11 w 835"/>
                <a:gd name="T79" fmla="*/ 849 h 936"/>
                <a:gd name="T80" fmla="*/ 23 w 835"/>
                <a:gd name="T81" fmla="*/ 763 h 936"/>
                <a:gd name="T82" fmla="*/ 21 w 835"/>
                <a:gd name="T83" fmla="*/ 701 h 936"/>
                <a:gd name="T84" fmla="*/ 59 w 835"/>
                <a:gd name="T85" fmla="*/ 610 h 936"/>
                <a:gd name="T86" fmla="*/ 89 w 835"/>
                <a:gd name="T87" fmla="*/ 529 h 936"/>
                <a:gd name="T88" fmla="*/ 104 w 835"/>
                <a:gd name="T89" fmla="*/ 471 h 936"/>
                <a:gd name="T90" fmla="*/ 168 w 835"/>
                <a:gd name="T91" fmla="*/ 411 h 936"/>
                <a:gd name="T92" fmla="*/ 232 w 835"/>
                <a:gd name="T93" fmla="*/ 323 h 936"/>
                <a:gd name="T94" fmla="*/ 252 w 835"/>
                <a:gd name="T95" fmla="*/ 281 h 936"/>
                <a:gd name="T96" fmla="*/ 280 w 835"/>
                <a:gd name="T97" fmla="*/ 209 h 936"/>
                <a:gd name="T98" fmla="*/ 282 w 835"/>
                <a:gd name="T99" fmla="*/ 169 h 936"/>
                <a:gd name="T100" fmla="*/ 300 w 835"/>
                <a:gd name="T101" fmla="*/ 97 h 936"/>
                <a:gd name="T102" fmla="*/ 343 w 835"/>
                <a:gd name="T103" fmla="*/ 76 h 936"/>
                <a:gd name="T104" fmla="*/ 377 w 835"/>
                <a:gd name="T105" fmla="*/ 109 h 936"/>
                <a:gd name="T106" fmla="*/ 381 w 835"/>
                <a:gd name="T107" fmla="*/ 132 h 936"/>
                <a:gd name="T108" fmla="*/ 408 w 835"/>
                <a:gd name="T109" fmla="*/ 143 h 936"/>
                <a:gd name="T110" fmla="*/ 451 w 835"/>
                <a:gd name="T111" fmla="*/ 109 h 936"/>
                <a:gd name="T112" fmla="*/ 497 w 835"/>
                <a:gd name="T113" fmla="*/ 83 h 936"/>
                <a:gd name="T114" fmla="*/ 537 w 835"/>
                <a:gd name="T115" fmla="*/ 51 h 936"/>
                <a:gd name="T116" fmla="*/ 517 w 835"/>
                <a:gd name="T117" fmla="*/ 21 h 936"/>
                <a:gd name="T118" fmla="*/ 567 w 835"/>
                <a:gd name="T119" fmla="*/ 9 h 936"/>
                <a:gd name="T120" fmla="*/ 343 w 835"/>
                <a:gd name="T121" fmla="*/ 70 h 936"/>
                <a:gd name="T122" fmla="*/ 333 w 835"/>
                <a:gd name="T123" fmla="*/ 861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35" h="936">
                  <a:moveTo>
                    <a:pt x="606" y="5"/>
                  </a:moveTo>
                  <a:lnTo>
                    <a:pt x="604" y="6"/>
                  </a:lnTo>
                  <a:lnTo>
                    <a:pt x="604" y="8"/>
                  </a:lnTo>
                  <a:lnTo>
                    <a:pt x="606" y="12"/>
                  </a:lnTo>
                  <a:lnTo>
                    <a:pt x="603" y="14"/>
                  </a:lnTo>
                  <a:lnTo>
                    <a:pt x="602" y="17"/>
                  </a:lnTo>
                  <a:lnTo>
                    <a:pt x="603" y="17"/>
                  </a:lnTo>
                  <a:lnTo>
                    <a:pt x="603" y="18"/>
                  </a:lnTo>
                  <a:lnTo>
                    <a:pt x="603" y="21"/>
                  </a:lnTo>
                  <a:lnTo>
                    <a:pt x="602" y="22"/>
                  </a:lnTo>
                  <a:lnTo>
                    <a:pt x="604" y="23"/>
                  </a:lnTo>
                  <a:lnTo>
                    <a:pt x="602" y="25"/>
                  </a:lnTo>
                  <a:lnTo>
                    <a:pt x="600" y="26"/>
                  </a:lnTo>
                  <a:lnTo>
                    <a:pt x="602" y="29"/>
                  </a:lnTo>
                  <a:lnTo>
                    <a:pt x="602" y="30"/>
                  </a:lnTo>
                  <a:lnTo>
                    <a:pt x="602" y="31"/>
                  </a:lnTo>
                  <a:lnTo>
                    <a:pt x="600" y="31"/>
                  </a:lnTo>
                  <a:lnTo>
                    <a:pt x="599" y="37"/>
                  </a:lnTo>
                  <a:lnTo>
                    <a:pt x="600" y="41"/>
                  </a:lnTo>
                  <a:lnTo>
                    <a:pt x="606" y="43"/>
                  </a:lnTo>
                  <a:lnTo>
                    <a:pt x="608" y="43"/>
                  </a:lnTo>
                  <a:lnTo>
                    <a:pt x="612" y="42"/>
                  </a:lnTo>
                  <a:lnTo>
                    <a:pt x="612" y="35"/>
                  </a:lnTo>
                  <a:lnTo>
                    <a:pt x="614" y="31"/>
                  </a:lnTo>
                  <a:lnTo>
                    <a:pt x="616" y="31"/>
                  </a:lnTo>
                  <a:lnTo>
                    <a:pt x="617" y="31"/>
                  </a:lnTo>
                  <a:lnTo>
                    <a:pt x="619" y="30"/>
                  </a:lnTo>
                  <a:lnTo>
                    <a:pt x="619" y="29"/>
                  </a:lnTo>
                  <a:lnTo>
                    <a:pt x="621" y="29"/>
                  </a:lnTo>
                  <a:lnTo>
                    <a:pt x="621" y="31"/>
                  </a:lnTo>
                  <a:lnTo>
                    <a:pt x="621" y="34"/>
                  </a:lnTo>
                  <a:lnTo>
                    <a:pt x="623" y="38"/>
                  </a:lnTo>
                  <a:lnTo>
                    <a:pt x="625" y="39"/>
                  </a:lnTo>
                  <a:lnTo>
                    <a:pt x="625" y="43"/>
                  </a:lnTo>
                  <a:lnTo>
                    <a:pt x="627" y="43"/>
                  </a:lnTo>
                  <a:lnTo>
                    <a:pt x="628" y="43"/>
                  </a:lnTo>
                  <a:lnTo>
                    <a:pt x="632" y="41"/>
                  </a:lnTo>
                  <a:lnTo>
                    <a:pt x="633" y="37"/>
                  </a:lnTo>
                  <a:lnTo>
                    <a:pt x="633" y="34"/>
                  </a:lnTo>
                  <a:lnTo>
                    <a:pt x="637" y="31"/>
                  </a:lnTo>
                  <a:lnTo>
                    <a:pt x="640" y="30"/>
                  </a:lnTo>
                  <a:lnTo>
                    <a:pt x="643" y="30"/>
                  </a:lnTo>
                  <a:lnTo>
                    <a:pt x="644" y="27"/>
                  </a:lnTo>
                  <a:lnTo>
                    <a:pt x="645" y="26"/>
                  </a:lnTo>
                  <a:lnTo>
                    <a:pt x="645" y="29"/>
                  </a:lnTo>
                  <a:lnTo>
                    <a:pt x="645" y="31"/>
                  </a:lnTo>
                  <a:lnTo>
                    <a:pt x="649" y="34"/>
                  </a:lnTo>
                  <a:lnTo>
                    <a:pt x="650" y="34"/>
                  </a:lnTo>
                  <a:lnTo>
                    <a:pt x="650" y="35"/>
                  </a:lnTo>
                  <a:lnTo>
                    <a:pt x="652" y="37"/>
                  </a:lnTo>
                  <a:lnTo>
                    <a:pt x="653" y="38"/>
                  </a:lnTo>
                  <a:lnTo>
                    <a:pt x="654" y="42"/>
                  </a:lnTo>
                  <a:lnTo>
                    <a:pt x="654" y="43"/>
                  </a:lnTo>
                  <a:lnTo>
                    <a:pt x="654" y="45"/>
                  </a:lnTo>
                  <a:lnTo>
                    <a:pt x="654" y="46"/>
                  </a:lnTo>
                  <a:lnTo>
                    <a:pt x="656" y="47"/>
                  </a:lnTo>
                  <a:lnTo>
                    <a:pt x="654" y="47"/>
                  </a:lnTo>
                  <a:lnTo>
                    <a:pt x="653" y="47"/>
                  </a:lnTo>
                  <a:lnTo>
                    <a:pt x="652" y="50"/>
                  </a:lnTo>
                  <a:lnTo>
                    <a:pt x="650" y="54"/>
                  </a:lnTo>
                  <a:lnTo>
                    <a:pt x="652" y="55"/>
                  </a:lnTo>
                  <a:lnTo>
                    <a:pt x="653" y="56"/>
                  </a:lnTo>
                  <a:lnTo>
                    <a:pt x="653" y="59"/>
                  </a:lnTo>
                  <a:lnTo>
                    <a:pt x="654" y="62"/>
                  </a:lnTo>
                  <a:lnTo>
                    <a:pt x="657" y="63"/>
                  </a:lnTo>
                  <a:lnTo>
                    <a:pt x="660" y="63"/>
                  </a:lnTo>
                  <a:lnTo>
                    <a:pt x="662" y="70"/>
                  </a:lnTo>
                  <a:lnTo>
                    <a:pt x="664" y="76"/>
                  </a:lnTo>
                  <a:lnTo>
                    <a:pt x="661" y="78"/>
                  </a:lnTo>
                  <a:lnTo>
                    <a:pt x="661" y="80"/>
                  </a:lnTo>
                  <a:lnTo>
                    <a:pt x="658" y="82"/>
                  </a:lnTo>
                  <a:lnTo>
                    <a:pt x="656" y="83"/>
                  </a:lnTo>
                  <a:lnTo>
                    <a:pt x="656" y="84"/>
                  </a:lnTo>
                  <a:lnTo>
                    <a:pt x="657" y="87"/>
                  </a:lnTo>
                  <a:lnTo>
                    <a:pt x="658" y="89"/>
                  </a:lnTo>
                  <a:lnTo>
                    <a:pt x="657" y="91"/>
                  </a:lnTo>
                  <a:lnTo>
                    <a:pt x="656" y="92"/>
                  </a:lnTo>
                  <a:lnTo>
                    <a:pt x="654" y="93"/>
                  </a:lnTo>
                  <a:lnTo>
                    <a:pt x="654" y="95"/>
                  </a:lnTo>
                  <a:lnTo>
                    <a:pt x="652" y="95"/>
                  </a:lnTo>
                  <a:lnTo>
                    <a:pt x="650" y="96"/>
                  </a:lnTo>
                  <a:lnTo>
                    <a:pt x="648" y="99"/>
                  </a:lnTo>
                  <a:lnTo>
                    <a:pt x="649" y="97"/>
                  </a:lnTo>
                  <a:lnTo>
                    <a:pt x="653" y="100"/>
                  </a:lnTo>
                  <a:lnTo>
                    <a:pt x="661" y="103"/>
                  </a:lnTo>
                  <a:lnTo>
                    <a:pt x="662" y="99"/>
                  </a:lnTo>
                  <a:lnTo>
                    <a:pt x="662" y="96"/>
                  </a:lnTo>
                  <a:lnTo>
                    <a:pt x="662" y="95"/>
                  </a:lnTo>
                  <a:lnTo>
                    <a:pt x="665" y="92"/>
                  </a:lnTo>
                  <a:lnTo>
                    <a:pt x="666" y="89"/>
                  </a:lnTo>
                  <a:lnTo>
                    <a:pt x="673" y="85"/>
                  </a:lnTo>
                  <a:lnTo>
                    <a:pt x="676" y="87"/>
                  </a:lnTo>
                  <a:lnTo>
                    <a:pt x="677" y="89"/>
                  </a:lnTo>
                  <a:lnTo>
                    <a:pt x="674" y="92"/>
                  </a:lnTo>
                  <a:lnTo>
                    <a:pt x="673" y="92"/>
                  </a:lnTo>
                  <a:lnTo>
                    <a:pt x="672" y="95"/>
                  </a:lnTo>
                  <a:lnTo>
                    <a:pt x="673" y="96"/>
                  </a:lnTo>
                  <a:lnTo>
                    <a:pt x="674" y="96"/>
                  </a:lnTo>
                  <a:lnTo>
                    <a:pt x="678" y="96"/>
                  </a:lnTo>
                  <a:lnTo>
                    <a:pt x="679" y="97"/>
                  </a:lnTo>
                  <a:lnTo>
                    <a:pt x="678" y="99"/>
                  </a:lnTo>
                  <a:lnTo>
                    <a:pt x="678" y="100"/>
                  </a:lnTo>
                  <a:lnTo>
                    <a:pt x="679" y="100"/>
                  </a:lnTo>
                  <a:lnTo>
                    <a:pt x="679" y="101"/>
                  </a:lnTo>
                  <a:lnTo>
                    <a:pt x="678" y="104"/>
                  </a:lnTo>
                  <a:lnTo>
                    <a:pt x="679" y="105"/>
                  </a:lnTo>
                  <a:lnTo>
                    <a:pt x="679" y="107"/>
                  </a:lnTo>
                  <a:lnTo>
                    <a:pt x="679" y="112"/>
                  </a:lnTo>
                  <a:lnTo>
                    <a:pt x="678" y="113"/>
                  </a:lnTo>
                  <a:lnTo>
                    <a:pt x="677" y="114"/>
                  </a:lnTo>
                  <a:lnTo>
                    <a:pt x="678" y="117"/>
                  </a:lnTo>
                  <a:lnTo>
                    <a:pt x="679" y="118"/>
                  </a:lnTo>
                  <a:lnTo>
                    <a:pt x="679" y="120"/>
                  </a:lnTo>
                  <a:lnTo>
                    <a:pt x="678" y="121"/>
                  </a:lnTo>
                  <a:lnTo>
                    <a:pt x="677" y="124"/>
                  </a:lnTo>
                  <a:lnTo>
                    <a:pt x="677" y="126"/>
                  </a:lnTo>
                  <a:lnTo>
                    <a:pt x="679" y="128"/>
                  </a:lnTo>
                  <a:lnTo>
                    <a:pt x="683" y="129"/>
                  </a:lnTo>
                  <a:lnTo>
                    <a:pt x="686" y="129"/>
                  </a:lnTo>
                  <a:lnTo>
                    <a:pt x="687" y="129"/>
                  </a:lnTo>
                  <a:lnTo>
                    <a:pt x="693" y="128"/>
                  </a:lnTo>
                  <a:lnTo>
                    <a:pt x="693" y="129"/>
                  </a:lnTo>
                  <a:lnTo>
                    <a:pt x="691" y="129"/>
                  </a:lnTo>
                  <a:lnTo>
                    <a:pt x="697" y="128"/>
                  </a:lnTo>
                  <a:lnTo>
                    <a:pt x="698" y="128"/>
                  </a:lnTo>
                  <a:lnTo>
                    <a:pt x="702" y="129"/>
                  </a:lnTo>
                  <a:lnTo>
                    <a:pt x="705" y="128"/>
                  </a:lnTo>
                  <a:lnTo>
                    <a:pt x="706" y="126"/>
                  </a:lnTo>
                  <a:lnTo>
                    <a:pt x="707" y="121"/>
                  </a:lnTo>
                  <a:lnTo>
                    <a:pt x="711" y="120"/>
                  </a:lnTo>
                  <a:lnTo>
                    <a:pt x="711" y="120"/>
                  </a:lnTo>
                  <a:lnTo>
                    <a:pt x="714" y="116"/>
                  </a:lnTo>
                  <a:lnTo>
                    <a:pt x="714" y="114"/>
                  </a:lnTo>
                  <a:lnTo>
                    <a:pt x="711" y="113"/>
                  </a:lnTo>
                  <a:lnTo>
                    <a:pt x="711" y="112"/>
                  </a:lnTo>
                  <a:lnTo>
                    <a:pt x="711" y="111"/>
                  </a:lnTo>
                  <a:lnTo>
                    <a:pt x="712" y="109"/>
                  </a:lnTo>
                  <a:lnTo>
                    <a:pt x="715" y="107"/>
                  </a:lnTo>
                  <a:lnTo>
                    <a:pt x="715" y="105"/>
                  </a:lnTo>
                  <a:lnTo>
                    <a:pt x="716" y="103"/>
                  </a:lnTo>
                  <a:lnTo>
                    <a:pt x="722" y="104"/>
                  </a:lnTo>
                  <a:lnTo>
                    <a:pt x="723" y="107"/>
                  </a:lnTo>
                  <a:lnTo>
                    <a:pt x="723" y="109"/>
                  </a:lnTo>
                  <a:lnTo>
                    <a:pt x="720" y="111"/>
                  </a:lnTo>
                  <a:lnTo>
                    <a:pt x="720" y="114"/>
                  </a:lnTo>
                  <a:lnTo>
                    <a:pt x="722" y="117"/>
                  </a:lnTo>
                  <a:lnTo>
                    <a:pt x="728" y="116"/>
                  </a:lnTo>
                  <a:lnTo>
                    <a:pt x="732" y="118"/>
                  </a:lnTo>
                  <a:lnTo>
                    <a:pt x="731" y="121"/>
                  </a:lnTo>
                  <a:lnTo>
                    <a:pt x="728" y="124"/>
                  </a:lnTo>
                  <a:lnTo>
                    <a:pt x="727" y="126"/>
                  </a:lnTo>
                  <a:lnTo>
                    <a:pt x="727" y="128"/>
                  </a:lnTo>
                  <a:lnTo>
                    <a:pt x="731" y="133"/>
                  </a:lnTo>
                  <a:lnTo>
                    <a:pt x="732" y="137"/>
                  </a:lnTo>
                  <a:lnTo>
                    <a:pt x="730" y="138"/>
                  </a:lnTo>
                  <a:lnTo>
                    <a:pt x="728" y="138"/>
                  </a:lnTo>
                  <a:lnTo>
                    <a:pt x="728" y="140"/>
                  </a:lnTo>
                  <a:lnTo>
                    <a:pt x="726" y="141"/>
                  </a:lnTo>
                  <a:lnTo>
                    <a:pt x="726" y="143"/>
                  </a:lnTo>
                  <a:lnTo>
                    <a:pt x="730" y="147"/>
                  </a:lnTo>
                  <a:lnTo>
                    <a:pt x="730" y="146"/>
                  </a:lnTo>
                  <a:lnTo>
                    <a:pt x="731" y="146"/>
                  </a:lnTo>
                  <a:lnTo>
                    <a:pt x="736" y="149"/>
                  </a:lnTo>
                  <a:lnTo>
                    <a:pt x="737" y="154"/>
                  </a:lnTo>
                  <a:lnTo>
                    <a:pt x="740" y="158"/>
                  </a:lnTo>
                  <a:lnTo>
                    <a:pt x="741" y="163"/>
                  </a:lnTo>
                  <a:lnTo>
                    <a:pt x="743" y="166"/>
                  </a:lnTo>
                  <a:lnTo>
                    <a:pt x="743" y="167"/>
                  </a:lnTo>
                  <a:lnTo>
                    <a:pt x="739" y="170"/>
                  </a:lnTo>
                  <a:lnTo>
                    <a:pt x="734" y="169"/>
                  </a:lnTo>
                  <a:lnTo>
                    <a:pt x="730" y="170"/>
                  </a:lnTo>
                  <a:lnTo>
                    <a:pt x="728" y="172"/>
                  </a:lnTo>
                  <a:lnTo>
                    <a:pt x="731" y="176"/>
                  </a:lnTo>
                  <a:lnTo>
                    <a:pt x="731" y="178"/>
                  </a:lnTo>
                  <a:lnTo>
                    <a:pt x="731" y="180"/>
                  </a:lnTo>
                  <a:lnTo>
                    <a:pt x="732" y="182"/>
                  </a:lnTo>
                  <a:lnTo>
                    <a:pt x="734" y="184"/>
                  </a:lnTo>
                  <a:lnTo>
                    <a:pt x="731" y="184"/>
                  </a:lnTo>
                  <a:lnTo>
                    <a:pt x="730" y="184"/>
                  </a:lnTo>
                  <a:lnTo>
                    <a:pt x="727" y="187"/>
                  </a:lnTo>
                  <a:lnTo>
                    <a:pt x="728" y="190"/>
                  </a:lnTo>
                  <a:lnTo>
                    <a:pt x="730" y="191"/>
                  </a:lnTo>
                  <a:lnTo>
                    <a:pt x="728" y="191"/>
                  </a:lnTo>
                  <a:lnTo>
                    <a:pt x="734" y="195"/>
                  </a:lnTo>
                  <a:lnTo>
                    <a:pt x="735" y="194"/>
                  </a:lnTo>
                  <a:lnTo>
                    <a:pt x="736" y="194"/>
                  </a:lnTo>
                  <a:lnTo>
                    <a:pt x="737" y="195"/>
                  </a:lnTo>
                  <a:lnTo>
                    <a:pt x="739" y="198"/>
                  </a:lnTo>
                  <a:lnTo>
                    <a:pt x="736" y="202"/>
                  </a:lnTo>
                  <a:lnTo>
                    <a:pt x="736" y="203"/>
                  </a:lnTo>
                  <a:lnTo>
                    <a:pt x="736" y="207"/>
                  </a:lnTo>
                  <a:lnTo>
                    <a:pt x="739" y="209"/>
                  </a:lnTo>
                  <a:lnTo>
                    <a:pt x="743" y="213"/>
                  </a:lnTo>
                  <a:lnTo>
                    <a:pt x="740" y="215"/>
                  </a:lnTo>
                  <a:lnTo>
                    <a:pt x="739" y="219"/>
                  </a:lnTo>
                  <a:lnTo>
                    <a:pt x="736" y="221"/>
                  </a:lnTo>
                  <a:lnTo>
                    <a:pt x="735" y="221"/>
                  </a:lnTo>
                  <a:lnTo>
                    <a:pt x="735" y="220"/>
                  </a:lnTo>
                  <a:lnTo>
                    <a:pt x="734" y="217"/>
                  </a:lnTo>
                  <a:lnTo>
                    <a:pt x="731" y="220"/>
                  </a:lnTo>
                  <a:lnTo>
                    <a:pt x="731" y="221"/>
                  </a:lnTo>
                  <a:lnTo>
                    <a:pt x="730" y="223"/>
                  </a:lnTo>
                  <a:lnTo>
                    <a:pt x="732" y="223"/>
                  </a:lnTo>
                  <a:lnTo>
                    <a:pt x="735" y="224"/>
                  </a:lnTo>
                  <a:lnTo>
                    <a:pt x="735" y="225"/>
                  </a:lnTo>
                  <a:lnTo>
                    <a:pt x="732" y="227"/>
                  </a:lnTo>
                  <a:lnTo>
                    <a:pt x="732" y="228"/>
                  </a:lnTo>
                  <a:lnTo>
                    <a:pt x="734" y="228"/>
                  </a:lnTo>
                  <a:lnTo>
                    <a:pt x="735" y="237"/>
                  </a:lnTo>
                  <a:lnTo>
                    <a:pt x="737" y="242"/>
                  </a:lnTo>
                  <a:lnTo>
                    <a:pt x="737" y="244"/>
                  </a:lnTo>
                  <a:lnTo>
                    <a:pt x="735" y="244"/>
                  </a:lnTo>
                  <a:lnTo>
                    <a:pt x="734" y="244"/>
                  </a:lnTo>
                  <a:lnTo>
                    <a:pt x="734" y="248"/>
                  </a:lnTo>
                  <a:lnTo>
                    <a:pt x="735" y="249"/>
                  </a:lnTo>
                  <a:lnTo>
                    <a:pt x="736" y="248"/>
                  </a:lnTo>
                  <a:lnTo>
                    <a:pt x="737" y="248"/>
                  </a:lnTo>
                  <a:lnTo>
                    <a:pt x="741" y="250"/>
                  </a:lnTo>
                  <a:lnTo>
                    <a:pt x="743" y="253"/>
                  </a:lnTo>
                  <a:lnTo>
                    <a:pt x="743" y="253"/>
                  </a:lnTo>
                  <a:lnTo>
                    <a:pt x="745" y="256"/>
                  </a:lnTo>
                  <a:lnTo>
                    <a:pt x="748" y="254"/>
                  </a:lnTo>
                  <a:lnTo>
                    <a:pt x="748" y="257"/>
                  </a:lnTo>
                  <a:lnTo>
                    <a:pt x="751" y="258"/>
                  </a:lnTo>
                  <a:lnTo>
                    <a:pt x="752" y="262"/>
                  </a:lnTo>
                  <a:lnTo>
                    <a:pt x="753" y="265"/>
                  </a:lnTo>
                  <a:lnTo>
                    <a:pt x="756" y="263"/>
                  </a:lnTo>
                  <a:lnTo>
                    <a:pt x="759" y="262"/>
                  </a:lnTo>
                  <a:lnTo>
                    <a:pt x="763" y="265"/>
                  </a:lnTo>
                  <a:lnTo>
                    <a:pt x="764" y="267"/>
                  </a:lnTo>
                  <a:lnTo>
                    <a:pt x="768" y="269"/>
                  </a:lnTo>
                  <a:lnTo>
                    <a:pt x="769" y="273"/>
                  </a:lnTo>
                  <a:lnTo>
                    <a:pt x="768" y="274"/>
                  </a:lnTo>
                  <a:lnTo>
                    <a:pt x="770" y="277"/>
                  </a:lnTo>
                  <a:lnTo>
                    <a:pt x="767" y="278"/>
                  </a:lnTo>
                  <a:lnTo>
                    <a:pt x="763" y="281"/>
                  </a:lnTo>
                  <a:lnTo>
                    <a:pt x="761" y="285"/>
                  </a:lnTo>
                  <a:lnTo>
                    <a:pt x="757" y="283"/>
                  </a:lnTo>
                  <a:lnTo>
                    <a:pt x="757" y="286"/>
                  </a:lnTo>
                  <a:lnTo>
                    <a:pt x="755" y="289"/>
                  </a:lnTo>
                  <a:lnTo>
                    <a:pt x="757" y="290"/>
                  </a:lnTo>
                  <a:lnTo>
                    <a:pt x="760" y="289"/>
                  </a:lnTo>
                  <a:lnTo>
                    <a:pt x="763" y="292"/>
                  </a:lnTo>
                  <a:lnTo>
                    <a:pt x="765" y="292"/>
                  </a:lnTo>
                  <a:lnTo>
                    <a:pt x="768" y="291"/>
                  </a:lnTo>
                  <a:lnTo>
                    <a:pt x="767" y="296"/>
                  </a:lnTo>
                  <a:lnTo>
                    <a:pt x="765" y="296"/>
                  </a:lnTo>
                  <a:lnTo>
                    <a:pt x="764" y="299"/>
                  </a:lnTo>
                  <a:lnTo>
                    <a:pt x="767" y="299"/>
                  </a:lnTo>
                  <a:lnTo>
                    <a:pt x="770" y="300"/>
                  </a:lnTo>
                  <a:lnTo>
                    <a:pt x="772" y="304"/>
                  </a:lnTo>
                  <a:lnTo>
                    <a:pt x="770" y="306"/>
                  </a:lnTo>
                  <a:lnTo>
                    <a:pt x="769" y="314"/>
                  </a:lnTo>
                  <a:lnTo>
                    <a:pt x="770" y="312"/>
                  </a:lnTo>
                  <a:lnTo>
                    <a:pt x="772" y="312"/>
                  </a:lnTo>
                  <a:lnTo>
                    <a:pt x="774" y="315"/>
                  </a:lnTo>
                  <a:lnTo>
                    <a:pt x="776" y="315"/>
                  </a:lnTo>
                  <a:lnTo>
                    <a:pt x="777" y="315"/>
                  </a:lnTo>
                  <a:lnTo>
                    <a:pt x="780" y="312"/>
                  </a:lnTo>
                  <a:lnTo>
                    <a:pt x="781" y="314"/>
                  </a:lnTo>
                  <a:lnTo>
                    <a:pt x="781" y="316"/>
                  </a:lnTo>
                  <a:lnTo>
                    <a:pt x="782" y="316"/>
                  </a:lnTo>
                  <a:lnTo>
                    <a:pt x="785" y="318"/>
                  </a:lnTo>
                  <a:lnTo>
                    <a:pt x="786" y="319"/>
                  </a:lnTo>
                  <a:lnTo>
                    <a:pt x="789" y="319"/>
                  </a:lnTo>
                  <a:lnTo>
                    <a:pt x="789" y="318"/>
                  </a:lnTo>
                  <a:lnTo>
                    <a:pt x="790" y="318"/>
                  </a:lnTo>
                  <a:lnTo>
                    <a:pt x="790" y="316"/>
                  </a:lnTo>
                  <a:lnTo>
                    <a:pt x="792" y="318"/>
                  </a:lnTo>
                  <a:lnTo>
                    <a:pt x="793" y="318"/>
                  </a:lnTo>
                  <a:lnTo>
                    <a:pt x="796" y="318"/>
                  </a:lnTo>
                  <a:lnTo>
                    <a:pt x="796" y="320"/>
                  </a:lnTo>
                  <a:lnTo>
                    <a:pt x="794" y="320"/>
                  </a:lnTo>
                  <a:lnTo>
                    <a:pt x="794" y="322"/>
                  </a:lnTo>
                  <a:lnTo>
                    <a:pt x="796" y="323"/>
                  </a:lnTo>
                  <a:lnTo>
                    <a:pt x="797" y="324"/>
                  </a:lnTo>
                  <a:lnTo>
                    <a:pt x="797" y="325"/>
                  </a:lnTo>
                  <a:lnTo>
                    <a:pt x="797" y="327"/>
                  </a:lnTo>
                  <a:lnTo>
                    <a:pt x="798" y="328"/>
                  </a:lnTo>
                  <a:lnTo>
                    <a:pt x="802" y="328"/>
                  </a:lnTo>
                  <a:lnTo>
                    <a:pt x="803" y="331"/>
                  </a:lnTo>
                  <a:lnTo>
                    <a:pt x="805" y="332"/>
                  </a:lnTo>
                  <a:lnTo>
                    <a:pt x="805" y="335"/>
                  </a:lnTo>
                  <a:lnTo>
                    <a:pt x="806" y="335"/>
                  </a:lnTo>
                  <a:lnTo>
                    <a:pt x="806" y="335"/>
                  </a:lnTo>
                  <a:lnTo>
                    <a:pt x="811" y="340"/>
                  </a:lnTo>
                  <a:lnTo>
                    <a:pt x="809" y="340"/>
                  </a:lnTo>
                  <a:lnTo>
                    <a:pt x="809" y="343"/>
                  </a:lnTo>
                  <a:lnTo>
                    <a:pt x="809" y="344"/>
                  </a:lnTo>
                  <a:lnTo>
                    <a:pt x="811" y="344"/>
                  </a:lnTo>
                  <a:lnTo>
                    <a:pt x="813" y="344"/>
                  </a:lnTo>
                  <a:lnTo>
                    <a:pt x="815" y="347"/>
                  </a:lnTo>
                  <a:lnTo>
                    <a:pt x="814" y="347"/>
                  </a:lnTo>
                  <a:lnTo>
                    <a:pt x="814" y="348"/>
                  </a:lnTo>
                  <a:lnTo>
                    <a:pt x="817" y="349"/>
                  </a:lnTo>
                  <a:lnTo>
                    <a:pt x="817" y="349"/>
                  </a:lnTo>
                  <a:lnTo>
                    <a:pt x="818" y="352"/>
                  </a:lnTo>
                  <a:lnTo>
                    <a:pt x="819" y="352"/>
                  </a:lnTo>
                  <a:lnTo>
                    <a:pt x="821" y="352"/>
                  </a:lnTo>
                  <a:lnTo>
                    <a:pt x="822" y="356"/>
                  </a:lnTo>
                  <a:lnTo>
                    <a:pt x="819" y="357"/>
                  </a:lnTo>
                  <a:lnTo>
                    <a:pt x="823" y="361"/>
                  </a:lnTo>
                  <a:lnTo>
                    <a:pt x="825" y="362"/>
                  </a:lnTo>
                  <a:lnTo>
                    <a:pt x="823" y="365"/>
                  </a:lnTo>
                  <a:lnTo>
                    <a:pt x="821" y="368"/>
                  </a:lnTo>
                  <a:lnTo>
                    <a:pt x="818" y="368"/>
                  </a:lnTo>
                  <a:lnTo>
                    <a:pt x="815" y="368"/>
                  </a:lnTo>
                  <a:lnTo>
                    <a:pt x="815" y="370"/>
                  </a:lnTo>
                  <a:lnTo>
                    <a:pt x="818" y="372"/>
                  </a:lnTo>
                  <a:lnTo>
                    <a:pt x="819" y="372"/>
                  </a:lnTo>
                  <a:lnTo>
                    <a:pt x="821" y="373"/>
                  </a:lnTo>
                  <a:lnTo>
                    <a:pt x="822" y="374"/>
                  </a:lnTo>
                  <a:lnTo>
                    <a:pt x="823" y="377"/>
                  </a:lnTo>
                  <a:lnTo>
                    <a:pt x="823" y="380"/>
                  </a:lnTo>
                  <a:lnTo>
                    <a:pt x="822" y="381"/>
                  </a:lnTo>
                  <a:lnTo>
                    <a:pt x="823" y="381"/>
                  </a:lnTo>
                  <a:lnTo>
                    <a:pt x="823" y="382"/>
                  </a:lnTo>
                  <a:lnTo>
                    <a:pt x="823" y="385"/>
                  </a:lnTo>
                  <a:lnTo>
                    <a:pt x="823" y="386"/>
                  </a:lnTo>
                  <a:lnTo>
                    <a:pt x="823" y="387"/>
                  </a:lnTo>
                  <a:lnTo>
                    <a:pt x="823" y="390"/>
                  </a:lnTo>
                  <a:lnTo>
                    <a:pt x="821" y="391"/>
                  </a:lnTo>
                  <a:lnTo>
                    <a:pt x="817" y="394"/>
                  </a:lnTo>
                  <a:lnTo>
                    <a:pt x="817" y="398"/>
                  </a:lnTo>
                  <a:lnTo>
                    <a:pt x="818" y="398"/>
                  </a:lnTo>
                  <a:lnTo>
                    <a:pt x="822" y="401"/>
                  </a:lnTo>
                  <a:lnTo>
                    <a:pt x="822" y="405"/>
                  </a:lnTo>
                  <a:lnTo>
                    <a:pt x="822" y="409"/>
                  </a:lnTo>
                  <a:lnTo>
                    <a:pt x="821" y="411"/>
                  </a:lnTo>
                  <a:lnTo>
                    <a:pt x="818" y="412"/>
                  </a:lnTo>
                  <a:lnTo>
                    <a:pt x="817" y="412"/>
                  </a:lnTo>
                  <a:lnTo>
                    <a:pt x="815" y="412"/>
                  </a:lnTo>
                  <a:lnTo>
                    <a:pt x="815" y="414"/>
                  </a:lnTo>
                  <a:lnTo>
                    <a:pt x="818" y="416"/>
                  </a:lnTo>
                  <a:lnTo>
                    <a:pt x="817" y="418"/>
                  </a:lnTo>
                  <a:lnTo>
                    <a:pt x="817" y="422"/>
                  </a:lnTo>
                  <a:lnTo>
                    <a:pt x="818" y="423"/>
                  </a:lnTo>
                  <a:lnTo>
                    <a:pt x="818" y="424"/>
                  </a:lnTo>
                  <a:lnTo>
                    <a:pt x="815" y="424"/>
                  </a:lnTo>
                  <a:lnTo>
                    <a:pt x="814" y="424"/>
                  </a:lnTo>
                  <a:lnTo>
                    <a:pt x="814" y="423"/>
                  </a:lnTo>
                  <a:lnTo>
                    <a:pt x="813" y="424"/>
                  </a:lnTo>
                  <a:lnTo>
                    <a:pt x="814" y="428"/>
                  </a:lnTo>
                  <a:lnTo>
                    <a:pt x="817" y="431"/>
                  </a:lnTo>
                  <a:lnTo>
                    <a:pt x="815" y="432"/>
                  </a:lnTo>
                  <a:lnTo>
                    <a:pt x="814" y="434"/>
                  </a:lnTo>
                  <a:lnTo>
                    <a:pt x="815" y="436"/>
                  </a:lnTo>
                  <a:lnTo>
                    <a:pt x="819" y="439"/>
                  </a:lnTo>
                  <a:lnTo>
                    <a:pt x="822" y="443"/>
                  </a:lnTo>
                  <a:lnTo>
                    <a:pt x="823" y="440"/>
                  </a:lnTo>
                  <a:lnTo>
                    <a:pt x="827" y="440"/>
                  </a:lnTo>
                  <a:lnTo>
                    <a:pt x="826" y="442"/>
                  </a:lnTo>
                  <a:lnTo>
                    <a:pt x="827" y="444"/>
                  </a:lnTo>
                  <a:lnTo>
                    <a:pt x="827" y="444"/>
                  </a:lnTo>
                  <a:lnTo>
                    <a:pt x="830" y="448"/>
                  </a:lnTo>
                  <a:lnTo>
                    <a:pt x="832" y="451"/>
                  </a:lnTo>
                  <a:lnTo>
                    <a:pt x="831" y="451"/>
                  </a:lnTo>
                  <a:lnTo>
                    <a:pt x="830" y="453"/>
                  </a:lnTo>
                  <a:lnTo>
                    <a:pt x="832" y="456"/>
                  </a:lnTo>
                  <a:lnTo>
                    <a:pt x="834" y="456"/>
                  </a:lnTo>
                  <a:lnTo>
                    <a:pt x="835" y="459"/>
                  </a:lnTo>
                  <a:lnTo>
                    <a:pt x="832" y="460"/>
                  </a:lnTo>
                  <a:lnTo>
                    <a:pt x="830" y="463"/>
                  </a:lnTo>
                  <a:lnTo>
                    <a:pt x="827" y="467"/>
                  </a:lnTo>
                  <a:lnTo>
                    <a:pt x="826" y="467"/>
                  </a:lnTo>
                  <a:lnTo>
                    <a:pt x="825" y="467"/>
                  </a:lnTo>
                  <a:lnTo>
                    <a:pt x="825" y="468"/>
                  </a:lnTo>
                  <a:lnTo>
                    <a:pt x="823" y="469"/>
                  </a:lnTo>
                  <a:lnTo>
                    <a:pt x="818" y="471"/>
                  </a:lnTo>
                  <a:lnTo>
                    <a:pt x="815" y="471"/>
                  </a:lnTo>
                  <a:lnTo>
                    <a:pt x="814" y="471"/>
                  </a:lnTo>
                  <a:lnTo>
                    <a:pt x="811" y="471"/>
                  </a:lnTo>
                  <a:lnTo>
                    <a:pt x="811" y="468"/>
                  </a:lnTo>
                  <a:lnTo>
                    <a:pt x="813" y="468"/>
                  </a:lnTo>
                  <a:lnTo>
                    <a:pt x="817" y="465"/>
                  </a:lnTo>
                  <a:lnTo>
                    <a:pt x="815" y="464"/>
                  </a:lnTo>
                  <a:lnTo>
                    <a:pt x="814" y="463"/>
                  </a:lnTo>
                  <a:lnTo>
                    <a:pt x="815" y="459"/>
                  </a:lnTo>
                  <a:lnTo>
                    <a:pt x="817" y="460"/>
                  </a:lnTo>
                  <a:lnTo>
                    <a:pt x="818" y="460"/>
                  </a:lnTo>
                  <a:lnTo>
                    <a:pt x="819" y="457"/>
                  </a:lnTo>
                  <a:lnTo>
                    <a:pt x="819" y="456"/>
                  </a:lnTo>
                  <a:lnTo>
                    <a:pt x="811" y="455"/>
                  </a:lnTo>
                  <a:lnTo>
                    <a:pt x="807" y="460"/>
                  </a:lnTo>
                  <a:lnTo>
                    <a:pt x="806" y="463"/>
                  </a:lnTo>
                  <a:lnTo>
                    <a:pt x="806" y="465"/>
                  </a:lnTo>
                  <a:lnTo>
                    <a:pt x="806" y="467"/>
                  </a:lnTo>
                  <a:lnTo>
                    <a:pt x="806" y="468"/>
                  </a:lnTo>
                  <a:lnTo>
                    <a:pt x="805" y="469"/>
                  </a:lnTo>
                  <a:lnTo>
                    <a:pt x="801" y="471"/>
                  </a:lnTo>
                  <a:lnTo>
                    <a:pt x="801" y="472"/>
                  </a:lnTo>
                  <a:lnTo>
                    <a:pt x="799" y="474"/>
                  </a:lnTo>
                  <a:lnTo>
                    <a:pt x="797" y="474"/>
                  </a:lnTo>
                  <a:lnTo>
                    <a:pt x="797" y="472"/>
                  </a:lnTo>
                  <a:lnTo>
                    <a:pt x="796" y="472"/>
                  </a:lnTo>
                  <a:lnTo>
                    <a:pt x="796" y="469"/>
                  </a:lnTo>
                  <a:lnTo>
                    <a:pt x="796" y="468"/>
                  </a:lnTo>
                  <a:lnTo>
                    <a:pt x="796" y="464"/>
                  </a:lnTo>
                  <a:lnTo>
                    <a:pt x="792" y="460"/>
                  </a:lnTo>
                  <a:lnTo>
                    <a:pt x="790" y="459"/>
                  </a:lnTo>
                  <a:lnTo>
                    <a:pt x="788" y="459"/>
                  </a:lnTo>
                  <a:lnTo>
                    <a:pt x="786" y="460"/>
                  </a:lnTo>
                  <a:lnTo>
                    <a:pt x="786" y="461"/>
                  </a:lnTo>
                  <a:lnTo>
                    <a:pt x="780" y="457"/>
                  </a:lnTo>
                  <a:lnTo>
                    <a:pt x="776" y="453"/>
                  </a:lnTo>
                  <a:lnTo>
                    <a:pt x="774" y="453"/>
                  </a:lnTo>
                  <a:lnTo>
                    <a:pt x="774" y="455"/>
                  </a:lnTo>
                  <a:lnTo>
                    <a:pt x="774" y="456"/>
                  </a:lnTo>
                  <a:lnTo>
                    <a:pt x="774" y="461"/>
                  </a:lnTo>
                  <a:lnTo>
                    <a:pt x="773" y="463"/>
                  </a:lnTo>
                  <a:lnTo>
                    <a:pt x="772" y="463"/>
                  </a:lnTo>
                  <a:lnTo>
                    <a:pt x="770" y="463"/>
                  </a:lnTo>
                  <a:lnTo>
                    <a:pt x="770" y="465"/>
                  </a:lnTo>
                  <a:lnTo>
                    <a:pt x="772" y="467"/>
                  </a:lnTo>
                  <a:lnTo>
                    <a:pt x="770" y="468"/>
                  </a:lnTo>
                  <a:lnTo>
                    <a:pt x="770" y="469"/>
                  </a:lnTo>
                  <a:lnTo>
                    <a:pt x="770" y="471"/>
                  </a:lnTo>
                  <a:lnTo>
                    <a:pt x="772" y="472"/>
                  </a:lnTo>
                  <a:lnTo>
                    <a:pt x="772" y="473"/>
                  </a:lnTo>
                  <a:lnTo>
                    <a:pt x="772" y="474"/>
                  </a:lnTo>
                  <a:lnTo>
                    <a:pt x="773" y="474"/>
                  </a:lnTo>
                  <a:lnTo>
                    <a:pt x="774" y="476"/>
                  </a:lnTo>
                  <a:lnTo>
                    <a:pt x="774" y="476"/>
                  </a:lnTo>
                  <a:lnTo>
                    <a:pt x="776" y="477"/>
                  </a:lnTo>
                  <a:lnTo>
                    <a:pt x="777" y="480"/>
                  </a:lnTo>
                  <a:lnTo>
                    <a:pt x="781" y="482"/>
                  </a:lnTo>
                  <a:lnTo>
                    <a:pt x="781" y="485"/>
                  </a:lnTo>
                  <a:lnTo>
                    <a:pt x="781" y="486"/>
                  </a:lnTo>
                  <a:lnTo>
                    <a:pt x="782" y="488"/>
                  </a:lnTo>
                  <a:lnTo>
                    <a:pt x="788" y="492"/>
                  </a:lnTo>
                  <a:lnTo>
                    <a:pt x="788" y="494"/>
                  </a:lnTo>
                  <a:lnTo>
                    <a:pt x="785" y="494"/>
                  </a:lnTo>
                  <a:lnTo>
                    <a:pt x="781" y="494"/>
                  </a:lnTo>
                  <a:lnTo>
                    <a:pt x="780" y="501"/>
                  </a:lnTo>
                  <a:lnTo>
                    <a:pt x="782" y="502"/>
                  </a:lnTo>
                  <a:lnTo>
                    <a:pt x="784" y="505"/>
                  </a:lnTo>
                  <a:lnTo>
                    <a:pt x="786" y="513"/>
                  </a:lnTo>
                  <a:lnTo>
                    <a:pt x="784" y="517"/>
                  </a:lnTo>
                  <a:lnTo>
                    <a:pt x="782" y="518"/>
                  </a:lnTo>
                  <a:lnTo>
                    <a:pt x="782" y="523"/>
                  </a:lnTo>
                  <a:lnTo>
                    <a:pt x="784" y="526"/>
                  </a:lnTo>
                  <a:lnTo>
                    <a:pt x="785" y="526"/>
                  </a:lnTo>
                  <a:lnTo>
                    <a:pt x="785" y="527"/>
                  </a:lnTo>
                  <a:lnTo>
                    <a:pt x="785" y="529"/>
                  </a:lnTo>
                  <a:lnTo>
                    <a:pt x="781" y="531"/>
                  </a:lnTo>
                  <a:lnTo>
                    <a:pt x="776" y="531"/>
                  </a:lnTo>
                  <a:lnTo>
                    <a:pt x="773" y="530"/>
                  </a:lnTo>
                  <a:lnTo>
                    <a:pt x="770" y="530"/>
                  </a:lnTo>
                  <a:lnTo>
                    <a:pt x="768" y="534"/>
                  </a:lnTo>
                  <a:lnTo>
                    <a:pt x="763" y="534"/>
                  </a:lnTo>
                  <a:lnTo>
                    <a:pt x="764" y="536"/>
                  </a:lnTo>
                  <a:lnTo>
                    <a:pt x="767" y="536"/>
                  </a:lnTo>
                  <a:lnTo>
                    <a:pt x="767" y="538"/>
                  </a:lnTo>
                  <a:lnTo>
                    <a:pt x="765" y="538"/>
                  </a:lnTo>
                  <a:lnTo>
                    <a:pt x="767" y="540"/>
                  </a:lnTo>
                  <a:lnTo>
                    <a:pt x="761" y="542"/>
                  </a:lnTo>
                  <a:lnTo>
                    <a:pt x="760" y="542"/>
                  </a:lnTo>
                  <a:lnTo>
                    <a:pt x="755" y="544"/>
                  </a:lnTo>
                  <a:lnTo>
                    <a:pt x="749" y="547"/>
                  </a:lnTo>
                  <a:lnTo>
                    <a:pt x="749" y="548"/>
                  </a:lnTo>
                  <a:lnTo>
                    <a:pt x="749" y="550"/>
                  </a:lnTo>
                  <a:lnTo>
                    <a:pt x="748" y="551"/>
                  </a:lnTo>
                  <a:lnTo>
                    <a:pt x="748" y="552"/>
                  </a:lnTo>
                  <a:lnTo>
                    <a:pt x="745" y="555"/>
                  </a:lnTo>
                  <a:lnTo>
                    <a:pt x="736" y="556"/>
                  </a:lnTo>
                  <a:lnTo>
                    <a:pt x="734" y="554"/>
                  </a:lnTo>
                  <a:lnTo>
                    <a:pt x="732" y="551"/>
                  </a:lnTo>
                  <a:lnTo>
                    <a:pt x="732" y="548"/>
                  </a:lnTo>
                  <a:lnTo>
                    <a:pt x="728" y="547"/>
                  </a:lnTo>
                  <a:lnTo>
                    <a:pt x="727" y="550"/>
                  </a:lnTo>
                  <a:lnTo>
                    <a:pt x="718" y="555"/>
                  </a:lnTo>
                  <a:lnTo>
                    <a:pt x="711" y="555"/>
                  </a:lnTo>
                  <a:lnTo>
                    <a:pt x="708" y="556"/>
                  </a:lnTo>
                  <a:lnTo>
                    <a:pt x="708" y="558"/>
                  </a:lnTo>
                  <a:lnTo>
                    <a:pt x="710" y="559"/>
                  </a:lnTo>
                  <a:lnTo>
                    <a:pt x="710" y="562"/>
                  </a:lnTo>
                  <a:lnTo>
                    <a:pt x="708" y="562"/>
                  </a:lnTo>
                  <a:lnTo>
                    <a:pt x="707" y="564"/>
                  </a:lnTo>
                  <a:lnTo>
                    <a:pt x="710" y="567"/>
                  </a:lnTo>
                  <a:lnTo>
                    <a:pt x="711" y="568"/>
                  </a:lnTo>
                  <a:lnTo>
                    <a:pt x="710" y="569"/>
                  </a:lnTo>
                  <a:lnTo>
                    <a:pt x="706" y="571"/>
                  </a:lnTo>
                  <a:lnTo>
                    <a:pt x="705" y="573"/>
                  </a:lnTo>
                  <a:lnTo>
                    <a:pt x="703" y="577"/>
                  </a:lnTo>
                  <a:lnTo>
                    <a:pt x="699" y="580"/>
                  </a:lnTo>
                  <a:lnTo>
                    <a:pt x="697" y="581"/>
                  </a:lnTo>
                  <a:lnTo>
                    <a:pt x="690" y="591"/>
                  </a:lnTo>
                  <a:lnTo>
                    <a:pt x="691" y="593"/>
                  </a:lnTo>
                  <a:lnTo>
                    <a:pt x="693" y="594"/>
                  </a:lnTo>
                  <a:lnTo>
                    <a:pt x="694" y="594"/>
                  </a:lnTo>
                  <a:lnTo>
                    <a:pt x="695" y="593"/>
                  </a:lnTo>
                  <a:lnTo>
                    <a:pt x="695" y="592"/>
                  </a:lnTo>
                  <a:lnTo>
                    <a:pt x="697" y="593"/>
                  </a:lnTo>
                  <a:lnTo>
                    <a:pt x="699" y="596"/>
                  </a:lnTo>
                  <a:lnTo>
                    <a:pt x="698" y="597"/>
                  </a:lnTo>
                  <a:lnTo>
                    <a:pt x="698" y="598"/>
                  </a:lnTo>
                  <a:lnTo>
                    <a:pt x="699" y="601"/>
                  </a:lnTo>
                  <a:lnTo>
                    <a:pt x="702" y="604"/>
                  </a:lnTo>
                  <a:lnTo>
                    <a:pt x="703" y="605"/>
                  </a:lnTo>
                  <a:lnTo>
                    <a:pt x="703" y="608"/>
                  </a:lnTo>
                  <a:lnTo>
                    <a:pt x="706" y="612"/>
                  </a:lnTo>
                  <a:lnTo>
                    <a:pt x="707" y="612"/>
                  </a:lnTo>
                  <a:lnTo>
                    <a:pt x="707" y="613"/>
                  </a:lnTo>
                  <a:lnTo>
                    <a:pt x="710" y="620"/>
                  </a:lnTo>
                  <a:lnTo>
                    <a:pt x="711" y="623"/>
                  </a:lnTo>
                  <a:lnTo>
                    <a:pt x="715" y="627"/>
                  </a:lnTo>
                  <a:lnTo>
                    <a:pt x="716" y="629"/>
                  </a:lnTo>
                  <a:lnTo>
                    <a:pt x="718" y="631"/>
                  </a:lnTo>
                  <a:lnTo>
                    <a:pt x="716" y="633"/>
                  </a:lnTo>
                  <a:lnTo>
                    <a:pt x="716" y="634"/>
                  </a:lnTo>
                  <a:lnTo>
                    <a:pt x="716" y="637"/>
                  </a:lnTo>
                  <a:lnTo>
                    <a:pt x="716" y="638"/>
                  </a:lnTo>
                  <a:lnTo>
                    <a:pt x="718" y="639"/>
                  </a:lnTo>
                  <a:lnTo>
                    <a:pt x="718" y="641"/>
                  </a:lnTo>
                  <a:lnTo>
                    <a:pt x="716" y="643"/>
                  </a:lnTo>
                  <a:lnTo>
                    <a:pt x="716" y="646"/>
                  </a:lnTo>
                  <a:lnTo>
                    <a:pt x="716" y="647"/>
                  </a:lnTo>
                  <a:lnTo>
                    <a:pt x="718" y="650"/>
                  </a:lnTo>
                  <a:lnTo>
                    <a:pt x="718" y="653"/>
                  </a:lnTo>
                  <a:lnTo>
                    <a:pt x="720" y="654"/>
                  </a:lnTo>
                  <a:lnTo>
                    <a:pt x="720" y="658"/>
                  </a:lnTo>
                  <a:lnTo>
                    <a:pt x="723" y="660"/>
                  </a:lnTo>
                  <a:lnTo>
                    <a:pt x="722" y="664"/>
                  </a:lnTo>
                  <a:lnTo>
                    <a:pt x="723" y="667"/>
                  </a:lnTo>
                  <a:lnTo>
                    <a:pt x="723" y="670"/>
                  </a:lnTo>
                  <a:lnTo>
                    <a:pt x="726" y="676"/>
                  </a:lnTo>
                  <a:lnTo>
                    <a:pt x="726" y="678"/>
                  </a:lnTo>
                  <a:lnTo>
                    <a:pt x="730" y="691"/>
                  </a:lnTo>
                  <a:lnTo>
                    <a:pt x="730" y="692"/>
                  </a:lnTo>
                  <a:lnTo>
                    <a:pt x="734" y="697"/>
                  </a:lnTo>
                  <a:lnTo>
                    <a:pt x="735" y="697"/>
                  </a:lnTo>
                  <a:lnTo>
                    <a:pt x="737" y="699"/>
                  </a:lnTo>
                  <a:lnTo>
                    <a:pt x="737" y="700"/>
                  </a:lnTo>
                  <a:lnTo>
                    <a:pt x="737" y="701"/>
                  </a:lnTo>
                  <a:lnTo>
                    <a:pt x="737" y="704"/>
                  </a:lnTo>
                  <a:lnTo>
                    <a:pt x="739" y="704"/>
                  </a:lnTo>
                  <a:lnTo>
                    <a:pt x="739" y="705"/>
                  </a:lnTo>
                  <a:lnTo>
                    <a:pt x="739" y="708"/>
                  </a:lnTo>
                  <a:lnTo>
                    <a:pt x="737" y="712"/>
                  </a:lnTo>
                  <a:lnTo>
                    <a:pt x="739" y="714"/>
                  </a:lnTo>
                  <a:lnTo>
                    <a:pt x="740" y="714"/>
                  </a:lnTo>
                  <a:lnTo>
                    <a:pt x="739" y="717"/>
                  </a:lnTo>
                  <a:lnTo>
                    <a:pt x="739" y="718"/>
                  </a:lnTo>
                  <a:lnTo>
                    <a:pt x="739" y="720"/>
                  </a:lnTo>
                  <a:lnTo>
                    <a:pt x="740" y="721"/>
                  </a:lnTo>
                  <a:lnTo>
                    <a:pt x="739" y="726"/>
                  </a:lnTo>
                  <a:lnTo>
                    <a:pt x="736" y="729"/>
                  </a:lnTo>
                  <a:lnTo>
                    <a:pt x="735" y="732"/>
                  </a:lnTo>
                  <a:lnTo>
                    <a:pt x="737" y="734"/>
                  </a:lnTo>
                  <a:lnTo>
                    <a:pt x="737" y="736"/>
                  </a:lnTo>
                  <a:lnTo>
                    <a:pt x="736" y="740"/>
                  </a:lnTo>
                  <a:lnTo>
                    <a:pt x="734" y="745"/>
                  </a:lnTo>
                  <a:lnTo>
                    <a:pt x="734" y="747"/>
                  </a:lnTo>
                  <a:lnTo>
                    <a:pt x="732" y="750"/>
                  </a:lnTo>
                  <a:lnTo>
                    <a:pt x="731" y="755"/>
                  </a:lnTo>
                  <a:lnTo>
                    <a:pt x="730" y="757"/>
                  </a:lnTo>
                  <a:lnTo>
                    <a:pt x="728" y="757"/>
                  </a:lnTo>
                  <a:lnTo>
                    <a:pt x="724" y="759"/>
                  </a:lnTo>
                  <a:lnTo>
                    <a:pt x="723" y="763"/>
                  </a:lnTo>
                  <a:lnTo>
                    <a:pt x="726" y="769"/>
                  </a:lnTo>
                  <a:lnTo>
                    <a:pt x="730" y="771"/>
                  </a:lnTo>
                  <a:lnTo>
                    <a:pt x="728" y="776"/>
                  </a:lnTo>
                  <a:lnTo>
                    <a:pt x="730" y="778"/>
                  </a:lnTo>
                  <a:lnTo>
                    <a:pt x="730" y="779"/>
                  </a:lnTo>
                  <a:lnTo>
                    <a:pt x="730" y="780"/>
                  </a:lnTo>
                  <a:lnTo>
                    <a:pt x="730" y="783"/>
                  </a:lnTo>
                  <a:lnTo>
                    <a:pt x="728" y="784"/>
                  </a:lnTo>
                  <a:lnTo>
                    <a:pt x="728" y="786"/>
                  </a:lnTo>
                  <a:lnTo>
                    <a:pt x="728" y="790"/>
                  </a:lnTo>
                  <a:lnTo>
                    <a:pt x="728" y="791"/>
                  </a:lnTo>
                  <a:lnTo>
                    <a:pt x="727" y="792"/>
                  </a:lnTo>
                  <a:lnTo>
                    <a:pt x="728" y="794"/>
                  </a:lnTo>
                  <a:lnTo>
                    <a:pt x="728" y="795"/>
                  </a:lnTo>
                  <a:lnTo>
                    <a:pt x="724" y="800"/>
                  </a:lnTo>
                  <a:lnTo>
                    <a:pt x="720" y="800"/>
                  </a:lnTo>
                  <a:lnTo>
                    <a:pt x="723" y="805"/>
                  </a:lnTo>
                  <a:lnTo>
                    <a:pt x="726" y="803"/>
                  </a:lnTo>
                  <a:lnTo>
                    <a:pt x="728" y="802"/>
                  </a:lnTo>
                  <a:lnTo>
                    <a:pt x="728" y="804"/>
                  </a:lnTo>
                  <a:lnTo>
                    <a:pt x="727" y="807"/>
                  </a:lnTo>
                  <a:lnTo>
                    <a:pt x="727" y="808"/>
                  </a:lnTo>
                  <a:lnTo>
                    <a:pt x="728" y="808"/>
                  </a:lnTo>
                  <a:lnTo>
                    <a:pt x="730" y="808"/>
                  </a:lnTo>
                  <a:lnTo>
                    <a:pt x="730" y="809"/>
                  </a:lnTo>
                  <a:lnTo>
                    <a:pt x="728" y="812"/>
                  </a:lnTo>
                  <a:lnTo>
                    <a:pt x="736" y="821"/>
                  </a:lnTo>
                  <a:lnTo>
                    <a:pt x="736" y="823"/>
                  </a:lnTo>
                  <a:lnTo>
                    <a:pt x="737" y="824"/>
                  </a:lnTo>
                  <a:lnTo>
                    <a:pt x="735" y="824"/>
                  </a:lnTo>
                  <a:lnTo>
                    <a:pt x="732" y="824"/>
                  </a:lnTo>
                  <a:lnTo>
                    <a:pt x="731" y="825"/>
                  </a:lnTo>
                  <a:lnTo>
                    <a:pt x="732" y="825"/>
                  </a:lnTo>
                  <a:lnTo>
                    <a:pt x="732" y="827"/>
                  </a:lnTo>
                  <a:lnTo>
                    <a:pt x="731" y="828"/>
                  </a:lnTo>
                  <a:lnTo>
                    <a:pt x="730" y="828"/>
                  </a:lnTo>
                  <a:lnTo>
                    <a:pt x="726" y="827"/>
                  </a:lnTo>
                  <a:lnTo>
                    <a:pt x="718" y="834"/>
                  </a:lnTo>
                  <a:lnTo>
                    <a:pt x="719" y="836"/>
                  </a:lnTo>
                  <a:lnTo>
                    <a:pt x="722" y="837"/>
                  </a:lnTo>
                  <a:lnTo>
                    <a:pt x="723" y="841"/>
                  </a:lnTo>
                  <a:lnTo>
                    <a:pt x="730" y="844"/>
                  </a:lnTo>
                  <a:lnTo>
                    <a:pt x="732" y="845"/>
                  </a:lnTo>
                  <a:lnTo>
                    <a:pt x="732" y="849"/>
                  </a:lnTo>
                  <a:lnTo>
                    <a:pt x="732" y="853"/>
                  </a:lnTo>
                  <a:lnTo>
                    <a:pt x="732" y="856"/>
                  </a:lnTo>
                  <a:lnTo>
                    <a:pt x="732" y="857"/>
                  </a:lnTo>
                  <a:lnTo>
                    <a:pt x="732" y="861"/>
                  </a:lnTo>
                  <a:lnTo>
                    <a:pt x="732" y="862"/>
                  </a:lnTo>
                  <a:lnTo>
                    <a:pt x="734" y="865"/>
                  </a:lnTo>
                  <a:lnTo>
                    <a:pt x="736" y="867"/>
                  </a:lnTo>
                  <a:lnTo>
                    <a:pt x="739" y="869"/>
                  </a:lnTo>
                  <a:lnTo>
                    <a:pt x="739" y="871"/>
                  </a:lnTo>
                  <a:lnTo>
                    <a:pt x="737" y="873"/>
                  </a:lnTo>
                  <a:lnTo>
                    <a:pt x="736" y="874"/>
                  </a:lnTo>
                  <a:lnTo>
                    <a:pt x="736" y="875"/>
                  </a:lnTo>
                  <a:lnTo>
                    <a:pt x="736" y="877"/>
                  </a:lnTo>
                  <a:lnTo>
                    <a:pt x="736" y="881"/>
                  </a:lnTo>
                  <a:lnTo>
                    <a:pt x="731" y="885"/>
                  </a:lnTo>
                  <a:lnTo>
                    <a:pt x="727" y="883"/>
                  </a:lnTo>
                  <a:lnTo>
                    <a:pt x="726" y="883"/>
                  </a:lnTo>
                  <a:lnTo>
                    <a:pt x="726" y="885"/>
                  </a:lnTo>
                  <a:lnTo>
                    <a:pt x="726" y="886"/>
                  </a:lnTo>
                  <a:lnTo>
                    <a:pt x="724" y="887"/>
                  </a:lnTo>
                  <a:lnTo>
                    <a:pt x="723" y="889"/>
                  </a:lnTo>
                  <a:lnTo>
                    <a:pt x="720" y="895"/>
                  </a:lnTo>
                  <a:lnTo>
                    <a:pt x="719" y="894"/>
                  </a:lnTo>
                  <a:lnTo>
                    <a:pt x="719" y="891"/>
                  </a:lnTo>
                  <a:lnTo>
                    <a:pt x="720" y="889"/>
                  </a:lnTo>
                  <a:lnTo>
                    <a:pt x="715" y="879"/>
                  </a:lnTo>
                  <a:lnTo>
                    <a:pt x="712" y="879"/>
                  </a:lnTo>
                  <a:lnTo>
                    <a:pt x="711" y="881"/>
                  </a:lnTo>
                  <a:lnTo>
                    <a:pt x="708" y="881"/>
                  </a:lnTo>
                  <a:lnTo>
                    <a:pt x="708" y="878"/>
                  </a:lnTo>
                  <a:lnTo>
                    <a:pt x="707" y="877"/>
                  </a:lnTo>
                  <a:lnTo>
                    <a:pt x="705" y="877"/>
                  </a:lnTo>
                  <a:lnTo>
                    <a:pt x="699" y="879"/>
                  </a:lnTo>
                  <a:lnTo>
                    <a:pt x="693" y="885"/>
                  </a:lnTo>
                  <a:lnTo>
                    <a:pt x="693" y="886"/>
                  </a:lnTo>
                  <a:lnTo>
                    <a:pt x="693" y="889"/>
                  </a:lnTo>
                  <a:lnTo>
                    <a:pt x="690" y="889"/>
                  </a:lnTo>
                  <a:lnTo>
                    <a:pt x="682" y="889"/>
                  </a:lnTo>
                  <a:lnTo>
                    <a:pt x="679" y="889"/>
                  </a:lnTo>
                  <a:lnTo>
                    <a:pt x="678" y="889"/>
                  </a:lnTo>
                  <a:lnTo>
                    <a:pt x="669" y="886"/>
                  </a:lnTo>
                  <a:lnTo>
                    <a:pt x="666" y="883"/>
                  </a:lnTo>
                  <a:lnTo>
                    <a:pt x="665" y="882"/>
                  </a:lnTo>
                  <a:lnTo>
                    <a:pt x="660" y="879"/>
                  </a:lnTo>
                  <a:lnTo>
                    <a:pt x="654" y="881"/>
                  </a:lnTo>
                  <a:lnTo>
                    <a:pt x="653" y="882"/>
                  </a:lnTo>
                  <a:lnTo>
                    <a:pt x="652" y="882"/>
                  </a:lnTo>
                  <a:lnTo>
                    <a:pt x="650" y="886"/>
                  </a:lnTo>
                  <a:lnTo>
                    <a:pt x="650" y="889"/>
                  </a:lnTo>
                  <a:lnTo>
                    <a:pt x="648" y="890"/>
                  </a:lnTo>
                  <a:lnTo>
                    <a:pt x="646" y="890"/>
                  </a:lnTo>
                  <a:lnTo>
                    <a:pt x="644" y="891"/>
                  </a:lnTo>
                  <a:lnTo>
                    <a:pt x="643" y="891"/>
                  </a:lnTo>
                  <a:lnTo>
                    <a:pt x="644" y="894"/>
                  </a:lnTo>
                  <a:lnTo>
                    <a:pt x="643" y="894"/>
                  </a:lnTo>
                  <a:lnTo>
                    <a:pt x="641" y="896"/>
                  </a:lnTo>
                  <a:lnTo>
                    <a:pt x="639" y="898"/>
                  </a:lnTo>
                  <a:lnTo>
                    <a:pt x="637" y="899"/>
                  </a:lnTo>
                  <a:lnTo>
                    <a:pt x="631" y="906"/>
                  </a:lnTo>
                  <a:lnTo>
                    <a:pt x="631" y="907"/>
                  </a:lnTo>
                  <a:lnTo>
                    <a:pt x="631" y="908"/>
                  </a:lnTo>
                  <a:lnTo>
                    <a:pt x="628" y="911"/>
                  </a:lnTo>
                  <a:lnTo>
                    <a:pt x="627" y="910"/>
                  </a:lnTo>
                  <a:lnTo>
                    <a:pt x="627" y="907"/>
                  </a:lnTo>
                  <a:lnTo>
                    <a:pt x="628" y="906"/>
                  </a:lnTo>
                  <a:lnTo>
                    <a:pt x="627" y="906"/>
                  </a:lnTo>
                  <a:lnTo>
                    <a:pt x="625" y="906"/>
                  </a:lnTo>
                  <a:lnTo>
                    <a:pt x="624" y="906"/>
                  </a:lnTo>
                  <a:lnTo>
                    <a:pt x="623" y="907"/>
                  </a:lnTo>
                  <a:lnTo>
                    <a:pt x="623" y="908"/>
                  </a:lnTo>
                  <a:lnTo>
                    <a:pt x="616" y="911"/>
                  </a:lnTo>
                  <a:lnTo>
                    <a:pt x="615" y="910"/>
                  </a:lnTo>
                  <a:lnTo>
                    <a:pt x="614" y="907"/>
                  </a:lnTo>
                  <a:lnTo>
                    <a:pt x="610" y="910"/>
                  </a:lnTo>
                  <a:lnTo>
                    <a:pt x="607" y="907"/>
                  </a:lnTo>
                  <a:lnTo>
                    <a:pt x="603" y="907"/>
                  </a:lnTo>
                  <a:lnTo>
                    <a:pt x="603" y="908"/>
                  </a:lnTo>
                  <a:lnTo>
                    <a:pt x="602" y="910"/>
                  </a:lnTo>
                  <a:lnTo>
                    <a:pt x="600" y="910"/>
                  </a:lnTo>
                  <a:lnTo>
                    <a:pt x="598" y="910"/>
                  </a:lnTo>
                  <a:lnTo>
                    <a:pt x="598" y="911"/>
                  </a:lnTo>
                  <a:lnTo>
                    <a:pt x="598" y="914"/>
                  </a:lnTo>
                  <a:lnTo>
                    <a:pt x="599" y="915"/>
                  </a:lnTo>
                  <a:lnTo>
                    <a:pt x="599" y="916"/>
                  </a:lnTo>
                  <a:lnTo>
                    <a:pt x="596" y="916"/>
                  </a:lnTo>
                  <a:lnTo>
                    <a:pt x="594" y="915"/>
                  </a:lnTo>
                  <a:lnTo>
                    <a:pt x="592" y="916"/>
                  </a:lnTo>
                  <a:lnTo>
                    <a:pt x="592" y="918"/>
                  </a:lnTo>
                  <a:lnTo>
                    <a:pt x="592" y="919"/>
                  </a:lnTo>
                  <a:lnTo>
                    <a:pt x="588" y="919"/>
                  </a:lnTo>
                  <a:lnTo>
                    <a:pt x="587" y="919"/>
                  </a:lnTo>
                  <a:lnTo>
                    <a:pt x="577" y="935"/>
                  </a:lnTo>
                  <a:lnTo>
                    <a:pt x="575" y="936"/>
                  </a:lnTo>
                  <a:lnTo>
                    <a:pt x="569" y="935"/>
                  </a:lnTo>
                  <a:lnTo>
                    <a:pt x="567" y="933"/>
                  </a:lnTo>
                  <a:lnTo>
                    <a:pt x="565" y="933"/>
                  </a:lnTo>
                  <a:lnTo>
                    <a:pt x="559" y="932"/>
                  </a:lnTo>
                  <a:lnTo>
                    <a:pt x="557" y="931"/>
                  </a:lnTo>
                  <a:lnTo>
                    <a:pt x="540" y="915"/>
                  </a:lnTo>
                  <a:lnTo>
                    <a:pt x="538" y="914"/>
                  </a:lnTo>
                  <a:lnTo>
                    <a:pt x="538" y="912"/>
                  </a:lnTo>
                  <a:lnTo>
                    <a:pt x="537" y="911"/>
                  </a:lnTo>
                  <a:lnTo>
                    <a:pt x="529" y="903"/>
                  </a:lnTo>
                  <a:lnTo>
                    <a:pt x="526" y="902"/>
                  </a:lnTo>
                  <a:lnTo>
                    <a:pt x="525" y="902"/>
                  </a:lnTo>
                  <a:lnTo>
                    <a:pt x="524" y="900"/>
                  </a:lnTo>
                  <a:lnTo>
                    <a:pt x="519" y="898"/>
                  </a:lnTo>
                  <a:lnTo>
                    <a:pt x="517" y="896"/>
                  </a:lnTo>
                  <a:lnTo>
                    <a:pt x="508" y="894"/>
                  </a:lnTo>
                  <a:lnTo>
                    <a:pt x="490" y="887"/>
                  </a:lnTo>
                  <a:lnTo>
                    <a:pt x="488" y="887"/>
                  </a:lnTo>
                  <a:lnTo>
                    <a:pt x="470" y="889"/>
                  </a:lnTo>
                  <a:lnTo>
                    <a:pt x="466" y="889"/>
                  </a:lnTo>
                  <a:lnTo>
                    <a:pt x="463" y="886"/>
                  </a:lnTo>
                  <a:lnTo>
                    <a:pt x="462" y="883"/>
                  </a:lnTo>
                  <a:lnTo>
                    <a:pt x="459" y="883"/>
                  </a:lnTo>
                  <a:lnTo>
                    <a:pt x="457" y="883"/>
                  </a:lnTo>
                  <a:lnTo>
                    <a:pt x="455" y="883"/>
                  </a:lnTo>
                  <a:lnTo>
                    <a:pt x="445" y="878"/>
                  </a:lnTo>
                  <a:lnTo>
                    <a:pt x="425" y="874"/>
                  </a:lnTo>
                  <a:lnTo>
                    <a:pt x="417" y="878"/>
                  </a:lnTo>
                  <a:lnTo>
                    <a:pt x="401" y="887"/>
                  </a:lnTo>
                  <a:lnTo>
                    <a:pt x="389" y="889"/>
                  </a:lnTo>
                  <a:lnTo>
                    <a:pt x="383" y="887"/>
                  </a:lnTo>
                  <a:lnTo>
                    <a:pt x="383" y="881"/>
                  </a:lnTo>
                  <a:lnTo>
                    <a:pt x="380" y="877"/>
                  </a:lnTo>
                  <a:lnTo>
                    <a:pt x="379" y="877"/>
                  </a:lnTo>
                  <a:lnTo>
                    <a:pt x="376" y="875"/>
                  </a:lnTo>
                  <a:lnTo>
                    <a:pt x="376" y="874"/>
                  </a:lnTo>
                  <a:lnTo>
                    <a:pt x="377" y="871"/>
                  </a:lnTo>
                  <a:lnTo>
                    <a:pt x="376" y="869"/>
                  </a:lnTo>
                  <a:lnTo>
                    <a:pt x="379" y="869"/>
                  </a:lnTo>
                  <a:lnTo>
                    <a:pt x="380" y="869"/>
                  </a:lnTo>
                  <a:lnTo>
                    <a:pt x="383" y="870"/>
                  </a:lnTo>
                  <a:lnTo>
                    <a:pt x="384" y="869"/>
                  </a:lnTo>
                  <a:lnTo>
                    <a:pt x="383" y="867"/>
                  </a:lnTo>
                  <a:lnTo>
                    <a:pt x="383" y="866"/>
                  </a:lnTo>
                  <a:lnTo>
                    <a:pt x="379" y="866"/>
                  </a:lnTo>
                  <a:lnTo>
                    <a:pt x="376" y="866"/>
                  </a:lnTo>
                  <a:lnTo>
                    <a:pt x="375" y="864"/>
                  </a:lnTo>
                  <a:lnTo>
                    <a:pt x="375" y="862"/>
                  </a:lnTo>
                  <a:lnTo>
                    <a:pt x="372" y="861"/>
                  </a:lnTo>
                  <a:lnTo>
                    <a:pt x="369" y="862"/>
                  </a:lnTo>
                  <a:lnTo>
                    <a:pt x="368" y="862"/>
                  </a:lnTo>
                  <a:lnTo>
                    <a:pt x="368" y="861"/>
                  </a:lnTo>
                  <a:lnTo>
                    <a:pt x="369" y="860"/>
                  </a:lnTo>
                  <a:lnTo>
                    <a:pt x="367" y="860"/>
                  </a:lnTo>
                  <a:lnTo>
                    <a:pt x="364" y="857"/>
                  </a:lnTo>
                  <a:lnTo>
                    <a:pt x="364" y="857"/>
                  </a:lnTo>
                  <a:lnTo>
                    <a:pt x="364" y="852"/>
                  </a:lnTo>
                  <a:lnTo>
                    <a:pt x="363" y="854"/>
                  </a:lnTo>
                  <a:lnTo>
                    <a:pt x="363" y="856"/>
                  </a:lnTo>
                  <a:lnTo>
                    <a:pt x="363" y="857"/>
                  </a:lnTo>
                  <a:lnTo>
                    <a:pt x="362" y="857"/>
                  </a:lnTo>
                  <a:lnTo>
                    <a:pt x="360" y="857"/>
                  </a:lnTo>
                  <a:lnTo>
                    <a:pt x="355" y="860"/>
                  </a:lnTo>
                  <a:lnTo>
                    <a:pt x="354" y="865"/>
                  </a:lnTo>
                  <a:lnTo>
                    <a:pt x="359" y="865"/>
                  </a:lnTo>
                  <a:lnTo>
                    <a:pt x="362" y="865"/>
                  </a:lnTo>
                  <a:lnTo>
                    <a:pt x="363" y="870"/>
                  </a:lnTo>
                  <a:lnTo>
                    <a:pt x="362" y="873"/>
                  </a:lnTo>
                  <a:lnTo>
                    <a:pt x="362" y="878"/>
                  </a:lnTo>
                  <a:lnTo>
                    <a:pt x="359" y="878"/>
                  </a:lnTo>
                  <a:lnTo>
                    <a:pt x="351" y="871"/>
                  </a:lnTo>
                  <a:lnTo>
                    <a:pt x="342" y="870"/>
                  </a:lnTo>
                  <a:lnTo>
                    <a:pt x="342" y="867"/>
                  </a:lnTo>
                  <a:lnTo>
                    <a:pt x="343" y="865"/>
                  </a:lnTo>
                  <a:lnTo>
                    <a:pt x="344" y="860"/>
                  </a:lnTo>
                  <a:lnTo>
                    <a:pt x="342" y="860"/>
                  </a:lnTo>
                  <a:lnTo>
                    <a:pt x="339" y="858"/>
                  </a:lnTo>
                  <a:lnTo>
                    <a:pt x="338" y="856"/>
                  </a:lnTo>
                  <a:lnTo>
                    <a:pt x="338" y="852"/>
                  </a:lnTo>
                  <a:lnTo>
                    <a:pt x="340" y="849"/>
                  </a:lnTo>
                  <a:lnTo>
                    <a:pt x="344" y="848"/>
                  </a:lnTo>
                  <a:lnTo>
                    <a:pt x="346" y="848"/>
                  </a:lnTo>
                  <a:lnTo>
                    <a:pt x="346" y="845"/>
                  </a:lnTo>
                  <a:lnTo>
                    <a:pt x="342" y="841"/>
                  </a:lnTo>
                  <a:lnTo>
                    <a:pt x="339" y="840"/>
                  </a:lnTo>
                  <a:lnTo>
                    <a:pt x="337" y="841"/>
                  </a:lnTo>
                  <a:lnTo>
                    <a:pt x="331" y="844"/>
                  </a:lnTo>
                  <a:lnTo>
                    <a:pt x="331" y="838"/>
                  </a:lnTo>
                  <a:lnTo>
                    <a:pt x="331" y="837"/>
                  </a:lnTo>
                  <a:lnTo>
                    <a:pt x="331" y="836"/>
                  </a:lnTo>
                  <a:lnTo>
                    <a:pt x="331" y="834"/>
                  </a:lnTo>
                  <a:lnTo>
                    <a:pt x="330" y="831"/>
                  </a:lnTo>
                  <a:lnTo>
                    <a:pt x="326" y="829"/>
                  </a:lnTo>
                  <a:lnTo>
                    <a:pt x="325" y="828"/>
                  </a:lnTo>
                  <a:lnTo>
                    <a:pt x="323" y="828"/>
                  </a:lnTo>
                  <a:lnTo>
                    <a:pt x="323" y="825"/>
                  </a:lnTo>
                  <a:lnTo>
                    <a:pt x="322" y="825"/>
                  </a:lnTo>
                  <a:lnTo>
                    <a:pt x="319" y="828"/>
                  </a:lnTo>
                  <a:lnTo>
                    <a:pt x="321" y="834"/>
                  </a:lnTo>
                  <a:lnTo>
                    <a:pt x="321" y="836"/>
                  </a:lnTo>
                  <a:lnTo>
                    <a:pt x="322" y="836"/>
                  </a:lnTo>
                  <a:lnTo>
                    <a:pt x="319" y="840"/>
                  </a:lnTo>
                  <a:lnTo>
                    <a:pt x="317" y="841"/>
                  </a:lnTo>
                  <a:lnTo>
                    <a:pt x="315" y="842"/>
                  </a:lnTo>
                  <a:lnTo>
                    <a:pt x="314" y="842"/>
                  </a:lnTo>
                  <a:lnTo>
                    <a:pt x="314" y="841"/>
                  </a:lnTo>
                  <a:lnTo>
                    <a:pt x="313" y="838"/>
                  </a:lnTo>
                  <a:lnTo>
                    <a:pt x="313" y="834"/>
                  </a:lnTo>
                  <a:lnTo>
                    <a:pt x="311" y="833"/>
                  </a:lnTo>
                  <a:lnTo>
                    <a:pt x="311" y="831"/>
                  </a:lnTo>
                  <a:lnTo>
                    <a:pt x="311" y="829"/>
                  </a:lnTo>
                  <a:lnTo>
                    <a:pt x="313" y="828"/>
                  </a:lnTo>
                  <a:lnTo>
                    <a:pt x="310" y="824"/>
                  </a:lnTo>
                  <a:lnTo>
                    <a:pt x="307" y="824"/>
                  </a:lnTo>
                  <a:lnTo>
                    <a:pt x="306" y="824"/>
                  </a:lnTo>
                  <a:lnTo>
                    <a:pt x="305" y="824"/>
                  </a:lnTo>
                  <a:lnTo>
                    <a:pt x="302" y="824"/>
                  </a:lnTo>
                  <a:lnTo>
                    <a:pt x="300" y="824"/>
                  </a:lnTo>
                  <a:lnTo>
                    <a:pt x="300" y="824"/>
                  </a:lnTo>
                  <a:lnTo>
                    <a:pt x="300" y="823"/>
                  </a:lnTo>
                  <a:lnTo>
                    <a:pt x="298" y="823"/>
                  </a:lnTo>
                  <a:lnTo>
                    <a:pt x="297" y="824"/>
                  </a:lnTo>
                  <a:lnTo>
                    <a:pt x="297" y="827"/>
                  </a:lnTo>
                  <a:lnTo>
                    <a:pt x="300" y="828"/>
                  </a:lnTo>
                  <a:lnTo>
                    <a:pt x="300" y="829"/>
                  </a:lnTo>
                  <a:lnTo>
                    <a:pt x="300" y="832"/>
                  </a:lnTo>
                  <a:lnTo>
                    <a:pt x="300" y="833"/>
                  </a:lnTo>
                  <a:lnTo>
                    <a:pt x="300" y="833"/>
                  </a:lnTo>
                  <a:lnTo>
                    <a:pt x="298" y="833"/>
                  </a:lnTo>
                  <a:lnTo>
                    <a:pt x="297" y="833"/>
                  </a:lnTo>
                  <a:lnTo>
                    <a:pt x="296" y="832"/>
                  </a:lnTo>
                  <a:lnTo>
                    <a:pt x="293" y="831"/>
                  </a:lnTo>
                  <a:lnTo>
                    <a:pt x="286" y="833"/>
                  </a:lnTo>
                  <a:lnTo>
                    <a:pt x="284" y="837"/>
                  </a:lnTo>
                  <a:lnTo>
                    <a:pt x="281" y="834"/>
                  </a:lnTo>
                  <a:lnTo>
                    <a:pt x="277" y="836"/>
                  </a:lnTo>
                  <a:lnTo>
                    <a:pt x="275" y="836"/>
                  </a:lnTo>
                  <a:lnTo>
                    <a:pt x="271" y="840"/>
                  </a:lnTo>
                  <a:lnTo>
                    <a:pt x="269" y="842"/>
                  </a:lnTo>
                  <a:lnTo>
                    <a:pt x="268" y="844"/>
                  </a:lnTo>
                  <a:lnTo>
                    <a:pt x="267" y="845"/>
                  </a:lnTo>
                  <a:lnTo>
                    <a:pt x="265" y="850"/>
                  </a:lnTo>
                  <a:lnTo>
                    <a:pt x="265" y="853"/>
                  </a:lnTo>
                  <a:lnTo>
                    <a:pt x="267" y="854"/>
                  </a:lnTo>
                  <a:lnTo>
                    <a:pt x="267" y="857"/>
                  </a:lnTo>
                  <a:lnTo>
                    <a:pt x="264" y="857"/>
                  </a:lnTo>
                  <a:lnTo>
                    <a:pt x="263" y="857"/>
                  </a:lnTo>
                  <a:lnTo>
                    <a:pt x="257" y="861"/>
                  </a:lnTo>
                  <a:lnTo>
                    <a:pt x="255" y="861"/>
                  </a:lnTo>
                  <a:lnTo>
                    <a:pt x="251" y="866"/>
                  </a:lnTo>
                  <a:lnTo>
                    <a:pt x="253" y="869"/>
                  </a:lnTo>
                  <a:lnTo>
                    <a:pt x="255" y="869"/>
                  </a:lnTo>
                  <a:lnTo>
                    <a:pt x="256" y="873"/>
                  </a:lnTo>
                  <a:lnTo>
                    <a:pt x="255" y="873"/>
                  </a:lnTo>
                  <a:lnTo>
                    <a:pt x="252" y="875"/>
                  </a:lnTo>
                  <a:lnTo>
                    <a:pt x="253" y="879"/>
                  </a:lnTo>
                  <a:lnTo>
                    <a:pt x="256" y="879"/>
                  </a:lnTo>
                  <a:lnTo>
                    <a:pt x="259" y="882"/>
                  </a:lnTo>
                  <a:lnTo>
                    <a:pt x="261" y="885"/>
                  </a:lnTo>
                  <a:lnTo>
                    <a:pt x="263" y="885"/>
                  </a:lnTo>
                  <a:lnTo>
                    <a:pt x="264" y="885"/>
                  </a:lnTo>
                  <a:lnTo>
                    <a:pt x="267" y="886"/>
                  </a:lnTo>
                  <a:lnTo>
                    <a:pt x="268" y="885"/>
                  </a:lnTo>
                  <a:lnTo>
                    <a:pt x="268" y="889"/>
                  </a:lnTo>
                  <a:lnTo>
                    <a:pt x="268" y="889"/>
                  </a:lnTo>
                  <a:lnTo>
                    <a:pt x="269" y="891"/>
                  </a:lnTo>
                  <a:lnTo>
                    <a:pt x="269" y="890"/>
                  </a:lnTo>
                  <a:lnTo>
                    <a:pt x="271" y="889"/>
                  </a:lnTo>
                  <a:lnTo>
                    <a:pt x="269" y="887"/>
                  </a:lnTo>
                  <a:lnTo>
                    <a:pt x="271" y="887"/>
                  </a:lnTo>
                  <a:lnTo>
                    <a:pt x="273" y="889"/>
                  </a:lnTo>
                  <a:lnTo>
                    <a:pt x="275" y="889"/>
                  </a:lnTo>
                  <a:lnTo>
                    <a:pt x="276" y="889"/>
                  </a:lnTo>
                  <a:lnTo>
                    <a:pt x="276" y="889"/>
                  </a:lnTo>
                  <a:lnTo>
                    <a:pt x="282" y="889"/>
                  </a:lnTo>
                  <a:lnTo>
                    <a:pt x="286" y="889"/>
                  </a:lnTo>
                  <a:lnTo>
                    <a:pt x="286" y="887"/>
                  </a:lnTo>
                  <a:lnTo>
                    <a:pt x="286" y="885"/>
                  </a:lnTo>
                  <a:lnTo>
                    <a:pt x="285" y="883"/>
                  </a:lnTo>
                  <a:lnTo>
                    <a:pt x="286" y="882"/>
                  </a:lnTo>
                  <a:lnTo>
                    <a:pt x="288" y="883"/>
                  </a:lnTo>
                  <a:lnTo>
                    <a:pt x="289" y="885"/>
                  </a:lnTo>
                  <a:lnTo>
                    <a:pt x="289" y="882"/>
                  </a:lnTo>
                  <a:lnTo>
                    <a:pt x="292" y="881"/>
                  </a:lnTo>
                  <a:lnTo>
                    <a:pt x="296" y="879"/>
                  </a:lnTo>
                  <a:lnTo>
                    <a:pt x="297" y="879"/>
                  </a:lnTo>
                  <a:lnTo>
                    <a:pt x="297" y="881"/>
                  </a:lnTo>
                  <a:lnTo>
                    <a:pt x="300" y="882"/>
                  </a:lnTo>
                  <a:lnTo>
                    <a:pt x="304" y="881"/>
                  </a:lnTo>
                  <a:lnTo>
                    <a:pt x="304" y="879"/>
                  </a:lnTo>
                  <a:lnTo>
                    <a:pt x="305" y="878"/>
                  </a:lnTo>
                  <a:lnTo>
                    <a:pt x="307" y="878"/>
                  </a:lnTo>
                  <a:lnTo>
                    <a:pt x="307" y="879"/>
                  </a:lnTo>
                  <a:lnTo>
                    <a:pt x="309" y="882"/>
                  </a:lnTo>
                  <a:lnTo>
                    <a:pt x="309" y="883"/>
                  </a:lnTo>
                  <a:lnTo>
                    <a:pt x="310" y="883"/>
                  </a:lnTo>
                  <a:lnTo>
                    <a:pt x="313" y="886"/>
                  </a:lnTo>
                  <a:lnTo>
                    <a:pt x="314" y="889"/>
                  </a:lnTo>
                  <a:lnTo>
                    <a:pt x="311" y="891"/>
                  </a:lnTo>
                  <a:lnTo>
                    <a:pt x="310" y="891"/>
                  </a:lnTo>
                  <a:lnTo>
                    <a:pt x="307" y="891"/>
                  </a:lnTo>
                  <a:lnTo>
                    <a:pt x="309" y="890"/>
                  </a:lnTo>
                  <a:lnTo>
                    <a:pt x="309" y="889"/>
                  </a:lnTo>
                  <a:lnTo>
                    <a:pt x="307" y="887"/>
                  </a:lnTo>
                  <a:lnTo>
                    <a:pt x="304" y="890"/>
                  </a:lnTo>
                  <a:lnTo>
                    <a:pt x="305" y="895"/>
                  </a:lnTo>
                  <a:lnTo>
                    <a:pt x="305" y="896"/>
                  </a:lnTo>
                  <a:lnTo>
                    <a:pt x="305" y="899"/>
                  </a:lnTo>
                  <a:lnTo>
                    <a:pt x="306" y="902"/>
                  </a:lnTo>
                  <a:lnTo>
                    <a:pt x="306" y="903"/>
                  </a:lnTo>
                  <a:lnTo>
                    <a:pt x="304" y="906"/>
                  </a:lnTo>
                  <a:lnTo>
                    <a:pt x="300" y="910"/>
                  </a:lnTo>
                  <a:lnTo>
                    <a:pt x="296" y="908"/>
                  </a:lnTo>
                  <a:lnTo>
                    <a:pt x="298" y="903"/>
                  </a:lnTo>
                  <a:lnTo>
                    <a:pt x="294" y="899"/>
                  </a:lnTo>
                  <a:lnTo>
                    <a:pt x="294" y="898"/>
                  </a:lnTo>
                  <a:lnTo>
                    <a:pt x="290" y="896"/>
                  </a:lnTo>
                  <a:lnTo>
                    <a:pt x="289" y="894"/>
                  </a:lnTo>
                  <a:lnTo>
                    <a:pt x="282" y="893"/>
                  </a:lnTo>
                  <a:lnTo>
                    <a:pt x="282" y="894"/>
                  </a:lnTo>
                  <a:lnTo>
                    <a:pt x="281" y="896"/>
                  </a:lnTo>
                  <a:lnTo>
                    <a:pt x="278" y="900"/>
                  </a:lnTo>
                  <a:lnTo>
                    <a:pt x="275" y="900"/>
                  </a:lnTo>
                  <a:lnTo>
                    <a:pt x="273" y="902"/>
                  </a:lnTo>
                  <a:lnTo>
                    <a:pt x="271" y="902"/>
                  </a:lnTo>
                  <a:lnTo>
                    <a:pt x="271" y="903"/>
                  </a:lnTo>
                  <a:lnTo>
                    <a:pt x="268" y="906"/>
                  </a:lnTo>
                  <a:lnTo>
                    <a:pt x="265" y="907"/>
                  </a:lnTo>
                  <a:lnTo>
                    <a:pt x="267" y="911"/>
                  </a:lnTo>
                  <a:lnTo>
                    <a:pt x="267" y="912"/>
                  </a:lnTo>
                  <a:lnTo>
                    <a:pt x="268" y="914"/>
                  </a:lnTo>
                  <a:lnTo>
                    <a:pt x="268" y="914"/>
                  </a:lnTo>
                  <a:lnTo>
                    <a:pt x="273" y="914"/>
                  </a:lnTo>
                  <a:lnTo>
                    <a:pt x="276" y="916"/>
                  </a:lnTo>
                  <a:lnTo>
                    <a:pt x="273" y="918"/>
                  </a:lnTo>
                  <a:lnTo>
                    <a:pt x="272" y="918"/>
                  </a:lnTo>
                  <a:lnTo>
                    <a:pt x="269" y="918"/>
                  </a:lnTo>
                  <a:lnTo>
                    <a:pt x="268" y="919"/>
                  </a:lnTo>
                  <a:lnTo>
                    <a:pt x="256" y="920"/>
                  </a:lnTo>
                  <a:lnTo>
                    <a:pt x="253" y="920"/>
                  </a:lnTo>
                  <a:lnTo>
                    <a:pt x="248" y="918"/>
                  </a:lnTo>
                  <a:lnTo>
                    <a:pt x="247" y="918"/>
                  </a:lnTo>
                  <a:lnTo>
                    <a:pt x="245" y="920"/>
                  </a:lnTo>
                  <a:lnTo>
                    <a:pt x="244" y="920"/>
                  </a:lnTo>
                  <a:lnTo>
                    <a:pt x="240" y="920"/>
                  </a:lnTo>
                  <a:lnTo>
                    <a:pt x="238" y="920"/>
                  </a:lnTo>
                  <a:lnTo>
                    <a:pt x="236" y="920"/>
                  </a:lnTo>
                  <a:lnTo>
                    <a:pt x="235" y="920"/>
                  </a:lnTo>
                  <a:lnTo>
                    <a:pt x="231" y="919"/>
                  </a:lnTo>
                  <a:lnTo>
                    <a:pt x="228" y="919"/>
                  </a:lnTo>
                  <a:lnTo>
                    <a:pt x="226" y="916"/>
                  </a:lnTo>
                  <a:lnTo>
                    <a:pt x="220" y="911"/>
                  </a:lnTo>
                  <a:lnTo>
                    <a:pt x="220" y="910"/>
                  </a:lnTo>
                  <a:lnTo>
                    <a:pt x="219" y="908"/>
                  </a:lnTo>
                  <a:lnTo>
                    <a:pt x="219" y="907"/>
                  </a:lnTo>
                  <a:lnTo>
                    <a:pt x="220" y="904"/>
                  </a:lnTo>
                  <a:lnTo>
                    <a:pt x="218" y="902"/>
                  </a:lnTo>
                  <a:lnTo>
                    <a:pt x="211" y="902"/>
                  </a:lnTo>
                  <a:lnTo>
                    <a:pt x="210" y="900"/>
                  </a:lnTo>
                  <a:lnTo>
                    <a:pt x="207" y="899"/>
                  </a:lnTo>
                  <a:lnTo>
                    <a:pt x="205" y="900"/>
                  </a:lnTo>
                  <a:lnTo>
                    <a:pt x="203" y="902"/>
                  </a:lnTo>
                  <a:lnTo>
                    <a:pt x="202" y="903"/>
                  </a:lnTo>
                  <a:lnTo>
                    <a:pt x="201" y="903"/>
                  </a:lnTo>
                  <a:lnTo>
                    <a:pt x="199" y="900"/>
                  </a:lnTo>
                  <a:lnTo>
                    <a:pt x="199" y="899"/>
                  </a:lnTo>
                  <a:lnTo>
                    <a:pt x="195" y="896"/>
                  </a:lnTo>
                  <a:lnTo>
                    <a:pt x="193" y="898"/>
                  </a:lnTo>
                  <a:lnTo>
                    <a:pt x="190" y="900"/>
                  </a:lnTo>
                  <a:lnTo>
                    <a:pt x="189" y="902"/>
                  </a:lnTo>
                  <a:lnTo>
                    <a:pt x="189" y="903"/>
                  </a:lnTo>
                  <a:lnTo>
                    <a:pt x="187" y="904"/>
                  </a:lnTo>
                  <a:lnTo>
                    <a:pt x="186" y="904"/>
                  </a:lnTo>
                  <a:lnTo>
                    <a:pt x="183" y="907"/>
                  </a:lnTo>
                  <a:lnTo>
                    <a:pt x="183" y="908"/>
                  </a:lnTo>
                  <a:lnTo>
                    <a:pt x="182" y="908"/>
                  </a:lnTo>
                  <a:lnTo>
                    <a:pt x="181" y="908"/>
                  </a:lnTo>
                  <a:lnTo>
                    <a:pt x="178" y="907"/>
                  </a:lnTo>
                  <a:lnTo>
                    <a:pt x="177" y="908"/>
                  </a:lnTo>
                  <a:lnTo>
                    <a:pt x="176" y="910"/>
                  </a:lnTo>
                  <a:lnTo>
                    <a:pt x="174" y="910"/>
                  </a:lnTo>
                  <a:lnTo>
                    <a:pt x="174" y="912"/>
                  </a:lnTo>
                  <a:lnTo>
                    <a:pt x="173" y="912"/>
                  </a:lnTo>
                  <a:lnTo>
                    <a:pt x="170" y="912"/>
                  </a:lnTo>
                  <a:lnTo>
                    <a:pt x="168" y="912"/>
                  </a:lnTo>
                  <a:lnTo>
                    <a:pt x="166" y="915"/>
                  </a:lnTo>
                  <a:lnTo>
                    <a:pt x="165" y="918"/>
                  </a:lnTo>
                  <a:lnTo>
                    <a:pt x="164" y="920"/>
                  </a:lnTo>
                  <a:lnTo>
                    <a:pt x="160" y="922"/>
                  </a:lnTo>
                  <a:lnTo>
                    <a:pt x="157" y="920"/>
                  </a:lnTo>
                  <a:lnTo>
                    <a:pt x="154" y="920"/>
                  </a:lnTo>
                  <a:lnTo>
                    <a:pt x="152" y="920"/>
                  </a:lnTo>
                  <a:lnTo>
                    <a:pt x="149" y="923"/>
                  </a:lnTo>
                  <a:lnTo>
                    <a:pt x="147" y="924"/>
                  </a:lnTo>
                  <a:lnTo>
                    <a:pt x="141" y="924"/>
                  </a:lnTo>
                  <a:lnTo>
                    <a:pt x="140" y="923"/>
                  </a:lnTo>
                  <a:lnTo>
                    <a:pt x="139" y="923"/>
                  </a:lnTo>
                  <a:lnTo>
                    <a:pt x="136" y="922"/>
                  </a:lnTo>
                  <a:lnTo>
                    <a:pt x="131" y="922"/>
                  </a:lnTo>
                  <a:lnTo>
                    <a:pt x="127" y="922"/>
                  </a:lnTo>
                  <a:lnTo>
                    <a:pt x="124" y="922"/>
                  </a:lnTo>
                  <a:lnTo>
                    <a:pt x="121" y="924"/>
                  </a:lnTo>
                  <a:lnTo>
                    <a:pt x="121" y="925"/>
                  </a:lnTo>
                  <a:lnTo>
                    <a:pt x="120" y="927"/>
                  </a:lnTo>
                  <a:lnTo>
                    <a:pt x="119" y="927"/>
                  </a:lnTo>
                  <a:lnTo>
                    <a:pt x="118" y="927"/>
                  </a:lnTo>
                  <a:lnTo>
                    <a:pt x="112" y="924"/>
                  </a:lnTo>
                  <a:lnTo>
                    <a:pt x="110" y="922"/>
                  </a:lnTo>
                  <a:lnTo>
                    <a:pt x="110" y="919"/>
                  </a:lnTo>
                  <a:lnTo>
                    <a:pt x="111" y="918"/>
                  </a:lnTo>
                  <a:lnTo>
                    <a:pt x="110" y="914"/>
                  </a:lnTo>
                  <a:lnTo>
                    <a:pt x="108" y="910"/>
                  </a:lnTo>
                  <a:lnTo>
                    <a:pt x="107" y="910"/>
                  </a:lnTo>
                  <a:lnTo>
                    <a:pt x="100" y="908"/>
                  </a:lnTo>
                  <a:lnTo>
                    <a:pt x="91" y="911"/>
                  </a:lnTo>
                  <a:lnTo>
                    <a:pt x="89" y="908"/>
                  </a:lnTo>
                  <a:lnTo>
                    <a:pt x="85" y="908"/>
                  </a:lnTo>
                  <a:lnTo>
                    <a:pt x="82" y="916"/>
                  </a:lnTo>
                  <a:lnTo>
                    <a:pt x="78" y="920"/>
                  </a:lnTo>
                  <a:lnTo>
                    <a:pt x="66" y="924"/>
                  </a:lnTo>
                  <a:lnTo>
                    <a:pt x="58" y="925"/>
                  </a:lnTo>
                  <a:lnTo>
                    <a:pt x="56" y="927"/>
                  </a:lnTo>
                  <a:lnTo>
                    <a:pt x="50" y="929"/>
                  </a:lnTo>
                  <a:lnTo>
                    <a:pt x="46" y="929"/>
                  </a:lnTo>
                  <a:lnTo>
                    <a:pt x="45" y="929"/>
                  </a:lnTo>
                  <a:lnTo>
                    <a:pt x="40" y="924"/>
                  </a:lnTo>
                  <a:lnTo>
                    <a:pt x="37" y="920"/>
                  </a:lnTo>
                  <a:lnTo>
                    <a:pt x="33" y="918"/>
                  </a:lnTo>
                  <a:lnTo>
                    <a:pt x="34" y="918"/>
                  </a:lnTo>
                  <a:lnTo>
                    <a:pt x="36" y="918"/>
                  </a:lnTo>
                  <a:lnTo>
                    <a:pt x="37" y="919"/>
                  </a:lnTo>
                  <a:lnTo>
                    <a:pt x="40" y="918"/>
                  </a:lnTo>
                  <a:lnTo>
                    <a:pt x="42" y="916"/>
                  </a:lnTo>
                  <a:lnTo>
                    <a:pt x="44" y="916"/>
                  </a:lnTo>
                  <a:lnTo>
                    <a:pt x="45" y="918"/>
                  </a:lnTo>
                  <a:lnTo>
                    <a:pt x="46" y="915"/>
                  </a:lnTo>
                  <a:lnTo>
                    <a:pt x="48" y="916"/>
                  </a:lnTo>
                  <a:lnTo>
                    <a:pt x="49" y="914"/>
                  </a:lnTo>
                  <a:lnTo>
                    <a:pt x="46" y="912"/>
                  </a:lnTo>
                  <a:lnTo>
                    <a:pt x="46" y="910"/>
                  </a:lnTo>
                  <a:lnTo>
                    <a:pt x="45" y="907"/>
                  </a:lnTo>
                  <a:lnTo>
                    <a:pt x="46" y="904"/>
                  </a:lnTo>
                  <a:lnTo>
                    <a:pt x="50" y="902"/>
                  </a:lnTo>
                  <a:lnTo>
                    <a:pt x="46" y="904"/>
                  </a:lnTo>
                  <a:lnTo>
                    <a:pt x="45" y="904"/>
                  </a:lnTo>
                  <a:lnTo>
                    <a:pt x="42" y="904"/>
                  </a:lnTo>
                  <a:lnTo>
                    <a:pt x="38" y="903"/>
                  </a:lnTo>
                  <a:lnTo>
                    <a:pt x="37" y="903"/>
                  </a:lnTo>
                  <a:lnTo>
                    <a:pt x="36" y="904"/>
                  </a:lnTo>
                  <a:lnTo>
                    <a:pt x="33" y="907"/>
                  </a:lnTo>
                  <a:lnTo>
                    <a:pt x="30" y="910"/>
                  </a:lnTo>
                  <a:lnTo>
                    <a:pt x="25" y="910"/>
                  </a:lnTo>
                  <a:lnTo>
                    <a:pt x="25" y="908"/>
                  </a:lnTo>
                  <a:lnTo>
                    <a:pt x="24" y="907"/>
                  </a:lnTo>
                  <a:lnTo>
                    <a:pt x="20" y="904"/>
                  </a:lnTo>
                  <a:lnTo>
                    <a:pt x="21" y="903"/>
                  </a:lnTo>
                  <a:lnTo>
                    <a:pt x="21" y="902"/>
                  </a:lnTo>
                  <a:lnTo>
                    <a:pt x="21" y="898"/>
                  </a:lnTo>
                  <a:lnTo>
                    <a:pt x="19" y="896"/>
                  </a:lnTo>
                  <a:lnTo>
                    <a:pt x="16" y="894"/>
                  </a:lnTo>
                  <a:lnTo>
                    <a:pt x="16" y="891"/>
                  </a:lnTo>
                  <a:lnTo>
                    <a:pt x="15" y="889"/>
                  </a:lnTo>
                  <a:lnTo>
                    <a:pt x="15" y="887"/>
                  </a:lnTo>
                  <a:lnTo>
                    <a:pt x="15" y="887"/>
                  </a:lnTo>
                  <a:lnTo>
                    <a:pt x="15" y="886"/>
                  </a:lnTo>
                  <a:lnTo>
                    <a:pt x="11" y="883"/>
                  </a:lnTo>
                  <a:lnTo>
                    <a:pt x="11" y="882"/>
                  </a:lnTo>
                  <a:lnTo>
                    <a:pt x="9" y="882"/>
                  </a:lnTo>
                  <a:lnTo>
                    <a:pt x="8" y="881"/>
                  </a:lnTo>
                  <a:lnTo>
                    <a:pt x="5" y="878"/>
                  </a:lnTo>
                  <a:lnTo>
                    <a:pt x="4" y="875"/>
                  </a:lnTo>
                  <a:lnTo>
                    <a:pt x="3" y="873"/>
                  </a:lnTo>
                  <a:lnTo>
                    <a:pt x="3" y="870"/>
                  </a:lnTo>
                  <a:lnTo>
                    <a:pt x="3" y="865"/>
                  </a:lnTo>
                  <a:lnTo>
                    <a:pt x="3" y="864"/>
                  </a:lnTo>
                  <a:lnTo>
                    <a:pt x="0" y="860"/>
                  </a:lnTo>
                  <a:lnTo>
                    <a:pt x="1" y="857"/>
                  </a:lnTo>
                  <a:lnTo>
                    <a:pt x="5" y="856"/>
                  </a:lnTo>
                  <a:lnTo>
                    <a:pt x="5" y="854"/>
                  </a:lnTo>
                  <a:lnTo>
                    <a:pt x="7" y="854"/>
                  </a:lnTo>
                  <a:lnTo>
                    <a:pt x="8" y="853"/>
                  </a:lnTo>
                  <a:lnTo>
                    <a:pt x="9" y="852"/>
                  </a:lnTo>
                  <a:lnTo>
                    <a:pt x="11" y="850"/>
                  </a:lnTo>
                  <a:lnTo>
                    <a:pt x="11" y="849"/>
                  </a:lnTo>
                  <a:lnTo>
                    <a:pt x="12" y="846"/>
                  </a:lnTo>
                  <a:lnTo>
                    <a:pt x="12" y="845"/>
                  </a:lnTo>
                  <a:lnTo>
                    <a:pt x="12" y="842"/>
                  </a:lnTo>
                  <a:lnTo>
                    <a:pt x="11" y="841"/>
                  </a:lnTo>
                  <a:lnTo>
                    <a:pt x="9" y="836"/>
                  </a:lnTo>
                  <a:lnTo>
                    <a:pt x="9" y="834"/>
                  </a:lnTo>
                  <a:lnTo>
                    <a:pt x="8" y="833"/>
                  </a:lnTo>
                  <a:lnTo>
                    <a:pt x="8" y="831"/>
                  </a:lnTo>
                  <a:lnTo>
                    <a:pt x="7" y="824"/>
                  </a:lnTo>
                  <a:lnTo>
                    <a:pt x="11" y="816"/>
                  </a:lnTo>
                  <a:lnTo>
                    <a:pt x="12" y="812"/>
                  </a:lnTo>
                  <a:lnTo>
                    <a:pt x="13" y="811"/>
                  </a:lnTo>
                  <a:lnTo>
                    <a:pt x="15" y="805"/>
                  </a:lnTo>
                  <a:lnTo>
                    <a:pt x="16" y="800"/>
                  </a:lnTo>
                  <a:lnTo>
                    <a:pt x="16" y="795"/>
                  </a:lnTo>
                  <a:lnTo>
                    <a:pt x="16" y="792"/>
                  </a:lnTo>
                  <a:lnTo>
                    <a:pt x="15" y="788"/>
                  </a:lnTo>
                  <a:lnTo>
                    <a:pt x="16" y="783"/>
                  </a:lnTo>
                  <a:lnTo>
                    <a:pt x="19" y="782"/>
                  </a:lnTo>
                  <a:lnTo>
                    <a:pt x="21" y="779"/>
                  </a:lnTo>
                  <a:lnTo>
                    <a:pt x="23" y="776"/>
                  </a:lnTo>
                  <a:lnTo>
                    <a:pt x="23" y="774"/>
                  </a:lnTo>
                  <a:lnTo>
                    <a:pt x="23" y="771"/>
                  </a:lnTo>
                  <a:lnTo>
                    <a:pt x="23" y="767"/>
                  </a:lnTo>
                  <a:lnTo>
                    <a:pt x="23" y="766"/>
                  </a:lnTo>
                  <a:lnTo>
                    <a:pt x="23" y="765"/>
                  </a:lnTo>
                  <a:lnTo>
                    <a:pt x="23" y="763"/>
                  </a:lnTo>
                  <a:lnTo>
                    <a:pt x="24" y="762"/>
                  </a:lnTo>
                  <a:lnTo>
                    <a:pt x="24" y="761"/>
                  </a:lnTo>
                  <a:lnTo>
                    <a:pt x="25" y="761"/>
                  </a:lnTo>
                  <a:lnTo>
                    <a:pt x="27" y="761"/>
                  </a:lnTo>
                  <a:lnTo>
                    <a:pt x="29" y="757"/>
                  </a:lnTo>
                  <a:lnTo>
                    <a:pt x="30" y="755"/>
                  </a:lnTo>
                  <a:lnTo>
                    <a:pt x="32" y="754"/>
                  </a:lnTo>
                  <a:lnTo>
                    <a:pt x="32" y="753"/>
                  </a:lnTo>
                  <a:lnTo>
                    <a:pt x="34" y="747"/>
                  </a:lnTo>
                  <a:lnTo>
                    <a:pt x="36" y="746"/>
                  </a:lnTo>
                  <a:lnTo>
                    <a:pt x="36" y="745"/>
                  </a:lnTo>
                  <a:lnTo>
                    <a:pt x="34" y="741"/>
                  </a:lnTo>
                  <a:lnTo>
                    <a:pt x="34" y="738"/>
                  </a:lnTo>
                  <a:lnTo>
                    <a:pt x="33" y="737"/>
                  </a:lnTo>
                  <a:lnTo>
                    <a:pt x="32" y="734"/>
                  </a:lnTo>
                  <a:lnTo>
                    <a:pt x="32" y="733"/>
                  </a:lnTo>
                  <a:lnTo>
                    <a:pt x="30" y="732"/>
                  </a:lnTo>
                  <a:lnTo>
                    <a:pt x="28" y="730"/>
                  </a:lnTo>
                  <a:lnTo>
                    <a:pt x="27" y="729"/>
                  </a:lnTo>
                  <a:lnTo>
                    <a:pt x="25" y="726"/>
                  </a:lnTo>
                  <a:lnTo>
                    <a:pt x="24" y="726"/>
                  </a:lnTo>
                  <a:lnTo>
                    <a:pt x="24" y="725"/>
                  </a:lnTo>
                  <a:lnTo>
                    <a:pt x="21" y="720"/>
                  </a:lnTo>
                  <a:lnTo>
                    <a:pt x="23" y="711"/>
                  </a:lnTo>
                  <a:lnTo>
                    <a:pt x="23" y="709"/>
                  </a:lnTo>
                  <a:lnTo>
                    <a:pt x="21" y="703"/>
                  </a:lnTo>
                  <a:lnTo>
                    <a:pt x="21" y="701"/>
                  </a:lnTo>
                  <a:lnTo>
                    <a:pt x="21" y="699"/>
                  </a:lnTo>
                  <a:lnTo>
                    <a:pt x="23" y="697"/>
                  </a:lnTo>
                  <a:lnTo>
                    <a:pt x="23" y="697"/>
                  </a:lnTo>
                  <a:lnTo>
                    <a:pt x="24" y="696"/>
                  </a:lnTo>
                  <a:lnTo>
                    <a:pt x="24" y="693"/>
                  </a:lnTo>
                  <a:lnTo>
                    <a:pt x="25" y="691"/>
                  </a:lnTo>
                  <a:lnTo>
                    <a:pt x="24" y="687"/>
                  </a:lnTo>
                  <a:lnTo>
                    <a:pt x="24" y="685"/>
                  </a:lnTo>
                  <a:lnTo>
                    <a:pt x="27" y="683"/>
                  </a:lnTo>
                  <a:lnTo>
                    <a:pt x="28" y="680"/>
                  </a:lnTo>
                  <a:lnTo>
                    <a:pt x="30" y="679"/>
                  </a:lnTo>
                  <a:lnTo>
                    <a:pt x="32" y="676"/>
                  </a:lnTo>
                  <a:lnTo>
                    <a:pt x="32" y="674"/>
                  </a:lnTo>
                  <a:lnTo>
                    <a:pt x="32" y="670"/>
                  </a:lnTo>
                  <a:lnTo>
                    <a:pt x="34" y="666"/>
                  </a:lnTo>
                  <a:lnTo>
                    <a:pt x="36" y="664"/>
                  </a:lnTo>
                  <a:lnTo>
                    <a:pt x="37" y="664"/>
                  </a:lnTo>
                  <a:lnTo>
                    <a:pt x="40" y="659"/>
                  </a:lnTo>
                  <a:lnTo>
                    <a:pt x="41" y="656"/>
                  </a:lnTo>
                  <a:lnTo>
                    <a:pt x="42" y="654"/>
                  </a:lnTo>
                  <a:lnTo>
                    <a:pt x="44" y="650"/>
                  </a:lnTo>
                  <a:lnTo>
                    <a:pt x="48" y="645"/>
                  </a:lnTo>
                  <a:lnTo>
                    <a:pt x="50" y="643"/>
                  </a:lnTo>
                  <a:lnTo>
                    <a:pt x="52" y="638"/>
                  </a:lnTo>
                  <a:lnTo>
                    <a:pt x="54" y="630"/>
                  </a:lnTo>
                  <a:lnTo>
                    <a:pt x="54" y="629"/>
                  </a:lnTo>
                  <a:lnTo>
                    <a:pt x="59" y="610"/>
                  </a:lnTo>
                  <a:lnTo>
                    <a:pt x="62" y="606"/>
                  </a:lnTo>
                  <a:lnTo>
                    <a:pt x="65" y="606"/>
                  </a:lnTo>
                  <a:lnTo>
                    <a:pt x="71" y="602"/>
                  </a:lnTo>
                  <a:lnTo>
                    <a:pt x="73" y="602"/>
                  </a:lnTo>
                  <a:lnTo>
                    <a:pt x="74" y="601"/>
                  </a:lnTo>
                  <a:lnTo>
                    <a:pt x="74" y="600"/>
                  </a:lnTo>
                  <a:lnTo>
                    <a:pt x="74" y="598"/>
                  </a:lnTo>
                  <a:lnTo>
                    <a:pt x="74" y="597"/>
                  </a:lnTo>
                  <a:lnTo>
                    <a:pt x="74" y="594"/>
                  </a:lnTo>
                  <a:lnTo>
                    <a:pt x="73" y="589"/>
                  </a:lnTo>
                  <a:lnTo>
                    <a:pt x="73" y="585"/>
                  </a:lnTo>
                  <a:lnTo>
                    <a:pt x="71" y="576"/>
                  </a:lnTo>
                  <a:lnTo>
                    <a:pt x="71" y="571"/>
                  </a:lnTo>
                  <a:lnTo>
                    <a:pt x="75" y="562"/>
                  </a:lnTo>
                  <a:lnTo>
                    <a:pt x="78" y="556"/>
                  </a:lnTo>
                  <a:lnTo>
                    <a:pt x="78" y="554"/>
                  </a:lnTo>
                  <a:lnTo>
                    <a:pt x="79" y="550"/>
                  </a:lnTo>
                  <a:lnTo>
                    <a:pt x="79" y="548"/>
                  </a:lnTo>
                  <a:lnTo>
                    <a:pt x="81" y="546"/>
                  </a:lnTo>
                  <a:lnTo>
                    <a:pt x="81" y="544"/>
                  </a:lnTo>
                  <a:lnTo>
                    <a:pt x="81" y="543"/>
                  </a:lnTo>
                  <a:lnTo>
                    <a:pt x="81" y="539"/>
                  </a:lnTo>
                  <a:lnTo>
                    <a:pt x="82" y="535"/>
                  </a:lnTo>
                  <a:lnTo>
                    <a:pt x="83" y="533"/>
                  </a:lnTo>
                  <a:lnTo>
                    <a:pt x="85" y="531"/>
                  </a:lnTo>
                  <a:lnTo>
                    <a:pt x="86" y="530"/>
                  </a:lnTo>
                  <a:lnTo>
                    <a:pt x="89" y="529"/>
                  </a:lnTo>
                  <a:lnTo>
                    <a:pt x="90" y="529"/>
                  </a:lnTo>
                  <a:lnTo>
                    <a:pt x="90" y="527"/>
                  </a:lnTo>
                  <a:lnTo>
                    <a:pt x="91" y="526"/>
                  </a:lnTo>
                  <a:lnTo>
                    <a:pt x="92" y="525"/>
                  </a:lnTo>
                  <a:lnTo>
                    <a:pt x="92" y="522"/>
                  </a:lnTo>
                  <a:lnTo>
                    <a:pt x="94" y="521"/>
                  </a:lnTo>
                  <a:lnTo>
                    <a:pt x="94" y="519"/>
                  </a:lnTo>
                  <a:lnTo>
                    <a:pt x="92" y="515"/>
                  </a:lnTo>
                  <a:lnTo>
                    <a:pt x="92" y="513"/>
                  </a:lnTo>
                  <a:lnTo>
                    <a:pt x="92" y="509"/>
                  </a:lnTo>
                  <a:lnTo>
                    <a:pt x="94" y="507"/>
                  </a:lnTo>
                  <a:lnTo>
                    <a:pt x="94" y="507"/>
                  </a:lnTo>
                  <a:lnTo>
                    <a:pt x="94" y="505"/>
                  </a:lnTo>
                  <a:lnTo>
                    <a:pt x="94" y="503"/>
                  </a:lnTo>
                  <a:lnTo>
                    <a:pt x="92" y="498"/>
                  </a:lnTo>
                  <a:lnTo>
                    <a:pt x="92" y="497"/>
                  </a:lnTo>
                  <a:lnTo>
                    <a:pt x="92" y="494"/>
                  </a:lnTo>
                  <a:lnTo>
                    <a:pt x="92" y="492"/>
                  </a:lnTo>
                  <a:lnTo>
                    <a:pt x="94" y="490"/>
                  </a:lnTo>
                  <a:lnTo>
                    <a:pt x="95" y="489"/>
                  </a:lnTo>
                  <a:lnTo>
                    <a:pt x="95" y="488"/>
                  </a:lnTo>
                  <a:lnTo>
                    <a:pt x="99" y="481"/>
                  </a:lnTo>
                  <a:lnTo>
                    <a:pt x="102" y="478"/>
                  </a:lnTo>
                  <a:lnTo>
                    <a:pt x="102" y="477"/>
                  </a:lnTo>
                  <a:lnTo>
                    <a:pt x="103" y="474"/>
                  </a:lnTo>
                  <a:lnTo>
                    <a:pt x="104" y="472"/>
                  </a:lnTo>
                  <a:lnTo>
                    <a:pt x="104" y="471"/>
                  </a:lnTo>
                  <a:lnTo>
                    <a:pt x="104" y="469"/>
                  </a:lnTo>
                  <a:lnTo>
                    <a:pt x="106" y="469"/>
                  </a:lnTo>
                  <a:lnTo>
                    <a:pt x="107" y="468"/>
                  </a:lnTo>
                  <a:lnTo>
                    <a:pt x="110" y="468"/>
                  </a:lnTo>
                  <a:lnTo>
                    <a:pt x="110" y="467"/>
                  </a:lnTo>
                  <a:lnTo>
                    <a:pt x="115" y="464"/>
                  </a:lnTo>
                  <a:lnTo>
                    <a:pt x="118" y="463"/>
                  </a:lnTo>
                  <a:lnTo>
                    <a:pt x="119" y="460"/>
                  </a:lnTo>
                  <a:lnTo>
                    <a:pt x="128" y="451"/>
                  </a:lnTo>
                  <a:lnTo>
                    <a:pt x="132" y="444"/>
                  </a:lnTo>
                  <a:lnTo>
                    <a:pt x="135" y="444"/>
                  </a:lnTo>
                  <a:lnTo>
                    <a:pt x="139" y="440"/>
                  </a:lnTo>
                  <a:lnTo>
                    <a:pt x="141" y="435"/>
                  </a:lnTo>
                  <a:lnTo>
                    <a:pt x="141" y="430"/>
                  </a:lnTo>
                  <a:lnTo>
                    <a:pt x="141" y="424"/>
                  </a:lnTo>
                  <a:lnTo>
                    <a:pt x="141" y="423"/>
                  </a:lnTo>
                  <a:lnTo>
                    <a:pt x="144" y="422"/>
                  </a:lnTo>
                  <a:lnTo>
                    <a:pt x="148" y="422"/>
                  </a:lnTo>
                  <a:lnTo>
                    <a:pt x="151" y="423"/>
                  </a:lnTo>
                  <a:lnTo>
                    <a:pt x="154" y="420"/>
                  </a:lnTo>
                  <a:lnTo>
                    <a:pt x="156" y="418"/>
                  </a:lnTo>
                  <a:lnTo>
                    <a:pt x="156" y="415"/>
                  </a:lnTo>
                  <a:lnTo>
                    <a:pt x="157" y="412"/>
                  </a:lnTo>
                  <a:lnTo>
                    <a:pt x="158" y="411"/>
                  </a:lnTo>
                  <a:lnTo>
                    <a:pt x="161" y="411"/>
                  </a:lnTo>
                  <a:lnTo>
                    <a:pt x="162" y="411"/>
                  </a:lnTo>
                  <a:lnTo>
                    <a:pt x="168" y="411"/>
                  </a:lnTo>
                  <a:lnTo>
                    <a:pt x="173" y="407"/>
                  </a:lnTo>
                  <a:lnTo>
                    <a:pt x="173" y="406"/>
                  </a:lnTo>
                  <a:lnTo>
                    <a:pt x="177" y="401"/>
                  </a:lnTo>
                  <a:lnTo>
                    <a:pt x="178" y="395"/>
                  </a:lnTo>
                  <a:lnTo>
                    <a:pt x="178" y="394"/>
                  </a:lnTo>
                  <a:lnTo>
                    <a:pt x="181" y="387"/>
                  </a:lnTo>
                  <a:lnTo>
                    <a:pt x="182" y="385"/>
                  </a:lnTo>
                  <a:lnTo>
                    <a:pt x="183" y="381"/>
                  </a:lnTo>
                  <a:lnTo>
                    <a:pt x="183" y="381"/>
                  </a:lnTo>
                  <a:lnTo>
                    <a:pt x="190" y="366"/>
                  </a:lnTo>
                  <a:lnTo>
                    <a:pt x="197" y="357"/>
                  </a:lnTo>
                  <a:lnTo>
                    <a:pt x="197" y="356"/>
                  </a:lnTo>
                  <a:lnTo>
                    <a:pt x="198" y="354"/>
                  </a:lnTo>
                  <a:lnTo>
                    <a:pt x="203" y="348"/>
                  </a:lnTo>
                  <a:lnTo>
                    <a:pt x="203" y="347"/>
                  </a:lnTo>
                  <a:lnTo>
                    <a:pt x="205" y="344"/>
                  </a:lnTo>
                  <a:lnTo>
                    <a:pt x="205" y="343"/>
                  </a:lnTo>
                  <a:lnTo>
                    <a:pt x="206" y="341"/>
                  </a:lnTo>
                  <a:lnTo>
                    <a:pt x="214" y="339"/>
                  </a:lnTo>
                  <a:lnTo>
                    <a:pt x="215" y="339"/>
                  </a:lnTo>
                  <a:lnTo>
                    <a:pt x="223" y="332"/>
                  </a:lnTo>
                  <a:lnTo>
                    <a:pt x="226" y="331"/>
                  </a:lnTo>
                  <a:lnTo>
                    <a:pt x="227" y="329"/>
                  </a:lnTo>
                  <a:lnTo>
                    <a:pt x="228" y="328"/>
                  </a:lnTo>
                  <a:lnTo>
                    <a:pt x="230" y="327"/>
                  </a:lnTo>
                  <a:lnTo>
                    <a:pt x="231" y="325"/>
                  </a:lnTo>
                  <a:lnTo>
                    <a:pt x="232" y="323"/>
                  </a:lnTo>
                  <a:lnTo>
                    <a:pt x="232" y="322"/>
                  </a:lnTo>
                  <a:lnTo>
                    <a:pt x="234" y="320"/>
                  </a:lnTo>
                  <a:lnTo>
                    <a:pt x="234" y="319"/>
                  </a:lnTo>
                  <a:lnTo>
                    <a:pt x="235" y="318"/>
                  </a:lnTo>
                  <a:lnTo>
                    <a:pt x="235" y="316"/>
                  </a:lnTo>
                  <a:lnTo>
                    <a:pt x="235" y="316"/>
                  </a:lnTo>
                  <a:lnTo>
                    <a:pt x="235" y="315"/>
                  </a:lnTo>
                  <a:lnTo>
                    <a:pt x="235" y="314"/>
                  </a:lnTo>
                  <a:lnTo>
                    <a:pt x="235" y="312"/>
                  </a:lnTo>
                  <a:lnTo>
                    <a:pt x="236" y="311"/>
                  </a:lnTo>
                  <a:lnTo>
                    <a:pt x="236" y="308"/>
                  </a:lnTo>
                  <a:lnTo>
                    <a:pt x="236" y="306"/>
                  </a:lnTo>
                  <a:lnTo>
                    <a:pt x="236" y="304"/>
                  </a:lnTo>
                  <a:lnTo>
                    <a:pt x="238" y="302"/>
                  </a:lnTo>
                  <a:lnTo>
                    <a:pt x="238" y="300"/>
                  </a:lnTo>
                  <a:lnTo>
                    <a:pt x="239" y="299"/>
                  </a:lnTo>
                  <a:lnTo>
                    <a:pt x="240" y="298"/>
                  </a:lnTo>
                  <a:lnTo>
                    <a:pt x="240" y="296"/>
                  </a:lnTo>
                  <a:lnTo>
                    <a:pt x="242" y="295"/>
                  </a:lnTo>
                  <a:lnTo>
                    <a:pt x="243" y="294"/>
                  </a:lnTo>
                  <a:lnTo>
                    <a:pt x="245" y="291"/>
                  </a:lnTo>
                  <a:lnTo>
                    <a:pt x="248" y="287"/>
                  </a:lnTo>
                  <a:lnTo>
                    <a:pt x="249" y="286"/>
                  </a:lnTo>
                  <a:lnTo>
                    <a:pt x="251" y="285"/>
                  </a:lnTo>
                  <a:lnTo>
                    <a:pt x="251" y="283"/>
                  </a:lnTo>
                  <a:lnTo>
                    <a:pt x="252" y="283"/>
                  </a:lnTo>
                  <a:lnTo>
                    <a:pt x="252" y="281"/>
                  </a:lnTo>
                  <a:lnTo>
                    <a:pt x="252" y="277"/>
                  </a:lnTo>
                  <a:lnTo>
                    <a:pt x="253" y="271"/>
                  </a:lnTo>
                  <a:lnTo>
                    <a:pt x="253" y="270"/>
                  </a:lnTo>
                  <a:lnTo>
                    <a:pt x="255" y="265"/>
                  </a:lnTo>
                  <a:lnTo>
                    <a:pt x="255" y="260"/>
                  </a:lnTo>
                  <a:lnTo>
                    <a:pt x="255" y="257"/>
                  </a:lnTo>
                  <a:lnTo>
                    <a:pt x="255" y="256"/>
                  </a:lnTo>
                  <a:lnTo>
                    <a:pt x="257" y="250"/>
                  </a:lnTo>
                  <a:lnTo>
                    <a:pt x="257" y="249"/>
                  </a:lnTo>
                  <a:lnTo>
                    <a:pt x="259" y="249"/>
                  </a:lnTo>
                  <a:lnTo>
                    <a:pt x="260" y="244"/>
                  </a:lnTo>
                  <a:lnTo>
                    <a:pt x="263" y="240"/>
                  </a:lnTo>
                  <a:lnTo>
                    <a:pt x="265" y="234"/>
                  </a:lnTo>
                  <a:lnTo>
                    <a:pt x="265" y="232"/>
                  </a:lnTo>
                  <a:lnTo>
                    <a:pt x="264" y="232"/>
                  </a:lnTo>
                  <a:lnTo>
                    <a:pt x="263" y="232"/>
                  </a:lnTo>
                  <a:lnTo>
                    <a:pt x="260" y="233"/>
                  </a:lnTo>
                  <a:lnTo>
                    <a:pt x="261" y="228"/>
                  </a:lnTo>
                  <a:lnTo>
                    <a:pt x="263" y="224"/>
                  </a:lnTo>
                  <a:lnTo>
                    <a:pt x="264" y="224"/>
                  </a:lnTo>
                  <a:lnTo>
                    <a:pt x="267" y="223"/>
                  </a:lnTo>
                  <a:lnTo>
                    <a:pt x="268" y="221"/>
                  </a:lnTo>
                  <a:lnTo>
                    <a:pt x="276" y="215"/>
                  </a:lnTo>
                  <a:lnTo>
                    <a:pt x="277" y="213"/>
                  </a:lnTo>
                  <a:lnTo>
                    <a:pt x="277" y="212"/>
                  </a:lnTo>
                  <a:lnTo>
                    <a:pt x="278" y="211"/>
                  </a:lnTo>
                  <a:lnTo>
                    <a:pt x="280" y="209"/>
                  </a:lnTo>
                  <a:lnTo>
                    <a:pt x="281" y="209"/>
                  </a:lnTo>
                  <a:lnTo>
                    <a:pt x="281" y="208"/>
                  </a:lnTo>
                  <a:lnTo>
                    <a:pt x="282" y="208"/>
                  </a:lnTo>
                  <a:lnTo>
                    <a:pt x="288" y="205"/>
                  </a:lnTo>
                  <a:lnTo>
                    <a:pt x="288" y="202"/>
                  </a:lnTo>
                  <a:lnTo>
                    <a:pt x="286" y="199"/>
                  </a:lnTo>
                  <a:lnTo>
                    <a:pt x="285" y="198"/>
                  </a:lnTo>
                  <a:lnTo>
                    <a:pt x="280" y="195"/>
                  </a:lnTo>
                  <a:lnTo>
                    <a:pt x="278" y="194"/>
                  </a:lnTo>
                  <a:lnTo>
                    <a:pt x="278" y="191"/>
                  </a:lnTo>
                  <a:lnTo>
                    <a:pt x="280" y="188"/>
                  </a:lnTo>
                  <a:lnTo>
                    <a:pt x="280" y="187"/>
                  </a:lnTo>
                  <a:lnTo>
                    <a:pt x="281" y="186"/>
                  </a:lnTo>
                  <a:lnTo>
                    <a:pt x="282" y="186"/>
                  </a:lnTo>
                  <a:lnTo>
                    <a:pt x="284" y="184"/>
                  </a:lnTo>
                  <a:lnTo>
                    <a:pt x="285" y="183"/>
                  </a:lnTo>
                  <a:lnTo>
                    <a:pt x="286" y="182"/>
                  </a:lnTo>
                  <a:lnTo>
                    <a:pt x="288" y="182"/>
                  </a:lnTo>
                  <a:lnTo>
                    <a:pt x="288" y="180"/>
                  </a:lnTo>
                  <a:lnTo>
                    <a:pt x="289" y="179"/>
                  </a:lnTo>
                  <a:lnTo>
                    <a:pt x="290" y="178"/>
                  </a:lnTo>
                  <a:lnTo>
                    <a:pt x="293" y="170"/>
                  </a:lnTo>
                  <a:lnTo>
                    <a:pt x="293" y="163"/>
                  </a:lnTo>
                  <a:lnTo>
                    <a:pt x="286" y="169"/>
                  </a:lnTo>
                  <a:lnTo>
                    <a:pt x="285" y="170"/>
                  </a:lnTo>
                  <a:lnTo>
                    <a:pt x="284" y="170"/>
                  </a:lnTo>
                  <a:lnTo>
                    <a:pt x="282" y="169"/>
                  </a:lnTo>
                  <a:lnTo>
                    <a:pt x="282" y="165"/>
                  </a:lnTo>
                  <a:lnTo>
                    <a:pt x="285" y="163"/>
                  </a:lnTo>
                  <a:lnTo>
                    <a:pt x="292" y="158"/>
                  </a:lnTo>
                  <a:lnTo>
                    <a:pt x="292" y="158"/>
                  </a:lnTo>
                  <a:lnTo>
                    <a:pt x="292" y="157"/>
                  </a:lnTo>
                  <a:lnTo>
                    <a:pt x="292" y="155"/>
                  </a:lnTo>
                  <a:lnTo>
                    <a:pt x="294" y="147"/>
                  </a:lnTo>
                  <a:lnTo>
                    <a:pt x="294" y="143"/>
                  </a:lnTo>
                  <a:lnTo>
                    <a:pt x="292" y="142"/>
                  </a:lnTo>
                  <a:lnTo>
                    <a:pt x="285" y="141"/>
                  </a:lnTo>
                  <a:lnTo>
                    <a:pt x="280" y="141"/>
                  </a:lnTo>
                  <a:lnTo>
                    <a:pt x="277" y="138"/>
                  </a:lnTo>
                  <a:lnTo>
                    <a:pt x="277" y="134"/>
                  </a:lnTo>
                  <a:lnTo>
                    <a:pt x="282" y="132"/>
                  </a:lnTo>
                  <a:lnTo>
                    <a:pt x="282" y="129"/>
                  </a:lnTo>
                  <a:lnTo>
                    <a:pt x="277" y="121"/>
                  </a:lnTo>
                  <a:lnTo>
                    <a:pt x="272" y="100"/>
                  </a:lnTo>
                  <a:lnTo>
                    <a:pt x="269" y="95"/>
                  </a:lnTo>
                  <a:lnTo>
                    <a:pt x="272" y="87"/>
                  </a:lnTo>
                  <a:lnTo>
                    <a:pt x="272" y="83"/>
                  </a:lnTo>
                  <a:lnTo>
                    <a:pt x="276" y="83"/>
                  </a:lnTo>
                  <a:lnTo>
                    <a:pt x="278" y="80"/>
                  </a:lnTo>
                  <a:lnTo>
                    <a:pt x="284" y="80"/>
                  </a:lnTo>
                  <a:lnTo>
                    <a:pt x="286" y="83"/>
                  </a:lnTo>
                  <a:lnTo>
                    <a:pt x="289" y="87"/>
                  </a:lnTo>
                  <a:lnTo>
                    <a:pt x="293" y="88"/>
                  </a:lnTo>
                  <a:lnTo>
                    <a:pt x="300" y="97"/>
                  </a:lnTo>
                  <a:lnTo>
                    <a:pt x="302" y="104"/>
                  </a:lnTo>
                  <a:lnTo>
                    <a:pt x="307" y="111"/>
                  </a:lnTo>
                  <a:lnTo>
                    <a:pt x="315" y="111"/>
                  </a:lnTo>
                  <a:lnTo>
                    <a:pt x="318" y="109"/>
                  </a:lnTo>
                  <a:lnTo>
                    <a:pt x="321" y="105"/>
                  </a:lnTo>
                  <a:lnTo>
                    <a:pt x="322" y="107"/>
                  </a:lnTo>
                  <a:lnTo>
                    <a:pt x="323" y="104"/>
                  </a:lnTo>
                  <a:lnTo>
                    <a:pt x="325" y="101"/>
                  </a:lnTo>
                  <a:lnTo>
                    <a:pt x="326" y="99"/>
                  </a:lnTo>
                  <a:lnTo>
                    <a:pt x="323" y="92"/>
                  </a:lnTo>
                  <a:lnTo>
                    <a:pt x="322" y="80"/>
                  </a:lnTo>
                  <a:lnTo>
                    <a:pt x="321" y="80"/>
                  </a:lnTo>
                  <a:lnTo>
                    <a:pt x="319" y="80"/>
                  </a:lnTo>
                  <a:lnTo>
                    <a:pt x="318" y="75"/>
                  </a:lnTo>
                  <a:lnTo>
                    <a:pt x="319" y="74"/>
                  </a:lnTo>
                  <a:lnTo>
                    <a:pt x="319" y="72"/>
                  </a:lnTo>
                  <a:lnTo>
                    <a:pt x="321" y="72"/>
                  </a:lnTo>
                  <a:lnTo>
                    <a:pt x="342" y="67"/>
                  </a:lnTo>
                  <a:lnTo>
                    <a:pt x="346" y="67"/>
                  </a:lnTo>
                  <a:lnTo>
                    <a:pt x="346" y="68"/>
                  </a:lnTo>
                  <a:lnTo>
                    <a:pt x="346" y="70"/>
                  </a:lnTo>
                  <a:lnTo>
                    <a:pt x="344" y="72"/>
                  </a:lnTo>
                  <a:lnTo>
                    <a:pt x="343" y="71"/>
                  </a:lnTo>
                  <a:lnTo>
                    <a:pt x="340" y="72"/>
                  </a:lnTo>
                  <a:lnTo>
                    <a:pt x="340" y="74"/>
                  </a:lnTo>
                  <a:lnTo>
                    <a:pt x="343" y="74"/>
                  </a:lnTo>
                  <a:lnTo>
                    <a:pt x="343" y="76"/>
                  </a:lnTo>
                  <a:lnTo>
                    <a:pt x="344" y="75"/>
                  </a:lnTo>
                  <a:lnTo>
                    <a:pt x="346" y="75"/>
                  </a:lnTo>
                  <a:lnTo>
                    <a:pt x="347" y="78"/>
                  </a:lnTo>
                  <a:lnTo>
                    <a:pt x="347" y="80"/>
                  </a:lnTo>
                  <a:lnTo>
                    <a:pt x="346" y="82"/>
                  </a:lnTo>
                  <a:lnTo>
                    <a:pt x="343" y="82"/>
                  </a:lnTo>
                  <a:lnTo>
                    <a:pt x="343" y="83"/>
                  </a:lnTo>
                  <a:lnTo>
                    <a:pt x="343" y="88"/>
                  </a:lnTo>
                  <a:lnTo>
                    <a:pt x="343" y="89"/>
                  </a:lnTo>
                  <a:lnTo>
                    <a:pt x="346" y="93"/>
                  </a:lnTo>
                  <a:lnTo>
                    <a:pt x="346" y="96"/>
                  </a:lnTo>
                  <a:lnTo>
                    <a:pt x="347" y="97"/>
                  </a:lnTo>
                  <a:lnTo>
                    <a:pt x="347" y="99"/>
                  </a:lnTo>
                  <a:lnTo>
                    <a:pt x="350" y="99"/>
                  </a:lnTo>
                  <a:lnTo>
                    <a:pt x="348" y="101"/>
                  </a:lnTo>
                  <a:lnTo>
                    <a:pt x="348" y="104"/>
                  </a:lnTo>
                  <a:lnTo>
                    <a:pt x="352" y="105"/>
                  </a:lnTo>
                  <a:lnTo>
                    <a:pt x="358" y="111"/>
                  </a:lnTo>
                  <a:lnTo>
                    <a:pt x="360" y="111"/>
                  </a:lnTo>
                  <a:lnTo>
                    <a:pt x="364" y="113"/>
                  </a:lnTo>
                  <a:lnTo>
                    <a:pt x="366" y="113"/>
                  </a:lnTo>
                  <a:lnTo>
                    <a:pt x="367" y="112"/>
                  </a:lnTo>
                  <a:lnTo>
                    <a:pt x="369" y="113"/>
                  </a:lnTo>
                  <a:lnTo>
                    <a:pt x="372" y="114"/>
                  </a:lnTo>
                  <a:lnTo>
                    <a:pt x="373" y="113"/>
                  </a:lnTo>
                  <a:lnTo>
                    <a:pt x="375" y="111"/>
                  </a:lnTo>
                  <a:lnTo>
                    <a:pt x="377" y="109"/>
                  </a:lnTo>
                  <a:lnTo>
                    <a:pt x="380" y="109"/>
                  </a:lnTo>
                  <a:lnTo>
                    <a:pt x="380" y="114"/>
                  </a:lnTo>
                  <a:lnTo>
                    <a:pt x="380" y="116"/>
                  </a:lnTo>
                  <a:lnTo>
                    <a:pt x="379" y="117"/>
                  </a:lnTo>
                  <a:lnTo>
                    <a:pt x="380" y="120"/>
                  </a:lnTo>
                  <a:lnTo>
                    <a:pt x="384" y="124"/>
                  </a:lnTo>
                  <a:lnTo>
                    <a:pt x="385" y="122"/>
                  </a:lnTo>
                  <a:lnTo>
                    <a:pt x="387" y="120"/>
                  </a:lnTo>
                  <a:lnTo>
                    <a:pt x="391" y="120"/>
                  </a:lnTo>
                  <a:lnTo>
                    <a:pt x="392" y="118"/>
                  </a:lnTo>
                  <a:lnTo>
                    <a:pt x="393" y="118"/>
                  </a:lnTo>
                  <a:lnTo>
                    <a:pt x="395" y="118"/>
                  </a:lnTo>
                  <a:lnTo>
                    <a:pt x="395" y="118"/>
                  </a:lnTo>
                  <a:lnTo>
                    <a:pt x="396" y="117"/>
                  </a:lnTo>
                  <a:lnTo>
                    <a:pt x="397" y="118"/>
                  </a:lnTo>
                  <a:lnTo>
                    <a:pt x="398" y="120"/>
                  </a:lnTo>
                  <a:lnTo>
                    <a:pt x="400" y="120"/>
                  </a:lnTo>
                  <a:lnTo>
                    <a:pt x="401" y="118"/>
                  </a:lnTo>
                  <a:lnTo>
                    <a:pt x="400" y="121"/>
                  </a:lnTo>
                  <a:lnTo>
                    <a:pt x="401" y="126"/>
                  </a:lnTo>
                  <a:lnTo>
                    <a:pt x="395" y="133"/>
                  </a:lnTo>
                  <a:lnTo>
                    <a:pt x="393" y="134"/>
                  </a:lnTo>
                  <a:lnTo>
                    <a:pt x="392" y="133"/>
                  </a:lnTo>
                  <a:lnTo>
                    <a:pt x="392" y="130"/>
                  </a:lnTo>
                  <a:lnTo>
                    <a:pt x="392" y="129"/>
                  </a:lnTo>
                  <a:lnTo>
                    <a:pt x="388" y="126"/>
                  </a:lnTo>
                  <a:lnTo>
                    <a:pt x="381" y="132"/>
                  </a:lnTo>
                  <a:lnTo>
                    <a:pt x="380" y="134"/>
                  </a:lnTo>
                  <a:lnTo>
                    <a:pt x="381" y="136"/>
                  </a:lnTo>
                  <a:lnTo>
                    <a:pt x="383" y="137"/>
                  </a:lnTo>
                  <a:lnTo>
                    <a:pt x="383" y="138"/>
                  </a:lnTo>
                  <a:lnTo>
                    <a:pt x="384" y="150"/>
                  </a:lnTo>
                  <a:lnTo>
                    <a:pt x="381" y="153"/>
                  </a:lnTo>
                  <a:lnTo>
                    <a:pt x="377" y="153"/>
                  </a:lnTo>
                  <a:lnTo>
                    <a:pt x="376" y="153"/>
                  </a:lnTo>
                  <a:lnTo>
                    <a:pt x="376" y="154"/>
                  </a:lnTo>
                  <a:lnTo>
                    <a:pt x="375" y="157"/>
                  </a:lnTo>
                  <a:lnTo>
                    <a:pt x="373" y="157"/>
                  </a:lnTo>
                  <a:lnTo>
                    <a:pt x="375" y="159"/>
                  </a:lnTo>
                  <a:lnTo>
                    <a:pt x="377" y="162"/>
                  </a:lnTo>
                  <a:lnTo>
                    <a:pt x="380" y="162"/>
                  </a:lnTo>
                  <a:lnTo>
                    <a:pt x="381" y="159"/>
                  </a:lnTo>
                  <a:lnTo>
                    <a:pt x="383" y="158"/>
                  </a:lnTo>
                  <a:lnTo>
                    <a:pt x="385" y="161"/>
                  </a:lnTo>
                  <a:lnTo>
                    <a:pt x="388" y="162"/>
                  </a:lnTo>
                  <a:lnTo>
                    <a:pt x="389" y="162"/>
                  </a:lnTo>
                  <a:lnTo>
                    <a:pt x="395" y="157"/>
                  </a:lnTo>
                  <a:lnTo>
                    <a:pt x="396" y="155"/>
                  </a:lnTo>
                  <a:lnTo>
                    <a:pt x="398" y="151"/>
                  </a:lnTo>
                  <a:lnTo>
                    <a:pt x="400" y="146"/>
                  </a:lnTo>
                  <a:lnTo>
                    <a:pt x="401" y="143"/>
                  </a:lnTo>
                  <a:lnTo>
                    <a:pt x="402" y="145"/>
                  </a:lnTo>
                  <a:lnTo>
                    <a:pt x="404" y="146"/>
                  </a:lnTo>
                  <a:lnTo>
                    <a:pt x="408" y="143"/>
                  </a:lnTo>
                  <a:lnTo>
                    <a:pt x="409" y="141"/>
                  </a:lnTo>
                  <a:lnTo>
                    <a:pt x="412" y="141"/>
                  </a:lnTo>
                  <a:lnTo>
                    <a:pt x="414" y="138"/>
                  </a:lnTo>
                  <a:lnTo>
                    <a:pt x="409" y="132"/>
                  </a:lnTo>
                  <a:lnTo>
                    <a:pt x="413" y="126"/>
                  </a:lnTo>
                  <a:lnTo>
                    <a:pt x="414" y="126"/>
                  </a:lnTo>
                  <a:lnTo>
                    <a:pt x="416" y="126"/>
                  </a:lnTo>
                  <a:lnTo>
                    <a:pt x="416" y="126"/>
                  </a:lnTo>
                  <a:lnTo>
                    <a:pt x="416" y="125"/>
                  </a:lnTo>
                  <a:lnTo>
                    <a:pt x="416" y="124"/>
                  </a:lnTo>
                  <a:lnTo>
                    <a:pt x="417" y="122"/>
                  </a:lnTo>
                  <a:lnTo>
                    <a:pt x="417" y="121"/>
                  </a:lnTo>
                  <a:lnTo>
                    <a:pt x="416" y="118"/>
                  </a:lnTo>
                  <a:lnTo>
                    <a:pt x="418" y="118"/>
                  </a:lnTo>
                  <a:lnTo>
                    <a:pt x="421" y="120"/>
                  </a:lnTo>
                  <a:lnTo>
                    <a:pt x="422" y="120"/>
                  </a:lnTo>
                  <a:lnTo>
                    <a:pt x="424" y="118"/>
                  </a:lnTo>
                  <a:lnTo>
                    <a:pt x="424" y="117"/>
                  </a:lnTo>
                  <a:lnTo>
                    <a:pt x="425" y="117"/>
                  </a:lnTo>
                  <a:lnTo>
                    <a:pt x="426" y="118"/>
                  </a:lnTo>
                  <a:lnTo>
                    <a:pt x="429" y="118"/>
                  </a:lnTo>
                  <a:lnTo>
                    <a:pt x="433" y="121"/>
                  </a:lnTo>
                  <a:lnTo>
                    <a:pt x="438" y="121"/>
                  </a:lnTo>
                  <a:lnTo>
                    <a:pt x="441" y="116"/>
                  </a:lnTo>
                  <a:lnTo>
                    <a:pt x="442" y="113"/>
                  </a:lnTo>
                  <a:lnTo>
                    <a:pt x="446" y="109"/>
                  </a:lnTo>
                  <a:lnTo>
                    <a:pt x="451" y="109"/>
                  </a:lnTo>
                  <a:lnTo>
                    <a:pt x="455" y="111"/>
                  </a:lnTo>
                  <a:lnTo>
                    <a:pt x="458" y="117"/>
                  </a:lnTo>
                  <a:lnTo>
                    <a:pt x="460" y="116"/>
                  </a:lnTo>
                  <a:lnTo>
                    <a:pt x="462" y="114"/>
                  </a:lnTo>
                  <a:lnTo>
                    <a:pt x="462" y="112"/>
                  </a:lnTo>
                  <a:lnTo>
                    <a:pt x="459" y="107"/>
                  </a:lnTo>
                  <a:lnTo>
                    <a:pt x="453" y="103"/>
                  </a:lnTo>
                  <a:lnTo>
                    <a:pt x="453" y="100"/>
                  </a:lnTo>
                  <a:lnTo>
                    <a:pt x="449" y="95"/>
                  </a:lnTo>
                  <a:lnTo>
                    <a:pt x="449" y="91"/>
                  </a:lnTo>
                  <a:lnTo>
                    <a:pt x="450" y="91"/>
                  </a:lnTo>
                  <a:lnTo>
                    <a:pt x="451" y="95"/>
                  </a:lnTo>
                  <a:lnTo>
                    <a:pt x="457" y="95"/>
                  </a:lnTo>
                  <a:lnTo>
                    <a:pt x="458" y="89"/>
                  </a:lnTo>
                  <a:lnTo>
                    <a:pt x="458" y="88"/>
                  </a:lnTo>
                  <a:lnTo>
                    <a:pt x="458" y="89"/>
                  </a:lnTo>
                  <a:lnTo>
                    <a:pt x="460" y="91"/>
                  </a:lnTo>
                  <a:lnTo>
                    <a:pt x="471" y="88"/>
                  </a:lnTo>
                  <a:lnTo>
                    <a:pt x="474" y="89"/>
                  </a:lnTo>
                  <a:lnTo>
                    <a:pt x="482" y="91"/>
                  </a:lnTo>
                  <a:lnTo>
                    <a:pt x="490" y="88"/>
                  </a:lnTo>
                  <a:lnTo>
                    <a:pt x="491" y="88"/>
                  </a:lnTo>
                  <a:lnTo>
                    <a:pt x="493" y="88"/>
                  </a:lnTo>
                  <a:lnTo>
                    <a:pt x="496" y="85"/>
                  </a:lnTo>
                  <a:lnTo>
                    <a:pt x="496" y="84"/>
                  </a:lnTo>
                  <a:lnTo>
                    <a:pt x="496" y="83"/>
                  </a:lnTo>
                  <a:lnTo>
                    <a:pt x="497" y="83"/>
                  </a:lnTo>
                  <a:lnTo>
                    <a:pt x="499" y="83"/>
                  </a:lnTo>
                  <a:lnTo>
                    <a:pt x="500" y="79"/>
                  </a:lnTo>
                  <a:lnTo>
                    <a:pt x="500" y="76"/>
                  </a:lnTo>
                  <a:lnTo>
                    <a:pt x="504" y="75"/>
                  </a:lnTo>
                  <a:lnTo>
                    <a:pt x="505" y="74"/>
                  </a:lnTo>
                  <a:lnTo>
                    <a:pt x="504" y="71"/>
                  </a:lnTo>
                  <a:lnTo>
                    <a:pt x="503" y="68"/>
                  </a:lnTo>
                  <a:lnTo>
                    <a:pt x="503" y="67"/>
                  </a:lnTo>
                  <a:lnTo>
                    <a:pt x="503" y="64"/>
                  </a:lnTo>
                  <a:lnTo>
                    <a:pt x="504" y="64"/>
                  </a:lnTo>
                  <a:lnTo>
                    <a:pt x="507" y="63"/>
                  </a:lnTo>
                  <a:lnTo>
                    <a:pt x="507" y="63"/>
                  </a:lnTo>
                  <a:lnTo>
                    <a:pt x="508" y="63"/>
                  </a:lnTo>
                  <a:lnTo>
                    <a:pt x="511" y="60"/>
                  </a:lnTo>
                  <a:lnTo>
                    <a:pt x="512" y="59"/>
                  </a:lnTo>
                  <a:lnTo>
                    <a:pt x="512" y="58"/>
                  </a:lnTo>
                  <a:lnTo>
                    <a:pt x="513" y="58"/>
                  </a:lnTo>
                  <a:lnTo>
                    <a:pt x="520" y="60"/>
                  </a:lnTo>
                  <a:lnTo>
                    <a:pt x="521" y="62"/>
                  </a:lnTo>
                  <a:lnTo>
                    <a:pt x="524" y="59"/>
                  </a:lnTo>
                  <a:lnTo>
                    <a:pt x="528" y="56"/>
                  </a:lnTo>
                  <a:lnTo>
                    <a:pt x="529" y="59"/>
                  </a:lnTo>
                  <a:lnTo>
                    <a:pt x="533" y="63"/>
                  </a:lnTo>
                  <a:lnTo>
                    <a:pt x="540" y="60"/>
                  </a:lnTo>
                  <a:lnTo>
                    <a:pt x="542" y="56"/>
                  </a:lnTo>
                  <a:lnTo>
                    <a:pt x="541" y="54"/>
                  </a:lnTo>
                  <a:lnTo>
                    <a:pt x="537" y="51"/>
                  </a:lnTo>
                  <a:lnTo>
                    <a:pt x="538" y="50"/>
                  </a:lnTo>
                  <a:lnTo>
                    <a:pt x="540" y="49"/>
                  </a:lnTo>
                  <a:lnTo>
                    <a:pt x="540" y="47"/>
                  </a:lnTo>
                  <a:lnTo>
                    <a:pt x="541" y="45"/>
                  </a:lnTo>
                  <a:lnTo>
                    <a:pt x="542" y="42"/>
                  </a:lnTo>
                  <a:lnTo>
                    <a:pt x="544" y="39"/>
                  </a:lnTo>
                  <a:lnTo>
                    <a:pt x="542" y="37"/>
                  </a:lnTo>
                  <a:lnTo>
                    <a:pt x="544" y="35"/>
                  </a:lnTo>
                  <a:lnTo>
                    <a:pt x="540" y="30"/>
                  </a:lnTo>
                  <a:lnTo>
                    <a:pt x="538" y="30"/>
                  </a:lnTo>
                  <a:lnTo>
                    <a:pt x="537" y="27"/>
                  </a:lnTo>
                  <a:lnTo>
                    <a:pt x="534" y="26"/>
                  </a:lnTo>
                  <a:lnTo>
                    <a:pt x="533" y="27"/>
                  </a:lnTo>
                  <a:lnTo>
                    <a:pt x="532" y="29"/>
                  </a:lnTo>
                  <a:lnTo>
                    <a:pt x="532" y="33"/>
                  </a:lnTo>
                  <a:lnTo>
                    <a:pt x="532" y="35"/>
                  </a:lnTo>
                  <a:lnTo>
                    <a:pt x="529" y="37"/>
                  </a:lnTo>
                  <a:lnTo>
                    <a:pt x="525" y="37"/>
                  </a:lnTo>
                  <a:lnTo>
                    <a:pt x="524" y="31"/>
                  </a:lnTo>
                  <a:lnTo>
                    <a:pt x="525" y="30"/>
                  </a:lnTo>
                  <a:lnTo>
                    <a:pt x="528" y="27"/>
                  </a:lnTo>
                  <a:lnTo>
                    <a:pt x="524" y="25"/>
                  </a:lnTo>
                  <a:lnTo>
                    <a:pt x="521" y="25"/>
                  </a:lnTo>
                  <a:lnTo>
                    <a:pt x="517" y="26"/>
                  </a:lnTo>
                  <a:lnTo>
                    <a:pt x="509" y="22"/>
                  </a:lnTo>
                  <a:lnTo>
                    <a:pt x="515" y="22"/>
                  </a:lnTo>
                  <a:lnTo>
                    <a:pt x="517" y="21"/>
                  </a:lnTo>
                  <a:lnTo>
                    <a:pt x="517" y="18"/>
                  </a:lnTo>
                  <a:lnTo>
                    <a:pt x="516" y="14"/>
                  </a:lnTo>
                  <a:lnTo>
                    <a:pt x="515" y="13"/>
                  </a:lnTo>
                  <a:lnTo>
                    <a:pt x="516" y="10"/>
                  </a:lnTo>
                  <a:lnTo>
                    <a:pt x="521" y="9"/>
                  </a:lnTo>
                  <a:lnTo>
                    <a:pt x="522" y="9"/>
                  </a:lnTo>
                  <a:lnTo>
                    <a:pt x="526" y="8"/>
                  </a:lnTo>
                  <a:lnTo>
                    <a:pt x="528" y="6"/>
                  </a:lnTo>
                  <a:lnTo>
                    <a:pt x="529" y="5"/>
                  </a:lnTo>
                  <a:lnTo>
                    <a:pt x="532" y="5"/>
                  </a:lnTo>
                  <a:lnTo>
                    <a:pt x="533" y="8"/>
                  </a:lnTo>
                  <a:lnTo>
                    <a:pt x="534" y="9"/>
                  </a:lnTo>
                  <a:lnTo>
                    <a:pt x="540" y="5"/>
                  </a:lnTo>
                  <a:lnTo>
                    <a:pt x="541" y="4"/>
                  </a:lnTo>
                  <a:lnTo>
                    <a:pt x="544" y="1"/>
                  </a:lnTo>
                  <a:lnTo>
                    <a:pt x="548" y="1"/>
                  </a:lnTo>
                  <a:lnTo>
                    <a:pt x="549" y="6"/>
                  </a:lnTo>
                  <a:lnTo>
                    <a:pt x="550" y="8"/>
                  </a:lnTo>
                  <a:lnTo>
                    <a:pt x="553" y="9"/>
                  </a:lnTo>
                  <a:lnTo>
                    <a:pt x="555" y="8"/>
                  </a:lnTo>
                  <a:lnTo>
                    <a:pt x="557" y="5"/>
                  </a:lnTo>
                  <a:lnTo>
                    <a:pt x="558" y="2"/>
                  </a:lnTo>
                  <a:lnTo>
                    <a:pt x="559" y="1"/>
                  </a:lnTo>
                  <a:lnTo>
                    <a:pt x="566" y="2"/>
                  </a:lnTo>
                  <a:lnTo>
                    <a:pt x="567" y="4"/>
                  </a:lnTo>
                  <a:lnTo>
                    <a:pt x="567" y="6"/>
                  </a:lnTo>
                  <a:lnTo>
                    <a:pt x="567" y="9"/>
                  </a:lnTo>
                  <a:lnTo>
                    <a:pt x="569" y="12"/>
                  </a:lnTo>
                  <a:lnTo>
                    <a:pt x="571" y="13"/>
                  </a:lnTo>
                  <a:lnTo>
                    <a:pt x="574" y="12"/>
                  </a:lnTo>
                  <a:lnTo>
                    <a:pt x="575" y="10"/>
                  </a:lnTo>
                  <a:lnTo>
                    <a:pt x="577" y="10"/>
                  </a:lnTo>
                  <a:lnTo>
                    <a:pt x="579" y="13"/>
                  </a:lnTo>
                  <a:lnTo>
                    <a:pt x="579" y="16"/>
                  </a:lnTo>
                  <a:lnTo>
                    <a:pt x="581" y="20"/>
                  </a:lnTo>
                  <a:lnTo>
                    <a:pt x="582" y="21"/>
                  </a:lnTo>
                  <a:lnTo>
                    <a:pt x="583" y="18"/>
                  </a:lnTo>
                  <a:lnTo>
                    <a:pt x="582" y="14"/>
                  </a:lnTo>
                  <a:lnTo>
                    <a:pt x="581" y="12"/>
                  </a:lnTo>
                  <a:lnTo>
                    <a:pt x="581" y="5"/>
                  </a:lnTo>
                  <a:lnTo>
                    <a:pt x="584" y="4"/>
                  </a:lnTo>
                  <a:lnTo>
                    <a:pt x="584" y="5"/>
                  </a:lnTo>
                  <a:lnTo>
                    <a:pt x="586" y="6"/>
                  </a:lnTo>
                  <a:lnTo>
                    <a:pt x="596" y="4"/>
                  </a:lnTo>
                  <a:lnTo>
                    <a:pt x="604" y="0"/>
                  </a:lnTo>
                  <a:lnTo>
                    <a:pt x="606" y="5"/>
                  </a:lnTo>
                  <a:close/>
                  <a:moveTo>
                    <a:pt x="356" y="111"/>
                  </a:moveTo>
                  <a:lnTo>
                    <a:pt x="354" y="109"/>
                  </a:lnTo>
                  <a:lnTo>
                    <a:pt x="355" y="112"/>
                  </a:lnTo>
                  <a:lnTo>
                    <a:pt x="356" y="111"/>
                  </a:lnTo>
                  <a:close/>
                  <a:moveTo>
                    <a:pt x="344" y="68"/>
                  </a:moveTo>
                  <a:lnTo>
                    <a:pt x="342" y="68"/>
                  </a:lnTo>
                  <a:lnTo>
                    <a:pt x="339" y="70"/>
                  </a:lnTo>
                  <a:lnTo>
                    <a:pt x="343" y="70"/>
                  </a:lnTo>
                  <a:lnTo>
                    <a:pt x="344" y="68"/>
                  </a:lnTo>
                  <a:close/>
                  <a:moveTo>
                    <a:pt x="724" y="809"/>
                  </a:moveTo>
                  <a:lnTo>
                    <a:pt x="726" y="811"/>
                  </a:lnTo>
                  <a:lnTo>
                    <a:pt x="727" y="809"/>
                  </a:lnTo>
                  <a:lnTo>
                    <a:pt x="726" y="809"/>
                  </a:lnTo>
                  <a:lnTo>
                    <a:pt x="724" y="809"/>
                  </a:lnTo>
                  <a:close/>
                  <a:moveTo>
                    <a:pt x="335" y="862"/>
                  </a:moveTo>
                  <a:lnTo>
                    <a:pt x="337" y="866"/>
                  </a:lnTo>
                  <a:lnTo>
                    <a:pt x="337" y="869"/>
                  </a:lnTo>
                  <a:lnTo>
                    <a:pt x="338" y="869"/>
                  </a:lnTo>
                  <a:lnTo>
                    <a:pt x="339" y="869"/>
                  </a:lnTo>
                  <a:lnTo>
                    <a:pt x="339" y="871"/>
                  </a:lnTo>
                  <a:lnTo>
                    <a:pt x="334" y="870"/>
                  </a:lnTo>
                  <a:lnTo>
                    <a:pt x="331" y="869"/>
                  </a:lnTo>
                  <a:lnTo>
                    <a:pt x="326" y="873"/>
                  </a:lnTo>
                  <a:lnTo>
                    <a:pt x="325" y="873"/>
                  </a:lnTo>
                  <a:lnTo>
                    <a:pt x="323" y="870"/>
                  </a:lnTo>
                  <a:lnTo>
                    <a:pt x="325" y="870"/>
                  </a:lnTo>
                  <a:lnTo>
                    <a:pt x="326" y="870"/>
                  </a:lnTo>
                  <a:lnTo>
                    <a:pt x="327" y="867"/>
                  </a:lnTo>
                  <a:lnTo>
                    <a:pt x="326" y="864"/>
                  </a:lnTo>
                  <a:lnTo>
                    <a:pt x="325" y="861"/>
                  </a:lnTo>
                  <a:lnTo>
                    <a:pt x="329" y="861"/>
                  </a:lnTo>
                  <a:lnTo>
                    <a:pt x="330" y="862"/>
                  </a:lnTo>
                  <a:lnTo>
                    <a:pt x="331" y="864"/>
                  </a:lnTo>
                  <a:lnTo>
                    <a:pt x="331" y="862"/>
                  </a:lnTo>
                  <a:lnTo>
                    <a:pt x="333" y="861"/>
                  </a:lnTo>
                  <a:lnTo>
                    <a:pt x="335" y="86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0" name="Freeform 19">
              <a:extLst>
                <a:ext uri="{FF2B5EF4-FFF2-40B4-BE49-F238E27FC236}">
                  <a16:creationId xmlns:a16="http://schemas.microsoft.com/office/drawing/2014/main" id="{2C310ECB-DA05-4A43-CA63-026F7C3001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55938" y="768350"/>
              <a:ext cx="1970088" cy="1720850"/>
            </a:xfrm>
            <a:custGeom>
              <a:avLst/>
              <a:gdLst>
                <a:gd name="T0" fmla="*/ 675 w 1241"/>
                <a:gd name="T1" fmla="*/ 34 h 1084"/>
                <a:gd name="T2" fmla="*/ 773 w 1241"/>
                <a:gd name="T3" fmla="*/ 148 h 1084"/>
                <a:gd name="T4" fmla="*/ 826 w 1241"/>
                <a:gd name="T5" fmla="*/ 199 h 1084"/>
                <a:gd name="T6" fmla="*/ 889 w 1241"/>
                <a:gd name="T7" fmla="*/ 210 h 1084"/>
                <a:gd name="T8" fmla="*/ 1030 w 1241"/>
                <a:gd name="T9" fmla="*/ 235 h 1084"/>
                <a:gd name="T10" fmla="*/ 1082 w 1241"/>
                <a:gd name="T11" fmla="*/ 233 h 1084"/>
                <a:gd name="T12" fmla="*/ 1153 w 1241"/>
                <a:gd name="T13" fmla="*/ 315 h 1084"/>
                <a:gd name="T14" fmla="*/ 1232 w 1241"/>
                <a:gd name="T15" fmla="*/ 369 h 1084"/>
                <a:gd name="T16" fmla="*/ 1167 w 1241"/>
                <a:gd name="T17" fmla="*/ 423 h 1084"/>
                <a:gd name="T18" fmla="*/ 1088 w 1241"/>
                <a:gd name="T19" fmla="*/ 422 h 1084"/>
                <a:gd name="T20" fmla="*/ 1041 w 1241"/>
                <a:gd name="T21" fmla="*/ 477 h 1084"/>
                <a:gd name="T22" fmla="*/ 1079 w 1241"/>
                <a:gd name="T23" fmla="*/ 547 h 1084"/>
                <a:gd name="T24" fmla="*/ 1100 w 1241"/>
                <a:gd name="T25" fmla="*/ 645 h 1084"/>
                <a:gd name="T26" fmla="*/ 1100 w 1241"/>
                <a:gd name="T27" fmla="*/ 706 h 1084"/>
                <a:gd name="T28" fmla="*/ 1035 w 1241"/>
                <a:gd name="T29" fmla="*/ 770 h 1084"/>
                <a:gd name="T30" fmla="*/ 1008 w 1241"/>
                <a:gd name="T31" fmla="*/ 807 h 1084"/>
                <a:gd name="T32" fmla="*/ 1002 w 1241"/>
                <a:gd name="T33" fmla="*/ 894 h 1084"/>
                <a:gd name="T34" fmla="*/ 1012 w 1241"/>
                <a:gd name="T35" fmla="*/ 965 h 1084"/>
                <a:gd name="T36" fmla="*/ 937 w 1241"/>
                <a:gd name="T37" fmla="*/ 977 h 1084"/>
                <a:gd name="T38" fmla="*/ 877 w 1241"/>
                <a:gd name="T39" fmla="*/ 1022 h 1084"/>
                <a:gd name="T40" fmla="*/ 836 w 1241"/>
                <a:gd name="T41" fmla="*/ 1042 h 1084"/>
                <a:gd name="T42" fmla="*/ 789 w 1241"/>
                <a:gd name="T43" fmla="*/ 1037 h 1084"/>
                <a:gd name="T44" fmla="*/ 751 w 1241"/>
                <a:gd name="T45" fmla="*/ 1075 h 1084"/>
                <a:gd name="T46" fmla="*/ 745 w 1241"/>
                <a:gd name="T47" fmla="*/ 1030 h 1084"/>
                <a:gd name="T48" fmla="*/ 758 w 1241"/>
                <a:gd name="T49" fmla="*/ 969 h 1084"/>
                <a:gd name="T50" fmla="*/ 695 w 1241"/>
                <a:gd name="T51" fmla="*/ 935 h 1084"/>
                <a:gd name="T52" fmla="*/ 695 w 1241"/>
                <a:gd name="T53" fmla="*/ 876 h 1084"/>
                <a:gd name="T54" fmla="*/ 654 w 1241"/>
                <a:gd name="T55" fmla="*/ 815 h 1084"/>
                <a:gd name="T56" fmla="*/ 629 w 1241"/>
                <a:gd name="T57" fmla="*/ 773 h 1084"/>
                <a:gd name="T58" fmla="*/ 590 w 1241"/>
                <a:gd name="T59" fmla="*/ 733 h 1084"/>
                <a:gd name="T60" fmla="*/ 599 w 1241"/>
                <a:gd name="T61" fmla="*/ 696 h 1084"/>
                <a:gd name="T62" fmla="*/ 599 w 1241"/>
                <a:gd name="T63" fmla="*/ 647 h 1084"/>
                <a:gd name="T64" fmla="*/ 608 w 1241"/>
                <a:gd name="T65" fmla="*/ 583 h 1084"/>
                <a:gd name="T66" fmla="*/ 553 w 1241"/>
                <a:gd name="T67" fmla="*/ 625 h 1084"/>
                <a:gd name="T68" fmla="*/ 504 w 1241"/>
                <a:gd name="T69" fmla="*/ 571 h 1084"/>
                <a:gd name="T70" fmla="*/ 408 w 1241"/>
                <a:gd name="T71" fmla="*/ 596 h 1084"/>
                <a:gd name="T72" fmla="*/ 447 w 1241"/>
                <a:gd name="T73" fmla="*/ 691 h 1084"/>
                <a:gd name="T74" fmla="*/ 342 w 1241"/>
                <a:gd name="T75" fmla="*/ 757 h 1084"/>
                <a:gd name="T76" fmla="*/ 322 w 1241"/>
                <a:gd name="T77" fmla="*/ 712 h 1084"/>
                <a:gd name="T78" fmla="*/ 327 w 1241"/>
                <a:gd name="T79" fmla="*/ 655 h 1084"/>
                <a:gd name="T80" fmla="*/ 222 w 1241"/>
                <a:gd name="T81" fmla="*/ 599 h 1084"/>
                <a:gd name="T82" fmla="*/ 162 w 1241"/>
                <a:gd name="T83" fmla="*/ 661 h 1084"/>
                <a:gd name="T84" fmla="*/ 82 w 1241"/>
                <a:gd name="T85" fmla="*/ 597 h 1084"/>
                <a:gd name="T86" fmla="*/ 17 w 1241"/>
                <a:gd name="T87" fmla="*/ 539 h 1084"/>
                <a:gd name="T88" fmla="*/ 107 w 1241"/>
                <a:gd name="T89" fmla="*/ 422 h 1084"/>
                <a:gd name="T90" fmla="*/ 141 w 1241"/>
                <a:gd name="T91" fmla="*/ 289 h 1084"/>
                <a:gd name="T92" fmla="*/ 96 w 1241"/>
                <a:gd name="T93" fmla="*/ 195 h 1084"/>
                <a:gd name="T94" fmla="*/ 144 w 1241"/>
                <a:gd name="T95" fmla="*/ 94 h 1084"/>
                <a:gd name="T96" fmla="*/ 352 w 1241"/>
                <a:gd name="T97" fmla="*/ 86 h 1084"/>
                <a:gd name="T98" fmla="*/ 373 w 1241"/>
                <a:gd name="T99" fmla="*/ 182 h 1084"/>
                <a:gd name="T100" fmla="*/ 429 w 1241"/>
                <a:gd name="T101" fmla="*/ 116 h 1084"/>
                <a:gd name="T102" fmla="*/ 495 w 1241"/>
                <a:gd name="T103" fmla="*/ 170 h 1084"/>
                <a:gd name="T104" fmla="*/ 475 w 1241"/>
                <a:gd name="T105" fmla="*/ 120 h 1084"/>
                <a:gd name="T106" fmla="*/ 533 w 1241"/>
                <a:gd name="T107" fmla="*/ 349 h 1084"/>
                <a:gd name="T108" fmla="*/ 584 w 1241"/>
                <a:gd name="T109" fmla="*/ 352 h 1084"/>
                <a:gd name="T110" fmla="*/ 518 w 1241"/>
                <a:gd name="T111" fmla="*/ 297 h 1084"/>
                <a:gd name="T112" fmla="*/ 480 w 1241"/>
                <a:gd name="T113" fmla="*/ 295 h 1084"/>
                <a:gd name="T114" fmla="*/ 65 w 1241"/>
                <a:gd name="T115" fmla="*/ 112 h 1084"/>
                <a:gd name="T116" fmla="*/ 37 w 1241"/>
                <a:gd name="T117" fmla="*/ 109 h 1084"/>
                <a:gd name="T118" fmla="*/ 123 w 1241"/>
                <a:gd name="T119" fmla="*/ 78 h 1084"/>
                <a:gd name="T120" fmla="*/ 194 w 1241"/>
                <a:gd name="T121" fmla="*/ 58 h 1084"/>
                <a:gd name="T122" fmla="*/ 272 w 1241"/>
                <a:gd name="T123" fmla="*/ 47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41" h="1084">
                  <a:moveTo>
                    <a:pt x="517" y="3"/>
                  </a:moveTo>
                  <a:lnTo>
                    <a:pt x="518" y="7"/>
                  </a:lnTo>
                  <a:lnTo>
                    <a:pt x="520" y="7"/>
                  </a:lnTo>
                  <a:lnTo>
                    <a:pt x="521" y="7"/>
                  </a:lnTo>
                  <a:lnTo>
                    <a:pt x="525" y="12"/>
                  </a:lnTo>
                  <a:lnTo>
                    <a:pt x="528" y="16"/>
                  </a:lnTo>
                  <a:lnTo>
                    <a:pt x="538" y="24"/>
                  </a:lnTo>
                  <a:lnTo>
                    <a:pt x="539" y="25"/>
                  </a:lnTo>
                  <a:lnTo>
                    <a:pt x="545" y="26"/>
                  </a:lnTo>
                  <a:lnTo>
                    <a:pt x="553" y="26"/>
                  </a:lnTo>
                  <a:lnTo>
                    <a:pt x="570" y="26"/>
                  </a:lnTo>
                  <a:lnTo>
                    <a:pt x="579" y="26"/>
                  </a:lnTo>
                  <a:lnTo>
                    <a:pt x="582" y="25"/>
                  </a:lnTo>
                  <a:lnTo>
                    <a:pt x="591" y="24"/>
                  </a:lnTo>
                  <a:lnTo>
                    <a:pt x="599" y="26"/>
                  </a:lnTo>
                  <a:lnTo>
                    <a:pt x="599" y="26"/>
                  </a:lnTo>
                  <a:lnTo>
                    <a:pt x="600" y="26"/>
                  </a:lnTo>
                  <a:lnTo>
                    <a:pt x="600" y="28"/>
                  </a:lnTo>
                  <a:lnTo>
                    <a:pt x="600" y="29"/>
                  </a:lnTo>
                  <a:lnTo>
                    <a:pt x="601" y="26"/>
                  </a:lnTo>
                  <a:lnTo>
                    <a:pt x="600" y="25"/>
                  </a:lnTo>
                  <a:lnTo>
                    <a:pt x="599" y="22"/>
                  </a:lnTo>
                  <a:lnTo>
                    <a:pt x="615" y="16"/>
                  </a:lnTo>
                  <a:lnTo>
                    <a:pt x="637" y="13"/>
                  </a:lnTo>
                  <a:lnTo>
                    <a:pt x="640" y="13"/>
                  </a:lnTo>
                  <a:lnTo>
                    <a:pt x="657" y="16"/>
                  </a:lnTo>
                  <a:lnTo>
                    <a:pt x="662" y="17"/>
                  </a:lnTo>
                  <a:lnTo>
                    <a:pt x="663" y="18"/>
                  </a:lnTo>
                  <a:lnTo>
                    <a:pt x="663" y="20"/>
                  </a:lnTo>
                  <a:lnTo>
                    <a:pt x="673" y="28"/>
                  </a:lnTo>
                  <a:lnTo>
                    <a:pt x="674" y="29"/>
                  </a:lnTo>
                  <a:lnTo>
                    <a:pt x="674" y="30"/>
                  </a:lnTo>
                  <a:lnTo>
                    <a:pt x="675" y="34"/>
                  </a:lnTo>
                  <a:lnTo>
                    <a:pt x="682" y="46"/>
                  </a:lnTo>
                  <a:lnTo>
                    <a:pt x="693" y="63"/>
                  </a:lnTo>
                  <a:lnTo>
                    <a:pt x="695" y="73"/>
                  </a:lnTo>
                  <a:lnTo>
                    <a:pt x="706" y="82"/>
                  </a:lnTo>
                  <a:lnTo>
                    <a:pt x="711" y="87"/>
                  </a:lnTo>
                  <a:lnTo>
                    <a:pt x="714" y="90"/>
                  </a:lnTo>
                  <a:lnTo>
                    <a:pt x="714" y="91"/>
                  </a:lnTo>
                  <a:lnTo>
                    <a:pt x="718" y="100"/>
                  </a:lnTo>
                  <a:lnTo>
                    <a:pt x="720" y="102"/>
                  </a:lnTo>
                  <a:lnTo>
                    <a:pt x="720" y="107"/>
                  </a:lnTo>
                  <a:lnTo>
                    <a:pt x="722" y="108"/>
                  </a:lnTo>
                  <a:lnTo>
                    <a:pt x="724" y="112"/>
                  </a:lnTo>
                  <a:lnTo>
                    <a:pt x="725" y="120"/>
                  </a:lnTo>
                  <a:lnTo>
                    <a:pt x="729" y="121"/>
                  </a:lnTo>
                  <a:lnTo>
                    <a:pt x="731" y="121"/>
                  </a:lnTo>
                  <a:lnTo>
                    <a:pt x="733" y="127"/>
                  </a:lnTo>
                  <a:lnTo>
                    <a:pt x="736" y="128"/>
                  </a:lnTo>
                  <a:lnTo>
                    <a:pt x="737" y="129"/>
                  </a:lnTo>
                  <a:lnTo>
                    <a:pt x="743" y="132"/>
                  </a:lnTo>
                  <a:lnTo>
                    <a:pt x="745" y="133"/>
                  </a:lnTo>
                  <a:lnTo>
                    <a:pt x="749" y="137"/>
                  </a:lnTo>
                  <a:lnTo>
                    <a:pt x="752" y="137"/>
                  </a:lnTo>
                  <a:lnTo>
                    <a:pt x="753" y="138"/>
                  </a:lnTo>
                  <a:lnTo>
                    <a:pt x="757" y="141"/>
                  </a:lnTo>
                  <a:lnTo>
                    <a:pt x="761" y="146"/>
                  </a:lnTo>
                  <a:lnTo>
                    <a:pt x="762" y="146"/>
                  </a:lnTo>
                  <a:lnTo>
                    <a:pt x="764" y="146"/>
                  </a:lnTo>
                  <a:lnTo>
                    <a:pt x="765" y="148"/>
                  </a:lnTo>
                  <a:lnTo>
                    <a:pt x="768" y="148"/>
                  </a:lnTo>
                  <a:lnTo>
                    <a:pt x="769" y="148"/>
                  </a:lnTo>
                  <a:lnTo>
                    <a:pt x="770" y="145"/>
                  </a:lnTo>
                  <a:lnTo>
                    <a:pt x="772" y="146"/>
                  </a:lnTo>
                  <a:lnTo>
                    <a:pt x="773" y="148"/>
                  </a:lnTo>
                  <a:lnTo>
                    <a:pt x="774" y="148"/>
                  </a:lnTo>
                  <a:lnTo>
                    <a:pt x="777" y="146"/>
                  </a:lnTo>
                  <a:lnTo>
                    <a:pt x="782" y="148"/>
                  </a:lnTo>
                  <a:lnTo>
                    <a:pt x="784" y="149"/>
                  </a:lnTo>
                  <a:lnTo>
                    <a:pt x="784" y="150"/>
                  </a:lnTo>
                  <a:lnTo>
                    <a:pt x="785" y="157"/>
                  </a:lnTo>
                  <a:lnTo>
                    <a:pt x="784" y="158"/>
                  </a:lnTo>
                  <a:lnTo>
                    <a:pt x="782" y="161"/>
                  </a:lnTo>
                  <a:lnTo>
                    <a:pt x="784" y="164"/>
                  </a:lnTo>
                  <a:lnTo>
                    <a:pt x="786" y="166"/>
                  </a:lnTo>
                  <a:lnTo>
                    <a:pt x="787" y="167"/>
                  </a:lnTo>
                  <a:lnTo>
                    <a:pt x="787" y="170"/>
                  </a:lnTo>
                  <a:lnTo>
                    <a:pt x="789" y="170"/>
                  </a:lnTo>
                  <a:lnTo>
                    <a:pt x="790" y="170"/>
                  </a:lnTo>
                  <a:lnTo>
                    <a:pt x="790" y="173"/>
                  </a:lnTo>
                  <a:lnTo>
                    <a:pt x="790" y="178"/>
                  </a:lnTo>
                  <a:lnTo>
                    <a:pt x="790" y="181"/>
                  </a:lnTo>
                  <a:lnTo>
                    <a:pt x="793" y="182"/>
                  </a:lnTo>
                  <a:lnTo>
                    <a:pt x="794" y="183"/>
                  </a:lnTo>
                  <a:lnTo>
                    <a:pt x="799" y="186"/>
                  </a:lnTo>
                  <a:lnTo>
                    <a:pt x="805" y="193"/>
                  </a:lnTo>
                  <a:lnTo>
                    <a:pt x="806" y="195"/>
                  </a:lnTo>
                  <a:lnTo>
                    <a:pt x="806" y="193"/>
                  </a:lnTo>
                  <a:lnTo>
                    <a:pt x="806" y="191"/>
                  </a:lnTo>
                  <a:lnTo>
                    <a:pt x="814" y="185"/>
                  </a:lnTo>
                  <a:lnTo>
                    <a:pt x="817" y="185"/>
                  </a:lnTo>
                  <a:lnTo>
                    <a:pt x="819" y="187"/>
                  </a:lnTo>
                  <a:lnTo>
                    <a:pt x="820" y="193"/>
                  </a:lnTo>
                  <a:lnTo>
                    <a:pt x="820" y="195"/>
                  </a:lnTo>
                  <a:lnTo>
                    <a:pt x="818" y="202"/>
                  </a:lnTo>
                  <a:lnTo>
                    <a:pt x="820" y="202"/>
                  </a:lnTo>
                  <a:lnTo>
                    <a:pt x="822" y="200"/>
                  </a:lnTo>
                  <a:lnTo>
                    <a:pt x="826" y="199"/>
                  </a:lnTo>
                  <a:lnTo>
                    <a:pt x="827" y="198"/>
                  </a:lnTo>
                  <a:lnTo>
                    <a:pt x="828" y="195"/>
                  </a:lnTo>
                  <a:lnTo>
                    <a:pt x="832" y="199"/>
                  </a:lnTo>
                  <a:lnTo>
                    <a:pt x="834" y="199"/>
                  </a:lnTo>
                  <a:lnTo>
                    <a:pt x="835" y="202"/>
                  </a:lnTo>
                  <a:lnTo>
                    <a:pt x="838" y="199"/>
                  </a:lnTo>
                  <a:lnTo>
                    <a:pt x="840" y="198"/>
                  </a:lnTo>
                  <a:lnTo>
                    <a:pt x="842" y="196"/>
                  </a:lnTo>
                  <a:lnTo>
                    <a:pt x="846" y="195"/>
                  </a:lnTo>
                  <a:lnTo>
                    <a:pt x="847" y="194"/>
                  </a:lnTo>
                  <a:lnTo>
                    <a:pt x="847" y="193"/>
                  </a:lnTo>
                  <a:lnTo>
                    <a:pt x="846" y="191"/>
                  </a:lnTo>
                  <a:lnTo>
                    <a:pt x="844" y="190"/>
                  </a:lnTo>
                  <a:lnTo>
                    <a:pt x="846" y="189"/>
                  </a:lnTo>
                  <a:lnTo>
                    <a:pt x="847" y="189"/>
                  </a:lnTo>
                  <a:lnTo>
                    <a:pt x="848" y="189"/>
                  </a:lnTo>
                  <a:lnTo>
                    <a:pt x="852" y="187"/>
                  </a:lnTo>
                  <a:lnTo>
                    <a:pt x="852" y="187"/>
                  </a:lnTo>
                  <a:lnTo>
                    <a:pt x="851" y="186"/>
                  </a:lnTo>
                  <a:lnTo>
                    <a:pt x="852" y="185"/>
                  </a:lnTo>
                  <a:lnTo>
                    <a:pt x="852" y="185"/>
                  </a:lnTo>
                  <a:lnTo>
                    <a:pt x="852" y="182"/>
                  </a:lnTo>
                  <a:lnTo>
                    <a:pt x="861" y="187"/>
                  </a:lnTo>
                  <a:lnTo>
                    <a:pt x="864" y="191"/>
                  </a:lnTo>
                  <a:lnTo>
                    <a:pt x="867" y="196"/>
                  </a:lnTo>
                  <a:lnTo>
                    <a:pt x="871" y="198"/>
                  </a:lnTo>
                  <a:lnTo>
                    <a:pt x="873" y="199"/>
                  </a:lnTo>
                  <a:lnTo>
                    <a:pt x="877" y="202"/>
                  </a:lnTo>
                  <a:lnTo>
                    <a:pt x="878" y="203"/>
                  </a:lnTo>
                  <a:lnTo>
                    <a:pt x="878" y="206"/>
                  </a:lnTo>
                  <a:lnTo>
                    <a:pt x="884" y="210"/>
                  </a:lnTo>
                  <a:lnTo>
                    <a:pt x="886" y="210"/>
                  </a:lnTo>
                  <a:lnTo>
                    <a:pt x="889" y="210"/>
                  </a:lnTo>
                  <a:lnTo>
                    <a:pt x="890" y="210"/>
                  </a:lnTo>
                  <a:lnTo>
                    <a:pt x="897" y="210"/>
                  </a:lnTo>
                  <a:lnTo>
                    <a:pt x="901" y="208"/>
                  </a:lnTo>
                  <a:lnTo>
                    <a:pt x="904" y="203"/>
                  </a:lnTo>
                  <a:lnTo>
                    <a:pt x="905" y="200"/>
                  </a:lnTo>
                  <a:lnTo>
                    <a:pt x="917" y="194"/>
                  </a:lnTo>
                  <a:lnTo>
                    <a:pt x="922" y="198"/>
                  </a:lnTo>
                  <a:lnTo>
                    <a:pt x="929" y="196"/>
                  </a:lnTo>
                  <a:lnTo>
                    <a:pt x="934" y="198"/>
                  </a:lnTo>
                  <a:lnTo>
                    <a:pt x="939" y="203"/>
                  </a:lnTo>
                  <a:lnTo>
                    <a:pt x="947" y="208"/>
                  </a:lnTo>
                  <a:lnTo>
                    <a:pt x="956" y="214"/>
                  </a:lnTo>
                  <a:lnTo>
                    <a:pt x="964" y="218"/>
                  </a:lnTo>
                  <a:lnTo>
                    <a:pt x="970" y="219"/>
                  </a:lnTo>
                  <a:lnTo>
                    <a:pt x="971" y="219"/>
                  </a:lnTo>
                  <a:lnTo>
                    <a:pt x="972" y="219"/>
                  </a:lnTo>
                  <a:lnTo>
                    <a:pt x="975" y="220"/>
                  </a:lnTo>
                  <a:lnTo>
                    <a:pt x="976" y="220"/>
                  </a:lnTo>
                  <a:lnTo>
                    <a:pt x="979" y="220"/>
                  </a:lnTo>
                  <a:lnTo>
                    <a:pt x="983" y="224"/>
                  </a:lnTo>
                  <a:lnTo>
                    <a:pt x="987" y="223"/>
                  </a:lnTo>
                  <a:lnTo>
                    <a:pt x="988" y="222"/>
                  </a:lnTo>
                  <a:lnTo>
                    <a:pt x="993" y="219"/>
                  </a:lnTo>
                  <a:lnTo>
                    <a:pt x="1002" y="220"/>
                  </a:lnTo>
                  <a:lnTo>
                    <a:pt x="1014" y="219"/>
                  </a:lnTo>
                  <a:lnTo>
                    <a:pt x="1021" y="224"/>
                  </a:lnTo>
                  <a:lnTo>
                    <a:pt x="1022" y="227"/>
                  </a:lnTo>
                  <a:lnTo>
                    <a:pt x="1024" y="231"/>
                  </a:lnTo>
                  <a:lnTo>
                    <a:pt x="1025" y="232"/>
                  </a:lnTo>
                  <a:lnTo>
                    <a:pt x="1028" y="232"/>
                  </a:lnTo>
                  <a:lnTo>
                    <a:pt x="1029" y="232"/>
                  </a:lnTo>
                  <a:lnTo>
                    <a:pt x="1030" y="232"/>
                  </a:lnTo>
                  <a:lnTo>
                    <a:pt x="1030" y="235"/>
                  </a:lnTo>
                  <a:lnTo>
                    <a:pt x="1030" y="236"/>
                  </a:lnTo>
                  <a:lnTo>
                    <a:pt x="1032" y="236"/>
                  </a:lnTo>
                  <a:lnTo>
                    <a:pt x="1033" y="237"/>
                  </a:lnTo>
                  <a:lnTo>
                    <a:pt x="1035" y="240"/>
                  </a:lnTo>
                  <a:lnTo>
                    <a:pt x="1041" y="243"/>
                  </a:lnTo>
                  <a:lnTo>
                    <a:pt x="1042" y="244"/>
                  </a:lnTo>
                  <a:lnTo>
                    <a:pt x="1046" y="244"/>
                  </a:lnTo>
                  <a:lnTo>
                    <a:pt x="1047" y="245"/>
                  </a:lnTo>
                  <a:lnTo>
                    <a:pt x="1049" y="247"/>
                  </a:lnTo>
                  <a:lnTo>
                    <a:pt x="1050" y="247"/>
                  </a:lnTo>
                  <a:lnTo>
                    <a:pt x="1051" y="245"/>
                  </a:lnTo>
                  <a:lnTo>
                    <a:pt x="1053" y="243"/>
                  </a:lnTo>
                  <a:lnTo>
                    <a:pt x="1057" y="241"/>
                  </a:lnTo>
                  <a:lnTo>
                    <a:pt x="1057" y="240"/>
                  </a:lnTo>
                  <a:lnTo>
                    <a:pt x="1057" y="239"/>
                  </a:lnTo>
                  <a:lnTo>
                    <a:pt x="1057" y="237"/>
                  </a:lnTo>
                  <a:lnTo>
                    <a:pt x="1058" y="239"/>
                  </a:lnTo>
                  <a:lnTo>
                    <a:pt x="1061" y="240"/>
                  </a:lnTo>
                  <a:lnTo>
                    <a:pt x="1062" y="237"/>
                  </a:lnTo>
                  <a:lnTo>
                    <a:pt x="1061" y="236"/>
                  </a:lnTo>
                  <a:lnTo>
                    <a:pt x="1059" y="233"/>
                  </a:lnTo>
                  <a:lnTo>
                    <a:pt x="1063" y="233"/>
                  </a:lnTo>
                  <a:lnTo>
                    <a:pt x="1064" y="233"/>
                  </a:lnTo>
                  <a:lnTo>
                    <a:pt x="1067" y="232"/>
                  </a:lnTo>
                  <a:lnTo>
                    <a:pt x="1068" y="229"/>
                  </a:lnTo>
                  <a:lnTo>
                    <a:pt x="1070" y="228"/>
                  </a:lnTo>
                  <a:lnTo>
                    <a:pt x="1071" y="228"/>
                  </a:lnTo>
                  <a:lnTo>
                    <a:pt x="1072" y="229"/>
                  </a:lnTo>
                  <a:lnTo>
                    <a:pt x="1074" y="232"/>
                  </a:lnTo>
                  <a:lnTo>
                    <a:pt x="1075" y="233"/>
                  </a:lnTo>
                  <a:lnTo>
                    <a:pt x="1076" y="233"/>
                  </a:lnTo>
                  <a:lnTo>
                    <a:pt x="1079" y="232"/>
                  </a:lnTo>
                  <a:lnTo>
                    <a:pt x="1082" y="233"/>
                  </a:lnTo>
                  <a:lnTo>
                    <a:pt x="1086" y="235"/>
                  </a:lnTo>
                  <a:lnTo>
                    <a:pt x="1086" y="236"/>
                  </a:lnTo>
                  <a:lnTo>
                    <a:pt x="1086" y="237"/>
                  </a:lnTo>
                  <a:lnTo>
                    <a:pt x="1088" y="239"/>
                  </a:lnTo>
                  <a:lnTo>
                    <a:pt x="1090" y="240"/>
                  </a:lnTo>
                  <a:lnTo>
                    <a:pt x="1090" y="245"/>
                  </a:lnTo>
                  <a:lnTo>
                    <a:pt x="1091" y="247"/>
                  </a:lnTo>
                  <a:lnTo>
                    <a:pt x="1092" y="248"/>
                  </a:lnTo>
                  <a:lnTo>
                    <a:pt x="1091" y="248"/>
                  </a:lnTo>
                  <a:lnTo>
                    <a:pt x="1091" y="249"/>
                  </a:lnTo>
                  <a:lnTo>
                    <a:pt x="1092" y="255"/>
                  </a:lnTo>
                  <a:lnTo>
                    <a:pt x="1095" y="256"/>
                  </a:lnTo>
                  <a:lnTo>
                    <a:pt x="1097" y="257"/>
                  </a:lnTo>
                  <a:lnTo>
                    <a:pt x="1104" y="270"/>
                  </a:lnTo>
                  <a:lnTo>
                    <a:pt x="1105" y="272"/>
                  </a:lnTo>
                  <a:lnTo>
                    <a:pt x="1105" y="276"/>
                  </a:lnTo>
                  <a:lnTo>
                    <a:pt x="1111" y="281"/>
                  </a:lnTo>
                  <a:lnTo>
                    <a:pt x="1119" y="286"/>
                  </a:lnTo>
                  <a:lnTo>
                    <a:pt x="1124" y="287"/>
                  </a:lnTo>
                  <a:lnTo>
                    <a:pt x="1125" y="287"/>
                  </a:lnTo>
                  <a:lnTo>
                    <a:pt x="1125" y="289"/>
                  </a:lnTo>
                  <a:lnTo>
                    <a:pt x="1125" y="290"/>
                  </a:lnTo>
                  <a:lnTo>
                    <a:pt x="1126" y="293"/>
                  </a:lnTo>
                  <a:lnTo>
                    <a:pt x="1136" y="294"/>
                  </a:lnTo>
                  <a:lnTo>
                    <a:pt x="1138" y="297"/>
                  </a:lnTo>
                  <a:lnTo>
                    <a:pt x="1137" y="303"/>
                  </a:lnTo>
                  <a:lnTo>
                    <a:pt x="1137" y="305"/>
                  </a:lnTo>
                  <a:lnTo>
                    <a:pt x="1134" y="307"/>
                  </a:lnTo>
                  <a:lnTo>
                    <a:pt x="1137" y="315"/>
                  </a:lnTo>
                  <a:lnTo>
                    <a:pt x="1140" y="315"/>
                  </a:lnTo>
                  <a:lnTo>
                    <a:pt x="1142" y="311"/>
                  </a:lnTo>
                  <a:lnTo>
                    <a:pt x="1148" y="313"/>
                  </a:lnTo>
                  <a:lnTo>
                    <a:pt x="1153" y="315"/>
                  </a:lnTo>
                  <a:lnTo>
                    <a:pt x="1157" y="320"/>
                  </a:lnTo>
                  <a:lnTo>
                    <a:pt x="1158" y="328"/>
                  </a:lnTo>
                  <a:lnTo>
                    <a:pt x="1159" y="331"/>
                  </a:lnTo>
                  <a:lnTo>
                    <a:pt x="1163" y="336"/>
                  </a:lnTo>
                  <a:lnTo>
                    <a:pt x="1166" y="338"/>
                  </a:lnTo>
                  <a:lnTo>
                    <a:pt x="1169" y="340"/>
                  </a:lnTo>
                  <a:lnTo>
                    <a:pt x="1170" y="343"/>
                  </a:lnTo>
                  <a:lnTo>
                    <a:pt x="1173" y="346"/>
                  </a:lnTo>
                  <a:lnTo>
                    <a:pt x="1175" y="348"/>
                  </a:lnTo>
                  <a:lnTo>
                    <a:pt x="1179" y="348"/>
                  </a:lnTo>
                  <a:lnTo>
                    <a:pt x="1187" y="344"/>
                  </a:lnTo>
                  <a:lnTo>
                    <a:pt x="1191" y="342"/>
                  </a:lnTo>
                  <a:lnTo>
                    <a:pt x="1196" y="340"/>
                  </a:lnTo>
                  <a:lnTo>
                    <a:pt x="1203" y="339"/>
                  </a:lnTo>
                  <a:lnTo>
                    <a:pt x="1207" y="340"/>
                  </a:lnTo>
                  <a:lnTo>
                    <a:pt x="1211" y="343"/>
                  </a:lnTo>
                  <a:lnTo>
                    <a:pt x="1212" y="344"/>
                  </a:lnTo>
                  <a:lnTo>
                    <a:pt x="1214" y="346"/>
                  </a:lnTo>
                  <a:lnTo>
                    <a:pt x="1215" y="347"/>
                  </a:lnTo>
                  <a:lnTo>
                    <a:pt x="1216" y="348"/>
                  </a:lnTo>
                  <a:lnTo>
                    <a:pt x="1217" y="349"/>
                  </a:lnTo>
                  <a:lnTo>
                    <a:pt x="1220" y="349"/>
                  </a:lnTo>
                  <a:lnTo>
                    <a:pt x="1223" y="351"/>
                  </a:lnTo>
                  <a:lnTo>
                    <a:pt x="1225" y="349"/>
                  </a:lnTo>
                  <a:lnTo>
                    <a:pt x="1228" y="348"/>
                  </a:lnTo>
                  <a:lnTo>
                    <a:pt x="1229" y="348"/>
                  </a:lnTo>
                  <a:lnTo>
                    <a:pt x="1231" y="349"/>
                  </a:lnTo>
                  <a:lnTo>
                    <a:pt x="1232" y="352"/>
                  </a:lnTo>
                  <a:lnTo>
                    <a:pt x="1235" y="355"/>
                  </a:lnTo>
                  <a:lnTo>
                    <a:pt x="1241" y="355"/>
                  </a:lnTo>
                  <a:lnTo>
                    <a:pt x="1232" y="365"/>
                  </a:lnTo>
                  <a:lnTo>
                    <a:pt x="1231" y="368"/>
                  </a:lnTo>
                  <a:lnTo>
                    <a:pt x="1232" y="369"/>
                  </a:lnTo>
                  <a:lnTo>
                    <a:pt x="1232" y="372"/>
                  </a:lnTo>
                  <a:lnTo>
                    <a:pt x="1228" y="371"/>
                  </a:lnTo>
                  <a:lnTo>
                    <a:pt x="1227" y="371"/>
                  </a:lnTo>
                  <a:lnTo>
                    <a:pt x="1224" y="368"/>
                  </a:lnTo>
                  <a:lnTo>
                    <a:pt x="1220" y="368"/>
                  </a:lnTo>
                  <a:lnTo>
                    <a:pt x="1219" y="372"/>
                  </a:lnTo>
                  <a:lnTo>
                    <a:pt x="1216" y="380"/>
                  </a:lnTo>
                  <a:lnTo>
                    <a:pt x="1216" y="385"/>
                  </a:lnTo>
                  <a:lnTo>
                    <a:pt x="1215" y="388"/>
                  </a:lnTo>
                  <a:lnTo>
                    <a:pt x="1219" y="396"/>
                  </a:lnTo>
                  <a:lnTo>
                    <a:pt x="1217" y="396"/>
                  </a:lnTo>
                  <a:lnTo>
                    <a:pt x="1215" y="396"/>
                  </a:lnTo>
                  <a:lnTo>
                    <a:pt x="1212" y="396"/>
                  </a:lnTo>
                  <a:lnTo>
                    <a:pt x="1210" y="397"/>
                  </a:lnTo>
                  <a:lnTo>
                    <a:pt x="1208" y="397"/>
                  </a:lnTo>
                  <a:lnTo>
                    <a:pt x="1208" y="398"/>
                  </a:lnTo>
                  <a:lnTo>
                    <a:pt x="1207" y="398"/>
                  </a:lnTo>
                  <a:lnTo>
                    <a:pt x="1206" y="398"/>
                  </a:lnTo>
                  <a:lnTo>
                    <a:pt x="1203" y="401"/>
                  </a:lnTo>
                  <a:lnTo>
                    <a:pt x="1202" y="404"/>
                  </a:lnTo>
                  <a:lnTo>
                    <a:pt x="1199" y="405"/>
                  </a:lnTo>
                  <a:lnTo>
                    <a:pt x="1199" y="406"/>
                  </a:lnTo>
                  <a:lnTo>
                    <a:pt x="1196" y="407"/>
                  </a:lnTo>
                  <a:lnTo>
                    <a:pt x="1195" y="410"/>
                  </a:lnTo>
                  <a:lnTo>
                    <a:pt x="1192" y="410"/>
                  </a:lnTo>
                  <a:lnTo>
                    <a:pt x="1186" y="413"/>
                  </a:lnTo>
                  <a:lnTo>
                    <a:pt x="1182" y="415"/>
                  </a:lnTo>
                  <a:lnTo>
                    <a:pt x="1181" y="417"/>
                  </a:lnTo>
                  <a:lnTo>
                    <a:pt x="1179" y="417"/>
                  </a:lnTo>
                  <a:lnTo>
                    <a:pt x="1177" y="418"/>
                  </a:lnTo>
                  <a:lnTo>
                    <a:pt x="1174" y="419"/>
                  </a:lnTo>
                  <a:lnTo>
                    <a:pt x="1170" y="422"/>
                  </a:lnTo>
                  <a:lnTo>
                    <a:pt x="1167" y="423"/>
                  </a:lnTo>
                  <a:lnTo>
                    <a:pt x="1167" y="421"/>
                  </a:lnTo>
                  <a:lnTo>
                    <a:pt x="1166" y="419"/>
                  </a:lnTo>
                  <a:lnTo>
                    <a:pt x="1165" y="418"/>
                  </a:lnTo>
                  <a:lnTo>
                    <a:pt x="1162" y="418"/>
                  </a:lnTo>
                  <a:lnTo>
                    <a:pt x="1161" y="419"/>
                  </a:lnTo>
                  <a:lnTo>
                    <a:pt x="1159" y="422"/>
                  </a:lnTo>
                  <a:lnTo>
                    <a:pt x="1153" y="422"/>
                  </a:lnTo>
                  <a:lnTo>
                    <a:pt x="1152" y="419"/>
                  </a:lnTo>
                  <a:lnTo>
                    <a:pt x="1150" y="417"/>
                  </a:lnTo>
                  <a:lnTo>
                    <a:pt x="1149" y="417"/>
                  </a:lnTo>
                  <a:lnTo>
                    <a:pt x="1148" y="417"/>
                  </a:lnTo>
                  <a:lnTo>
                    <a:pt x="1148" y="415"/>
                  </a:lnTo>
                  <a:lnTo>
                    <a:pt x="1146" y="414"/>
                  </a:lnTo>
                  <a:lnTo>
                    <a:pt x="1145" y="414"/>
                  </a:lnTo>
                  <a:lnTo>
                    <a:pt x="1132" y="411"/>
                  </a:lnTo>
                  <a:lnTo>
                    <a:pt x="1130" y="411"/>
                  </a:lnTo>
                  <a:lnTo>
                    <a:pt x="1130" y="413"/>
                  </a:lnTo>
                  <a:lnTo>
                    <a:pt x="1128" y="414"/>
                  </a:lnTo>
                  <a:lnTo>
                    <a:pt x="1119" y="415"/>
                  </a:lnTo>
                  <a:lnTo>
                    <a:pt x="1116" y="414"/>
                  </a:lnTo>
                  <a:lnTo>
                    <a:pt x="1116" y="410"/>
                  </a:lnTo>
                  <a:lnTo>
                    <a:pt x="1116" y="409"/>
                  </a:lnTo>
                  <a:lnTo>
                    <a:pt x="1115" y="407"/>
                  </a:lnTo>
                  <a:lnTo>
                    <a:pt x="1108" y="410"/>
                  </a:lnTo>
                  <a:lnTo>
                    <a:pt x="1105" y="409"/>
                  </a:lnTo>
                  <a:lnTo>
                    <a:pt x="1103" y="409"/>
                  </a:lnTo>
                  <a:lnTo>
                    <a:pt x="1095" y="410"/>
                  </a:lnTo>
                  <a:lnTo>
                    <a:pt x="1092" y="409"/>
                  </a:lnTo>
                  <a:lnTo>
                    <a:pt x="1090" y="411"/>
                  </a:lnTo>
                  <a:lnTo>
                    <a:pt x="1090" y="415"/>
                  </a:lnTo>
                  <a:lnTo>
                    <a:pt x="1090" y="418"/>
                  </a:lnTo>
                  <a:lnTo>
                    <a:pt x="1090" y="419"/>
                  </a:lnTo>
                  <a:lnTo>
                    <a:pt x="1088" y="422"/>
                  </a:lnTo>
                  <a:lnTo>
                    <a:pt x="1087" y="423"/>
                  </a:lnTo>
                  <a:lnTo>
                    <a:pt x="1086" y="423"/>
                  </a:lnTo>
                  <a:lnTo>
                    <a:pt x="1084" y="423"/>
                  </a:lnTo>
                  <a:lnTo>
                    <a:pt x="1079" y="430"/>
                  </a:lnTo>
                  <a:lnTo>
                    <a:pt x="1078" y="433"/>
                  </a:lnTo>
                  <a:lnTo>
                    <a:pt x="1076" y="434"/>
                  </a:lnTo>
                  <a:lnTo>
                    <a:pt x="1074" y="434"/>
                  </a:lnTo>
                  <a:lnTo>
                    <a:pt x="1068" y="434"/>
                  </a:lnTo>
                  <a:lnTo>
                    <a:pt x="1066" y="434"/>
                  </a:lnTo>
                  <a:lnTo>
                    <a:pt x="1066" y="436"/>
                  </a:lnTo>
                  <a:lnTo>
                    <a:pt x="1064" y="438"/>
                  </a:lnTo>
                  <a:lnTo>
                    <a:pt x="1062" y="438"/>
                  </a:lnTo>
                  <a:lnTo>
                    <a:pt x="1061" y="436"/>
                  </a:lnTo>
                  <a:lnTo>
                    <a:pt x="1059" y="434"/>
                  </a:lnTo>
                  <a:lnTo>
                    <a:pt x="1057" y="435"/>
                  </a:lnTo>
                  <a:lnTo>
                    <a:pt x="1053" y="435"/>
                  </a:lnTo>
                  <a:lnTo>
                    <a:pt x="1050" y="438"/>
                  </a:lnTo>
                  <a:lnTo>
                    <a:pt x="1046" y="436"/>
                  </a:lnTo>
                  <a:lnTo>
                    <a:pt x="1042" y="436"/>
                  </a:lnTo>
                  <a:lnTo>
                    <a:pt x="1041" y="438"/>
                  </a:lnTo>
                  <a:lnTo>
                    <a:pt x="1034" y="439"/>
                  </a:lnTo>
                  <a:lnTo>
                    <a:pt x="1034" y="442"/>
                  </a:lnTo>
                  <a:lnTo>
                    <a:pt x="1034" y="443"/>
                  </a:lnTo>
                  <a:lnTo>
                    <a:pt x="1032" y="448"/>
                  </a:lnTo>
                  <a:lnTo>
                    <a:pt x="1033" y="454"/>
                  </a:lnTo>
                  <a:lnTo>
                    <a:pt x="1032" y="456"/>
                  </a:lnTo>
                  <a:lnTo>
                    <a:pt x="1032" y="459"/>
                  </a:lnTo>
                  <a:lnTo>
                    <a:pt x="1032" y="462"/>
                  </a:lnTo>
                  <a:lnTo>
                    <a:pt x="1032" y="464"/>
                  </a:lnTo>
                  <a:lnTo>
                    <a:pt x="1035" y="471"/>
                  </a:lnTo>
                  <a:lnTo>
                    <a:pt x="1037" y="475"/>
                  </a:lnTo>
                  <a:lnTo>
                    <a:pt x="1039" y="476"/>
                  </a:lnTo>
                  <a:lnTo>
                    <a:pt x="1041" y="477"/>
                  </a:lnTo>
                  <a:lnTo>
                    <a:pt x="1041" y="480"/>
                  </a:lnTo>
                  <a:lnTo>
                    <a:pt x="1041" y="484"/>
                  </a:lnTo>
                  <a:lnTo>
                    <a:pt x="1042" y="492"/>
                  </a:lnTo>
                  <a:lnTo>
                    <a:pt x="1045" y="492"/>
                  </a:lnTo>
                  <a:lnTo>
                    <a:pt x="1049" y="491"/>
                  </a:lnTo>
                  <a:lnTo>
                    <a:pt x="1051" y="495"/>
                  </a:lnTo>
                  <a:lnTo>
                    <a:pt x="1051" y="496"/>
                  </a:lnTo>
                  <a:lnTo>
                    <a:pt x="1051" y="497"/>
                  </a:lnTo>
                  <a:lnTo>
                    <a:pt x="1053" y="500"/>
                  </a:lnTo>
                  <a:lnTo>
                    <a:pt x="1058" y="508"/>
                  </a:lnTo>
                  <a:lnTo>
                    <a:pt x="1061" y="510"/>
                  </a:lnTo>
                  <a:lnTo>
                    <a:pt x="1062" y="513"/>
                  </a:lnTo>
                  <a:lnTo>
                    <a:pt x="1063" y="516"/>
                  </a:lnTo>
                  <a:lnTo>
                    <a:pt x="1064" y="518"/>
                  </a:lnTo>
                  <a:lnTo>
                    <a:pt x="1066" y="520"/>
                  </a:lnTo>
                  <a:lnTo>
                    <a:pt x="1067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1" y="530"/>
                  </a:lnTo>
                  <a:lnTo>
                    <a:pt x="1072" y="530"/>
                  </a:lnTo>
                  <a:lnTo>
                    <a:pt x="1074" y="534"/>
                  </a:lnTo>
                  <a:lnTo>
                    <a:pt x="1074" y="535"/>
                  </a:lnTo>
                  <a:lnTo>
                    <a:pt x="1079" y="534"/>
                  </a:lnTo>
                  <a:lnTo>
                    <a:pt x="1079" y="531"/>
                  </a:lnTo>
                  <a:lnTo>
                    <a:pt x="1080" y="531"/>
                  </a:lnTo>
                  <a:lnTo>
                    <a:pt x="1086" y="529"/>
                  </a:lnTo>
                  <a:lnTo>
                    <a:pt x="1087" y="530"/>
                  </a:lnTo>
                  <a:lnTo>
                    <a:pt x="1087" y="537"/>
                  </a:lnTo>
                  <a:lnTo>
                    <a:pt x="1083" y="539"/>
                  </a:lnTo>
                  <a:lnTo>
                    <a:pt x="1078" y="543"/>
                  </a:lnTo>
                  <a:lnTo>
                    <a:pt x="1079" y="546"/>
                  </a:lnTo>
                  <a:lnTo>
                    <a:pt x="1080" y="546"/>
                  </a:lnTo>
                  <a:lnTo>
                    <a:pt x="1079" y="547"/>
                  </a:lnTo>
                  <a:lnTo>
                    <a:pt x="1079" y="549"/>
                  </a:lnTo>
                  <a:lnTo>
                    <a:pt x="1078" y="554"/>
                  </a:lnTo>
                  <a:lnTo>
                    <a:pt x="1079" y="559"/>
                  </a:lnTo>
                  <a:lnTo>
                    <a:pt x="1082" y="563"/>
                  </a:lnTo>
                  <a:lnTo>
                    <a:pt x="1083" y="566"/>
                  </a:lnTo>
                  <a:lnTo>
                    <a:pt x="1084" y="567"/>
                  </a:lnTo>
                  <a:lnTo>
                    <a:pt x="1096" y="582"/>
                  </a:lnTo>
                  <a:lnTo>
                    <a:pt x="1090" y="582"/>
                  </a:lnTo>
                  <a:lnTo>
                    <a:pt x="1087" y="580"/>
                  </a:lnTo>
                  <a:lnTo>
                    <a:pt x="1083" y="582"/>
                  </a:lnTo>
                  <a:lnTo>
                    <a:pt x="1082" y="583"/>
                  </a:lnTo>
                  <a:lnTo>
                    <a:pt x="1080" y="584"/>
                  </a:lnTo>
                  <a:lnTo>
                    <a:pt x="1079" y="589"/>
                  </a:lnTo>
                  <a:lnTo>
                    <a:pt x="1079" y="591"/>
                  </a:lnTo>
                  <a:lnTo>
                    <a:pt x="1078" y="591"/>
                  </a:lnTo>
                  <a:lnTo>
                    <a:pt x="1078" y="593"/>
                  </a:lnTo>
                  <a:lnTo>
                    <a:pt x="1078" y="597"/>
                  </a:lnTo>
                  <a:lnTo>
                    <a:pt x="1080" y="600"/>
                  </a:lnTo>
                  <a:lnTo>
                    <a:pt x="1086" y="608"/>
                  </a:lnTo>
                  <a:lnTo>
                    <a:pt x="1087" y="609"/>
                  </a:lnTo>
                  <a:lnTo>
                    <a:pt x="1090" y="612"/>
                  </a:lnTo>
                  <a:lnTo>
                    <a:pt x="1092" y="615"/>
                  </a:lnTo>
                  <a:lnTo>
                    <a:pt x="1095" y="618"/>
                  </a:lnTo>
                  <a:lnTo>
                    <a:pt x="1099" y="622"/>
                  </a:lnTo>
                  <a:lnTo>
                    <a:pt x="1100" y="626"/>
                  </a:lnTo>
                  <a:lnTo>
                    <a:pt x="1105" y="628"/>
                  </a:lnTo>
                  <a:lnTo>
                    <a:pt x="1107" y="629"/>
                  </a:lnTo>
                  <a:lnTo>
                    <a:pt x="1112" y="633"/>
                  </a:lnTo>
                  <a:lnTo>
                    <a:pt x="1112" y="638"/>
                  </a:lnTo>
                  <a:lnTo>
                    <a:pt x="1109" y="642"/>
                  </a:lnTo>
                  <a:lnTo>
                    <a:pt x="1105" y="645"/>
                  </a:lnTo>
                  <a:lnTo>
                    <a:pt x="1104" y="645"/>
                  </a:lnTo>
                  <a:lnTo>
                    <a:pt x="1100" y="645"/>
                  </a:lnTo>
                  <a:lnTo>
                    <a:pt x="1091" y="646"/>
                  </a:lnTo>
                  <a:lnTo>
                    <a:pt x="1092" y="649"/>
                  </a:lnTo>
                  <a:lnTo>
                    <a:pt x="1092" y="650"/>
                  </a:lnTo>
                  <a:lnTo>
                    <a:pt x="1095" y="649"/>
                  </a:lnTo>
                  <a:lnTo>
                    <a:pt x="1096" y="649"/>
                  </a:lnTo>
                  <a:lnTo>
                    <a:pt x="1096" y="651"/>
                  </a:lnTo>
                  <a:lnTo>
                    <a:pt x="1096" y="653"/>
                  </a:lnTo>
                  <a:lnTo>
                    <a:pt x="1097" y="653"/>
                  </a:lnTo>
                  <a:lnTo>
                    <a:pt x="1099" y="654"/>
                  </a:lnTo>
                  <a:lnTo>
                    <a:pt x="1105" y="661"/>
                  </a:lnTo>
                  <a:lnTo>
                    <a:pt x="1105" y="663"/>
                  </a:lnTo>
                  <a:lnTo>
                    <a:pt x="1103" y="665"/>
                  </a:lnTo>
                  <a:lnTo>
                    <a:pt x="1099" y="667"/>
                  </a:lnTo>
                  <a:lnTo>
                    <a:pt x="1104" y="677"/>
                  </a:lnTo>
                  <a:lnTo>
                    <a:pt x="1105" y="677"/>
                  </a:lnTo>
                  <a:lnTo>
                    <a:pt x="1107" y="675"/>
                  </a:lnTo>
                  <a:lnTo>
                    <a:pt x="1108" y="678"/>
                  </a:lnTo>
                  <a:lnTo>
                    <a:pt x="1109" y="682"/>
                  </a:lnTo>
                  <a:lnTo>
                    <a:pt x="1109" y="683"/>
                  </a:lnTo>
                  <a:lnTo>
                    <a:pt x="1111" y="688"/>
                  </a:lnTo>
                  <a:lnTo>
                    <a:pt x="1112" y="688"/>
                  </a:lnTo>
                  <a:lnTo>
                    <a:pt x="1115" y="688"/>
                  </a:lnTo>
                  <a:lnTo>
                    <a:pt x="1117" y="692"/>
                  </a:lnTo>
                  <a:lnTo>
                    <a:pt x="1116" y="695"/>
                  </a:lnTo>
                  <a:lnTo>
                    <a:pt x="1115" y="698"/>
                  </a:lnTo>
                  <a:lnTo>
                    <a:pt x="1109" y="699"/>
                  </a:lnTo>
                  <a:lnTo>
                    <a:pt x="1107" y="699"/>
                  </a:lnTo>
                  <a:lnTo>
                    <a:pt x="1105" y="700"/>
                  </a:lnTo>
                  <a:lnTo>
                    <a:pt x="1103" y="702"/>
                  </a:lnTo>
                  <a:lnTo>
                    <a:pt x="1103" y="703"/>
                  </a:lnTo>
                  <a:lnTo>
                    <a:pt x="1103" y="706"/>
                  </a:lnTo>
                  <a:lnTo>
                    <a:pt x="1101" y="706"/>
                  </a:lnTo>
                  <a:lnTo>
                    <a:pt x="1100" y="706"/>
                  </a:lnTo>
                  <a:lnTo>
                    <a:pt x="1100" y="712"/>
                  </a:lnTo>
                  <a:lnTo>
                    <a:pt x="1101" y="715"/>
                  </a:lnTo>
                  <a:lnTo>
                    <a:pt x="1105" y="717"/>
                  </a:lnTo>
                  <a:lnTo>
                    <a:pt x="1108" y="717"/>
                  </a:lnTo>
                  <a:lnTo>
                    <a:pt x="1111" y="717"/>
                  </a:lnTo>
                  <a:lnTo>
                    <a:pt x="1111" y="720"/>
                  </a:lnTo>
                  <a:lnTo>
                    <a:pt x="1109" y="723"/>
                  </a:lnTo>
                  <a:lnTo>
                    <a:pt x="1111" y="724"/>
                  </a:lnTo>
                  <a:lnTo>
                    <a:pt x="1109" y="727"/>
                  </a:lnTo>
                  <a:lnTo>
                    <a:pt x="1108" y="728"/>
                  </a:lnTo>
                  <a:lnTo>
                    <a:pt x="1107" y="732"/>
                  </a:lnTo>
                  <a:lnTo>
                    <a:pt x="1104" y="735"/>
                  </a:lnTo>
                  <a:lnTo>
                    <a:pt x="1101" y="736"/>
                  </a:lnTo>
                  <a:lnTo>
                    <a:pt x="1100" y="737"/>
                  </a:lnTo>
                  <a:lnTo>
                    <a:pt x="1099" y="738"/>
                  </a:lnTo>
                  <a:lnTo>
                    <a:pt x="1091" y="745"/>
                  </a:lnTo>
                  <a:lnTo>
                    <a:pt x="1087" y="745"/>
                  </a:lnTo>
                  <a:lnTo>
                    <a:pt x="1082" y="746"/>
                  </a:lnTo>
                  <a:lnTo>
                    <a:pt x="1082" y="749"/>
                  </a:lnTo>
                  <a:lnTo>
                    <a:pt x="1082" y="750"/>
                  </a:lnTo>
                  <a:lnTo>
                    <a:pt x="1088" y="753"/>
                  </a:lnTo>
                  <a:lnTo>
                    <a:pt x="1090" y="754"/>
                  </a:lnTo>
                  <a:lnTo>
                    <a:pt x="1090" y="758"/>
                  </a:lnTo>
                  <a:lnTo>
                    <a:pt x="1087" y="765"/>
                  </a:lnTo>
                  <a:lnTo>
                    <a:pt x="1083" y="765"/>
                  </a:lnTo>
                  <a:lnTo>
                    <a:pt x="1064" y="765"/>
                  </a:lnTo>
                  <a:lnTo>
                    <a:pt x="1061" y="767"/>
                  </a:lnTo>
                  <a:lnTo>
                    <a:pt x="1057" y="769"/>
                  </a:lnTo>
                  <a:lnTo>
                    <a:pt x="1053" y="769"/>
                  </a:lnTo>
                  <a:lnTo>
                    <a:pt x="1045" y="769"/>
                  </a:lnTo>
                  <a:lnTo>
                    <a:pt x="1039" y="769"/>
                  </a:lnTo>
                  <a:lnTo>
                    <a:pt x="1037" y="770"/>
                  </a:lnTo>
                  <a:lnTo>
                    <a:pt x="1035" y="770"/>
                  </a:lnTo>
                  <a:lnTo>
                    <a:pt x="1034" y="770"/>
                  </a:lnTo>
                  <a:lnTo>
                    <a:pt x="1032" y="769"/>
                  </a:lnTo>
                  <a:lnTo>
                    <a:pt x="1025" y="769"/>
                  </a:lnTo>
                  <a:lnTo>
                    <a:pt x="1020" y="769"/>
                  </a:lnTo>
                  <a:lnTo>
                    <a:pt x="1012" y="771"/>
                  </a:lnTo>
                  <a:lnTo>
                    <a:pt x="1010" y="771"/>
                  </a:lnTo>
                  <a:lnTo>
                    <a:pt x="1009" y="771"/>
                  </a:lnTo>
                  <a:lnTo>
                    <a:pt x="1006" y="773"/>
                  </a:lnTo>
                  <a:lnTo>
                    <a:pt x="1008" y="775"/>
                  </a:lnTo>
                  <a:lnTo>
                    <a:pt x="1009" y="779"/>
                  </a:lnTo>
                  <a:lnTo>
                    <a:pt x="1006" y="781"/>
                  </a:lnTo>
                  <a:lnTo>
                    <a:pt x="1005" y="781"/>
                  </a:lnTo>
                  <a:lnTo>
                    <a:pt x="1005" y="782"/>
                  </a:lnTo>
                  <a:lnTo>
                    <a:pt x="1004" y="785"/>
                  </a:lnTo>
                  <a:lnTo>
                    <a:pt x="995" y="787"/>
                  </a:lnTo>
                  <a:lnTo>
                    <a:pt x="995" y="786"/>
                  </a:lnTo>
                  <a:lnTo>
                    <a:pt x="993" y="785"/>
                  </a:lnTo>
                  <a:lnTo>
                    <a:pt x="992" y="786"/>
                  </a:lnTo>
                  <a:lnTo>
                    <a:pt x="988" y="786"/>
                  </a:lnTo>
                  <a:lnTo>
                    <a:pt x="987" y="787"/>
                  </a:lnTo>
                  <a:lnTo>
                    <a:pt x="984" y="787"/>
                  </a:lnTo>
                  <a:lnTo>
                    <a:pt x="991" y="797"/>
                  </a:lnTo>
                  <a:lnTo>
                    <a:pt x="991" y="799"/>
                  </a:lnTo>
                  <a:lnTo>
                    <a:pt x="992" y="799"/>
                  </a:lnTo>
                  <a:lnTo>
                    <a:pt x="996" y="799"/>
                  </a:lnTo>
                  <a:lnTo>
                    <a:pt x="996" y="802"/>
                  </a:lnTo>
                  <a:lnTo>
                    <a:pt x="996" y="803"/>
                  </a:lnTo>
                  <a:lnTo>
                    <a:pt x="997" y="803"/>
                  </a:lnTo>
                  <a:lnTo>
                    <a:pt x="1000" y="804"/>
                  </a:lnTo>
                  <a:lnTo>
                    <a:pt x="1000" y="807"/>
                  </a:lnTo>
                  <a:lnTo>
                    <a:pt x="1002" y="807"/>
                  </a:lnTo>
                  <a:lnTo>
                    <a:pt x="1005" y="806"/>
                  </a:lnTo>
                  <a:lnTo>
                    <a:pt x="1008" y="807"/>
                  </a:lnTo>
                  <a:lnTo>
                    <a:pt x="1006" y="810"/>
                  </a:lnTo>
                  <a:lnTo>
                    <a:pt x="1002" y="811"/>
                  </a:lnTo>
                  <a:lnTo>
                    <a:pt x="1001" y="812"/>
                  </a:lnTo>
                  <a:lnTo>
                    <a:pt x="999" y="816"/>
                  </a:lnTo>
                  <a:lnTo>
                    <a:pt x="999" y="819"/>
                  </a:lnTo>
                  <a:lnTo>
                    <a:pt x="1000" y="819"/>
                  </a:lnTo>
                  <a:lnTo>
                    <a:pt x="999" y="822"/>
                  </a:lnTo>
                  <a:lnTo>
                    <a:pt x="1002" y="823"/>
                  </a:lnTo>
                  <a:lnTo>
                    <a:pt x="1005" y="824"/>
                  </a:lnTo>
                  <a:lnTo>
                    <a:pt x="1008" y="827"/>
                  </a:lnTo>
                  <a:lnTo>
                    <a:pt x="1008" y="831"/>
                  </a:lnTo>
                  <a:lnTo>
                    <a:pt x="1008" y="836"/>
                  </a:lnTo>
                  <a:lnTo>
                    <a:pt x="1004" y="841"/>
                  </a:lnTo>
                  <a:lnTo>
                    <a:pt x="1000" y="845"/>
                  </a:lnTo>
                  <a:lnTo>
                    <a:pt x="995" y="851"/>
                  </a:lnTo>
                  <a:lnTo>
                    <a:pt x="993" y="851"/>
                  </a:lnTo>
                  <a:lnTo>
                    <a:pt x="991" y="851"/>
                  </a:lnTo>
                  <a:lnTo>
                    <a:pt x="989" y="855"/>
                  </a:lnTo>
                  <a:lnTo>
                    <a:pt x="991" y="856"/>
                  </a:lnTo>
                  <a:lnTo>
                    <a:pt x="992" y="858"/>
                  </a:lnTo>
                  <a:lnTo>
                    <a:pt x="989" y="861"/>
                  </a:lnTo>
                  <a:lnTo>
                    <a:pt x="988" y="869"/>
                  </a:lnTo>
                  <a:lnTo>
                    <a:pt x="989" y="872"/>
                  </a:lnTo>
                  <a:lnTo>
                    <a:pt x="991" y="874"/>
                  </a:lnTo>
                  <a:lnTo>
                    <a:pt x="991" y="878"/>
                  </a:lnTo>
                  <a:lnTo>
                    <a:pt x="991" y="880"/>
                  </a:lnTo>
                  <a:lnTo>
                    <a:pt x="991" y="882"/>
                  </a:lnTo>
                  <a:lnTo>
                    <a:pt x="995" y="886"/>
                  </a:lnTo>
                  <a:lnTo>
                    <a:pt x="996" y="887"/>
                  </a:lnTo>
                  <a:lnTo>
                    <a:pt x="997" y="889"/>
                  </a:lnTo>
                  <a:lnTo>
                    <a:pt x="1000" y="889"/>
                  </a:lnTo>
                  <a:lnTo>
                    <a:pt x="1002" y="890"/>
                  </a:lnTo>
                  <a:lnTo>
                    <a:pt x="1002" y="894"/>
                  </a:lnTo>
                  <a:lnTo>
                    <a:pt x="1004" y="899"/>
                  </a:lnTo>
                  <a:lnTo>
                    <a:pt x="1006" y="902"/>
                  </a:lnTo>
                  <a:lnTo>
                    <a:pt x="1006" y="905"/>
                  </a:lnTo>
                  <a:lnTo>
                    <a:pt x="1009" y="907"/>
                  </a:lnTo>
                  <a:lnTo>
                    <a:pt x="1010" y="907"/>
                  </a:lnTo>
                  <a:lnTo>
                    <a:pt x="1012" y="910"/>
                  </a:lnTo>
                  <a:lnTo>
                    <a:pt x="1013" y="914"/>
                  </a:lnTo>
                  <a:lnTo>
                    <a:pt x="1013" y="915"/>
                  </a:lnTo>
                  <a:lnTo>
                    <a:pt x="1012" y="917"/>
                  </a:lnTo>
                  <a:lnTo>
                    <a:pt x="1012" y="918"/>
                  </a:lnTo>
                  <a:lnTo>
                    <a:pt x="1012" y="920"/>
                  </a:lnTo>
                  <a:lnTo>
                    <a:pt x="1013" y="928"/>
                  </a:lnTo>
                  <a:lnTo>
                    <a:pt x="1016" y="931"/>
                  </a:lnTo>
                  <a:lnTo>
                    <a:pt x="1017" y="934"/>
                  </a:lnTo>
                  <a:lnTo>
                    <a:pt x="1020" y="938"/>
                  </a:lnTo>
                  <a:lnTo>
                    <a:pt x="1021" y="939"/>
                  </a:lnTo>
                  <a:lnTo>
                    <a:pt x="1021" y="940"/>
                  </a:lnTo>
                  <a:lnTo>
                    <a:pt x="1016" y="940"/>
                  </a:lnTo>
                  <a:lnTo>
                    <a:pt x="1014" y="942"/>
                  </a:lnTo>
                  <a:lnTo>
                    <a:pt x="1016" y="944"/>
                  </a:lnTo>
                  <a:lnTo>
                    <a:pt x="1012" y="946"/>
                  </a:lnTo>
                  <a:lnTo>
                    <a:pt x="1006" y="947"/>
                  </a:lnTo>
                  <a:lnTo>
                    <a:pt x="1006" y="948"/>
                  </a:lnTo>
                  <a:lnTo>
                    <a:pt x="1006" y="949"/>
                  </a:lnTo>
                  <a:lnTo>
                    <a:pt x="1008" y="951"/>
                  </a:lnTo>
                  <a:lnTo>
                    <a:pt x="1008" y="952"/>
                  </a:lnTo>
                  <a:lnTo>
                    <a:pt x="1006" y="952"/>
                  </a:lnTo>
                  <a:lnTo>
                    <a:pt x="1005" y="953"/>
                  </a:lnTo>
                  <a:lnTo>
                    <a:pt x="1005" y="955"/>
                  </a:lnTo>
                  <a:lnTo>
                    <a:pt x="1006" y="963"/>
                  </a:lnTo>
                  <a:lnTo>
                    <a:pt x="1008" y="963"/>
                  </a:lnTo>
                  <a:lnTo>
                    <a:pt x="1010" y="964"/>
                  </a:lnTo>
                  <a:lnTo>
                    <a:pt x="1012" y="965"/>
                  </a:lnTo>
                  <a:lnTo>
                    <a:pt x="1010" y="971"/>
                  </a:lnTo>
                  <a:lnTo>
                    <a:pt x="1010" y="973"/>
                  </a:lnTo>
                  <a:lnTo>
                    <a:pt x="1010" y="973"/>
                  </a:lnTo>
                  <a:lnTo>
                    <a:pt x="1006" y="972"/>
                  </a:lnTo>
                  <a:lnTo>
                    <a:pt x="1002" y="969"/>
                  </a:lnTo>
                  <a:lnTo>
                    <a:pt x="1002" y="968"/>
                  </a:lnTo>
                  <a:lnTo>
                    <a:pt x="1002" y="967"/>
                  </a:lnTo>
                  <a:lnTo>
                    <a:pt x="997" y="965"/>
                  </a:lnTo>
                  <a:lnTo>
                    <a:pt x="993" y="968"/>
                  </a:lnTo>
                  <a:lnTo>
                    <a:pt x="993" y="969"/>
                  </a:lnTo>
                  <a:lnTo>
                    <a:pt x="984" y="975"/>
                  </a:lnTo>
                  <a:lnTo>
                    <a:pt x="981" y="976"/>
                  </a:lnTo>
                  <a:lnTo>
                    <a:pt x="980" y="975"/>
                  </a:lnTo>
                  <a:lnTo>
                    <a:pt x="979" y="975"/>
                  </a:lnTo>
                  <a:lnTo>
                    <a:pt x="977" y="976"/>
                  </a:lnTo>
                  <a:lnTo>
                    <a:pt x="975" y="976"/>
                  </a:lnTo>
                  <a:lnTo>
                    <a:pt x="973" y="975"/>
                  </a:lnTo>
                  <a:lnTo>
                    <a:pt x="972" y="972"/>
                  </a:lnTo>
                  <a:lnTo>
                    <a:pt x="970" y="968"/>
                  </a:lnTo>
                  <a:lnTo>
                    <a:pt x="967" y="967"/>
                  </a:lnTo>
                  <a:lnTo>
                    <a:pt x="952" y="960"/>
                  </a:lnTo>
                  <a:lnTo>
                    <a:pt x="950" y="960"/>
                  </a:lnTo>
                  <a:lnTo>
                    <a:pt x="946" y="963"/>
                  </a:lnTo>
                  <a:lnTo>
                    <a:pt x="940" y="961"/>
                  </a:lnTo>
                  <a:lnTo>
                    <a:pt x="938" y="961"/>
                  </a:lnTo>
                  <a:lnTo>
                    <a:pt x="937" y="963"/>
                  </a:lnTo>
                  <a:lnTo>
                    <a:pt x="938" y="965"/>
                  </a:lnTo>
                  <a:lnTo>
                    <a:pt x="939" y="967"/>
                  </a:lnTo>
                  <a:lnTo>
                    <a:pt x="939" y="972"/>
                  </a:lnTo>
                  <a:lnTo>
                    <a:pt x="937" y="975"/>
                  </a:lnTo>
                  <a:lnTo>
                    <a:pt x="935" y="976"/>
                  </a:lnTo>
                  <a:lnTo>
                    <a:pt x="937" y="976"/>
                  </a:lnTo>
                  <a:lnTo>
                    <a:pt x="937" y="977"/>
                  </a:lnTo>
                  <a:lnTo>
                    <a:pt x="935" y="980"/>
                  </a:lnTo>
                  <a:lnTo>
                    <a:pt x="934" y="981"/>
                  </a:lnTo>
                  <a:lnTo>
                    <a:pt x="930" y="985"/>
                  </a:lnTo>
                  <a:lnTo>
                    <a:pt x="930" y="988"/>
                  </a:lnTo>
                  <a:lnTo>
                    <a:pt x="929" y="990"/>
                  </a:lnTo>
                  <a:lnTo>
                    <a:pt x="926" y="990"/>
                  </a:lnTo>
                  <a:lnTo>
                    <a:pt x="921" y="992"/>
                  </a:lnTo>
                  <a:lnTo>
                    <a:pt x="918" y="996"/>
                  </a:lnTo>
                  <a:lnTo>
                    <a:pt x="918" y="997"/>
                  </a:lnTo>
                  <a:lnTo>
                    <a:pt x="918" y="1000"/>
                  </a:lnTo>
                  <a:lnTo>
                    <a:pt x="917" y="1001"/>
                  </a:lnTo>
                  <a:lnTo>
                    <a:pt x="915" y="1001"/>
                  </a:lnTo>
                  <a:lnTo>
                    <a:pt x="914" y="1001"/>
                  </a:lnTo>
                  <a:lnTo>
                    <a:pt x="911" y="1004"/>
                  </a:lnTo>
                  <a:lnTo>
                    <a:pt x="905" y="1006"/>
                  </a:lnTo>
                  <a:lnTo>
                    <a:pt x="902" y="1009"/>
                  </a:lnTo>
                  <a:lnTo>
                    <a:pt x="901" y="1010"/>
                  </a:lnTo>
                  <a:lnTo>
                    <a:pt x="897" y="1010"/>
                  </a:lnTo>
                  <a:lnTo>
                    <a:pt x="896" y="1009"/>
                  </a:lnTo>
                  <a:lnTo>
                    <a:pt x="896" y="1007"/>
                  </a:lnTo>
                  <a:lnTo>
                    <a:pt x="893" y="1005"/>
                  </a:lnTo>
                  <a:lnTo>
                    <a:pt x="889" y="1007"/>
                  </a:lnTo>
                  <a:lnTo>
                    <a:pt x="886" y="1011"/>
                  </a:lnTo>
                  <a:lnTo>
                    <a:pt x="886" y="1013"/>
                  </a:lnTo>
                  <a:lnTo>
                    <a:pt x="888" y="1013"/>
                  </a:lnTo>
                  <a:lnTo>
                    <a:pt x="886" y="1015"/>
                  </a:lnTo>
                  <a:lnTo>
                    <a:pt x="885" y="1018"/>
                  </a:lnTo>
                  <a:lnTo>
                    <a:pt x="885" y="1019"/>
                  </a:lnTo>
                  <a:lnTo>
                    <a:pt x="885" y="1021"/>
                  </a:lnTo>
                  <a:lnTo>
                    <a:pt x="884" y="1022"/>
                  </a:lnTo>
                  <a:lnTo>
                    <a:pt x="881" y="1021"/>
                  </a:lnTo>
                  <a:lnTo>
                    <a:pt x="880" y="1021"/>
                  </a:lnTo>
                  <a:lnTo>
                    <a:pt x="877" y="1022"/>
                  </a:lnTo>
                  <a:lnTo>
                    <a:pt x="877" y="1025"/>
                  </a:lnTo>
                  <a:lnTo>
                    <a:pt x="878" y="1025"/>
                  </a:lnTo>
                  <a:lnTo>
                    <a:pt x="881" y="1027"/>
                  </a:lnTo>
                  <a:lnTo>
                    <a:pt x="880" y="1027"/>
                  </a:lnTo>
                  <a:lnTo>
                    <a:pt x="877" y="1027"/>
                  </a:lnTo>
                  <a:lnTo>
                    <a:pt x="876" y="1026"/>
                  </a:lnTo>
                  <a:lnTo>
                    <a:pt x="875" y="1026"/>
                  </a:lnTo>
                  <a:lnTo>
                    <a:pt x="873" y="1026"/>
                  </a:lnTo>
                  <a:lnTo>
                    <a:pt x="871" y="1027"/>
                  </a:lnTo>
                  <a:lnTo>
                    <a:pt x="864" y="1026"/>
                  </a:lnTo>
                  <a:lnTo>
                    <a:pt x="861" y="1026"/>
                  </a:lnTo>
                  <a:lnTo>
                    <a:pt x="860" y="1026"/>
                  </a:lnTo>
                  <a:lnTo>
                    <a:pt x="860" y="1029"/>
                  </a:lnTo>
                  <a:lnTo>
                    <a:pt x="860" y="1030"/>
                  </a:lnTo>
                  <a:lnTo>
                    <a:pt x="860" y="1033"/>
                  </a:lnTo>
                  <a:lnTo>
                    <a:pt x="857" y="1033"/>
                  </a:lnTo>
                  <a:lnTo>
                    <a:pt x="856" y="1030"/>
                  </a:lnTo>
                  <a:lnTo>
                    <a:pt x="855" y="1026"/>
                  </a:lnTo>
                  <a:lnTo>
                    <a:pt x="853" y="1025"/>
                  </a:lnTo>
                  <a:lnTo>
                    <a:pt x="852" y="1026"/>
                  </a:lnTo>
                  <a:lnTo>
                    <a:pt x="853" y="1027"/>
                  </a:lnTo>
                  <a:lnTo>
                    <a:pt x="852" y="1029"/>
                  </a:lnTo>
                  <a:lnTo>
                    <a:pt x="852" y="1031"/>
                  </a:lnTo>
                  <a:lnTo>
                    <a:pt x="848" y="1033"/>
                  </a:lnTo>
                  <a:lnTo>
                    <a:pt x="844" y="1033"/>
                  </a:lnTo>
                  <a:lnTo>
                    <a:pt x="843" y="1033"/>
                  </a:lnTo>
                  <a:lnTo>
                    <a:pt x="843" y="1034"/>
                  </a:lnTo>
                  <a:lnTo>
                    <a:pt x="842" y="1037"/>
                  </a:lnTo>
                  <a:lnTo>
                    <a:pt x="839" y="1039"/>
                  </a:lnTo>
                  <a:lnTo>
                    <a:pt x="838" y="1039"/>
                  </a:lnTo>
                  <a:lnTo>
                    <a:pt x="838" y="1040"/>
                  </a:lnTo>
                  <a:lnTo>
                    <a:pt x="838" y="1042"/>
                  </a:lnTo>
                  <a:lnTo>
                    <a:pt x="836" y="1042"/>
                  </a:lnTo>
                  <a:lnTo>
                    <a:pt x="831" y="1042"/>
                  </a:lnTo>
                  <a:lnTo>
                    <a:pt x="828" y="1044"/>
                  </a:lnTo>
                  <a:lnTo>
                    <a:pt x="827" y="1047"/>
                  </a:lnTo>
                  <a:lnTo>
                    <a:pt x="826" y="1047"/>
                  </a:lnTo>
                  <a:lnTo>
                    <a:pt x="826" y="1048"/>
                  </a:lnTo>
                  <a:lnTo>
                    <a:pt x="824" y="1048"/>
                  </a:lnTo>
                  <a:lnTo>
                    <a:pt x="820" y="1050"/>
                  </a:lnTo>
                  <a:lnTo>
                    <a:pt x="822" y="1043"/>
                  </a:lnTo>
                  <a:lnTo>
                    <a:pt x="820" y="1042"/>
                  </a:lnTo>
                  <a:lnTo>
                    <a:pt x="820" y="1040"/>
                  </a:lnTo>
                  <a:lnTo>
                    <a:pt x="817" y="1038"/>
                  </a:lnTo>
                  <a:lnTo>
                    <a:pt x="818" y="1037"/>
                  </a:lnTo>
                  <a:lnTo>
                    <a:pt x="817" y="1033"/>
                  </a:lnTo>
                  <a:lnTo>
                    <a:pt x="810" y="1034"/>
                  </a:lnTo>
                  <a:lnTo>
                    <a:pt x="810" y="1037"/>
                  </a:lnTo>
                  <a:lnTo>
                    <a:pt x="809" y="1038"/>
                  </a:lnTo>
                  <a:lnTo>
                    <a:pt x="807" y="1037"/>
                  </a:lnTo>
                  <a:lnTo>
                    <a:pt x="806" y="1035"/>
                  </a:lnTo>
                  <a:lnTo>
                    <a:pt x="802" y="1034"/>
                  </a:lnTo>
                  <a:lnTo>
                    <a:pt x="802" y="1040"/>
                  </a:lnTo>
                  <a:lnTo>
                    <a:pt x="802" y="1042"/>
                  </a:lnTo>
                  <a:lnTo>
                    <a:pt x="803" y="1042"/>
                  </a:lnTo>
                  <a:lnTo>
                    <a:pt x="803" y="1046"/>
                  </a:lnTo>
                  <a:lnTo>
                    <a:pt x="803" y="1048"/>
                  </a:lnTo>
                  <a:lnTo>
                    <a:pt x="806" y="1051"/>
                  </a:lnTo>
                  <a:lnTo>
                    <a:pt x="805" y="1051"/>
                  </a:lnTo>
                  <a:lnTo>
                    <a:pt x="802" y="1051"/>
                  </a:lnTo>
                  <a:lnTo>
                    <a:pt x="798" y="1047"/>
                  </a:lnTo>
                  <a:lnTo>
                    <a:pt x="798" y="1044"/>
                  </a:lnTo>
                  <a:lnTo>
                    <a:pt x="798" y="1040"/>
                  </a:lnTo>
                  <a:lnTo>
                    <a:pt x="794" y="1037"/>
                  </a:lnTo>
                  <a:lnTo>
                    <a:pt x="790" y="1037"/>
                  </a:lnTo>
                  <a:lnTo>
                    <a:pt x="789" y="1037"/>
                  </a:lnTo>
                  <a:lnTo>
                    <a:pt x="787" y="1038"/>
                  </a:lnTo>
                  <a:lnTo>
                    <a:pt x="787" y="1039"/>
                  </a:lnTo>
                  <a:lnTo>
                    <a:pt x="789" y="1042"/>
                  </a:lnTo>
                  <a:lnTo>
                    <a:pt x="789" y="1044"/>
                  </a:lnTo>
                  <a:lnTo>
                    <a:pt x="787" y="1044"/>
                  </a:lnTo>
                  <a:lnTo>
                    <a:pt x="785" y="1044"/>
                  </a:lnTo>
                  <a:lnTo>
                    <a:pt x="780" y="1046"/>
                  </a:lnTo>
                  <a:lnTo>
                    <a:pt x="776" y="1050"/>
                  </a:lnTo>
                  <a:lnTo>
                    <a:pt x="773" y="1052"/>
                  </a:lnTo>
                  <a:lnTo>
                    <a:pt x="769" y="1052"/>
                  </a:lnTo>
                  <a:lnTo>
                    <a:pt x="762" y="1054"/>
                  </a:lnTo>
                  <a:lnTo>
                    <a:pt x="762" y="1056"/>
                  </a:lnTo>
                  <a:lnTo>
                    <a:pt x="764" y="1058"/>
                  </a:lnTo>
                  <a:lnTo>
                    <a:pt x="768" y="1062"/>
                  </a:lnTo>
                  <a:lnTo>
                    <a:pt x="768" y="1064"/>
                  </a:lnTo>
                  <a:lnTo>
                    <a:pt x="773" y="1073"/>
                  </a:lnTo>
                  <a:lnTo>
                    <a:pt x="774" y="1073"/>
                  </a:lnTo>
                  <a:lnTo>
                    <a:pt x="776" y="1072"/>
                  </a:lnTo>
                  <a:lnTo>
                    <a:pt x="778" y="1069"/>
                  </a:lnTo>
                  <a:lnTo>
                    <a:pt x="780" y="1067"/>
                  </a:lnTo>
                  <a:lnTo>
                    <a:pt x="781" y="1067"/>
                  </a:lnTo>
                  <a:lnTo>
                    <a:pt x="780" y="1071"/>
                  </a:lnTo>
                  <a:lnTo>
                    <a:pt x="781" y="1072"/>
                  </a:lnTo>
                  <a:lnTo>
                    <a:pt x="781" y="1073"/>
                  </a:lnTo>
                  <a:lnTo>
                    <a:pt x="780" y="1079"/>
                  </a:lnTo>
                  <a:lnTo>
                    <a:pt x="770" y="1084"/>
                  </a:lnTo>
                  <a:lnTo>
                    <a:pt x="769" y="1083"/>
                  </a:lnTo>
                  <a:lnTo>
                    <a:pt x="762" y="1079"/>
                  </a:lnTo>
                  <a:lnTo>
                    <a:pt x="757" y="1076"/>
                  </a:lnTo>
                  <a:lnTo>
                    <a:pt x="755" y="1073"/>
                  </a:lnTo>
                  <a:lnTo>
                    <a:pt x="753" y="1075"/>
                  </a:lnTo>
                  <a:lnTo>
                    <a:pt x="752" y="1076"/>
                  </a:lnTo>
                  <a:lnTo>
                    <a:pt x="751" y="1075"/>
                  </a:lnTo>
                  <a:lnTo>
                    <a:pt x="749" y="1075"/>
                  </a:lnTo>
                  <a:lnTo>
                    <a:pt x="747" y="1075"/>
                  </a:lnTo>
                  <a:lnTo>
                    <a:pt x="745" y="1075"/>
                  </a:lnTo>
                  <a:lnTo>
                    <a:pt x="744" y="1076"/>
                  </a:lnTo>
                  <a:lnTo>
                    <a:pt x="744" y="1073"/>
                  </a:lnTo>
                  <a:lnTo>
                    <a:pt x="744" y="1071"/>
                  </a:lnTo>
                  <a:lnTo>
                    <a:pt x="741" y="1071"/>
                  </a:lnTo>
                  <a:lnTo>
                    <a:pt x="737" y="1071"/>
                  </a:lnTo>
                  <a:lnTo>
                    <a:pt x="733" y="1068"/>
                  </a:lnTo>
                  <a:lnTo>
                    <a:pt x="731" y="1064"/>
                  </a:lnTo>
                  <a:lnTo>
                    <a:pt x="727" y="1066"/>
                  </a:lnTo>
                  <a:lnTo>
                    <a:pt x="725" y="1060"/>
                  </a:lnTo>
                  <a:lnTo>
                    <a:pt x="723" y="1056"/>
                  </a:lnTo>
                  <a:lnTo>
                    <a:pt x="724" y="1055"/>
                  </a:lnTo>
                  <a:lnTo>
                    <a:pt x="725" y="1056"/>
                  </a:lnTo>
                  <a:lnTo>
                    <a:pt x="727" y="1056"/>
                  </a:lnTo>
                  <a:lnTo>
                    <a:pt x="729" y="1052"/>
                  </a:lnTo>
                  <a:lnTo>
                    <a:pt x="729" y="1051"/>
                  </a:lnTo>
                  <a:lnTo>
                    <a:pt x="727" y="1051"/>
                  </a:lnTo>
                  <a:lnTo>
                    <a:pt x="725" y="1050"/>
                  </a:lnTo>
                  <a:lnTo>
                    <a:pt x="725" y="1048"/>
                  </a:lnTo>
                  <a:lnTo>
                    <a:pt x="725" y="1046"/>
                  </a:lnTo>
                  <a:lnTo>
                    <a:pt x="728" y="1043"/>
                  </a:lnTo>
                  <a:lnTo>
                    <a:pt x="729" y="1042"/>
                  </a:lnTo>
                  <a:lnTo>
                    <a:pt x="731" y="1040"/>
                  </a:lnTo>
                  <a:lnTo>
                    <a:pt x="732" y="1039"/>
                  </a:lnTo>
                  <a:lnTo>
                    <a:pt x="733" y="1040"/>
                  </a:lnTo>
                  <a:lnTo>
                    <a:pt x="735" y="1040"/>
                  </a:lnTo>
                  <a:lnTo>
                    <a:pt x="737" y="1039"/>
                  </a:lnTo>
                  <a:lnTo>
                    <a:pt x="739" y="1038"/>
                  </a:lnTo>
                  <a:lnTo>
                    <a:pt x="744" y="1038"/>
                  </a:lnTo>
                  <a:lnTo>
                    <a:pt x="748" y="1033"/>
                  </a:lnTo>
                  <a:lnTo>
                    <a:pt x="745" y="1030"/>
                  </a:lnTo>
                  <a:lnTo>
                    <a:pt x="745" y="1029"/>
                  </a:lnTo>
                  <a:lnTo>
                    <a:pt x="744" y="1021"/>
                  </a:lnTo>
                  <a:lnTo>
                    <a:pt x="744" y="1015"/>
                  </a:lnTo>
                  <a:lnTo>
                    <a:pt x="745" y="1014"/>
                  </a:lnTo>
                  <a:lnTo>
                    <a:pt x="747" y="1013"/>
                  </a:lnTo>
                  <a:lnTo>
                    <a:pt x="748" y="1011"/>
                  </a:lnTo>
                  <a:lnTo>
                    <a:pt x="748" y="1010"/>
                  </a:lnTo>
                  <a:lnTo>
                    <a:pt x="745" y="1010"/>
                  </a:lnTo>
                  <a:lnTo>
                    <a:pt x="741" y="1006"/>
                  </a:lnTo>
                  <a:lnTo>
                    <a:pt x="732" y="990"/>
                  </a:lnTo>
                  <a:lnTo>
                    <a:pt x="733" y="989"/>
                  </a:lnTo>
                  <a:lnTo>
                    <a:pt x="736" y="989"/>
                  </a:lnTo>
                  <a:lnTo>
                    <a:pt x="739" y="989"/>
                  </a:lnTo>
                  <a:lnTo>
                    <a:pt x="741" y="986"/>
                  </a:lnTo>
                  <a:lnTo>
                    <a:pt x="743" y="981"/>
                  </a:lnTo>
                  <a:lnTo>
                    <a:pt x="740" y="978"/>
                  </a:lnTo>
                  <a:lnTo>
                    <a:pt x="740" y="977"/>
                  </a:lnTo>
                  <a:lnTo>
                    <a:pt x="739" y="977"/>
                  </a:lnTo>
                  <a:lnTo>
                    <a:pt x="740" y="975"/>
                  </a:lnTo>
                  <a:lnTo>
                    <a:pt x="743" y="977"/>
                  </a:lnTo>
                  <a:lnTo>
                    <a:pt x="749" y="977"/>
                  </a:lnTo>
                  <a:lnTo>
                    <a:pt x="748" y="975"/>
                  </a:lnTo>
                  <a:lnTo>
                    <a:pt x="747" y="975"/>
                  </a:lnTo>
                  <a:lnTo>
                    <a:pt x="744" y="971"/>
                  </a:lnTo>
                  <a:lnTo>
                    <a:pt x="743" y="968"/>
                  </a:lnTo>
                  <a:lnTo>
                    <a:pt x="744" y="964"/>
                  </a:lnTo>
                  <a:lnTo>
                    <a:pt x="745" y="964"/>
                  </a:lnTo>
                  <a:lnTo>
                    <a:pt x="748" y="964"/>
                  </a:lnTo>
                  <a:lnTo>
                    <a:pt x="756" y="971"/>
                  </a:lnTo>
                  <a:lnTo>
                    <a:pt x="757" y="971"/>
                  </a:lnTo>
                  <a:lnTo>
                    <a:pt x="757" y="971"/>
                  </a:lnTo>
                  <a:lnTo>
                    <a:pt x="758" y="971"/>
                  </a:lnTo>
                  <a:lnTo>
                    <a:pt x="758" y="969"/>
                  </a:lnTo>
                  <a:lnTo>
                    <a:pt x="758" y="968"/>
                  </a:lnTo>
                  <a:lnTo>
                    <a:pt x="760" y="967"/>
                  </a:lnTo>
                  <a:lnTo>
                    <a:pt x="758" y="965"/>
                  </a:lnTo>
                  <a:lnTo>
                    <a:pt x="758" y="964"/>
                  </a:lnTo>
                  <a:lnTo>
                    <a:pt x="757" y="963"/>
                  </a:lnTo>
                  <a:lnTo>
                    <a:pt x="756" y="961"/>
                  </a:lnTo>
                  <a:lnTo>
                    <a:pt x="753" y="959"/>
                  </a:lnTo>
                  <a:lnTo>
                    <a:pt x="751" y="956"/>
                  </a:lnTo>
                  <a:lnTo>
                    <a:pt x="749" y="953"/>
                  </a:lnTo>
                  <a:lnTo>
                    <a:pt x="747" y="952"/>
                  </a:lnTo>
                  <a:lnTo>
                    <a:pt x="747" y="949"/>
                  </a:lnTo>
                  <a:lnTo>
                    <a:pt x="747" y="947"/>
                  </a:lnTo>
                  <a:lnTo>
                    <a:pt x="744" y="946"/>
                  </a:lnTo>
                  <a:lnTo>
                    <a:pt x="744" y="943"/>
                  </a:lnTo>
                  <a:lnTo>
                    <a:pt x="743" y="942"/>
                  </a:lnTo>
                  <a:lnTo>
                    <a:pt x="741" y="944"/>
                  </a:lnTo>
                  <a:lnTo>
                    <a:pt x="740" y="944"/>
                  </a:lnTo>
                  <a:lnTo>
                    <a:pt x="735" y="946"/>
                  </a:lnTo>
                  <a:lnTo>
                    <a:pt x="728" y="946"/>
                  </a:lnTo>
                  <a:lnTo>
                    <a:pt x="725" y="944"/>
                  </a:lnTo>
                  <a:lnTo>
                    <a:pt x="725" y="942"/>
                  </a:lnTo>
                  <a:lnTo>
                    <a:pt x="723" y="940"/>
                  </a:lnTo>
                  <a:lnTo>
                    <a:pt x="720" y="943"/>
                  </a:lnTo>
                  <a:lnTo>
                    <a:pt x="718" y="946"/>
                  </a:lnTo>
                  <a:lnTo>
                    <a:pt x="710" y="944"/>
                  </a:lnTo>
                  <a:lnTo>
                    <a:pt x="708" y="942"/>
                  </a:lnTo>
                  <a:lnTo>
                    <a:pt x="710" y="939"/>
                  </a:lnTo>
                  <a:lnTo>
                    <a:pt x="710" y="935"/>
                  </a:lnTo>
                  <a:lnTo>
                    <a:pt x="710" y="934"/>
                  </a:lnTo>
                  <a:lnTo>
                    <a:pt x="706" y="934"/>
                  </a:lnTo>
                  <a:lnTo>
                    <a:pt x="702" y="935"/>
                  </a:lnTo>
                  <a:lnTo>
                    <a:pt x="698" y="938"/>
                  </a:lnTo>
                  <a:lnTo>
                    <a:pt x="695" y="935"/>
                  </a:lnTo>
                  <a:lnTo>
                    <a:pt x="690" y="936"/>
                  </a:lnTo>
                  <a:lnTo>
                    <a:pt x="681" y="938"/>
                  </a:lnTo>
                  <a:lnTo>
                    <a:pt x="678" y="935"/>
                  </a:lnTo>
                  <a:lnTo>
                    <a:pt x="681" y="928"/>
                  </a:lnTo>
                  <a:lnTo>
                    <a:pt x="681" y="927"/>
                  </a:lnTo>
                  <a:lnTo>
                    <a:pt x="682" y="927"/>
                  </a:lnTo>
                  <a:lnTo>
                    <a:pt x="683" y="926"/>
                  </a:lnTo>
                  <a:lnTo>
                    <a:pt x="683" y="923"/>
                  </a:lnTo>
                  <a:lnTo>
                    <a:pt x="683" y="920"/>
                  </a:lnTo>
                  <a:lnTo>
                    <a:pt x="682" y="919"/>
                  </a:lnTo>
                  <a:lnTo>
                    <a:pt x="683" y="918"/>
                  </a:lnTo>
                  <a:lnTo>
                    <a:pt x="686" y="914"/>
                  </a:lnTo>
                  <a:lnTo>
                    <a:pt x="686" y="914"/>
                  </a:lnTo>
                  <a:lnTo>
                    <a:pt x="685" y="911"/>
                  </a:lnTo>
                  <a:lnTo>
                    <a:pt x="683" y="909"/>
                  </a:lnTo>
                  <a:lnTo>
                    <a:pt x="682" y="907"/>
                  </a:lnTo>
                  <a:lnTo>
                    <a:pt x="683" y="903"/>
                  </a:lnTo>
                  <a:lnTo>
                    <a:pt x="685" y="902"/>
                  </a:lnTo>
                  <a:lnTo>
                    <a:pt x="681" y="899"/>
                  </a:lnTo>
                  <a:lnTo>
                    <a:pt x="679" y="899"/>
                  </a:lnTo>
                  <a:lnTo>
                    <a:pt x="679" y="897"/>
                  </a:lnTo>
                  <a:lnTo>
                    <a:pt x="681" y="894"/>
                  </a:lnTo>
                  <a:lnTo>
                    <a:pt x="681" y="893"/>
                  </a:lnTo>
                  <a:lnTo>
                    <a:pt x="682" y="891"/>
                  </a:lnTo>
                  <a:lnTo>
                    <a:pt x="682" y="890"/>
                  </a:lnTo>
                  <a:lnTo>
                    <a:pt x="683" y="890"/>
                  </a:lnTo>
                  <a:lnTo>
                    <a:pt x="686" y="890"/>
                  </a:lnTo>
                  <a:lnTo>
                    <a:pt x="687" y="887"/>
                  </a:lnTo>
                  <a:lnTo>
                    <a:pt x="687" y="886"/>
                  </a:lnTo>
                  <a:lnTo>
                    <a:pt x="690" y="884"/>
                  </a:lnTo>
                  <a:lnTo>
                    <a:pt x="693" y="881"/>
                  </a:lnTo>
                  <a:lnTo>
                    <a:pt x="696" y="876"/>
                  </a:lnTo>
                  <a:lnTo>
                    <a:pt x="695" y="876"/>
                  </a:lnTo>
                  <a:lnTo>
                    <a:pt x="695" y="874"/>
                  </a:lnTo>
                  <a:lnTo>
                    <a:pt x="695" y="873"/>
                  </a:lnTo>
                  <a:lnTo>
                    <a:pt x="695" y="872"/>
                  </a:lnTo>
                  <a:lnTo>
                    <a:pt x="694" y="872"/>
                  </a:lnTo>
                  <a:lnTo>
                    <a:pt x="694" y="872"/>
                  </a:lnTo>
                  <a:lnTo>
                    <a:pt x="694" y="868"/>
                  </a:lnTo>
                  <a:lnTo>
                    <a:pt x="694" y="865"/>
                  </a:lnTo>
                  <a:lnTo>
                    <a:pt x="695" y="862"/>
                  </a:lnTo>
                  <a:lnTo>
                    <a:pt x="695" y="860"/>
                  </a:lnTo>
                  <a:lnTo>
                    <a:pt x="694" y="857"/>
                  </a:lnTo>
                  <a:lnTo>
                    <a:pt x="694" y="856"/>
                  </a:lnTo>
                  <a:lnTo>
                    <a:pt x="699" y="852"/>
                  </a:lnTo>
                  <a:lnTo>
                    <a:pt x="700" y="851"/>
                  </a:lnTo>
                  <a:lnTo>
                    <a:pt x="700" y="848"/>
                  </a:lnTo>
                  <a:lnTo>
                    <a:pt x="698" y="849"/>
                  </a:lnTo>
                  <a:lnTo>
                    <a:pt x="695" y="851"/>
                  </a:lnTo>
                  <a:lnTo>
                    <a:pt x="689" y="851"/>
                  </a:lnTo>
                  <a:lnTo>
                    <a:pt x="686" y="849"/>
                  </a:lnTo>
                  <a:lnTo>
                    <a:pt x="682" y="848"/>
                  </a:lnTo>
                  <a:lnTo>
                    <a:pt x="678" y="847"/>
                  </a:lnTo>
                  <a:lnTo>
                    <a:pt x="675" y="847"/>
                  </a:lnTo>
                  <a:lnTo>
                    <a:pt x="670" y="851"/>
                  </a:lnTo>
                  <a:lnTo>
                    <a:pt x="669" y="851"/>
                  </a:lnTo>
                  <a:lnTo>
                    <a:pt x="665" y="851"/>
                  </a:lnTo>
                  <a:lnTo>
                    <a:pt x="669" y="851"/>
                  </a:lnTo>
                  <a:lnTo>
                    <a:pt x="670" y="841"/>
                  </a:lnTo>
                  <a:lnTo>
                    <a:pt x="671" y="836"/>
                  </a:lnTo>
                  <a:lnTo>
                    <a:pt x="670" y="828"/>
                  </a:lnTo>
                  <a:lnTo>
                    <a:pt x="669" y="824"/>
                  </a:lnTo>
                  <a:lnTo>
                    <a:pt x="662" y="822"/>
                  </a:lnTo>
                  <a:lnTo>
                    <a:pt x="660" y="823"/>
                  </a:lnTo>
                  <a:lnTo>
                    <a:pt x="654" y="819"/>
                  </a:lnTo>
                  <a:lnTo>
                    <a:pt x="654" y="815"/>
                  </a:lnTo>
                  <a:lnTo>
                    <a:pt x="654" y="814"/>
                  </a:lnTo>
                  <a:lnTo>
                    <a:pt x="653" y="812"/>
                  </a:lnTo>
                  <a:lnTo>
                    <a:pt x="653" y="808"/>
                  </a:lnTo>
                  <a:lnTo>
                    <a:pt x="654" y="808"/>
                  </a:lnTo>
                  <a:lnTo>
                    <a:pt x="657" y="807"/>
                  </a:lnTo>
                  <a:lnTo>
                    <a:pt x="656" y="806"/>
                  </a:lnTo>
                  <a:lnTo>
                    <a:pt x="654" y="804"/>
                  </a:lnTo>
                  <a:lnTo>
                    <a:pt x="654" y="800"/>
                  </a:lnTo>
                  <a:lnTo>
                    <a:pt x="653" y="802"/>
                  </a:lnTo>
                  <a:lnTo>
                    <a:pt x="653" y="800"/>
                  </a:lnTo>
                  <a:lnTo>
                    <a:pt x="650" y="799"/>
                  </a:lnTo>
                  <a:lnTo>
                    <a:pt x="644" y="799"/>
                  </a:lnTo>
                  <a:lnTo>
                    <a:pt x="638" y="800"/>
                  </a:lnTo>
                  <a:lnTo>
                    <a:pt x="637" y="803"/>
                  </a:lnTo>
                  <a:lnTo>
                    <a:pt x="637" y="804"/>
                  </a:lnTo>
                  <a:lnTo>
                    <a:pt x="637" y="806"/>
                  </a:lnTo>
                  <a:lnTo>
                    <a:pt x="633" y="804"/>
                  </a:lnTo>
                  <a:lnTo>
                    <a:pt x="631" y="803"/>
                  </a:lnTo>
                  <a:lnTo>
                    <a:pt x="631" y="802"/>
                  </a:lnTo>
                  <a:lnTo>
                    <a:pt x="631" y="800"/>
                  </a:lnTo>
                  <a:lnTo>
                    <a:pt x="631" y="799"/>
                  </a:lnTo>
                  <a:lnTo>
                    <a:pt x="629" y="797"/>
                  </a:lnTo>
                  <a:lnTo>
                    <a:pt x="631" y="795"/>
                  </a:lnTo>
                  <a:lnTo>
                    <a:pt x="631" y="793"/>
                  </a:lnTo>
                  <a:lnTo>
                    <a:pt x="633" y="790"/>
                  </a:lnTo>
                  <a:lnTo>
                    <a:pt x="631" y="789"/>
                  </a:lnTo>
                  <a:lnTo>
                    <a:pt x="631" y="787"/>
                  </a:lnTo>
                  <a:lnTo>
                    <a:pt x="631" y="787"/>
                  </a:lnTo>
                  <a:lnTo>
                    <a:pt x="633" y="785"/>
                  </a:lnTo>
                  <a:lnTo>
                    <a:pt x="632" y="779"/>
                  </a:lnTo>
                  <a:lnTo>
                    <a:pt x="631" y="778"/>
                  </a:lnTo>
                  <a:lnTo>
                    <a:pt x="629" y="774"/>
                  </a:lnTo>
                  <a:lnTo>
                    <a:pt x="629" y="773"/>
                  </a:lnTo>
                  <a:lnTo>
                    <a:pt x="629" y="771"/>
                  </a:lnTo>
                  <a:lnTo>
                    <a:pt x="629" y="769"/>
                  </a:lnTo>
                  <a:lnTo>
                    <a:pt x="629" y="765"/>
                  </a:lnTo>
                  <a:lnTo>
                    <a:pt x="631" y="762"/>
                  </a:lnTo>
                  <a:lnTo>
                    <a:pt x="632" y="760"/>
                  </a:lnTo>
                  <a:lnTo>
                    <a:pt x="629" y="754"/>
                  </a:lnTo>
                  <a:lnTo>
                    <a:pt x="627" y="753"/>
                  </a:lnTo>
                  <a:lnTo>
                    <a:pt x="624" y="752"/>
                  </a:lnTo>
                  <a:lnTo>
                    <a:pt x="624" y="749"/>
                  </a:lnTo>
                  <a:lnTo>
                    <a:pt x="621" y="748"/>
                  </a:lnTo>
                  <a:lnTo>
                    <a:pt x="620" y="749"/>
                  </a:lnTo>
                  <a:lnTo>
                    <a:pt x="619" y="749"/>
                  </a:lnTo>
                  <a:lnTo>
                    <a:pt x="620" y="745"/>
                  </a:lnTo>
                  <a:lnTo>
                    <a:pt x="621" y="744"/>
                  </a:lnTo>
                  <a:lnTo>
                    <a:pt x="623" y="742"/>
                  </a:lnTo>
                  <a:lnTo>
                    <a:pt x="624" y="741"/>
                  </a:lnTo>
                  <a:lnTo>
                    <a:pt x="625" y="740"/>
                  </a:lnTo>
                  <a:lnTo>
                    <a:pt x="624" y="736"/>
                  </a:lnTo>
                  <a:lnTo>
                    <a:pt x="621" y="733"/>
                  </a:lnTo>
                  <a:lnTo>
                    <a:pt x="615" y="732"/>
                  </a:lnTo>
                  <a:lnTo>
                    <a:pt x="613" y="733"/>
                  </a:lnTo>
                  <a:lnTo>
                    <a:pt x="612" y="733"/>
                  </a:lnTo>
                  <a:lnTo>
                    <a:pt x="609" y="733"/>
                  </a:lnTo>
                  <a:lnTo>
                    <a:pt x="604" y="731"/>
                  </a:lnTo>
                  <a:lnTo>
                    <a:pt x="603" y="731"/>
                  </a:lnTo>
                  <a:lnTo>
                    <a:pt x="603" y="729"/>
                  </a:lnTo>
                  <a:lnTo>
                    <a:pt x="601" y="728"/>
                  </a:lnTo>
                  <a:lnTo>
                    <a:pt x="601" y="727"/>
                  </a:lnTo>
                  <a:lnTo>
                    <a:pt x="599" y="727"/>
                  </a:lnTo>
                  <a:lnTo>
                    <a:pt x="598" y="729"/>
                  </a:lnTo>
                  <a:lnTo>
                    <a:pt x="595" y="731"/>
                  </a:lnTo>
                  <a:lnTo>
                    <a:pt x="594" y="731"/>
                  </a:lnTo>
                  <a:lnTo>
                    <a:pt x="590" y="733"/>
                  </a:lnTo>
                  <a:lnTo>
                    <a:pt x="587" y="732"/>
                  </a:lnTo>
                  <a:lnTo>
                    <a:pt x="588" y="727"/>
                  </a:lnTo>
                  <a:lnTo>
                    <a:pt x="590" y="725"/>
                  </a:lnTo>
                  <a:lnTo>
                    <a:pt x="588" y="725"/>
                  </a:lnTo>
                  <a:lnTo>
                    <a:pt x="588" y="721"/>
                  </a:lnTo>
                  <a:lnTo>
                    <a:pt x="588" y="720"/>
                  </a:lnTo>
                  <a:lnTo>
                    <a:pt x="590" y="717"/>
                  </a:lnTo>
                  <a:lnTo>
                    <a:pt x="588" y="717"/>
                  </a:lnTo>
                  <a:lnTo>
                    <a:pt x="587" y="716"/>
                  </a:lnTo>
                  <a:lnTo>
                    <a:pt x="584" y="711"/>
                  </a:lnTo>
                  <a:lnTo>
                    <a:pt x="583" y="711"/>
                  </a:lnTo>
                  <a:lnTo>
                    <a:pt x="583" y="709"/>
                  </a:lnTo>
                  <a:lnTo>
                    <a:pt x="580" y="708"/>
                  </a:lnTo>
                  <a:lnTo>
                    <a:pt x="583" y="707"/>
                  </a:lnTo>
                  <a:lnTo>
                    <a:pt x="584" y="708"/>
                  </a:lnTo>
                  <a:lnTo>
                    <a:pt x="586" y="709"/>
                  </a:lnTo>
                  <a:lnTo>
                    <a:pt x="587" y="709"/>
                  </a:lnTo>
                  <a:lnTo>
                    <a:pt x="588" y="708"/>
                  </a:lnTo>
                  <a:lnTo>
                    <a:pt x="590" y="708"/>
                  </a:lnTo>
                  <a:lnTo>
                    <a:pt x="590" y="709"/>
                  </a:lnTo>
                  <a:lnTo>
                    <a:pt x="590" y="711"/>
                  </a:lnTo>
                  <a:lnTo>
                    <a:pt x="590" y="712"/>
                  </a:lnTo>
                  <a:lnTo>
                    <a:pt x="596" y="712"/>
                  </a:lnTo>
                  <a:lnTo>
                    <a:pt x="596" y="709"/>
                  </a:lnTo>
                  <a:lnTo>
                    <a:pt x="598" y="708"/>
                  </a:lnTo>
                  <a:lnTo>
                    <a:pt x="596" y="704"/>
                  </a:lnTo>
                  <a:lnTo>
                    <a:pt x="596" y="702"/>
                  </a:lnTo>
                  <a:lnTo>
                    <a:pt x="596" y="700"/>
                  </a:lnTo>
                  <a:lnTo>
                    <a:pt x="594" y="698"/>
                  </a:lnTo>
                  <a:lnTo>
                    <a:pt x="595" y="695"/>
                  </a:lnTo>
                  <a:lnTo>
                    <a:pt x="596" y="695"/>
                  </a:lnTo>
                  <a:lnTo>
                    <a:pt x="598" y="696"/>
                  </a:lnTo>
                  <a:lnTo>
                    <a:pt x="599" y="696"/>
                  </a:lnTo>
                  <a:lnTo>
                    <a:pt x="600" y="696"/>
                  </a:lnTo>
                  <a:lnTo>
                    <a:pt x="603" y="692"/>
                  </a:lnTo>
                  <a:lnTo>
                    <a:pt x="604" y="692"/>
                  </a:lnTo>
                  <a:lnTo>
                    <a:pt x="599" y="691"/>
                  </a:lnTo>
                  <a:lnTo>
                    <a:pt x="594" y="686"/>
                  </a:lnTo>
                  <a:lnTo>
                    <a:pt x="588" y="684"/>
                  </a:lnTo>
                  <a:lnTo>
                    <a:pt x="587" y="684"/>
                  </a:lnTo>
                  <a:lnTo>
                    <a:pt x="587" y="683"/>
                  </a:lnTo>
                  <a:lnTo>
                    <a:pt x="586" y="682"/>
                  </a:lnTo>
                  <a:lnTo>
                    <a:pt x="584" y="682"/>
                  </a:lnTo>
                  <a:lnTo>
                    <a:pt x="579" y="680"/>
                  </a:lnTo>
                  <a:lnTo>
                    <a:pt x="578" y="678"/>
                  </a:lnTo>
                  <a:lnTo>
                    <a:pt x="579" y="677"/>
                  </a:lnTo>
                  <a:lnTo>
                    <a:pt x="579" y="675"/>
                  </a:lnTo>
                  <a:lnTo>
                    <a:pt x="578" y="675"/>
                  </a:lnTo>
                  <a:lnTo>
                    <a:pt x="578" y="674"/>
                  </a:lnTo>
                  <a:lnTo>
                    <a:pt x="576" y="673"/>
                  </a:lnTo>
                  <a:lnTo>
                    <a:pt x="579" y="671"/>
                  </a:lnTo>
                  <a:lnTo>
                    <a:pt x="582" y="669"/>
                  </a:lnTo>
                  <a:lnTo>
                    <a:pt x="582" y="666"/>
                  </a:lnTo>
                  <a:lnTo>
                    <a:pt x="582" y="661"/>
                  </a:lnTo>
                  <a:lnTo>
                    <a:pt x="583" y="659"/>
                  </a:lnTo>
                  <a:lnTo>
                    <a:pt x="584" y="658"/>
                  </a:lnTo>
                  <a:lnTo>
                    <a:pt x="584" y="657"/>
                  </a:lnTo>
                  <a:lnTo>
                    <a:pt x="584" y="654"/>
                  </a:lnTo>
                  <a:lnTo>
                    <a:pt x="587" y="654"/>
                  </a:lnTo>
                  <a:lnTo>
                    <a:pt x="588" y="651"/>
                  </a:lnTo>
                  <a:lnTo>
                    <a:pt x="590" y="651"/>
                  </a:lnTo>
                  <a:lnTo>
                    <a:pt x="591" y="651"/>
                  </a:lnTo>
                  <a:lnTo>
                    <a:pt x="592" y="649"/>
                  </a:lnTo>
                  <a:lnTo>
                    <a:pt x="594" y="645"/>
                  </a:lnTo>
                  <a:lnTo>
                    <a:pt x="598" y="646"/>
                  </a:lnTo>
                  <a:lnTo>
                    <a:pt x="599" y="647"/>
                  </a:lnTo>
                  <a:lnTo>
                    <a:pt x="600" y="645"/>
                  </a:lnTo>
                  <a:lnTo>
                    <a:pt x="601" y="645"/>
                  </a:lnTo>
                  <a:lnTo>
                    <a:pt x="604" y="644"/>
                  </a:lnTo>
                  <a:lnTo>
                    <a:pt x="607" y="641"/>
                  </a:lnTo>
                  <a:lnTo>
                    <a:pt x="607" y="640"/>
                  </a:lnTo>
                  <a:lnTo>
                    <a:pt x="608" y="637"/>
                  </a:lnTo>
                  <a:lnTo>
                    <a:pt x="611" y="634"/>
                  </a:lnTo>
                  <a:lnTo>
                    <a:pt x="611" y="630"/>
                  </a:lnTo>
                  <a:lnTo>
                    <a:pt x="611" y="629"/>
                  </a:lnTo>
                  <a:lnTo>
                    <a:pt x="613" y="625"/>
                  </a:lnTo>
                  <a:lnTo>
                    <a:pt x="616" y="624"/>
                  </a:lnTo>
                  <a:lnTo>
                    <a:pt x="617" y="618"/>
                  </a:lnTo>
                  <a:lnTo>
                    <a:pt x="617" y="615"/>
                  </a:lnTo>
                  <a:lnTo>
                    <a:pt x="616" y="615"/>
                  </a:lnTo>
                  <a:lnTo>
                    <a:pt x="615" y="615"/>
                  </a:lnTo>
                  <a:lnTo>
                    <a:pt x="613" y="612"/>
                  </a:lnTo>
                  <a:lnTo>
                    <a:pt x="615" y="611"/>
                  </a:lnTo>
                  <a:lnTo>
                    <a:pt x="613" y="608"/>
                  </a:lnTo>
                  <a:lnTo>
                    <a:pt x="612" y="607"/>
                  </a:lnTo>
                  <a:lnTo>
                    <a:pt x="611" y="604"/>
                  </a:lnTo>
                  <a:lnTo>
                    <a:pt x="612" y="599"/>
                  </a:lnTo>
                  <a:lnTo>
                    <a:pt x="615" y="597"/>
                  </a:lnTo>
                  <a:lnTo>
                    <a:pt x="617" y="595"/>
                  </a:lnTo>
                  <a:lnTo>
                    <a:pt x="617" y="592"/>
                  </a:lnTo>
                  <a:lnTo>
                    <a:pt x="619" y="592"/>
                  </a:lnTo>
                  <a:lnTo>
                    <a:pt x="621" y="591"/>
                  </a:lnTo>
                  <a:lnTo>
                    <a:pt x="620" y="588"/>
                  </a:lnTo>
                  <a:lnTo>
                    <a:pt x="617" y="588"/>
                  </a:lnTo>
                  <a:lnTo>
                    <a:pt x="615" y="587"/>
                  </a:lnTo>
                  <a:lnTo>
                    <a:pt x="612" y="584"/>
                  </a:lnTo>
                  <a:lnTo>
                    <a:pt x="611" y="582"/>
                  </a:lnTo>
                  <a:lnTo>
                    <a:pt x="609" y="583"/>
                  </a:lnTo>
                  <a:lnTo>
                    <a:pt x="608" y="583"/>
                  </a:lnTo>
                  <a:lnTo>
                    <a:pt x="603" y="582"/>
                  </a:lnTo>
                  <a:lnTo>
                    <a:pt x="599" y="582"/>
                  </a:lnTo>
                  <a:lnTo>
                    <a:pt x="598" y="587"/>
                  </a:lnTo>
                  <a:lnTo>
                    <a:pt x="598" y="588"/>
                  </a:lnTo>
                  <a:lnTo>
                    <a:pt x="596" y="589"/>
                  </a:lnTo>
                  <a:lnTo>
                    <a:pt x="592" y="591"/>
                  </a:lnTo>
                  <a:lnTo>
                    <a:pt x="591" y="596"/>
                  </a:lnTo>
                  <a:lnTo>
                    <a:pt x="591" y="597"/>
                  </a:lnTo>
                  <a:lnTo>
                    <a:pt x="588" y="597"/>
                  </a:lnTo>
                  <a:lnTo>
                    <a:pt x="587" y="597"/>
                  </a:lnTo>
                  <a:lnTo>
                    <a:pt x="586" y="597"/>
                  </a:lnTo>
                  <a:lnTo>
                    <a:pt x="582" y="601"/>
                  </a:lnTo>
                  <a:lnTo>
                    <a:pt x="582" y="603"/>
                  </a:lnTo>
                  <a:lnTo>
                    <a:pt x="582" y="605"/>
                  </a:lnTo>
                  <a:lnTo>
                    <a:pt x="580" y="607"/>
                  </a:lnTo>
                  <a:lnTo>
                    <a:pt x="582" y="607"/>
                  </a:lnTo>
                  <a:lnTo>
                    <a:pt x="582" y="608"/>
                  </a:lnTo>
                  <a:lnTo>
                    <a:pt x="582" y="609"/>
                  </a:lnTo>
                  <a:lnTo>
                    <a:pt x="579" y="611"/>
                  </a:lnTo>
                  <a:lnTo>
                    <a:pt x="576" y="612"/>
                  </a:lnTo>
                  <a:lnTo>
                    <a:pt x="575" y="615"/>
                  </a:lnTo>
                  <a:lnTo>
                    <a:pt x="574" y="616"/>
                  </a:lnTo>
                  <a:lnTo>
                    <a:pt x="571" y="616"/>
                  </a:lnTo>
                  <a:lnTo>
                    <a:pt x="571" y="618"/>
                  </a:lnTo>
                  <a:lnTo>
                    <a:pt x="569" y="621"/>
                  </a:lnTo>
                  <a:lnTo>
                    <a:pt x="566" y="621"/>
                  </a:lnTo>
                  <a:lnTo>
                    <a:pt x="562" y="621"/>
                  </a:lnTo>
                  <a:lnTo>
                    <a:pt x="561" y="621"/>
                  </a:lnTo>
                  <a:lnTo>
                    <a:pt x="559" y="621"/>
                  </a:lnTo>
                  <a:lnTo>
                    <a:pt x="559" y="620"/>
                  </a:lnTo>
                  <a:lnTo>
                    <a:pt x="558" y="621"/>
                  </a:lnTo>
                  <a:lnTo>
                    <a:pt x="558" y="624"/>
                  </a:lnTo>
                  <a:lnTo>
                    <a:pt x="553" y="625"/>
                  </a:lnTo>
                  <a:lnTo>
                    <a:pt x="551" y="624"/>
                  </a:lnTo>
                  <a:lnTo>
                    <a:pt x="551" y="625"/>
                  </a:lnTo>
                  <a:lnTo>
                    <a:pt x="549" y="626"/>
                  </a:lnTo>
                  <a:lnTo>
                    <a:pt x="546" y="626"/>
                  </a:lnTo>
                  <a:lnTo>
                    <a:pt x="533" y="622"/>
                  </a:lnTo>
                  <a:lnTo>
                    <a:pt x="529" y="624"/>
                  </a:lnTo>
                  <a:lnTo>
                    <a:pt x="526" y="625"/>
                  </a:lnTo>
                  <a:lnTo>
                    <a:pt x="521" y="626"/>
                  </a:lnTo>
                  <a:lnTo>
                    <a:pt x="518" y="624"/>
                  </a:lnTo>
                  <a:lnTo>
                    <a:pt x="516" y="621"/>
                  </a:lnTo>
                  <a:lnTo>
                    <a:pt x="513" y="624"/>
                  </a:lnTo>
                  <a:lnTo>
                    <a:pt x="513" y="625"/>
                  </a:lnTo>
                  <a:lnTo>
                    <a:pt x="510" y="624"/>
                  </a:lnTo>
                  <a:lnTo>
                    <a:pt x="512" y="618"/>
                  </a:lnTo>
                  <a:lnTo>
                    <a:pt x="510" y="613"/>
                  </a:lnTo>
                  <a:lnTo>
                    <a:pt x="512" y="612"/>
                  </a:lnTo>
                  <a:lnTo>
                    <a:pt x="514" y="609"/>
                  </a:lnTo>
                  <a:lnTo>
                    <a:pt x="512" y="605"/>
                  </a:lnTo>
                  <a:lnTo>
                    <a:pt x="510" y="603"/>
                  </a:lnTo>
                  <a:lnTo>
                    <a:pt x="510" y="597"/>
                  </a:lnTo>
                  <a:lnTo>
                    <a:pt x="512" y="597"/>
                  </a:lnTo>
                  <a:lnTo>
                    <a:pt x="512" y="595"/>
                  </a:lnTo>
                  <a:lnTo>
                    <a:pt x="512" y="589"/>
                  </a:lnTo>
                  <a:lnTo>
                    <a:pt x="510" y="588"/>
                  </a:lnTo>
                  <a:lnTo>
                    <a:pt x="509" y="586"/>
                  </a:lnTo>
                  <a:lnTo>
                    <a:pt x="510" y="579"/>
                  </a:lnTo>
                  <a:lnTo>
                    <a:pt x="509" y="576"/>
                  </a:lnTo>
                  <a:lnTo>
                    <a:pt x="508" y="575"/>
                  </a:lnTo>
                  <a:lnTo>
                    <a:pt x="507" y="574"/>
                  </a:lnTo>
                  <a:lnTo>
                    <a:pt x="507" y="572"/>
                  </a:lnTo>
                  <a:lnTo>
                    <a:pt x="507" y="571"/>
                  </a:lnTo>
                  <a:lnTo>
                    <a:pt x="505" y="571"/>
                  </a:lnTo>
                  <a:lnTo>
                    <a:pt x="504" y="571"/>
                  </a:lnTo>
                  <a:lnTo>
                    <a:pt x="501" y="568"/>
                  </a:lnTo>
                  <a:lnTo>
                    <a:pt x="499" y="566"/>
                  </a:lnTo>
                  <a:lnTo>
                    <a:pt x="487" y="572"/>
                  </a:lnTo>
                  <a:lnTo>
                    <a:pt x="474" y="579"/>
                  </a:lnTo>
                  <a:lnTo>
                    <a:pt x="466" y="575"/>
                  </a:lnTo>
                  <a:lnTo>
                    <a:pt x="464" y="575"/>
                  </a:lnTo>
                  <a:lnTo>
                    <a:pt x="462" y="572"/>
                  </a:lnTo>
                  <a:lnTo>
                    <a:pt x="460" y="574"/>
                  </a:lnTo>
                  <a:lnTo>
                    <a:pt x="455" y="579"/>
                  </a:lnTo>
                  <a:lnTo>
                    <a:pt x="452" y="579"/>
                  </a:lnTo>
                  <a:lnTo>
                    <a:pt x="448" y="582"/>
                  </a:lnTo>
                  <a:lnTo>
                    <a:pt x="448" y="587"/>
                  </a:lnTo>
                  <a:lnTo>
                    <a:pt x="448" y="589"/>
                  </a:lnTo>
                  <a:lnTo>
                    <a:pt x="447" y="595"/>
                  </a:lnTo>
                  <a:lnTo>
                    <a:pt x="441" y="599"/>
                  </a:lnTo>
                  <a:lnTo>
                    <a:pt x="441" y="597"/>
                  </a:lnTo>
                  <a:lnTo>
                    <a:pt x="439" y="599"/>
                  </a:lnTo>
                  <a:lnTo>
                    <a:pt x="438" y="600"/>
                  </a:lnTo>
                  <a:lnTo>
                    <a:pt x="437" y="600"/>
                  </a:lnTo>
                  <a:lnTo>
                    <a:pt x="434" y="599"/>
                  </a:lnTo>
                  <a:lnTo>
                    <a:pt x="433" y="599"/>
                  </a:lnTo>
                  <a:lnTo>
                    <a:pt x="431" y="599"/>
                  </a:lnTo>
                  <a:lnTo>
                    <a:pt x="430" y="599"/>
                  </a:lnTo>
                  <a:lnTo>
                    <a:pt x="430" y="600"/>
                  </a:lnTo>
                  <a:lnTo>
                    <a:pt x="429" y="600"/>
                  </a:lnTo>
                  <a:lnTo>
                    <a:pt x="427" y="600"/>
                  </a:lnTo>
                  <a:lnTo>
                    <a:pt x="426" y="600"/>
                  </a:lnTo>
                  <a:lnTo>
                    <a:pt x="423" y="600"/>
                  </a:lnTo>
                  <a:lnTo>
                    <a:pt x="422" y="600"/>
                  </a:lnTo>
                  <a:lnTo>
                    <a:pt x="418" y="597"/>
                  </a:lnTo>
                  <a:lnTo>
                    <a:pt x="414" y="597"/>
                  </a:lnTo>
                  <a:lnTo>
                    <a:pt x="410" y="596"/>
                  </a:lnTo>
                  <a:lnTo>
                    <a:pt x="408" y="596"/>
                  </a:lnTo>
                  <a:lnTo>
                    <a:pt x="409" y="600"/>
                  </a:lnTo>
                  <a:lnTo>
                    <a:pt x="409" y="604"/>
                  </a:lnTo>
                  <a:lnTo>
                    <a:pt x="410" y="604"/>
                  </a:lnTo>
                  <a:lnTo>
                    <a:pt x="412" y="605"/>
                  </a:lnTo>
                  <a:lnTo>
                    <a:pt x="413" y="608"/>
                  </a:lnTo>
                  <a:lnTo>
                    <a:pt x="412" y="611"/>
                  </a:lnTo>
                  <a:lnTo>
                    <a:pt x="412" y="613"/>
                  </a:lnTo>
                  <a:lnTo>
                    <a:pt x="413" y="615"/>
                  </a:lnTo>
                  <a:lnTo>
                    <a:pt x="413" y="616"/>
                  </a:lnTo>
                  <a:lnTo>
                    <a:pt x="412" y="616"/>
                  </a:lnTo>
                  <a:lnTo>
                    <a:pt x="412" y="617"/>
                  </a:lnTo>
                  <a:lnTo>
                    <a:pt x="413" y="620"/>
                  </a:lnTo>
                  <a:lnTo>
                    <a:pt x="416" y="620"/>
                  </a:lnTo>
                  <a:lnTo>
                    <a:pt x="418" y="620"/>
                  </a:lnTo>
                  <a:lnTo>
                    <a:pt x="423" y="624"/>
                  </a:lnTo>
                  <a:lnTo>
                    <a:pt x="431" y="626"/>
                  </a:lnTo>
                  <a:lnTo>
                    <a:pt x="442" y="636"/>
                  </a:lnTo>
                  <a:lnTo>
                    <a:pt x="443" y="637"/>
                  </a:lnTo>
                  <a:lnTo>
                    <a:pt x="443" y="641"/>
                  </a:lnTo>
                  <a:lnTo>
                    <a:pt x="447" y="654"/>
                  </a:lnTo>
                  <a:lnTo>
                    <a:pt x="448" y="655"/>
                  </a:lnTo>
                  <a:lnTo>
                    <a:pt x="450" y="655"/>
                  </a:lnTo>
                  <a:lnTo>
                    <a:pt x="448" y="661"/>
                  </a:lnTo>
                  <a:lnTo>
                    <a:pt x="447" y="661"/>
                  </a:lnTo>
                  <a:lnTo>
                    <a:pt x="447" y="667"/>
                  </a:lnTo>
                  <a:lnTo>
                    <a:pt x="447" y="671"/>
                  </a:lnTo>
                  <a:lnTo>
                    <a:pt x="448" y="671"/>
                  </a:lnTo>
                  <a:lnTo>
                    <a:pt x="448" y="675"/>
                  </a:lnTo>
                  <a:lnTo>
                    <a:pt x="447" y="679"/>
                  </a:lnTo>
                  <a:lnTo>
                    <a:pt x="447" y="680"/>
                  </a:lnTo>
                  <a:lnTo>
                    <a:pt x="448" y="683"/>
                  </a:lnTo>
                  <a:lnTo>
                    <a:pt x="446" y="687"/>
                  </a:lnTo>
                  <a:lnTo>
                    <a:pt x="447" y="691"/>
                  </a:lnTo>
                  <a:lnTo>
                    <a:pt x="445" y="694"/>
                  </a:lnTo>
                  <a:lnTo>
                    <a:pt x="442" y="698"/>
                  </a:lnTo>
                  <a:lnTo>
                    <a:pt x="446" y="704"/>
                  </a:lnTo>
                  <a:lnTo>
                    <a:pt x="450" y="706"/>
                  </a:lnTo>
                  <a:lnTo>
                    <a:pt x="462" y="709"/>
                  </a:lnTo>
                  <a:lnTo>
                    <a:pt x="451" y="721"/>
                  </a:lnTo>
                  <a:lnTo>
                    <a:pt x="446" y="723"/>
                  </a:lnTo>
                  <a:lnTo>
                    <a:pt x="443" y="723"/>
                  </a:lnTo>
                  <a:lnTo>
                    <a:pt x="434" y="729"/>
                  </a:lnTo>
                  <a:lnTo>
                    <a:pt x="431" y="733"/>
                  </a:lnTo>
                  <a:lnTo>
                    <a:pt x="434" y="738"/>
                  </a:lnTo>
                  <a:lnTo>
                    <a:pt x="427" y="741"/>
                  </a:lnTo>
                  <a:lnTo>
                    <a:pt x="423" y="740"/>
                  </a:lnTo>
                  <a:lnTo>
                    <a:pt x="422" y="738"/>
                  </a:lnTo>
                  <a:lnTo>
                    <a:pt x="416" y="735"/>
                  </a:lnTo>
                  <a:lnTo>
                    <a:pt x="410" y="733"/>
                  </a:lnTo>
                  <a:lnTo>
                    <a:pt x="408" y="736"/>
                  </a:lnTo>
                  <a:lnTo>
                    <a:pt x="402" y="733"/>
                  </a:lnTo>
                  <a:lnTo>
                    <a:pt x="401" y="729"/>
                  </a:lnTo>
                  <a:lnTo>
                    <a:pt x="397" y="729"/>
                  </a:lnTo>
                  <a:lnTo>
                    <a:pt x="396" y="735"/>
                  </a:lnTo>
                  <a:lnTo>
                    <a:pt x="390" y="735"/>
                  </a:lnTo>
                  <a:lnTo>
                    <a:pt x="385" y="740"/>
                  </a:lnTo>
                  <a:lnTo>
                    <a:pt x="379" y="749"/>
                  </a:lnTo>
                  <a:lnTo>
                    <a:pt x="377" y="754"/>
                  </a:lnTo>
                  <a:lnTo>
                    <a:pt x="373" y="754"/>
                  </a:lnTo>
                  <a:lnTo>
                    <a:pt x="369" y="754"/>
                  </a:lnTo>
                  <a:lnTo>
                    <a:pt x="368" y="753"/>
                  </a:lnTo>
                  <a:lnTo>
                    <a:pt x="361" y="756"/>
                  </a:lnTo>
                  <a:lnTo>
                    <a:pt x="352" y="760"/>
                  </a:lnTo>
                  <a:lnTo>
                    <a:pt x="350" y="757"/>
                  </a:lnTo>
                  <a:lnTo>
                    <a:pt x="343" y="756"/>
                  </a:lnTo>
                  <a:lnTo>
                    <a:pt x="342" y="757"/>
                  </a:lnTo>
                  <a:lnTo>
                    <a:pt x="339" y="757"/>
                  </a:lnTo>
                  <a:lnTo>
                    <a:pt x="338" y="757"/>
                  </a:lnTo>
                  <a:lnTo>
                    <a:pt x="335" y="756"/>
                  </a:lnTo>
                  <a:lnTo>
                    <a:pt x="332" y="758"/>
                  </a:lnTo>
                  <a:lnTo>
                    <a:pt x="331" y="760"/>
                  </a:lnTo>
                  <a:lnTo>
                    <a:pt x="330" y="760"/>
                  </a:lnTo>
                  <a:lnTo>
                    <a:pt x="326" y="762"/>
                  </a:lnTo>
                  <a:lnTo>
                    <a:pt x="322" y="769"/>
                  </a:lnTo>
                  <a:lnTo>
                    <a:pt x="306" y="761"/>
                  </a:lnTo>
                  <a:lnTo>
                    <a:pt x="307" y="760"/>
                  </a:lnTo>
                  <a:lnTo>
                    <a:pt x="307" y="758"/>
                  </a:lnTo>
                  <a:lnTo>
                    <a:pt x="299" y="749"/>
                  </a:lnTo>
                  <a:lnTo>
                    <a:pt x="298" y="748"/>
                  </a:lnTo>
                  <a:lnTo>
                    <a:pt x="303" y="745"/>
                  </a:lnTo>
                  <a:lnTo>
                    <a:pt x="309" y="742"/>
                  </a:lnTo>
                  <a:lnTo>
                    <a:pt x="315" y="740"/>
                  </a:lnTo>
                  <a:lnTo>
                    <a:pt x="319" y="736"/>
                  </a:lnTo>
                  <a:lnTo>
                    <a:pt x="321" y="735"/>
                  </a:lnTo>
                  <a:lnTo>
                    <a:pt x="323" y="735"/>
                  </a:lnTo>
                  <a:lnTo>
                    <a:pt x="330" y="736"/>
                  </a:lnTo>
                  <a:lnTo>
                    <a:pt x="330" y="727"/>
                  </a:lnTo>
                  <a:lnTo>
                    <a:pt x="328" y="723"/>
                  </a:lnTo>
                  <a:lnTo>
                    <a:pt x="328" y="721"/>
                  </a:lnTo>
                  <a:lnTo>
                    <a:pt x="330" y="717"/>
                  </a:lnTo>
                  <a:lnTo>
                    <a:pt x="332" y="717"/>
                  </a:lnTo>
                  <a:lnTo>
                    <a:pt x="335" y="717"/>
                  </a:lnTo>
                  <a:lnTo>
                    <a:pt x="335" y="716"/>
                  </a:lnTo>
                  <a:lnTo>
                    <a:pt x="332" y="713"/>
                  </a:lnTo>
                  <a:lnTo>
                    <a:pt x="334" y="712"/>
                  </a:lnTo>
                  <a:lnTo>
                    <a:pt x="330" y="711"/>
                  </a:lnTo>
                  <a:lnTo>
                    <a:pt x="326" y="711"/>
                  </a:lnTo>
                  <a:lnTo>
                    <a:pt x="323" y="712"/>
                  </a:lnTo>
                  <a:lnTo>
                    <a:pt x="322" y="712"/>
                  </a:lnTo>
                  <a:lnTo>
                    <a:pt x="318" y="709"/>
                  </a:lnTo>
                  <a:lnTo>
                    <a:pt x="315" y="709"/>
                  </a:lnTo>
                  <a:lnTo>
                    <a:pt x="313" y="709"/>
                  </a:lnTo>
                  <a:lnTo>
                    <a:pt x="311" y="708"/>
                  </a:lnTo>
                  <a:lnTo>
                    <a:pt x="306" y="704"/>
                  </a:lnTo>
                  <a:lnTo>
                    <a:pt x="306" y="702"/>
                  </a:lnTo>
                  <a:lnTo>
                    <a:pt x="305" y="700"/>
                  </a:lnTo>
                  <a:lnTo>
                    <a:pt x="305" y="699"/>
                  </a:lnTo>
                  <a:lnTo>
                    <a:pt x="305" y="698"/>
                  </a:lnTo>
                  <a:lnTo>
                    <a:pt x="305" y="696"/>
                  </a:lnTo>
                  <a:lnTo>
                    <a:pt x="305" y="695"/>
                  </a:lnTo>
                  <a:lnTo>
                    <a:pt x="306" y="694"/>
                  </a:lnTo>
                  <a:lnTo>
                    <a:pt x="307" y="691"/>
                  </a:lnTo>
                  <a:lnTo>
                    <a:pt x="309" y="691"/>
                  </a:lnTo>
                  <a:lnTo>
                    <a:pt x="310" y="691"/>
                  </a:lnTo>
                  <a:lnTo>
                    <a:pt x="311" y="688"/>
                  </a:lnTo>
                  <a:lnTo>
                    <a:pt x="311" y="687"/>
                  </a:lnTo>
                  <a:lnTo>
                    <a:pt x="311" y="686"/>
                  </a:lnTo>
                  <a:lnTo>
                    <a:pt x="311" y="683"/>
                  </a:lnTo>
                  <a:lnTo>
                    <a:pt x="311" y="682"/>
                  </a:lnTo>
                  <a:lnTo>
                    <a:pt x="310" y="678"/>
                  </a:lnTo>
                  <a:lnTo>
                    <a:pt x="311" y="674"/>
                  </a:lnTo>
                  <a:lnTo>
                    <a:pt x="314" y="673"/>
                  </a:lnTo>
                  <a:lnTo>
                    <a:pt x="315" y="673"/>
                  </a:lnTo>
                  <a:lnTo>
                    <a:pt x="318" y="670"/>
                  </a:lnTo>
                  <a:lnTo>
                    <a:pt x="313" y="663"/>
                  </a:lnTo>
                  <a:lnTo>
                    <a:pt x="313" y="661"/>
                  </a:lnTo>
                  <a:lnTo>
                    <a:pt x="314" y="658"/>
                  </a:lnTo>
                  <a:lnTo>
                    <a:pt x="317" y="657"/>
                  </a:lnTo>
                  <a:lnTo>
                    <a:pt x="321" y="657"/>
                  </a:lnTo>
                  <a:lnTo>
                    <a:pt x="324" y="657"/>
                  </a:lnTo>
                  <a:lnTo>
                    <a:pt x="327" y="657"/>
                  </a:lnTo>
                  <a:lnTo>
                    <a:pt x="327" y="655"/>
                  </a:lnTo>
                  <a:lnTo>
                    <a:pt x="324" y="654"/>
                  </a:lnTo>
                  <a:lnTo>
                    <a:pt x="321" y="649"/>
                  </a:lnTo>
                  <a:lnTo>
                    <a:pt x="317" y="644"/>
                  </a:lnTo>
                  <a:lnTo>
                    <a:pt x="318" y="641"/>
                  </a:lnTo>
                  <a:lnTo>
                    <a:pt x="318" y="638"/>
                  </a:lnTo>
                  <a:lnTo>
                    <a:pt x="317" y="638"/>
                  </a:lnTo>
                  <a:lnTo>
                    <a:pt x="315" y="638"/>
                  </a:lnTo>
                  <a:lnTo>
                    <a:pt x="315" y="636"/>
                  </a:lnTo>
                  <a:lnTo>
                    <a:pt x="315" y="634"/>
                  </a:lnTo>
                  <a:lnTo>
                    <a:pt x="315" y="633"/>
                  </a:lnTo>
                  <a:lnTo>
                    <a:pt x="314" y="630"/>
                  </a:lnTo>
                  <a:lnTo>
                    <a:pt x="314" y="630"/>
                  </a:lnTo>
                  <a:lnTo>
                    <a:pt x="311" y="630"/>
                  </a:lnTo>
                  <a:lnTo>
                    <a:pt x="306" y="626"/>
                  </a:lnTo>
                  <a:lnTo>
                    <a:pt x="303" y="625"/>
                  </a:lnTo>
                  <a:lnTo>
                    <a:pt x="298" y="626"/>
                  </a:lnTo>
                  <a:lnTo>
                    <a:pt x="290" y="629"/>
                  </a:lnTo>
                  <a:lnTo>
                    <a:pt x="282" y="629"/>
                  </a:lnTo>
                  <a:lnTo>
                    <a:pt x="276" y="625"/>
                  </a:lnTo>
                  <a:lnTo>
                    <a:pt x="270" y="621"/>
                  </a:lnTo>
                  <a:lnTo>
                    <a:pt x="268" y="618"/>
                  </a:lnTo>
                  <a:lnTo>
                    <a:pt x="262" y="617"/>
                  </a:lnTo>
                  <a:lnTo>
                    <a:pt x="259" y="615"/>
                  </a:lnTo>
                  <a:lnTo>
                    <a:pt x="257" y="608"/>
                  </a:lnTo>
                  <a:lnTo>
                    <a:pt x="256" y="600"/>
                  </a:lnTo>
                  <a:lnTo>
                    <a:pt x="251" y="592"/>
                  </a:lnTo>
                  <a:lnTo>
                    <a:pt x="251" y="592"/>
                  </a:lnTo>
                  <a:lnTo>
                    <a:pt x="248" y="592"/>
                  </a:lnTo>
                  <a:lnTo>
                    <a:pt x="232" y="583"/>
                  </a:lnTo>
                  <a:lnTo>
                    <a:pt x="231" y="583"/>
                  </a:lnTo>
                  <a:lnTo>
                    <a:pt x="228" y="587"/>
                  </a:lnTo>
                  <a:lnTo>
                    <a:pt x="224" y="593"/>
                  </a:lnTo>
                  <a:lnTo>
                    <a:pt x="222" y="599"/>
                  </a:lnTo>
                  <a:lnTo>
                    <a:pt x="220" y="600"/>
                  </a:lnTo>
                  <a:lnTo>
                    <a:pt x="224" y="603"/>
                  </a:lnTo>
                  <a:lnTo>
                    <a:pt x="230" y="604"/>
                  </a:lnTo>
                  <a:lnTo>
                    <a:pt x="230" y="607"/>
                  </a:lnTo>
                  <a:lnTo>
                    <a:pt x="228" y="609"/>
                  </a:lnTo>
                  <a:lnTo>
                    <a:pt x="226" y="613"/>
                  </a:lnTo>
                  <a:lnTo>
                    <a:pt x="224" y="616"/>
                  </a:lnTo>
                  <a:lnTo>
                    <a:pt x="222" y="621"/>
                  </a:lnTo>
                  <a:lnTo>
                    <a:pt x="223" y="624"/>
                  </a:lnTo>
                  <a:lnTo>
                    <a:pt x="222" y="624"/>
                  </a:lnTo>
                  <a:lnTo>
                    <a:pt x="219" y="626"/>
                  </a:lnTo>
                  <a:lnTo>
                    <a:pt x="215" y="628"/>
                  </a:lnTo>
                  <a:lnTo>
                    <a:pt x="212" y="626"/>
                  </a:lnTo>
                  <a:lnTo>
                    <a:pt x="204" y="629"/>
                  </a:lnTo>
                  <a:lnTo>
                    <a:pt x="203" y="630"/>
                  </a:lnTo>
                  <a:lnTo>
                    <a:pt x="202" y="630"/>
                  </a:lnTo>
                  <a:lnTo>
                    <a:pt x="194" y="637"/>
                  </a:lnTo>
                  <a:lnTo>
                    <a:pt x="190" y="638"/>
                  </a:lnTo>
                  <a:lnTo>
                    <a:pt x="187" y="640"/>
                  </a:lnTo>
                  <a:lnTo>
                    <a:pt x="186" y="645"/>
                  </a:lnTo>
                  <a:lnTo>
                    <a:pt x="185" y="649"/>
                  </a:lnTo>
                  <a:lnTo>
                    <a:pt x="182" y="649"/>
                  </a:lnTo>
                  <a:lnTo>
                    <a:pt x="178" y="649"/>
                  </a:lnTo>
                  <a:lnTo>
                    <a:pt x="178" y="650"/>
                  </a:lnTo>
                  <a:lnTo>
                    <a:pt x="177" y="651"/>
                  </a:lnTo>
                  <a:lnTo>
                    <a:pt x="175" y="651"/>
                  </a:lnTo>
                  <a:lnTo>
                    <a:pt x="174" y="650"/>
                  </a:lnTo>
                  <a:lnTo>
                    <a:pt x="170" y="654"/>
                  </a:lnTo>
                  <a:lnTo>
                    <a:pt x="169" y="655"/>
                  </a:lnTo>
                  <a:lnTo>
                    <a:pt x="168" y="657"/>
                  </a:lnTo>
                  <a:lnTo>
                    <a:pt x="168" y="659"/>
                  </a:lnTo>
                  <a:lnTo>
                    <a:pt x="164" y="661"/>
                  </a:lnTo>
                  <a:lnTo>
                    <a:pt x="162" y="661"/>
                  </a:lnTo>
                  <a:lnTo>
                    <a:pt x="161" y="661"/>
                  </a:lnTo>
                  <a:lnTo>
                    <a:pt x="158" y="661"/>
                  </a:lnTo>
                  <a:lnTo>
                    <a:pt x="156" y="661"/>
                  </a:lnTo>
                  <a:lnTo>
                    <a:pt x="150" y="667"/>
                  </a:lnTo>
                  <a:lnTo>
                    <a:pt x="139" y="667"/>
                  </a:lnTo>
                  <a:lnTo>
                    <a:pt x="129" y="667"/>
                  </a:lnTo>
                  <a:lnTo>
                    <a:pt x="128" y="666"/>
                  </a:lnTo>
                  <a:lnTo>
                    <a:pt x="127" y="666"/>
                  </a:lnTo>
                  <a:lnTo>
                    <a:pt x="113" y="665"/>
                  </a:lnTo>
                  <a:lnTo>
                    <a:pt x="107" y="667"/>
                  </a:lnTo>
                  <a:lnTo>
                    <a:pt x="103" y="670"/>
                  </a:lnTo>
                  <a:lnTo>
                    <a:pt x="102" y="673"/>
                  </a:lnTo>
                  <a:lnTo>
                    <a:pt x="102" y="674"/>
                  </a:lnTo>
                  <a:lnTo>
                    <a:pt x="99" y="675"/>
                  </a:lnTo>
                  <a:lnTo>
                    <a:pt x="91" y="675"/>
                  </a:lnTo>
                  <a:lnTo>
                    <a:pt x="86" y="667"/>
                  </a:lnTo>
                  <a:lnTo>
                    <a:pt x="82" y="661"/>
                  </a:lnTo>
                  <a:lnTo>
                    <a:pt x="82" y="655"/>
                  </a:lnTo>
                  <a:lnTo>
                    <a:pt x="86" y="646"/>
                  </a:lnTo>
                  <a:lnTo>
                    <a:pt x="87" y="644"/>
                  </a:lnTo>
                  <a:lnTo>
                    <a:pt x="88" y="644"/>
                  </a:lnTo>
                  <a:lnTo>
                    <a:pt x="88" y="640"/>
                  </a:lnTo>
                  <a:lnTo>
                    <a:pt x="91" y="634"/>
                  </a:lnTo>
                  <a:lnTo>
                    <a:pt x="92" y="630"/>
                  </a:lnTo>
                  <a:lnTo>
                    <a:pt x="94" y="629"/>
                  </a:lnTo>
                  <a:lnTo>
                    <a:pt x="94" y="626"/>
                  </a:lnTo>
                  <a:lnTo>
                    <a:pt x="95" y="621"/>
                  </a:lnTo>
                  <a:lnTo>
                    <a:pt x="92" y="609"/>
                  </a:lnTo>
                  <a:lnTo>
                    <a:pt x="88" y="608"/>
                  </a:lnTo>
                  <a:lnTo>
                    <a:pt x="87" y="607"/>
                  </a:lnTo>
                  <a:lnTo>
                    <a:pt x="86" y="604"/>
                  </a:lnTo>
                  <a:lnTo>
                    <a:pt x="83" y="599"/>
                  </a:lnTo>
                  <a:lnTo>
                    <a:pt x="82" y="597"/>
                  </a:lnTo>
                  <a:lnTo>
                    <a:pt x="80" y="597"/>
                  </a:lnTo>
                  <a:lnTo>
                    <a:pt x="79" y="592"/>
                  </a:lnTo>
                  <a:lnTo>
                    <a:pt x="78" y="586"/>
                  </a:lnTo>
                  <a:lnTo>
                    <a:pt x="75" y="580"/>
                  </a:lnTo>
                  <a:lnTo>
                    <a:pt x="73" y="582"/>
                  </a:lnTo>
                  <a:lnTo>
                    <a:pt x="70" y="586"/>
                  </a:lnTo>
                  <a:lnTo>
                    <a:pt x="69" y="589"/>
                  </a:lnTo>
                  <a:lnTo>
                    <a:pt x="63" y="593"/>
                  </a:lnTo>
                  <a:lnTo>
                    <a:pt x="61" y="593"/>
                  </a:lnTo>
                  <a:lnTo>
                    <a:pt x="44" y="586"/>
                  </a:lnTo>
                  <a:lnTo>
                    <a:pt x="41" y="586"/>
                  </a:lnTo>
                  <a:lnTo>
                    <a:pt x="41" y="583"/>
                  </a:lnTo>
                  <a:lnTo>
                    <a:pt x="41" y="582"/>
                  </a:lnTo>
                  <a:lnTo>
                    <a:pt x="36" y="582"/>
                  </a:lnTo>
                  <a:lnTo>
                    <a:pt x="21" y="582"/>
                  </a:lnTo>
                  <a:lnTo>
                    <a:pt x="13" y="578"/>
                  </a:lnTo>
                  <a:lnTo>
                    <a:pt x="11" y="575"/>
                  </a:lnTo>
                  <a:lnTo>
                    <a:pt x="8" y="574"/>
                  </a:lnTo>
                  <a:lnTo>
                    <a:pt x="7" y="572"/>
                  </a:lnTo>
                  <a:lnTo>
                    <a:pt x="4" y="571"/>
                  </a:lnTo>
                  <a:lnTo>
                    <a:pt x="1" y="568"/>
                  </a:lnTo>
                  <a:lnTo>
                    <a:pt x="1" y="567"/>
                  </a:lnTo>
                  <a:lnTo>
                    <a:pt x="1" y="566"/>
                  </a:lnTo>
                  <a:lnTo>
                    <a:pt x="1" y="566"/>
                  </a:lnTo>
                  <a:lnTo>
                    <a:pt x="3" y="560"/>
                  </a:lnTo>
                  <a:lnTo>
                    <a:pt x="4" y="555"/>
                  </a:lnTo>
                  <a:lnTo>
                    <a:pt x="1" y="550"/>
                  </a:lnTo>
                  <a:lnTo>
                    <a:pt x="0" y="542"/>
                  </a:lnTo>
                  <a:lnTo>
                    <a:pt x="3" y="542"/>
                  </a:lnTo>
                  <a:lnTo>
                    <a:pt x="7" y="543"/>
                  </a:lnTo>
                  <a:lnTo>
                    <a:pt x="11" y="538"/>
                  </a:lnTo>
                  <a:lnTo>
                    <a:pt x="12" y="538"/>
                  </a:lnTo>
                  <a:lnTo>
                    <a:pt x="17" y="539"/>
                  </a:lnTo>
                  <a:lnTo>
                    <a:pt x="21" y="538"/>
                  </a:lnTo>
                  <a:lnTo>
                    <a:pt x="13" y="531"/>
                  </a:lnTo>
                  <a:lnTo>
                    <a:pt x="9" y="527"/>
                  </a:lnTo>
                  <a:lnTo>
                    <a:pt x="11" y="521"/>
                  </a:lnTo>
                  <a:lnTo>
                    <a:pt x="12" y="516"/>
                  </a:lnTo>
                  <a:lnTo>
                    <a:pt x="7" y="510"/>
                  </a:lnTo>
                  <a:lnTo>
                    <a:pt x="12" y="508"/>
                  </a:lnTo>
                  <a:lnTo>
                    <a:pt x="16" y="504"/>
                  </a:lnTo>
                  <a:lnTo>
                    <a:pt x="18" y="502"/>
                  </a:lnTo>
                  <a:lnTo>
                    <a:pt x="22" y="502"/>
                  </a:lnTo>
                  <a:lnTo>
                    <a:pt x="28" y="501"/>
                  </a:lnTo>
                  <a:lnTo>
                    <a:pt x="34" y="502"/>
                  </a:lnTo>
                  <a:lnTo>
                    <a:pt x="40" y="502"/>
                  </a:lnTo>
                  <a:lnTo>
                    <a:pt x="46" y="502"/>
                  </a:lnTo>
                  <a:lnTo>
                    <a:pt x="49" y="502"/>
                  </a:lnTo>
                  <a:lnTo>
                    <a:pt x="55" y="502"/>
                  </a:lnTo>
                  <a:lnTo>
                    <a:pt x="59" y="505"/>
                  </a:lnTo>
                  <a:lnTo>
                    <a:pt x="61" y="508"/>
                  </a:lnTo>
                  <a:lnTo>
                    <a:pt x="69" y="508"/>
                  </a:lnTo>
                  <a:lnTo>
                    <a:pt x="75" y="505"/>
                  </a:lnTo>
                  <a:lnTo>
                    <a:pt x="83" y="509"/>
                  </a:lnTo>
                  <a:lnTo>
                    <a:pt x="92" y="512"/>
                  </a:lnTo>
                  <a:lnTo>
                    <a:pt x="95" y="508"/>
                  </a:lnTo>
                  <a:lnTo>
                    <a:pt x="99" y="462"/>
                  </a:lnTo>
                  <a:lnTo>
                    <a:pt x="100" y="456"/>
                  </a:lnTo>
                  <a:lnTo>
                    <a:pt x="100" y="448"/>
                  </a:lnTo>
                  <a:lnTo>
                    <a:pt x="102" y="444"/>
                  </a:lnTo>
                  <a:lnTo>
                    <a:pt x="102" y="442"/>
                  </a:lnTo>
                  <a:lnTo>
                    <a:pt x="102" y="438"/>
                  </a:lnTo>
                  <a:lnTo>
                    <a:pt x="104" y="435"/>
                  </a:lnTo>
                  <a:lnTo>
                    <a:pt x="108" y="427"/>
                  </a:lnTo>
                  <a:lnTo>
                    <a:pt x="107" y="423"/>
                  </a:lnTo>
                  <a:lnTo>
                    <a:pt x="107" y="422"/>
                  </a:lnTo>
                  <a:lnTo>
                    <a:pt x="108" y="419"/>
                  </a:lnTo>
                  <a:lnTo>
                    <a:pt x="111" y="417"/>
                  </a:lnTo>
                  <a:lnTo>
                    <a:pt x="112" y="415"/>
                  </a:lnTo>
                  <a:lnTo>
                    <a:pt x="113" y="413"/>
                  </a:lnTo>
                  <a:lnTo>
                    <a:pt x="115" y="411"/>
                  </a:lnTo>
                  <a:lnTo>
                    <a:pt x="116" y="410"/>
                  </a:lnTo>
                  <a:lnTo>
                    <a:pt x="119" y="406"/>
                  </a:lnTo>
                  <a:lnTo>
                    <a:pt x="120" y="405"/>
                  </a:lnTo>
                  <a:lnTo>
                    <a:pt x="124" y="397"/>
                  </a:lnTo>
                  <a:lnTo>
                    <a:pt x="124" y="396"/>
                  </a:lnTo>
                  <a:lnTo>
                    <a:pt x="132" y="385"/>
                  </a:lnTo>
                  <a:lnTo>
                    <a:pt x="133" y="378"/>
                  </a:lnTo>
                  <a:lnTo>
                    <a:pt x="137" y="368"/>
                  </a:lnTo>
                  <a:lnTo>
                    <a:pt x="140" y="361"/>
                  </a:lnTo>
                  <a:lnTo>
                    <a:pt x="141" y="360"/>
                  </a:lnTo>
                  <a:lnTo>
                    <a:pt x="142" y="357"/>
                  </a:lnTo>
                  <a:lnTo>
                    <a:pt x="141" y="356"/>
                  </a:lnTo>
                  <a:lnTo>
                    <a:pt x="141" y="355"/>
                  </a:lnTo>
                  <a:lnTo>
                    <a:pt x="140" y="351"/>
                  </a:lnTo>
                  <a:lnTo>
                    <a:pt x="140" y="342"/>
                  </a:lnTo>
                  <a:lnTo>
                    <a:pt x="140" y="339"/>
                  </a:lnTo>
                  <a:lnTo>
                    <a:pt x="139" y="331"/>
                  </a:lnTo>
                  <a:lnTo>
                    <a:pt x="139" y="327"/>
                  </a:lnTo>
                  <a:lnTo>
                    <a:pt x="139" y="322"/>
                  </a:lnTo>
                  <a:lnTo>
                    <a:pt x="140" y="316"/>
                  </a:lnTo>
                  <a:lnTo>
                    <a:pt x="140" y="314"/>
                  </a:lnTo>
                  <a:lnTo>
                    <a:pt x="136" y="311"/>
                  </a:lnTo>
                  <a:lnTo>
                    <a:pt x="135" y="307"/>
                  </a:lnTo>
                  <a:lnTo>
                    <a:pt x="135" y="303"/>
                  </a:lnTo>
                  <a:lnTo>
                    <a:pt x="137" y="299"/>
                  </a:lnTo>
                  <a:lnTo>
                    <a:pt x="137" y="297"/>
                  </a:lnTo>
                  <a:lnTo>
                    <a:pt x="139" y="293"/>
                  </a:lnTo>
                  <a:lnTo>
                    <a:pt x="141" y="289"/>
                  </a:lnTo>
                  <a:lnTo>
                    <a:pt x="146" y="286"/>
                  </a:lnTo>
                  <a:lnTo>
                    <a:pt x="144" y="282"/>
                  </a:lnTo>
                  <a:lnTo>
                    <a:pt x="145" y="277"/>
                  </a:lnTo>
                  <a:lnTo>
                    <a:pt x="144" y="260"/>
                  </a:lnTo>
                  <a:lnTo>
                    <a:pt x="146" y="257"/>
                  </a:lnTo>
                  <a:lnTo>
                    <a:pt x="148" y="256"/>
                  </a:lnTo>
                  <a:lnTo>
                    <a:pt x="149" y="255"/>
                  </a:lnTo>
                  <a:lnTo>
                    <a:pt x="152" y="248"/>
                  </a:lnTo>
                  <a:lnTo>
                    <a:pt x="152" y="241"/>
                  </a:lnTo>
                  <a:lnTo>
                    <a:pt x="152" y="240"/>
                  </a:lnTo>
                  <a:lnTo>
                    <a:pt x="150" y="239"/>
                  </a:lnTo>
                  <a:lnTo>
                    <a:pt x="153" y="236"/>
                  </a:lnTo>
                  <a:lnTo>
                    <a:pt x="153" y="235"/>
                  </a:lnTo>
                  <a:lnTo>
                    <a:pt x="154" y="233"/>
                  </a:lnTo>
                  <a:lnTo>
                    <a:pt x="156" y="228"/>
                  </a:lnTo>
                  <a:lnTo>
                    <a:pt x="158" y="228"/>
                  </a:lnTo>
                  <a:lnTo>
                    <a:pt x="165" y="229"/>
                  </a:lnTo>
                  <a:lnTo>
                    <a:pt x="169" y="229"/>
                  </a:lnTo>
                  <a:lnTo>
                    <a:pt x="168" y="227"/>
                  </a:lnTo>
                  <a:lnTo>
                    <a:pt x="160" y="225"/>
                  </a:lnTo>
                  <a:lnTo>
                    <a:pt x="153" y="223"/>
                  </a:lnTo>
                  <a:lnTo>
                    <a:pt x="149" y="223"/>
                  </a:lnTo>
                  <a:lnTo>
                    <a:pt x="135" y="220"/>
                  </a:lnTo>
                  <a:lnTo>
                    <a:pt x="108" y="220"/>
                  </a:lnTo>
                  <a:lnTo>
                    <a:pt x="106" y="219"/>
                  </a:lnTo>
                  <a:lnTo>
                    <a:pt x="99" y="219"/>
                  </a:lnTo>
                  <a:lnTo>
                    <a:pt x="96" y="216"/>
                  </a:lnTo>
                  <a:lnTo>
                    <a:pt x="92" y="210"/>
                  </a:lnTo>
                  <a:lnTo>
                    <a:pt x="92" y="204"/>
                  </a:lnTo>
                  <a:lnTo>
                    <a:pt x="94" y="203"/>
                  </a:lnTo>
                  <a:lnTo>
                    <a:pt x="95" y="202"/>
                  </a:lnTo>
                  <a:lnTo>
                    <a:pt x="96" y="199"/>
                  </a:lnTo>
                  <a:lnTo>
                    <a:pt x="96" y="195"/>
                  </a:lnTo>
                  <a:lnTo>
                    <a:pt x="98" y="189"/>
                  </a:lnTo>
                  <a:lnTo>
                    <a:pt x="98" y="186"/>
                  </a:lnTo>
                  <a:lnTo>
                    <a:pt x="98" y="182"/>
                  </a:lnTo>
                  <a:lnTo>
                    <a:pt x="100" y="164"/>
                  </a:lnTo>
                  <a:lnTo>
                    <a:pt x="102" y="161"/>
                  </a:lnTo>
                  <a:lnTo>
                    <a:pt x="102" y="158"/>
                  </a:lnTo>
                  <a:lnTo>
                    <a:pt x="104" y="154"/>
                  </a:lnTo>
                  <a:lnTo>
                    <a:pt x="107" y="152"/>
                  </a:lnTo>
                  <a:lnTo>
                    <a:pt x="108" y="149"/>
                  </a:lnTo>
                  <a:lnTo>
                    <a:pt x="107" y="145"/>
                  </a:lnTo>
                  <a:lnTo>
                    <a:pt x="104" y="140"/>
                  </a:lnTo>
                  <a:lnTo>
                    <a:pt x="104" y="137"/>
                  </a:lnTo>
                  <a:lnTo>
                    <a:pt x="106" y="136"/>
                  </a:lnTo>
                  <a:lnTo>
                    <a:pt x="113" y="141"/>
                  </a:lnTo>
                  <a:lnTo>
                    <a:pt x="116" y="138"/>
                  </a:lnTo>
                  <a:lnTo>
                    <a:pt x="119" y="141"/>
                  </a:lnTo>
                  <a:lnTo>
                    <a:pt x="119" y="142"/>
                  </a:lnTo>
                  <a:lnTo>
                    <a:pt x="119" y="144"/>
                  </a:lnTo>
                  <a:lnTo>
                    <a:pt x="128" y="140"/>
                  </a:lnTo>
                  <a:lnTo>
                    <a:pt x="129" y="137"/>
                  </a:lnTo>
                  <a:lnTo>
                    <a:pt x="124" y="129"/>
                  </a:lnTo>
                  <a:lnTo>
                    <a:pt x="120" y="123"/>
                  </a:lnTo>
                  <a:lnTo>
                    <a:pt x="120" y="120"/>
                  </a:lnTo>
                  <a:lnTo>
                    <a:pt x="125" y="113"/>
                  </a:lnTo>
                  <a:lnTo>
                    <a:pt x="127" y="112"/>
                  </a:lnTo>
                  <a:lnTo>
                    <a:pt x="132" y="108"/>
                  </a:lnTo>
                  <a:lnTo>
                    <a:pt x="136" y="102"/>
                  </a:lnTo>
                  <a:lnTo>
                    <a:pt x="137" y="99"/>
                  </a:lnTo>
                  <a:lnTo>
                    <a:pt x="139" y="99"/>
                  </a:lnTo>
                  <a:lnTo>
                    <a:pt x="140" y="99"/>
                  </a:lnTo>
                  <a:lnTo>
                    <a:pt x="141" y="98"/>
                  </a:lnTo>
                  <a:lnTo>
                    <a:pt x="142" y="95"/>
                  </a:lnTo>
                  <a:lnTo>
                    <a:pt x="144" y="94"/>
                  </a:lnTo>
                  <a:lnTo>
                    <a:pt x="154" y="87"/>
                  </a:lnTo>
                  <a:lnTo>
                    <a:pt x="158" y="84"/>
                  </a:lnTo>
                  <a:lnTo>
                    <a:pt x="162" y="83"/>
                  </a:lnTo>
                  <a:lnTo>
                    <a:pt x="168" y="82"/>
                  </a:lnTo>
                  <a:lnTo>
                    <a:pt x="169" y="80"/>
                  </a:lnTo>
                  <a:lnTo>
                    <a:pt x="171" y="80"/>
                  </a:lnTo>
                  <a:lnTo>
                    <a:pt x="178" y="78"/>
                  </a:lnTo>
                  <a:lnTo>
                    <a:pt x="187" y="78"/>
                  </a:lnTo>
                  <a:lnTo>
                    <a:pt x="193" y="79"/>
                  </a:lnTo>
                  <a:lnTo>
                    <a:pt x="218" y="80"/>
                  </a:lnTo>
                  <a:lnTo>
                    <a:pt x="223" y="83"/>
                  </a:lnTo>
                  <a:lnTo>
                    <a:pt x="227" y="84"/>
                  </a:lnTo>
                  <a:lnTo>
                    <a:pt x="235" y="84"/>
                  </a:lnTo>
                  <a:lnTo>
                    <a:pt x="245" y="82"/>
                  </a:lnTo>
                  <a:lnTo>
                    <a:pt x="248" y="80"/>
                  </a:lnTo>
                  <a:lnTo>
                    <a:pt x="249" y="79"/>
                  </a:lnTo>
                  <a:lnTo>
                    <a:pt x="273" y="73"/>
                  </a:lnTo>
                  <a:lnTo>
                    <a:pt x="274" y="74"/>
                  </a:lnTo>
                  <a:lnTo>
                    <a:pt x="277" y="75"/>
                  </a:lnTo>
                  <a:lnTo>
                    <a:pt x="282" y="75"/>
                  </a:lnTo>
                  <a:lnTo>
                    <a:pt x="288" y="74"/>
                  </a:lnTo>
                  <a:lnTo>
                    <a:pt x="292" y="73"/>
                  </a:lnTo>
                  <a:lnTo>
                    <a:pt x="294" y="71"/>
                  </a:lnTo>
                  <a:lnTo>
                    <a:pt x="298" y="71"/>
                  </a:lnTo>
                  <a:lnTo>
                    <a:pt x="299" y="71"/>
                  </a:lnTo>
                  <a:lnTo>
                    <a:pt x="301" y="70"/>
                  </a:lnTo>
                  <a:lnTo>
                    <a:pt x="313" y="70"/>
                  </a:lnTo>
                  <a:lnTo>
                    <a:pt x="324" y="69"/>
                  </a:lnTo>
                  <a:lnTo>
                    <a:pt x="350" y="71"/>
                  </a:lnTo>
                  <a:lnTo>
                    <a:pt x="354" y="75"/>
                  </a:lnTo>
                  <a:lnTo>
                    <a:pt x="352" y="79"/>
                  </a:lnTo>
                  <a:lnTo>
                    <a:pt x="351" y="83"/>
                  </a:lnTo>
                  <a:lnTo>
                    <a:pt x="352" y="86"/>
                  </a:lnTo>
                  <a:lnTo>
                    <a:pt x="352" y="88"/>
                  </a:lnTo>
                  <a:lnTo>
                    <a:pt x="354" y="94"/>
                  </a:lnTo>
                  <a:lnTo>
                    <a:pt x="356" y="100"/>
                  </a:lnTo>
                  <a:lnTo>
                    <a:pt x="359" y="102"/>
                  </a:lnTo>
                  <a:lnTo>
                    <a:pt x="360" y="100"/>
                  </a:lnTo>
                  <a:lnTo>
                    <a:pt x="364" y="99"/>
                  </a:lnTo>
                  <a:lnTo>
                    <a:pt x="367" y="100"/>
                  </a:lnTo>
                  <a:lnTo>
                    <a:pt x="368" y="103"/>
                  </a:lnTo>
                  <a:lnTo>
                    <a:pt x="375" y="112"/>
                  </a:lnTo>
                  <a:lnTo>
                    <a:pt x="376" y="116"/>
                  </a:lnTo>
                  <a:lnTo>
                    <a:pt x="376" y="120"/>
                  </a:lnTo>
                  <a:lnTo>
                    <a:pt x="377" y="120"/>
                  </a:lnTo>
                  <a:lnTo>
                    <a:pt x="381" y="120"/>
                  </a:lnTo>
                  <a:lnTo>
                    <a:pt x="383" y="125"/>
                  </a:lnTo>
                  <a:lnTo>
                    <a:pt x="381" y="127"/>
                  </a:lnTo>
                  <a:lnTo>
                    <a:pt x="380" y="128"/>
                  </a:lnTo>
                  <a:lnTo>
                    <a:pt x="383" y="133"/>
                  </a:lnTo>
                  <a:lnTo>
                    <a:pt x="383" y="135"/>
                  </a:lnTo>
                  <a:lnTo>
                    <a:pt x="384" y="136"/>
                  </a:lnTo>
                  <a:lnTo>
                    <a:pt x="386" y="142"/>
                  </a:lnTo>
                  <a:lnTo>
                    <a:pt x="385" y="145"/>
                  </a:lnTo>
                  <a:lnTo>
                    <a:pt x="383" y="148"/>
                  </a:lnTo>
                  <a:lnTo>
                    <a:pt x="384" y="149"/>
                  </a:lnTo>
                  <a:lnTo>
                    <a:pt x="385" y="150"/>
                  </a:lnTo>
                  <a:lnTo>
                    <a:pt x="381" y="154"/>
                  </a:lnTo>
                  <a:lnTo>
                    <a:pt x="369" y="158"/>
                  </a:lnTo>
                  <a:lnTo>
                    <a:pt x="364" y="160"/>
                  </a:lnTo>
                  <a:lnTo>
                    <a:pt x="359" y="157"/>
                  </a:lnTo>
                  <a:lnTo>
                    <a:pt x="359" y="162"/>
                  </a:lnTo>
                  <a:lnTo>
                    <a:pt x="360" y="171"/>
                  </a:lnTo>
                  <a:lnTo>
                    <a:pt x="361" y="174"/>
                  </a:lnTo>
                  <a:lnTo>
                    <a:pt x="368" y="183"/>
                  </a:lnTo>
                  <a:lnTo>
                    <a:pt x="373" y="182"/>
                  </a:lnTo>
                  <a:lnTo>
                    <a:pt x="376" y="181"/>
                  </a:lnTo>
                  <a:lnTo>
                    <a:pt x="381" y="183"/>
                  </a:lnTo>
                  <a:lnTo>
                    <a:pt x="390" y="195"/>
                  </a:lnTo>
                  <a:lnTo>
                    <a:pt x="392" y="196"/>
                  </a:lnTo>
                  <a:lnTo>
                    <a:pt x="390" y="198"/>
                  </a:lnTo>
                  <a:lnTo>
                    <a:pt x="392" y="199"/>
                  </a:lnTo>
                  <a:lnTo>
                    <a:pt x="393" y="200"/>
                  </a:lnTo>
                  <a:lnTo>
                    <a:pt x="396" y="202"/>
                  </a:lnTo>
                  <a:lnTo>
                    <a:pt x="404" y="203"/>
                  </a:lnTo>
                  <a:lnTo>
                    <a:pt x="408" y="203"/>
                  </a:lnTo>
                  <a:lnTo>
                    <a:pt x="410" y="200"/>
                  </a:lnTo>
                  <a:lnTo>
                    <a:pt x="413" y="196"/>
                  </a:lnTo>
                  <a:lnTo>
                    <a:pt x="416" y="193"/>
                  </a:lnTo>
                  <a:lnTo>
                    <a:pt x="417" y="190"/>
                  </a:lnTo>
                  <a:lnTo>
                    <a:pt x="417" y="187"/>
                  </a:lnTo>
                  <a:lnTo>
                    <a:pt x="417" y="185"/>
                  </a:lnTo>
                  <a:lnTo>
                    <a:pt x="418" y="185"/>
                  </a:lnTo>
                  <a:lnTo>
                    <a:pt x="421" y="181"/>
                  </a:lnTo>
                  <a:lnTo>
                    <a:pt x="422" y="174"/>
                  </a:lnTo>
                  <a:lnTo>
                    <a:pt x="422" y="161"/>
                  </a:lnTo>
                  <a:lnTo>
                    <a:pt x="422" y="154"/>
                  </a:lnTo>
                  <a:lnTo>
                    <a:pt x="419" y="152"/>
                  </a:lnTo>
                  <a:lnTo>
                    <a:pt x="413" y="153"/>
                  </a:lnTo>
                  <a:lnTo>
                    <a:pt x="410" y="153"/>
                  </a:lnTo>
                  <a:lnTo>
                    <a:pt x="409" y="153"/>
                  </a:lnTo>
                  <a:lnTo>
                    <a:pt x="402" y="153"/>
                  </a:lnTo>
                  <a:lnTo>
                    <a:pt x="404" y="136"/>
                  </a:lnTo>
                  <a:lnTo>
                    <a:pt x="406" y="127"/>
                  </a:lnTo>
                  <a:lnTo>
                    <a:pt x="409" y="120"/>
                  </a:lnTo>
                  <a:lnTo>
                    <a:pt x="414" y="117"/>
                  </a:lnTo>
                  <a:lnTo>
                    <a:pt x="417" y="115"/>
                  </a:lnTo>
                  <a:lnTo>
                    <a:pt x="422" y="113"/>
                  </a:lnTo>
                  <a:lnTo>
                    <a:pt x="429" y="116"/>
                  </a:lnTo>
                  <a:lnTo>
                    <a:pt x="430" y="117"/>
                  </a:lnTo>
                  <a:lnTo>
                    <a:pt x="433" y="119"/>
                  </a:lnTo>
                  <a:lnTo>
                    <a:pt x="438" y="127"/>
                  </a:lnTo>
                  <a:lnTo>
                    <a:pt x="441" y="131"/>
                  </a:lnTo>
                  <a:lnTo>
                    <a:pt x="459" y="140"/>
                  </a:lnTo>
                  <a:lnTo>
                    <a:pt x="463" y="140"/>
                  </a:lnTo>
                  <a:lnTo>
                    <a:pt x="466" y="141"/>
                  </a:lnTo>
                  <a:lnTo>
                    <a:pt x="470" y="141"/>
                  </a:lnTo>
                  <a:lnTo>
                    <a:pt x="471" y="141"/>
                  </a:lnTo>
                  <a:lnTo>
                    <a:pt x="472" y="140"/>
                  </a:lnTo>
                  <a:lnTo>
                    <a:pt x="472" y="142"/>
                  </a:lnTo>
                  <a:lnTo>
                    <a:pt x="474" y="144"/>
                  </a:lnTo>
                  <a:lnTo>
                    <a:pt x="478" y="146"/>
                  </a:lnTo>
                  <a:lnTo>
                    <a:pt x="480" y="148"/>
                  </a:lnTo>
                  <a:lnTo>
                    <a:pt x="481" y="153"/>
                  </a:lnTo>
                  <a:lnTo>
                    <a:pt x="480" y="153"/>
                  </a:lnTo>
                  <a:lnTo>
                    <a:pt x="480" y="154"/>
                  </a:lnTo>
                  <a:lnTo>
                    <a:pt x="481" y="156"/>
                  </a:lnTo>
                  <a:lnTo>
                    <a:pt x="478" y="158"/>
                  </a:lnTo>
                  <a:lnTo>
                    <a:pt x="476" y="158"/>
                  </a:lnTo>
                  <a:lnTo>
                    <a:pt x="474" y="160"/>
                  </a:lnTo>
                  <a:lnTo>
                    <a:pt x="472" y="162"/>
                  </a:lnTo>
                  <a:lnTo>
                    <a:pt x="470" y="166"/>
                  </a:lnTo>
                  <a:lnTo>
                    <a:pt x="467" y="173"/>
                  </a:lnTo>
                  <a:lnTo>
                    <a:pt x="467" y="174"/>
                  </a:lnTo>
                  <a:lnTo>
                    <a:pt x="470" y="174"/>
                  </a:lnTo>
                  <a:lnTo>
                    <a:pt x="471" y="173"/>
                  </a:lnTo>
                  <a:lnTo>
                    <a:pt x="472" y="173"/>
                  </a:lnTo>
                  <a:lnTo>
                    <a:pt x="474" y="171"/>
                  </a:lnTo>
                  <a:lnTo>
                    <a:pt x="479" y="170"/>
                  </a:lnTo>
                  <a:lnTo>
                    <a:pt x="485" y="167"/>
                  </a:lnTo>
                  <a:lnTo>
                    <a:pt x="488" y="169"/>
                  </a:lnTo>
                  <a:lnTo>
                    <a:pt x="495" y="170"/>
                  </a:lnTo>
                  <a:lnTo>
                    <a:pt x="497" y="167"/>
                  </a:lnTo>
                  <a:lnTo>
                    <a:pt x="503" y="162"/>
                  </a:lnTo>
                  <a:lnTo>
                    <a:pt x="503" y="161"/>
                  </a:lnTo>
                  <a:lnTo>
                    <a:pt x="504" y="158"/>
                  </a:lnTo>
                  <a:lnTo>
                    <a:pt x="505" y="156"/>
                  </a:lnTo>
                  <a:lnTo>
                    <a:pt x="504" y="154"/>
                  </a:lnTo>
                  <a:lnTo>
                    <a:pt x="504" y="152"/>
                  </a:lnTo>
                  <a:lnTo>
                    <a:pt x="504" y="149"/>
                  </a:lnTo>
                  <a:lnTo>
                    <a:pt x="504" y="146"/>
                  </a:lnTo>
                  <a:lnTo>
                    <a:pt x="504" y="141"/>
                  </a:lnTo>
                  <a:lnTo>
                    <a:pt x="504" y="141"/>
                  </a:lnTo>
                  <a:lnTo>
                    <a:pt x="501" y="140"/>
                  </a:lnTo>
                  <a:lnTo>
                    <a:pt x="499" y="132"/>
                  </a:lnTo>
                  <a:lnTo>
                    <a:pt x="500" y="129"/>
                  </a:lnTo>
                  <a:lnTo>
                    <a:pt x="504" y="125"/>
                  </a:lnTo>
                  <a:lnTo>
                    <a:pt x="504" y="123"/>
                  </a:lnTo>
                  <a:lnTo>
                    <a:pt x="505" y="121"/>
                  </a:lnTo>
                  <a:lnTo>
                    <a:pt x="505" y="121"/>
                  </a:lnTo>
                  <a:lnTo>
                    <a:pt x="505" y="120"/>
                  </a:lnTo>
                  <a:lnTo>
                    <a:pt x="507" y="120"/>
                  </a:lnTo>
                  <a:lnTo>
                    <a:pt x="507" y="121"/>
                  </a:lnTo>
                  <a:lnTo>
                    <a:pt x="507" y="120"/>
                  </a:lnTo>
                  <a:lnTo>
                    <a:pt x="508" y="120"/>
                  </a:lnTo>
                  <a:lnTo>
                    <a:pt x="507" y="119"/>
                  </a:lnTo>
                  <a:lnTo>
                    <a:pt x="504" y="119"/>
                  </a:lnTo>
                  <a:lnTo>
                    <a:pt x="504" y="121"/>
                  </a:lnTo>
                  <a:lnTo>
                    <a:pt x="500" y="120"/>
                  </a:lnTo>
                  <a:lnTo>
                    <a:pt x="493" y="123"/>
                  </a:lnTo>
                  <a:lnTo>
                    <a:pt x="492" y="124"/>
                  </a:lnTo>
                  <a:lnTo>
                    <a:pt x="489" y="123"/>
                  </a:lnTo>
                  <a:lnTo>
                    <a:pt x="483" y="120"/>
                  </a:lnTo>
                  <a:lnTo>
                    <a:pt x="478" y="119"/>
                  </a:lnTo>
                  <a:lnTo>
                    <a:pt x="475" y="120"/>
                  </a:lnTo>
                  <a:lnTo>
                    <a:pt x="474" y="119"/>
                  </a:lnTo>
                  <a:lnTo>
                    <a:pt x="472" y="112"/>
                  </a:lnTo>
                  <a:lnTo>
                    <a:pt x="467" y="99"/>
                  </a:lnTo>
                  <a:lnTo>
                    <a:pt x="466" y="98"/>
                  </a:lnTo>
                  <a:lnTo>
                    <a:pt x="466" y="90"/>
                  </a:lnTo>
                  <a:lnTo>
                    <a:pt x="466" y="82"/>
                  </a:lnTo>
                  <a:lnTo>
                    <a:pt x="467" y="79"/>
                  </a:lnTo>
                  <a:lnTo>
                    <a:pt x="470" y="74"/>
                  </a:lnTo>
                  <a:lnTo>
                    <a:pt x="472" y="63"/>
                  </a:lnTo>
                  <a:lnTo>
                    <a:pt x="474" y="61"/>
                  </a:lnTo>
                  <a:lnTo>
                    <a:pt x="475" y="59"/>
                  </a:lnTo>
                  <a:lnTo>
                    <a:pt x="475" y="58"/>
                  </a:lnTo>
                  <a:lnTo>
                    <a:pt x="476" y="54"/>
                  </a:lnTo>
                  <a:lnTo>
                    <a:pt x="480" y="44"/>
                  </a:lnTo>
                  <a:lnTo>
                    <a:pt x="481" y="44"/>
                  </a:lnTo>
                  <a:lnTo>
                    <a:pt x="480" y="40"/>
                  </a:lnTo>
                  <a:lnTo>
                    <a:pt x="483" y="28"/>
                  </a:lnTo>
                  <a:lnTo>
                    <a:pt x="487" y="20"/>
                  </a:lnTo>
                  <a:lnTo>
                    <a:pt x="489" y="20"/>
                  </a:lnTo>
                  <a:lnTo>
                    <a:pt x="496" y="12"/>
                  </a:lnTo>
                  <a:lnTo>
                    <a:pt x="497" y="9"/>
                  </a:lnTo>
                  <a:lnTo>
                    <a:pt x="497" y="7"/>
                  </a:lnTo>
                  <a:lnTo>
                    <a:pt x="500" y="5"/>
                  </a:lnTo>
                  <a:lnTo>
                    <a:pt x="514" y="0"/>
                  </a:lnTo>
                  <a:lnTo>
                    <a:pt x="517" y="0"/>
                  </a:lnTo>
                  <a:lnTo>
                    <a:pt x="517" y="3"/>
                  </a:lnTo>
                  <a:close/>
                  <a:moveTo>
                    <a:pt x="517" y="353"/>
                  </a:moveTo>
                  <a:lnTo>
                    <a:pt x="521" y="356"/>
                  </a:lnTo>
                  <a:lnTo>
                    <a:pt x="525" y="355"/>
                  </a:lnTo>
                  <a:lnTo>
                    <a:pt x="528" y="356"/>
                  </a:lnTo>
                  <a:lnTo>
                    <a:pt x="529" y="352"/>
                  </a:lnTo>
                  <a:lnTo>
                    <a:pt x="530" y="351"/>
                  </a:lnTo>
                  <a:lnTo>
                    <a:pt x="533" y="349"/>
                  </a:lnTo>
                  <a:lnTo>
                    <a:pt x="533" y="352"/>
                  </a:lnTo>
                  <a:lnTo>
                    <a:pt x="534" y="355"/>
                  </a:lnTo>
                  <a:lnTo>
                    <a:pt x="536" y="356"/>
                  </a:lnTo>
                  <a:lnTo>
                    <a:pt x="538" y="357"/>
                  </a:lnTo>
                  <a:lnTo>
                    <a:pt x="541" y="359"/>
                  </a:lnTo>
                  <a:lnTo>
                    <a:pt x="542" y="360"/>
                  </a:lnTo>
                  <a:lnTo>
                    <a:pt x="543" y="363"/>
                  </a:lnTo>
                  <a:lnTo>
                    <a:pt x="549" y="364"/>
                  </a:lnTo>
                  <a:lnTo>
                    <a:pt x="550" y="364"/>
                  </a:lnTo>
                  <a:lnTo>
                    <a:pt x="551" y="363"/>
                  </a:lnTo>
                  <a:lnTo>
                    <a:pt x="551" y="364"/>
                  </a:lnTo>
                  <a:lnTo>
                    <a:pt x="551" y="365"/>
                  </a:lnTo>
                  <a:lnTo>
                    <a:pt x="555" y="363"/>
                  </a:lnTo>
                  <a:lnTo>
                    <a:pt x="557" y="363"/>
                  </a:lnTo>
                  <a:lnTo>
                    <a:pt x="557" y="361"/>
                  </a:lnTo>
                  <a:lnTo>
                    <a:pt x="555" y="357"/>
                  </a:lnTo>
                  <a:lnTo>
                    <a:pt x="555" y="355"/>
                  </a:lnTo>
                  <a:lnTo>
                    <a:pt x="557" y="359"/>
                  </a:lnTo>
                  <a:lnTo>
                    <a:pt x="559" y="361"/>
                  </a:lnTo>
                  <a:lnTo>
                    <a:pt x="563" y="367"/>
                  </a:lnTo>
                  <a:lnTo>
                    <a:pt x="567" y="368"/>
                  </a:lnTo>
                  <a:lnTo>
                    <a:pt x="570" y="367"/>
                  </a:lnTo>
                  <a:lnTo>
                    <a:pt x="571" y="367"/>
                  </a:lnTo>
                  <a:lnTo>
                    <a:pt x="572" y="367"/>
                  </a:lnTo>
                  <a:lnTo>
                    <a:pt x="572" y="365"/>
                  </a:lnTo>
                  <a:lnTo>
                    <a:pt x="574" y="363"/>
                  </a:lnTo>
                  <a:lnTo>
                    <a:pt x="575" y="363"/>
                  </a:lnTo>
                  <a:lnTo>
                    <a:pt x="575" y="361"/>
                  </a:lnTo>
                  <a:lnTo>
                    <a:pt x="576" y="360"/>
                  </a:lnTo>
                  <a:lnTo>
                    <a:pt x="579" y="359"/>
                  </a:lnTo>
                  <a:lnTo>
                    <a:pt x="582" y="357"/>
                  </a:lnTo>
                  <a:lnTo>
                    <a:pt x="584" y="353"/>
                  </a:lnTo>
                  <a:lnTo>
                    <a:pt x="584" y="352"/>
                  </a:lnTo>
                  <a:lnTo>
                    <a:pt x="583" y="351"/>
                  </a:lnTo>
                  <a:lnTo>
                    <a:pt x="580" y="348"/>
                  </a:lnTo>
                  <a:lnTo>
                    <a:pt x="582" y="346"/>
                  </a:lnTo>
                  <a:lnTo>
                    <a:pt x="580" y="338"/>
                  </a:lnTo>
                  <a:lnTo>
                    <a:pt x="582" y="335"/>
                  </a:lnTo>
                  <a:lnTo>
                    <a:pt x="583" y="335"/>
                  </a:lnTo>
                  <a:lnTo>
                    <a:pt x="588" y="332"/>
                  </a:lnTo>
                  <a:lnTo>
                    <a:pt x="583" y="331"/>
                  </a:lnTo>
                  <a:lnTo>
                    <a:pt x="580" y="331"/>
                  </a:lnTo>
                  <a:lnTo>
                    <a:pt x="578" y="324"/>
                  </a:lnTo>
                  <a:lnTo>
                    <a:pt x="586" y="320"/>
                  </a:lnTo>
                  <a:lnTo>
                    <a:pt x="579" y="311"/>
                  </a:lnTo>
                  <a:lnTo>
                    <a:pt x="576" y="310"/>
                  </a:lnTo>
                  <a:lnTo>
                    <a:pt x="571" y="311"/>
                  </a:lnTo>
                  <a:lnTo>
                    <a:pt x="569" y="315"/>
                  </a:lnTo>
                  <a:lnTo>
                    <a:pt x="567" y="316"/>
                  </a:lnTo>
                  <a:lnTo>
                    <a:pt x="567" y="315"/>
                  </a:lnTo>
                  <a:lnTo>
                    <a:pt x="561" y="316"/>
                  </a:lnTo>
                  <a:lnTo>
                    <a:pt x="557" y="316"/>
                  </a:lnTo>
                  <a:lnTo>
                    <a:pt x="551" y="311"/>
                  </a:lnTo>
                  <a:lnTo>
                    <a:pt x="550" y="310"/>
                  </a:lnTo>
                  <a:lnTo>
                    <a:pt x="550" y="307"/>
                  </a:lnTo>
                  <a:lnTo>
                    <a:pt x="546" y="305"/>
                  </a:lnTo>
                  <a:lnTo>
                    <a:pt x="539" y="305"/>
                  </a:lnTo>
                  <a:lnTo>
                    <a:pt x="536" y="305"/>
                  </a:lnTo>
                  <a:lnTo>
                    <a:pt x="534" y="306"/>
                  </a:lnTo>
                  <a:lnTo>
                    <a:pt x="530" y="303"/>
                  </a:lnTo>
                  <a:lnTo>
                    <a:pt x="526" y="303"/>
                  </a:lnTo>
                  <a:lnTo>
                    <a:pt x="525" y="301"/>
                  </a:lnTo>
                  <a:lnTo>
                    <a:pt x="522" y="297"/>
                  </a:lnTo>
                  <a:lnTo>
                    <a:pt x="521" y="297"/>
                  </a:lnTo>
                  <a:lnTo>
                    <a:pt x="520" y="295"/>
                  </a:lnTo>
                  <a:lnTo>
                    <a:pt x="518" y="297"/>
                  </a:lnTo>
                  <a:lnTo>
                    <a:pt x="517" y="298"/>
                  </a:lnTo>
                  <a:lnTo>
                    <a:pt x="516" y="297"/>
                  </a:lnTo>
                  <a:lnTo>
                    <a:pt x="514" y="295"/>
                  </a:lnTo>
                  <a:lnTo>
                    <a:pt x="513" y="297"/>
                  </a:lnTo>
                  <a:lnTo>
                    <a:pt x="512" y="297"/>
                  </a:lnTo>
                  <a:lnTo>
                    <a:pt x="509" y="298"/>
                  </a:lnTo>
                  <a:lnTo>
                    <a:pt x="509" y="297"/>
                  </a:lnTo>
                  <a:lnTo>
                    <a:pt x="508" y="297"/>
                  </a:lnTo>
                  <a:lnTo>
                    <a:pt x="507" y="298"/>
                  </a:lnTo>
                  <a:lnTo>
                    <a:pt x="505" y="298"/>
                  </a:lnTo>
                  <a:lnTo>
                    <a:pt x="504" y="295"/>
                  </a:lnTo>
                  <a:lnTo>
                    <a:pt x="504" y="293"/>
                  </a:lnTo>
                  <a:lnTo>
                    <a:pt x="497" y="289"/>
                  </a:lnTo>
                  <a:lnTo>
                    <a:pt x="493" y="291"/>
                  </a:lnTo>
                  <a:lnTo>
                    <a:pt x="488" y="294"/>
                  </a:lnTo>
                  <a:lnTo>
                    <a:pt x="485" y="290"/>
                  </a:lnTo>
                  <a:lnTo>
                    <a:pt x="487" y="287"/>
                  </a:lnTo>
                  <a:lnTo>
                    <a:pt x="488" y="286"/>
                  </a:lnTo>
                  <a:lnTo>
                    <a:pt x="489" y="285"/>
                  </a:lnTo>
                  <a:lnTo>
                    <a:pt x="489" y="282"/>
                  </a:lnTo>
                  <a:lnTo>
                    <a:pt x="485" y="281"/>
                  </a:lnTo>
                  <a:lnTo>
                    <a:pt x="484" y="282"/>
                  </a:lnTo>
                  <a:lnTo>
                    <a:pt x="483" y="282"/>
                  </a:lnTo>
                  <a:lnTo>
                    <a:pt x="479" y="284"/>
                  </a:lnTo>
                  <a:lnTo>
                    <a:pt x="472" y="280"/>
                  </a:lnTo>
                  <a:lnTo>
                    <a:pt x="472" y="278"/>
                  </a:lnTo>
                  <a:lnTo>
                    <a:pt x="471" y="277"/>
                  </a:lnTo>
                  <a:lnTo>
                    <a:pt x="462" y="277"/>
                  </a:lnTo>
                  <a:lnTo>
                    <a:pt x="462" y="278"/>
                  </a:lnTo>
                  <a:lnTo>
                    <a:pt x="463" y="280"/>
                  </a:lnTo>
                  <a:lnTo>
                    <a:pt x="467" y="286"/>
                  </a:lnTo>
                  <a:lnTo>
                    <a:pt x="472" y="291"/>
                  </a:lnTo>
                  <a:lnTo>
                    <a:pt x="480" y="295"/>
                  </a:lnTo>
                  <a:lnTo>
                    <a:pt x="483" y="298"/>
                  </a:lnTo>
                  <a:lnTo>
                    <a:pt x="492" y="301"/>
                  </a:lnTo>
                  <a:lnTo>
                    <a:pt x="496" y="302"/>
                  </a:lnTo>
                  <a:lnTo>
                    <a:pt x="496" y="303"/>
                  </a:lnTo>
                  <a:lnTo>
                    <a:pt x="497" y="309"/>
                  </a:lnTo>
                  <a:lnTo>
                    <a:pt x="497" y="311"/>
                  </a:lnTo>
                  <a:lnTo>
                    <a:pt x="501" y="316"/>
                  </a:lnTo>
                  <a:lnTo>
                    <a:pt x="504" y="323"/>
                  </a:lnTo>
                  <a:lnTo>
                    <a:pt x="504" y="326"/>
                  </a:lnTo>
                  <a:lnTo>
                    <a:pt x="507" y="328"/>
                  </a:lnTo>
                  <a:lnTo>
                    <a:pt x="505" y="332"/>
                  </a:lnTo>
                  <a:lnTo>
                    <a:pt x="507" y="335"/>
                  </a:lnTo>
                  <a:lnTo>
                    <a:pt x="514" y="338"/>
                  </a:lnTo>
                  <a:lnTo>
                    <a:pt x="516" y="340"/>
                  </a:lnTo>
                  <a:lnTo>
                    <a:pt x="517" y="343"/>
                  </a:lnTo>
                  <a:lnTo>
                    <a:pt x="516" y="349"/>
                  </a:lnTo>
                  <a:lnTo>
                    <a:pt x="517" y="353"/>
                  </a:lnTo>
                  <a:close/>
                  <a:moveTo>
                    <a:pt x="780" y="144"/>
                  </a:moveTo>
                  <a:lnTo>
                    <a:pt x="780" y="145"/>
                  </a:lnTo>
                  <a:lnTo>
                    <a:pt x="778" y="144"/>
                  </a:lnTo>
                  <a:lnTo>
                    <a:pt x="780" y="144"/>
                  </a:lnTo>
                  <a:close/>
                  <a:moveTo>
                    <a:pt x="761" y="142"/>
                  </a:moveTo>
                  <a:lnTo>
                    <a:pt x="761" y="144"/>
                  </a:lnTo>
                  <a:lnTo>
                    <a:pt x="758" y="142"/>
                  </a:lnTo>
                  <a:lnTo>
                    <a:pt x="757" y="141"/>
                  </a:lnTo>
                  <a:lnTo>
                    <a:pt x="761" y="140"/>
                  </a:lnTo>
                  <a:lnTo>
                    <a:pt x="764" y="141"/>
                  </a:lnTo>
                  <a:lnTo>
                    <a:pt x="761" y="142"/>
                  </a:lnTo>
                  <a:close/>
                  <a:moveTo>
                    <a:pt x="65" y="112"/>
                  </a:moveTo>
                  <a:lnTo>
                    <a:pt x="63" y="113"/>
                  </a:lnTo>
                  <a:lnTo>
                    <a:pt x="62" y="112"/>
                  </a:lnTo>
                  <a:lnTo>
                    <a:pt x="63" y="111"/>
                  </a:lnTo>
                  <a:lnTo>
                    <a:pt x="65" y="112"/>
                  </a:lnTo>
                  <a:close/>
                  <a:moveTo>
                    <a:pt x="741" y="129"/>
                  </a:moveTo>
                  <a:lnTo>
                    <a:pt x="740" y="129"/>
                  </a:lnTo>
                  <a:lnTo>
                    <a:pt x="739" y="128"/>
                  </a:lnTo>
                  <a:lnTo>
                    <a:pt x="737" y="127"/>
                  </a:lnTo>
                  <a:lnTo>
                    <a:pt x="739" y="127"/>
                  </a:lnTo>
                  <a:lnTo>
                    <a:pt x="741" y="129"/>
                  </a:lnTo>
                  <a:close/>
                  <a:moveTo>
                    <a:pt x="33" y="119"/>
                  </a:moveTo>
                  <a:lnTo>
                    <a:pt x="36" y="121"/>
                  </a:lnTo>
                  <a:lnTo>
                    <a:pt x="36" y="121"/>
                  </a:lnTo>
                  <a:lnTo>
                    <a:pt x="34" y="123"/>
                  </a:lnTo>
                  <a:lnTo>
                    <a:pt x="30" y="121"/>
                  </a:lnTo>
                  <a:lnTo>
                    <a:pt x="29" y="120"/>
                  </a:lnTo>
                  <a:lnTo>
                    <a:pt x="28" y="121"/>
                  </a:lnTo>
                  <a:lnTo>
                    <a:pt x="28" y="121"/>
                  </a:lnTo>
                  <a:lnTo>
                    <a:pt x="26" y="123"/>
                  </a:lnTo>
                  <a:lnTo>
                    <a:pt x="25" y="121"/>
                  </a:lnTo>
                  <a:lnTo>
                    <a:pt x="24" y="121"/>
                  </a:lnTo>
                  <a:lnTo>
                    <a:pt x="18" y="117"/>
                  </a:lnTo>
                  <a:lnTo>
                    <a:pt x="16" y="116"/>
                  </a:lnTo>
                  <a:lnTo>
                    <a:pt x="15" y="115"/>
                  </a:lnTo>
                  <a:lnTo>
                    <a:pt x="12" y="108"/>
                  </a:lnTo>
                  <a:lnTo>
                    <a:pt x="9" y="107"/>
                  </a:lnTo>
                  <a:lnTo>
                    <a:pt x="9" y="105"/>
                  </a:lnTo>
                  <a:lnTo>
                    <a:pt x="11" y="104"/>
                  </a:lnTo>
                  <a:lnTo>
                    <a:pt x="13" y="103"/>
                  </a:lnTo>
                  <a:lnTo>
                    <a:pt x="15" y="103"/>
                  </a:lnTo>
                  <a:lnTo>
                    <a:pt x="32" y="100"/>
                  </a:lnTo>
                  <a:lnTo>
                    <a:pt x="36" y="100"/>
                  </a:lnTo>
                  <a:lnTo>
                    <a:pt x="44" y="102"/>
                  </a:lnTo>
                  <a:lnTo>
                    <a:pt x="47" y="105"/>
                  </a:lnTo>
                  <a:lnTo>
                    <a:pt x="45" y="108"/>
                  </a:lnTo>
                  <a:lnTo>
                    <a:pt x="40" y="109"/>
                  </a:lnTo>
                  <a:lnTo>
                    <a:pt x="37" y="109"/>
                  </a:lnTo>
                  <a:lnTo>
                    <a:pt x="30" y="113"/>
                  </a:lnTo>
                  <a:lnTo>
                    <a:pt x="30" y="116"/>
                  </a:lnTo>
                  <a:lnTo>
                    <a:pt x="33" y="119"/>
                  </a:lnTo>
                  <a:close/>
                  <a:moveTo>
                    <a:pt x="73" y="98"/>
                  </a:moveTo>
                  <a:lnTo>
                    <a:pt x="71" y="98"/>
                  </a:lnTo>
                  <a:lnTo>
                    <a:pt x="67" y="96"/>
                  </a:lnTo>
                  <a:lnTo>
                    <a:pt x="65" y="92"/>
                  </a:lnTo>
                  <a:lnTo>
                    <a:pt x="65" y="91"/>
                  </a:lnTo>
                  <a:lnTo>
                    <a:pt x="65" y="90"/>
                  </a:lnTo>
                  <a:lnTo>
                    <a:pt x="73" y="87"/>
                  </a:lnTo>
                  <a:lnTo>
                    <a:pt x="74" y="87"/>
                  </a:lnTo>
                  <a:lnTo>
                    <a:pt x="75" y="87"/>
                  </a:lnTo>
                  <a:lnTo>
                    <a:pt x="74" y="88"/>
                  </a:lnTo>
                  <a:lnTo>
                    <a:pt x="74" y="90"/>
                  </a:lnTo>
                  <a:lnTo>
                    <a:pt x="77" y="90"/>
                  </a:lnTo>
                  <a:lnTo>
                    <a:pt x="74" y="92"/>
                  </a:lnTo>
                  <a:lnTo>
                    <a:pt x="71" y="95"/>
                  </a:lnTo>
                  <a:lnTo>
                    <a:pt x="73" y="98"/>
                  </a:lnTo>
                  <a:close/>
                  <a:moveTo>
                    <a:pt x="723" y="95"/>
                  </a:moveTo>
                  <a:lnTo>
                    <a:pt x="724" y="98"/>
                  </a:lnTo>
                  <a:lnTo>
                    <a:pt x="723" y="96"/>
                  </a:lnTo>
                  <a:lnTo>
                    <a:pt x="723" y="94"/>
                  </a:lnTo>
                  <a:lnTo>
                    <a:pt x="723" y="95"/>
                  </a:lnTo>
                  <a:close/>
                  <a:moveTo>
                    <a:pt x="111" y="78"/>
                  </a:moveTo>
                  <a:lnTo>
                    <a:pt x="73" y="82"/>
                  </a:lnTo>
                  <a:lnTo>
                    <a:pt x="67" y="80"/>
                  </a:lnTo>
                  <a:lnTo>
                    <a:pt x="86" y="78"/>
                  </a:lnTo>
                  <a:lnTo>
                    <a:pt x="98" y="75"/>
                  </a:lnTo>
                  <a:lnTo>
                    <a:pt x="100" y="75"/>
                  </a:lnTo>
                  <a:lnTo>
                    <a:pt x="119" y="74"/>
                  </a:lnTo>
                  <a:lnTo>
                    <a:pt x="124" y="74"/>
                  </a:lnTo>
                  <a:lnTo>
                    <a:pt x="124" y="76"/>
                  </a:lnTo>
                  <a:lnTo>
                    <a:pt x="123" y="78"/>
                  </a:lnTo>
                  <a:lnTo>
                    <a:pt x="111" y="78"/>
                  </a:lnTo>
                  <a:close/>
                  <a:moveTo>
                    <a:pt x="710" y="83"/>
                  </a:moveTo>
                  <a:lnTo>
                    <a:pt x="708" y="83"/>
                  </a:lnTo>
                  <a:lnTo>
                    <a:pt x="706" y="79"/>
                  </a:lnTo>
                  <a:lnTo>
                    <a:pt x="704" y="78"/>
                  </a:lnTo>
                  <a:lnTo>
                    <a:pt x="710" y="78"/>
                  </a:lnTo>
                  <a:lnTo>
                    <a:pt x="712" y="83"/>
                  </a:lnTo>
                  <a:lnTo>
                    <a:pt x="710" y="83"/>
                  </a:lnTo>
                  <a:close/>
                  <a:moveTo>
                    <a:pt x="181" y="66"/>
                  </a:moveTo>
                  <a:lnTo>
                    <a:pt x="166" y="69"/>
                  </a:lnTo>
                  <a:lnTo>
                    <a:pt x="161" y="69"/>
                  </a:lnTo>
                  <a:lnTo>
                    <a:pt x="156" y="67"/>
                  </a:lnTo>
                  <a:lnTo>
                    <a:pt x="152" y="67"/>
                  </a:lnTo>
                  <a:lnTo>
                    <a:pt x="146" y="70"/>
                  </a:lnTo>
                  <a:lnTo>
                    <a:pt x="141" y="67"/>
                  </a:lnTo>
                  <a:lnTo>
                    <a:pt x="141" y="69"/>
                  </a:lnTo>
                  <a:lnTo>
                    <a:pt x="137" y="71"/>
                  </a:lnTo>
                  <a:lnTo>
                    <a:pt x="135" y="69"/>
                  </a:lnTo>
                  <a:lnTo>
                    <a:pt x="133" y="66"/>
                  </a:lnTo>
                  <a:lnTo>
                    <a:pt x="135" y="65"/>
                  </a:lnTo>
                  <a:lnTo>
                    <a:pt x="146" y="59"/>
                  </a:lnTo>
                  <a:lnTo>
                    <a:pt x="152" y="59"/>
                  </a:lnTo>
                  <a:lnTo>
                    <a:pt x="156" y="59"/>
                  </a:lnTo>
                  <a:lnTo>
                    <a:pt x="178" y="59"/>
                  </a:lnTo>
                  <a:lnTo>
                    <a:pt x="186" y="61"/>
                  </a:lnTo>
                  <a:lnTo>
                    <a:pt x="186" y="62"/>
                  </a:lnTo>
                  <a:lnTo>
                    <a:pt x="181" y="66"/>
                  </a:lnTo>
                  <a:close/>
                  <a:moveTo>
                    <a:pt x="204" y="63"/>
                  </a:moveTo>
                  <a:lnTo>
                    <a:pt x="202" y="63"/>
                  </a:lnTo>
                  <a:lnTo>
                    <a:pt x="198" y="63"/>
                  </a:lnTo>
                  <a:lnTo>
                    <a:pt x="193" y="63"/>
                  </a:lnTo>
                  <a:lnTo>
                    <a:pt x="189" y="61"/>
                  </a:lnTo>
                  <a:lnTo>
                    <a:pt x="194" y="58"/>
                  </a:lnTo>
                  <a:lnTo>
                    <a:pt x="198" y="57"/>
                  </a:lnTo>
                  <a:lnTo>
                    <a:pt x="202" y="58"/>
                  </a:lnTo>
                  <a:lnTo>
                    <a:pt x="206" y="58"/>
                  </a:lnTo>
                  <a:lnTo>
                    <a:pt x="207" y="61"/>
                  </a:lnTo>
                  <a:lnTo>
                    <a:pt x="206" y="63"/>
                  </a:lnTo>
                  <a:lnTo>
                    <a:pt x="204" y="63"/>
                  </a:lnTo>
                  <a:close/>
                  <a:moveTo>
                    <a:pt x="256" y="54"/>
                  </a:moveTo>
                  <a:lnTo>
                    <a:pt x="253" y="54"/>
                  </a:lnTo>
                  <a:lnTo>
                    <a:pt x="241" y="54"/>
                  </a:lnTo>
                  <a:lnTo>
                    <a:pt x="232" y="55"/>
                  </a:lnTo>
                  <a:lnTo>
                    <a:pt x="227" y="55"/>
                  </a:lnTo>
                  <a:lnTo>
                    <a:pt x="224" y="58"/>
                  </a:lnTo>
                  <a:lnTo>
                    <a:pt x="220" y="61"/>
                  </a:lnTo>
                  <a:lnTo>
                    <a:pt x="220" y="62"/>
                  </a:lnTo>
                  <a:lnTo>
                    <a:pt x="219" y="62"/>
                  </a:lnTo>
                  <a:lnTo>
                    <a:pt x="215" y="63"/>
                  </a:lnTo>
                  <a:lnTo>
                    <a:pt x="212" y="62"/>
                  </a:lnTo>
                  <a:lnTo>
                    <a:pt x="216" y="53"/>
                  </a:lnTo>
                  <a:lnTo>
                    <a:pt x="219" y="50"/>
                  </a:lnTo>
                  <a:lnTo>
                    <a:pt x="220" y="49"/>
                  </a:lnTo>
                  <a:lnTo>
                    <a:pt x="248" y="49"/>
                  </a:lnTo>
                  <a:lnTo>
                    <a:pt x="257" y="53"/>
                  </a:lnTo>
                  <a:lnTo>
                    <a:pt x="256" y="54"/>
                  </a:lnTo>
                  <a:close/>
                  <a:moveTo>
                    <a:pt x="343" y="45"/>
                  </a:moveTo>
                  <a:lnTo>
                    <a:pt x="342" y="45"/>
                  </a:lnTo>
                  <a:lnTo>
                    <a:pt x="342" y="44"/>
                  </a:lnTo>
                  <a:lnTo>
                    <a:pt x="343" y="42"/>
                  </a:lnTo>
                  <a:lnTo>
                    <a:pt x="343" y="45"/>
                  </a:lnTo>
                  <a:close/>
                  <a:moveTo>
                    <a:pt x="301" y="45"/>
                  </a:moveTo>
                  <a:lnTo>
                    <a:pt x="289" y="49"/>
                  </a:lnTo>
                  <a:lnTo>
                    <a:pt x="282" y="50"/>
                  </a:lnTo>
                  <a:lnTo>
                    <a:pt x="273" y="49"/>
                  </a:lnTo>
                  <a:lnTo>
                    <a:pt x="272" y="47"/>
                  </a:lnTo>
                  <a:lnTo>
                    <a:pt x="269" y="53"/>
                  </a:lnTo>
                  <a:lnTo>
                    <a:pt x="268" y="53"/>
                  </a:lnTo>
                  <a:lnTo>
                    <a:pt x="265" y="51"/>
                  </a:lnTo>
                  <a:lnTo>
                    <a:pt x="264" y="49"/>
                  </a:lnTo>
                  <a:lnTo>
                    <a:pt x="265" y="46"/>
                  </a:lnTo>
                  <a:lnTo>
                    <a:pt x="268" y="44"/>
                  </a:lnTo>
                  <a:lnTo>
                    <a:pt x="269" y="44"/>
                  </a:lnTo>
                  <a:lnTo>
                    <a:pt x="273" y="41"/>
                  </a:lnTo>
                  <a:lnTo>
                    <a:pt x="277" y="41"/>
                  </a:lnTo>
                  <a:lnTo>
                    <a:pt x="301" y="41"/>
                  </a:lnTo>
                  <a:lnTo>
                    <a:pt x="302" y="42"/>
                  </a:lnTo>
                  <a:lnTo>
                    <a:pt x="301" y="45"/>
                  </a:lnTo>
                  <a:close/>
                  <a:moveTo>
                    <a:pt x="323" y="37"/>
                  </a:moveTo>
                  <a:lnTo>
                    <a:pt x="336" y="40"/>
                  </a:lnTo>
                  <a:lnTo>
                    <a:pt x="340" y="42"/>
                  </a:lnTo>
                  <a:lnTo>
                    <a:pt x="340" y="45"/>
                  </a:lnTo>
                  <a:lnTo>
                    <a:pt x="335" y="42"/>
                  </a:lnTo>
                  <a:lnTo>
                    <a:pt x="327" y="42"/>
                  </a:lnTo>
                  <a:lnTo>
                    <a:pt x="318" y="40"/>
                  </a:lnTo>
                  <a:lnTo>
                    <a:pt x="317" y="38"/>
                  </a:lnTo>
                  <a:lnTo>
                    <a:pt x="315" y="41"/>
                  </a:lnTo>
                  <a:lnTo>
                    <a:pt x="314" y="44"/>
                  </a:lnTo>
                  <a:lnTo>
                    <a:pt x="313" y="42"/>
                  </a:lnTo>
                  <a:lnTo>
                    <a:pt x="311" y="40"/>
                  </a:lnTo>
                  <a:lnTo>
                    <a:pt x="310" y="40"/>
                  </a:lnTo>
                  <a:lnTo>
                    <a:pt x="311" y="38"/>
                  </a:lnTo>
                  <a:lnTo>
                    <a:pt x="313" y="37"/>
                  </a:lnTo>
                  <a:lnTo>
                    <a:pt x="315" y="37"/>
                  </a:lnTo>
                  <a:lnTo>
                    <a:pt x="322" y="37"/>
                  </a:lnTo>
                  <a:lnTo>
                    <a:pt x="323" y="3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1" name="Freeform 20">
              <a:extLst>
                <a:ext uri="{FF2B5EF4-FFF2-40B4-BE49-F238E27FC236}">
                  <a16:creationId xmlns:a16="http://schemas.microsoft.com/office/drawing/2014/main" id="{7A0A6E17-3DC7-BA11-189D-4ABEF61F48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8038" y="1327150"/>
              <a:ext cx="1077913" cy="1384300"/>
            </a:xfrm>
            <a:custGeom>
              <a:avLst/>
              <a:gdLst>
                <a:gd name="T0" fmla="*/ 321 w 679"/>
                <a:gd name="T1" fmla="*/ 37 h 872"/>
                <a:gd name="T2" fmla="*/ 361 w 679"/>
                <a:gd name="T3" fmla="*/ 63 h 872"/>
                <a:gd name="T4" fmla="*/ 413 w 679"/>
                <a:gd name="T5" fmla="*/ 71 h 872"/>
                <a:gd name="T6" fmla="*/ 414 w 679"/>
                <a:gd name="T7" fmla="*/ 111 h 872"/>
                <a:gd name="T8" fmla="*/ 417 w 679"/>
                <a:gd name="T9" fmla="*/ 141 h 872"/>
                <a:gd name="T10" fmla="*/ 413 w 679"/>
                <a:gd name="T11" fmla="*/ 173 h 872"/>
                <a:gd name="T12" fmla="*/ 401 w 679"/>
                <a:gd name="T13" fmla="*/ 210 h 872"/>
                <a:gd name="T14" fmla="*/ 431 w 679"/>
                <a:gd name="T15" fmla="*/ 223 h 872"/>
                <a:gd name="T16" fmla="*/ 442 w 679"/>
                <a:gd name="T17" fmla="*/ 245 h 872"/>
                <a:gd name="T18" fmla="*/ 441 w 679"/>
                <a:gd name="T19" fmla="*/ 276 h 872"/>
                <a:gd name="T20" fmla="*/ 438 w 679"/>
                <a:gd name="T21" fmla="*/ 332 h 872"/>
                <a:gd name="T22" fmla="*/ 427 w 679"/>
                <a:gd name="T23" fmla="*/ 365 h 872"/>
                <a:gd name="T24" fmla="*/ 497 w 679"/>
                <a:gd name="T25" fmla="*/ 423 h 872"/>
                <a:gd name="T26" fmla="*/ 575 w 679"/>
                <a:gd name="T27" fmla="*/ 439 h 872"/>
                <a:gd name="T28" fmla="*/ 631 w 679"/>
                <a:gd name="T29" fmla="*/ 463 h 872"/>
                <a:gd name="T30" fmla="*/ 657 w 679"/>
                <a:gd name="T31" fmla="*/ 474 h 872"/>
                <a:gd name="T32" fmla="*/ 673 w 679"/>
                <a:gd name="T33" fmla="*/ 510 h 872"/>
                <a:gd name="T34" fmla="*/ 678 w 679"/>
                <a:gd name="T35" fmla="*/ 538 h 872"/>
                <a:gd name="T36" fmla="*/ 628 w 679"/>
                <a:gd name="T37" fmla="*/ 561 h 872"/>
                <a:gd name="T38" fmla="*/ 604 w 679"/>
                <a:gd name="T39" fmla="*/ 562 h 872"/>
                <a:gd name="T40" fmla="*/ 558 w 679"/>
                <a:gd name="T41" fmla="*/ 566 h 872"/>
                <a:gd name="T42" fmla="*/ 516 w 679"/>
                <a:gd name="T43" fmla="*/ 591 h 872"/>
                <a:gd name="T44" fmla="*/ 480 w 679"/>
                <a:gd name="T45" fmla="*/ 601 h 872"/>
                <a:gd name="T46" fmla="*/ 438 w 679"/>
                <a:gd name="T47" fmla="*/ 612 h 872"/>
                <a:gd name="T48" fmla="*/ 421 w 679"/>
                <a:gd name="T49" fmla="*/ 652 h 872"/>
                <a:gd name="T50" fmla="*/ 423 w 679"/>
                <a:gd name="T51" fmla="*/ 683 h 872"/>
                <a:gd name="T52" fmla="*/ 418 w 679"/>
                <a:gd name="T53" fmla="*/ 721 h 872"/>
                <a:gd name="T54" fmla="*/ 430 w 679"/>
                <a:gd name="T55" fmla="*/ 760 h 872"/>
                <a:gd name="T56" fmla="*/ 438 w 679"/>
                <a:gd name="T57" fmla="*/ 799 h 872"/>
                <a:gd name="T58" fmla="*/ 454 w 679"/>
                <a:gd name="T59" fmla="*/ 828 h 872"/>
                <a:gd name="T60" fmla="*/ 438 w 679"/>
                <a:gd name="T61" fmla="*/ 863 h 872"/>
                <a:gd name="T62" fmla="*/ 384 w 679"/>
                <a:gd name="T63" fmla="*/ 860 h 872"/>
                <a:gd name="T64" fmla="*/ 365 w 679"/>
                <a:gd name="T65" fmla="*/ 835 h 872"/>
                <a:gd name="T66" fmla="*/ 330 w 679"/>
                <a:gd name="T67" fmla="*/ 828 h 872"/>
                <a:gd name="T68" fmla="*/ 294 w 679"/>
                <a:gd name="T69" fmla="*/ 806 h 872"/>
                <a:gd name="T70" fmla="*/ 251 w 679"/>
                <a:gd name="T71" fmla="*/ 807 h 872"/>
                <a:gd name="T72" fmla="*/ 240 w 679"/>
                <a:gd name="T73" fmla="*/ 770 h 872"/>
                <a:gd name="T74" fmla="*/ 227 w 679"/>
                <a:gd name="T75" fmla="*/ 746 h 872"/>
                <a:gd name="T76" fmla="*/ 224 w 679"/>
                <a:gd name="T77" fmla="*/ 710 h 872"/>
                <a:gd name="T78" fmla="*/ 203 w 679"/>
                <a:gd name="T79" fmla="*/ 690 h 872"/>
                <a:gd name="T80" fmla="*/ 177 w 679"/>
                <a:gd name="T81" fmla="*/ 683 h 872"/>
                <a:gd name="T82" fmla="*/ 129 w 679"/>
                <a:gd name="T83" fmla="*/ 675 h 872"/>
                <a:gd name="T84" fmla="*/ 110 w 679"/>
                <a:gd name="T85" fmla="*/ 653 h 872"/>
                <a:gd name="T86" fmla="*/ 90 w 679"/>
                <a:gd name="T87" fmla="*/ 623 h 872"/>
                <a:gd name="T88" fmla="*/ 79 w 679"/>
                <a:gd name="T89" fmla="*/ 591 h 872"/>
                <a:gd name="T90" fmla="*/ 33 w 679"/>
                <a:gd name="T91" fmla="*/ 582 h 872"/>
                <a:gd name="T92" fmla="*/ 7 w 679"/>
                <a:gd name="T93" fmla="*/ 530 h 872"/>
                <a:gd name="T94" fmla="*/ 15 w 679"/>
                <a:gd name="T95" fmla="*/ 470 h 872"/>
                <a:gd name="T96" fmla="*/ 3 w 679"/>
                <a:gd name="T97" fmla="*/ 435 h 872"/>
                <a:gd name="T98" fmla="*/ 51 w 679"/>
                <a:gd name="T99" fmla="*/ 418 h 872"/>
                <a:gd name="T100" fmla="*/ 117 w 679"/>
                <a:gd name="T101" fmla="*/ 384 h 872"/>
                <a:gd name="T102" fmla="*/ 125 w 679"/>
                <a:gd name="T103" fmla="*/ 347 h 872"/>
                <a:gd name="T104" fmla="*/ 112 w 679"/>
                <a:gd name="T105" fmla="*/ 299 h 872"/>
                <a:gd name="T106" fmla="*/ 102 w 679"/>
                <a:gd name="T107" fmla="*/ 256 h 872"/>
                <a:gd name="T108" fmla="*/ 96 w 679"/>
                <a:gd name="T109" fmla="*/ 194 h 872"/>
                <a:gd name="T110" fmla="*/ 78 w 679"/>
                <a:gd name="T111" fmla="*/ 161 h 872"/>
                <a:gd name="T112" fmla="*/ 49 w 679"/>
                <a:gd name="T113" fmla="*/ 102 h 872"/>
                <a:gd name="T114" fmla="*/ 94 w 679"/>
                <a:gd name="T115" fmla="*/ 81 h 872"/>
                <a:gd name="T116" fmla="*/ 144 w 679"/>
                <a:gd name="T117" fmla="*/ 62 h 872"/>
                <a:gd name="T118" fmla="*/ 190 w 679"/>
                <a:gd name="T119" fmla="*/ 67 h 872"/>
                <a:gd name="T120" fmla="*/ 233 w 679"/>
                <a:gd name="T121" fmla="*/ 44 h 872"/>
                <a:gd name="T122" fmla="*/ 265 w 679"/>
                <a:gd name="T123" fmla="*/ 1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79" h="872">
                  <a:moveTo>
                    <a:pt x="265" y="13"/>
                  </a:moveTo>
                  <a:lnTo>
                    <a:pt x="269" y="16"/>
                  </a:lnTo>
                  <a:lnTo>
                    <a:pt x="274" y="15"/>
                  </a:lnTo>
                  <a:lnTo>
                    <a:pt x="277" y="15"/>
                  </a:lnTo>
                  <a:lnTo>
                    <a:pt x="280" y="17"/>
                  </a:lnTo>
                  <a:lnTo>
                    <a:pt x="280" y="20"/>
                  </a:lnTo>
                  <a:lnTo>
                    <a:pt x="280" y="23"/>
                  </a:lnTo>
                  <a:lnTo>
                    <a:pt x="280" y="24"/>
                  </a:lnTo>
                  <a:lnTo>
                    <a:pt x="281" y="26"/>
                  </a:lnTo>
                  <a:lnTo>
                    <a:pt x="284" y="26"/>
                  </a:lnTo>
                  <a:lnTo>
                    <a:pt x="286" y="24"/>
                  </a:lnTo>
                  <a:lnTo>
                    <a:pt x="290" y="23"/>
                  </a:lnTo>
                  <a:lnTo>
                    <a:pt x="294" y="23"/>
                  </a:lnTo>
                  <a:lnTo>
                    <a:pt x="299" y="24"/>
                  </a:lnTo>
                  <a:lnTo>
                    <a:pt x="303" y="30"/>
                  </a:lnTo>
                  <a:lnTo>
                    <a:pt x="306" y="33"/>
                  </a:lnTo>
                  <a:lnTo>
                    <a:pt x="309" y="33"/>
                  </a:lnTo>
                  <a:lnTo>
                    <a:pt x="313" y="34"/>
                  </a:lnTo>
                  <a:lnTo>
                    <a:pt x="315" y="34"/>
                  </a:lnTo>
                  <a:lnTo>
                    <a:pt x="321" y="37"/>
                  </a:lnTo>
                  <a:lnTo>
                    <a:pt x="321" y="41"/>
                  </a:lnTo>
                  <a:lnTo>
                    <a:pt x="317" y="45"/>
                  </a:lnTo>
                  <a:lnTo>
                    <a:pt x="315" y="48"/>
                  </a:lnTo>
                  <a:lnTo>
                    <a:pt x="314" y="52"/>
                  </a:lnTo>
                  <a:lnTo>
                    <a:pt x="315" y="53"/>
                  </a:lnTo>
                  <a:lnTo>
                    <a:pt x="318" y="54"/>
                  </a:lnTo>
                  <a:lnTo>
                    <a:pt x="321" y="54"/>
                  </a:lnTo>
                  <a:lnTo>
                    <a:pt x="327" y="54"/>
                  </a:lnTo>
                  <a:lnTo>
                    <a:pt x="332" y="59"/>
                  </a:lnTo>
                  <a:lnTo>
                    <a:pt x="334" y="59"/>
                  </a:lnTo>
                  <a:lnTo>
                    <a:pt x="335" y="59"/>
                  </a:lnTo>
                  <a:lnTo>
                    <a:pt x="340" y="61"/>
                  </a:lnTo>
                  <a:lnTo>
                    <a:pt x="346" y="62"/>
                  </a:lnTo>
                  <a:lnTo>
                    <a:pt x="348" y="65"/>
                  </a:lnTo>
                  <a:lnTo>
                    <a:pt x="350" y="66"/>
                  </a:lnTo>
                  <a:lnTo>
                    <a:pt x="356" y="67"/>
                  </a:lnTo>
                  <a:lnTo>
                    <a:pt x="357" y="65"/>
                  </a:lnTo>
                  <a:lnTo>
                    <a:pt x="359" y="65"/>
                  </a:lnTo>
                  <a:lnTo>
                    <a:pt x="360" y="65"/>
                  </a:lnTo>
                  <a:lnTo>
                    <a:pt x="361" y="63"/>
                  </a:lnTo>
                  <a:lnTo>
                    <a:pt x="365" y="61"/>
                  </a:lnTo>
                  <a:lnTo>
                    <a:pt x="372" y="62"/>
                  </a:lnTo>
                  <a:lnTo>
                    <a:pt x="375" y="61"/>
                  </a:lnTo>
                  <a:lnTo>
                    <a:pt x="376" y="63"/>
                  </a:lnTo>
                  <a:lnTo>
                    <a:pt x="379" y="62"/>
                  </a:lnTo>
                  <a:lnTo>
                    <a:pt x="380" y="65"/>
                  </a:lnTo>
                  <a:lnTo>
                    <a:pt x="380" y="66"/>
                  </a:lnTo>
                  <a:lnTo>
                    <a:pt x="388" y="66"/>
                  </a:lnTo>
                  <a:lnTo>
                    <a:pt x="389" y="62"/>
                  </a:lnTo>
                  <a:lnTo>
                    <a:pt x="390" y="59"/>
                  </a:lnTo>
                  <a:lnTo>
                    <a:pt x="392" y="58"/>
                  </a:lnTo>
                  <a:lnTo>
                    <a:pt x="392" y="59"/>
                  </a:lnTo>
                  <a:lnTo>
                    <a:pt x="390" y="65"/>
                  </a:lnTo>
                  <a:lnTo>
                    <a:pt x="393" y="70"/>
                  </a:lnTo>
                  <a:lnTo>
                    <a:pt x="393" y="75"/>
                  </a:lnTo>
                  <a:lnTo>
                    <a:pt x="404" y="71"/>
                  </a:lnTo>
                  <a:lnTo>
                    <a:pt x="406" y="69"/>
                  </a:lnTo>
                  <a:lnTo>
                    <a:pt x="408" y="66"/>
                  </a:lnTo>
                  <a:lnTo>
                    <a:pt x="413" y="70"/>
                  </a:lnTo>
                  <a:lnTo>
                    <a:pt x="413" y="71"/>
                  </a:lnTo>
                  <a:lnTo>
                    <a:pt x="414" y="73"/>
                  </a:lnTo>
                  <a:lnTo>
                    <a:pt x="416" y="71"/>
                  </a:lnTo>
                  <a:lnTo>
                    <a:pt x="416" y="70"/>
                  </a:lnTo>
                  <a:lnTo>
                    <a:pt x="417" y="71"/>
                  </a:lnTo>
                  <a:lnTo>
                    <a:pt x="419" y="79"/>
                  </a:lnTo>
                  <a:lnTo>
                    <a:pt x="421" y="86"/>
                  </a:lnTo>
                  <a:lnTo>
                    <a:pt x="422" y="87"/>
                  </a:lnTo>
                  <a:lnTo>
                    <a:pt x="422" y="88"/>
                  </a:lnTo>
                  <a:lnTo>
                    <a:pt x="423" y="90"/>
                  </a:lnTo>
                  <a:lnTo>
                    <a:pt x="425" y="94"/>
                  </a:lnTo>
                  <a:lnTo>
                    <a:pt x="425" y="96"/>
                  </a:lnTo>
                  <a:lnTo>
                    <a:pt x="423" y="100"/>
                  </a:lnTo>
                  <a:lnTo>
                    <a:pt x="422" y="103"/>
                  </a:lnTo>
                  <a:lnTo>
                    <a:pt x="419" y="102"/>
                  </a:lnTo>
                  <a:lnTo>
                    <a:pt x="417" y="102"/>
                  </a:lnTo>
                  <a:lnTo>
                    <a:pt x="417" y="104"/>
                  </a:lnTo>
                  <a:lnTo>
                    <a:pt x="417" y="107"/>
                  </a:lnTo>
                  <a:lnTo>
                    <a:pt x="416" y="108"/>
                  </a:lnTo>
                  <a:lnTo>
                    <a:pt x="414" y="108"/>
                  </a:lnTo>
                  <a:lnTo>
                    <a:pt x="414" y="111"/>
                  </a:lnTo>
                  <a:lnTo>
                    <a:pt x="414" y="112"/>
                  </a:lnTo>
                  <a:lnTo>
                    <a:pt x="413" y="114"/>
                  </a:lnTo>
                  <a:lnTo>
                    <a:pt x="414" y="117"/>
                  </a:lnTo>
                  <a:lnTo>
                    <a:pt x="416" y="117"/>
                  </a:lnTo>
                  <a:lnTo>
                    <a:pt x="416" y="119"/>
                  </a:lnTo>
                  <a:lnTo>
                    <a:pt x="417" y="121"/>
                  </a:lnTo>
                  <a:lnTo>
                    <a:pt x="416" y="124"/>
                  </a:lnTo>
                  <a:lnTo>
                    <a:pt x="412" y="127"/>
                  </a:lnTo>
                  <a:lnTo>
                    <a:pt x="413" y="128"/>
                  </a:lnTo>
                  <a:lnTo>
                    <a:pt x="412" y="129"/>
                  </a:lnTo>
                  <a:lnTo>
                    <a:pt x="412" y="131"/>
                  </a:lnTo>
                  <a:lnTo>
                    <a:pt x="413" y="131"/>
                  </a:lnTo>
                  <a:lnTo>
                    <a:pt x="414" y="131"/>
                  </a:lnTo>
                  <a:lnTo>
                    <a:pt x="414" y="132"/>
                  </a:lnTo>
                  <a:lnTo>
                    <a:pt x="413" y="133"/>
                  </a:lnTo>
                  <a:lnTo>
                    <a:pt x="414" y="135"/>
                  </a:lnTo>
                  <a:lnTo>
                    <a:pt x="418" y="137"/>
                  </a:lnTo>
                  <a:lnTo>
                    <a:pt x="417" y="139"/>
                  </a:lnTo>
                  <a:lnTo>
                    <a:pt x="417" y="140"/>
                  </a:lnTo>
                  <a:lnTo>
                    <a:pt x="417" y="141"/>
                  </a:lnTo>
                  <a:lnTo>
                    <a:pt x="418" y="144"/>
                  </a:lnTo>
                  <a:lnTo>
                    <a:pt x="419" y="144"/>
                  </a:lnTo>
                  <a:lnTo>
                    <a:pt x="421" y="144"/>
                  </a:lnTo>
                  <a:lnTo>
                    <a:pt x="419" y="145"/>
                  </a:lnTo>
                  <a:lnTo>
                    <a:pt x="419" y="146"/>
                  </a:lnTo>
                  <a:lnTo>
                    <a:pt x="421" y="148"/>
                  </a:lnTo>
                  <a:lnTo>
                    <a:pt x="422" y="152"/>
                  </a:lnTo>
                  <a:lnTo>
                    <a:pt x="422" y="153"/>
                  </a:lnTo>
                  <a:lnTo>
                    <a:pt x="422" y="156"/>
                  </a:lnTo>
                  <a:lnTo>
                    <a:pt x="421" y="158"/>
                  </a:lnTo>
                  <a:lnTo>
                    <a:pt x="422" y="158"/>
                  </a:lnTo>
                  <a:lnTo>
                    <a:pt x="422" y="162"/>
                  </a:lnTo>
                  <a:lnTo>
                    <a:pt x="422" y="164"/>
                  </a:lnTo>
                  <a:lnTo>
                    <a:pt x="421" y="165"/>
                  </a:lnTo>
                  <a:lnTo>
                    <a:pt x="421" y="168"/>
                  </a:lnTo>
                  <a:lnTo>
                    <a:pt x="422" y="168"/>
                  </a:lnTo>
                  <a:lnTo>
                    <a:pt x="417" y="170"/>
                  </a:lnTo>
                  <a:lnTo>
                    <a:pt x="416" y="170"/>
                  </a:lnTo>
                  <a:lnTo>
                    <a:pt x="416" y="172"/>
                  </a:lnTo>
                  <a:lnTo>
                    <a:pt x="413" y="173"/>
                  </a:lnTo>
                  <a:lnTo>
                    <a:pt x="412" y="172"/>
                  </a:lnTo>
                  <a:lnTo>
                    <a:pt x="406" y="170"/>
                  </a:lnTo>
                  <a:lnTo>
                    <a:pt x="406" y="173"/>
                  </a:lnTo>
                  <a:lnTo>
                    <a:pt x="406" y="174"/>
                  </a:lnTo>
                  <a:lnTo>
                    <a:pt x="406" y="178"/>
                  </a:lnTo>
                  <a:lnTo>
                    <a:pt x="406" y="178"/>
                  </a:lnTo>
                  <a:lnTo>
                    <a:pt x="406" y="179"/>
                  </a:lnTo>
                  <a:lnTo>
                    <a:pt x="406" y="181"/>
                  </a:lnTo>
                  <a:lnTo>
                    <a:pt x="406" y="182"/>
                  </a:lnTo>
                  <a:lnTo>
                    <a:pt x="406" y="185"/>
                  </a:lnTo>
                  <a:lnTo>
                    <a:pt x="406" y="187"/>
                  </a:lnTo>
                  <a:lnTo>
                    <a:pt x="406" y="189"/>
                  </a:lnTo>
                  <a:lnTo>
                    <a:pt x="408" y="190"/>
                  </a:lnTo>
                  <a:lnTo>
                    <a:pt x="409" y="191"/>
                  </a:lnTo>
                  <a:lnTo>
                    <a:pt x="408" y="193"/>
                  </a:lnTo>
                  <a:lnTo>
                    <a:pt x="406" y="193"/>
                  </a:lnTo>
                  <a:lnTo>
                    <a:pt x="405" y="195"/>
                  </a:lnTo>
                  <a:lnTo>
                    <a:pt x="402" y="206"/>
                  </a:lnTo>
                  <a:lnTo>
                    <a:pt x="401" y="207"/>
                  </a:lnTo>
                  <a:lnTo>
                    <a:pt x="401" y="210"/>
                  </a:lnTo>
                  <a:lnTo>
                    <a:pt x="404" y="211"/>
                  </a:lnTo>
                  <a:lnTo>
                    <a:pt x="405" y="208"/>
                  </a:lnTo>
                  <a:lnTo>
                    <a:pt x="406" y="207"/>
                  </a:lnTo>
                  <a:lnTo>
                    <a:pt x="410" y="210"/>
                  </a:lnTo>
                  <a:lnTo>
                    <a:pt x="410" y="211"/>
                  </a:lnTo>
                  <a:lnTo>
                    <a:pt x="409" y="214"/>
                  </a:lnTo>
                  <a:lnTo>
                    <a:pt x="406" y="215"/>
                  </a:lnTo>
                  <a:lnTo>
                    <a:pt x="406" y="219"/>
                  </a:lnTo>
                  <a:lnTo>
                    <a:pt x="410" y="223"/>
                  </a:lnTo>
                  <a:lnTo>
                    <a:pt x="419" y="222"/>
                  </a:lnTo>
                  <a:lnTo>
                    <a:pt x="421" y="219"/>
                  </a:lnTo>
                  <a:lnTo>
                    <a:pt x="421" y="216"/>
                  </a:lnTo>
                  <a:lnTo>
                    <a:pt x="422" y="215"/>
                  </a:lnTo>
                  <a:lnTo>
                    <a:pt x="423" y="214"/>
                  </a:lnTo>
                  <a:lnTo>
                    <a:pt x="425" y="212"/>
                  </a:lnTo>
                  <a:lnTo>
                    <a:pt x="429" y="214"/>
                  </a:lnTo>
                  <a:lnTo>
                    <a:pt x="430" y="219"/>
                  </a:lnTo>
                  <a:lnTo>
                    <a:pt x="431" y="220"/>
                  </a:lnTo>
                  <a:lnTo>
                    <a:pt x="431" y="222"/>
                  </a:lnTo>
                  <a:lnTo>
                    <a:pt x="431" y="223"/>
                  </a:lnTo>
                  <a:lnTo>
                    <a:pt x="434" y="226"/>
                  </a:lnTo>
                  <a:lnTo>
                    <a:pt x="438" y="224"/>
                  </a:lnTo>
                  <a:lnTo>
                    <a:pt x="439" y="223"/>
                  </a:lnTo>
                  <a:lnTo>
                    <a:pt x="442" y="224"/>
                  </a:lnTo>
                  <a:lnTo>
                    <a:pt x="447" y="223"/>
                  </a:lnTo>
                  <a:lnTo>
                    <a:pt x="446" y="224"/>
                  </a:lnTo>
                  <a:lnTo>
                    <a:pt x="443" y="226"/>
                  </a:lnTo>
                  <a:lnTo>
                    <a:pt x="443" y="227"/>
                  </a:lnTo>
                  <a:lnTo>
                    <a:pt x="442" y="228"/>
                  </a:lnTo>
                  <a:lnTo>
                    <a:pt x="443" y="230"/>
                  </a:lnTo>
                  <a:lnTo>
                    <a:pt x="443" y="231"/>
                  </a:lnTo>
                  <a:lnTo>
                    <a:pt x="446" y="231"/>
                  </a:lnTo>
                  <a:lnTo>
                    <a:pt x="447" y="231"/>
                  </a:lnTo>
                  <a:lnTo>
                    <a:pt x="447" y="236"/>
                  </a:lnTo>
                  <a:lnTo>
                    <a:pt x="446" y="237"/>
                  </a:lnTo>
                  <a:lnTo>
                    <a:pt x="445" y="239"/>
                  </a:lnTo>
                  <a:lnTo>
                    <a:pt x="445" y="240"/>
                  </a:lnTo>
                  <a:lnTo>
                    <a:pt x="442" y="243"/>
                  </a:lnTo>
                  <a:lnTo>
                    <a:pt x="442" y="244"/>
                  </a:lnTo>
                  <a:lnTo>
                    <a:pt x="442" y="245"/>
                  </a:lnTo>
                  <a:lnTo>
                    <a:pt x="442" y="245"/>
                  </a:lnTo>
                  <a:lnTo>
                    <a:pt x="441" y="248"/>
                  </a:lnTo>
                  <a:lnTo>
                    <a:pt x="439" y="249"/>
                  </a:lnTo>
                  <a:lnTo>
                    <a:pt x="438" y="249"/>
                  </a:lnTo>
                  <a:lnTo>
                    <a:pt x="438" y="251"/>
                  </a:lnTo>
                  <a:lnTo>
                    <a:pt x="439" y="252"/>
                  </a:lnTo>
                  <a:lnTo>
                    <a:pt x="437" y="256"/>
                  </a:lnTo>
                  <a:lnTo>
                    <a:pt x="435" y="257"/>
                  </a:lnTo>
                  <a:lnTo>
                    <a:pt x="437" y="259"/>
                  </a:lnTo>
                  <a:lnTo>
                    <a:pt x="438" y="259"/>
                  </a:lnTo>
                  <a:lnTo>
                    <a:pt x="438" y="260"/>
                  </a:lnTo>
                  <a:lnTo>
                    <a:pt x="441" y="260"/>
                  </a:lnTo>
                  <a:lnTo>
                    <a:pt x="442" y="265"/>
                  </a:lnTo>
                  <a:lnTo>
                    <a:pt x="441" y="265"/>
                  </a:lnTo>
                  <a:lnTo>
                    <a:pt x="439" y="266"/>
                  </a:lnTo>
                  <a:lnTo>
                    <a:pt x="439" y="270"/>
                  </a:lnTo>
                  <a:lnTo>
                    <a:pt x="442" y="272"/>
                  </a:lnTo>
                  <a:lnTo>
                    <a:pt x="443" y="272"/>
                  </a:lnTo>
                  <a:lnTo>
                    <a:pt x="442" y="276"/>
                  </a:lnTo>
                  <a:lnTo>
                    <a:pt x="441" y="276"/>
                  </a:lnTo>
                  <a:lnTo>
                    <a:pt x="438" y="276"/>
                  </a:lnTo>
                  <a:lnTo>
                    <a:pt x="438" y="277"/>
                  </a:lnTo>
                  <a:lnTo>
                    <a:pt x="439" y="280"/>
                  </a:lnTo>
                  <a:lnTo>
                    <a:pt x="443" y="286"/>
                  </a:lnTo>
                  <a:lnTo>
                    <a:pt x="439" y="294"/>
                  </a:lnTo>
                  <a:lnTo>
                    <a:pt x="438" y="295"/>
                  </a:lnTo>
                  <a:lnTo>
                    <a:pt x="438" y="297"/>
                  </a:lnTo>
                  <a:lnTo>
                    <a:pt x="437" y="302"/>
                  </a:lnTo>
                  <a:lnTo>
                    <a:pt x="437" y="303"/>
                  </a:lnTo>
                  <a:lnTo>
                    <a:pt x="435" y="305"/>
                  </a:lnTo>
                  <a:lnTo>
                    <a:pt x="434" y="307"/>
                  </a:lnTo>
                  <a:lnTo>
                    <a:pt x="431" y="314"/>
                  </a:lnTo>
                  <a:lnTo>
                    <a:pt x="431" y="319"/>
                  </a:lnTo>
                  <a:lnTo>
                    <a:pt x="431" y="321"/>
                  </a:lnTo>
                  <a:lnTo>
                    <a:pt x="431" y="322"/>
                  </a:lnTo>
                  <a:lnTo>
                    <a:pt x="430" y="325"/>
                  </a:lnTo>
                  <a:lnTo>
                    <a:pt x="433" y="328"/>
                  </a:lnTo>
                  <a:lnTo>
                    <a:pt x="437" y="330"/>
                  </a:lnTo>
                  <a:lnTo>
                    <a:pt x="438" y="332"/>
                  </a:lnTo>
                  <a:lnTo>
                    <a:pt x="438" y="332"/>
                  </a:lnTo>
                  <a:lnTo>
                    <a:pt x="441" y="334"/>
                  </a:lnTo>
                  <a:lnTo>
                    <a:pt x="442" y="335"/>
                  </a:lnTo>
                  <a:lnTo>
                    <a:pt x="438" y="339"/>
                  </a:lnTo>
                  <a:lnTo>
                    <a:pt x="437" y="340"/>
                  </a:lnTo>
                  <a:lnTo>
                    <a:pt x="434" y="340"/>
                  </a:lnTo>
                  <a:lnTo>
                    <a:pt x="431" y="342"/>
                  </a:lnTo>
                  <a:lnTo>
                    <a:pt x="431" y="343"/>
                  </a:lnTo>
                  <a:lnTo>
                    <a:pt x="433" y="344"/>
                  </a:lnTo>
                  <a:lnTo>
                    <a:pt x="431" y="346"/>
                  </a:lnTo>
                  <a:lnTo>
                    <a:pt x="430" y="348"/>
                  </a:lnTo>
                  <a:lnTo>
                    <a:pt x="430" y="350"/>
                  </a:lnTo>
                  <a:lnTo>
                    <a:pt x="430" y="351"/>
                  </a:lnTo>
                  <a:lnTo>
                    <a:pt x="431" y="354"/>
                  </a:lnTo>
                  <a:lnTo>
                    <a:pt x="430" y="354"/>
                  </a:lnTo>
                  <a:lnTo>
                    <a:pt x="426" y="352"/>
                  </a:lnTo>
                  <a:lnTo>
                    <a:pt x="423" y="359"/>
                  </a:lnTo>
                  <a:lnTo>
                    <a:pt x="426" y="361"/>
                  </a:lnTo>
                  <a:lnTo>
                    <a:pt x="427" y="363"/>
                  </a:lnTo>
                  <a:lnTo>
                    <a:pt x="427" y="364"/>
                  </a:lnTo>
                  <a:lnTo>
                    <a:pt x="427" y="365"/>
                  </a:lnTo>
                  <a:lnTo>
                    <a:pt x="430" y="371"/>
                  </a:lnTo>
                  <a:lnTo>
                    <a:pt x="434" y="373"/>
                  </a:lnTo>
                  <a:lnTo>
                    <a:pt x="435" y="373"/>
                  </a:lnTo>
                  <a:lnTo>
                    <a:pt x="437" y="375"/>
                  </a:lnTo>
                  <a:lnTo>
                    <a:pt x="439" y="386"/>
                  </a:lnTo>
                  <a:lnTo>
                    <a:pt x="443" y="386"/>
                  </a:lnTo>
                  <a:lnTo>
                    <a:pt x="450" y="390"/>
                  </a:lnTo>
                  <a:lnTo>
                    <a:pt x="454" y="401"/>
                  </a:lnTo>
                  <a:lnTo>
                    <a:pt x="458" y="404"/>
                  </a:lnTo>
                  <a:lnTo>
                    <a:pt x="462" y="409"/>
                  </a:lnTo>
                  <a:lnTo>
                    <a:pt x="466" y="409"/>
                  </a:lnTo>
                  <a:lnTo>
                    <a:pt x="470" y="410"/>
                  </a:lnTo>
                  <a:lnTo>
                    <a:pt x="474" y="415"/>
                  </a:lnTo>
                  <a:lnTo>
                    <a:pt x="481" y="421"/>
                  </a:lnTo>
                  <a:lnTo>
                    <a:pt x="485" y="421"/>
                  </a:lnTo>
                  <a:lnTo>
                    <a:pt x="485" y="417"/>
                  </a:lnTo>
                  <a:lnTo>
                    <a:pt x="488" y="413"/>
                  </a:lnTo>
                  <a:lnTo>
                    <a:pt x="492" y="413"/>
                  </a:lnTo>
                  <a:lnTo>
                    <a:pt x="495" y="419"/>
                  </a:lnTo>
                  <a:lnTo>
                    <a:pt x="497" y="423"/>
                  </a:lnTo>
                  <a:lnTo>
                    <a:pt x="507" y="427"/>
                  </a:lnTo>
                  <a:lnTo>
                    <a:pt x="509" y="434"/>
                  </a:lnTo>
                  <a:lnTo>
                    <a:pt x="525" y="435"/>
                  </a:lnTo>
                  <a:lnTo>
                    <a:pt x="528" y="434"/>
                  </a:lnTo>
                  <a:lnTo>
                    <a:pt x="528" y="430"/>
                  </a:lnTo>
                  <a:lnTo>
                    <a:pt x="530" y="430"/>
                  </a:lnTo>
                  <a:lnTo>
                    <a:pt x="534" y="429"/>
                  </a:lnTo>
                  <a:lnTo>
                    <a:pt x="536" y="423"/>
                  </a:lnTo>
                  <a:lnTo>
                    <a:pt x="538" y="421"/>
                  </a:lnTo>
                  <a:lnTo>
                    <a:pt x="542" y="421"/>
                  </a:lnTo>
                  <a:lnTo>
                    <a:pt x="545" y="425"/>
                  </a:lnTo>
                  <a:lnTo>
                    <a:pt x="550" y="425"/>
                  </a:lnTo>
                  <a:lnTo>
                    <a:pt x="553" y="426"/>
                  </a:lnTo>
                  <a:lnTo>
                    <a:pt x="558" y="430"/>
                  </a:lnTo>
                  <a:lnTo>
                    <a:pt x="563" y="431"/>
                  </a:lnTo>
                  <a:lnTo>
                    <a:pt x="567" y="434"/>
                  </a:lnTo>
                  <a:lnTo>
                    <a:pt x="569" y="435"/>
                  </a:lnTo>
                  <a:lnTo>
                    <a:pt x="569" y="435"/>
                  </a:lnTo>
                  <a:lnTo>
                    <a:pt x="569" y="439"/>
                  </a:lnTo>
                  <a:lnTo>
                    <a:pt x="575" y="439"/>
                  </a:lnTo>
                  <a:lnTo>
                    <a:pt x="578" y="439"/>
                  </a:lnTo>
                  <a:lnTo>
                    <a:pt x="583" y="439"/>
                  </a:lnTo>
                  <a:lnTo>
                    <a:pt x="587" y="438"/>
                  </a:lnTo>
                  <a:lnTo>
                    <a:pt x="590" y="442"/>
                  </a:lnTo>
                  <a:lnTo>
                    <a:pt x="590" y="446"/>
                  </a:lnTo>
                  <a:lnTo>
                    <a:pt x="590" y="451"/>
                  </a:lnTo>
                  <a:lnTo>
                    <a:pt x="598" y="451"/>
                  </a:lnTo>
                  <a:lnTo>
                    <a:pt x="600" y="454"/>
                  </a:lnTo>
                  <a:lnTo>
                    <a:pt x="605" y="451"/>
                  </a:lnTo>
                  <a:lnTo>
                    <a:pt x="607" y="448"/>
                  </a:lnTo>
                  <a:lnTo>
                    <a:pt x="617" y="450"/>
                  </a:lnTo>
                  <a:lnTo>
                    <a:pt x="617" y="452"/>
                  </a:lnTo>
                  <a:lnTo>
                    <a:pt x="617" y="455"/>
                  </a:lnTo>
                  <a:lnTo>
                    <a:pt x="619" y="456"/>
                  </a:lnTo>
                  <a:lnTo>
                    <a:pt x="621" y="456"/>
                  </a:lnTo>
                  <a:lnTo>
                    <a:pt x="621" y="462"/>
                  </a:lnTo>
                  <a:lnTo>
                    <a:pt x="621" y="464"/>
                  </a:lnTo>
                  <a:lnTo>
                    <a:pt x="624" y="464"/>
                  </a:lnTo>
                  <a:lnTo>
                    <a:pt x="625" y="463"/>
                  </a:lnTo>
                  <a:lnTo>
                    <a:pt x="631" y="463"/>
                  </a:lnTo>
                  <a:lnTo>
                    <a:pt x="632" y="464"/>
                  </a:lnTo>
                  <a:lnTo>
                    <a:pt x="633" y="466"/>
                  </a:lnTo>
                  <a:lnTo>
                    <a:pt x="633" y="464"/>
                  </a:lnTo>
                  <a:lnTo>
                    <a:pt x="634" y="463"/>
                  </a:lnTo>
                  <a:lnTo>
                    <a:pt x="640" y="464"/>
                  </a:lnTo>
                  <a:lnTo>
                    <a:pt x="640" y="467"/>
                  </a:lnTo>
                  <a:lnTo>
                    <a:pt x="638" y="467"/>
                  </a:lnTo>
                  <a:lnTo>
                    <a:pt x="638" y="468"/>
                  </a:lnTo>
                  <a:lnTo>
                    <a:pt x="638" y="471"/>
                  </a:lnTo>
                  <a:lnTo>
                    <a:pt x="637" y="471"/>
                  </a:lnTo>
                  <a:lnTo>
                    <a:pt x="636" y="472"/>
                  </a:lnTo>
                  <a:lnTo>
                    <a:pt x="637" y="474"/>
                  </a:lnTo>
                  <a:lnTo>
                    <a:pt x="640" y="476"/>
                  </a:lnTo>
                  <a:lnTo>
                    <a:pt x="649" y="476"/>
                  </a:lnTo>
                  <a:lnTo>
                    <a:pt x="650" y="475"/>
                  </a:lnTo>
                  <a:lnTo>
                    <a:pt x="650" y="474"/>
                  </a:lnTo>
                  <a:lnTo>
                    <a:pt x="653" y="474"/>
                  </a:lnTo>
                  <a:lnTo>
                    <a:pt x="654" y="474"/>
                  </a:lnTo>
                  <a:lnTo>
                    <a:pt x="656" y="474"/>
                  </a:lnTo>
                  <a:lnTo>
                    <a:pt x="657" y="474"/>
                  </a:lnTo>
                  <a:lnTo>
                    <a:pt x="658" y="474"/>
                  </a:lnTo>
                  <a:lnTo>
                    <a:pt x="660" y="471"/>
                  </a:lnTo>
                  <a:lnTo>
                    <a:pt x="660" y="470"/>
                  </a:lnTo>
                  <a:lnTo>
                    <a:pt x="661" y="470"/>
                  </a:lnTo>
                  <a:lnTo>
                    <a:pt x="664" y="472"/>
                  </a:lnTo>
                  <a:lnTo>
                    <a:pt x="665" y="472"/>
                  </a:lnTo>
                  <a:lnTo>
                    <a:pt x="665" y="474"/>
                  </a:lnTo>
                  <a:lnTo>
                    <a:pt x="666" y="474"/>
                  </a:lnTo>
                  <a:lnTo>
                    <a:pt x="667" y="475"/>
                  </a:lnTo>
                  <a:lnTo>
                    <a:pt x="667" y="477"/>
                  </a:lnTo>
                  <a:lnTo>
                    <a:pt x="667" y="479"/>
                  </a:lnTo>
                  <a:lnTo>
                    <a:pt x="660" y="481"/>
                  </a:lnTo>
                  <a:lnTo>
                    <a:pt x="661" y="485"/>
                  </a:lnTo>
                  <a:lnTo>
                    <a:pt x="665" y="493"/>
                  </a:lnTo>
                  <a:lnTo>
                    <a:pt x="665" y="496"/>
                  </a:lnTo>
                  <a:lnTo>
                    <a:pt x="667" y="496"/>
                  </a:lnTo>
                  <a:lnTo>
                    <a:pt x="671" y="503"/>
                  </a:lnTo>
                  <a:lnTo>
                    <a:pt x="671" y="509"/>
                  </a:lnTo>
                  <a:lnTo>
                    <a:pt x="674" y="509"/>
                  </a:lnTo>
                  <a:lnTo>
                    <a:pt x="673" y="510"/>
                  </a:lnTo>
                  <a:lnTo>
                    <a:pt x="671" y="510"/>
                  </a:lnTo>
                  <a:lnTo>
                    <a:pt x="671" y="514"/>
                  </a:lnTo>
                  <a:lnTo>
                    <a:pt x="670" y="517"/>
                  </a:lnTo>
                  <a:lnTo>
                    <a:pt x="669" y="518"/>
                  </a:lnTo>
                  <a:lnTo>
                    <a:pt x="670" y="520"/>
                  </a:lnTo>
                  <a:lnTo>
                    <a:pt x="669" y="520"/>
                  </a:lnTo>
                  <a:lnTo>
                    <a:pt x="669" y="521"/>
                  </a:lnTo>
                  <a:lnTo>
                    <a:pt x="670" y="522"/>
                  </a:lnTo>
                  <a:lnTo>
                    <a:pt x="671" y="522"/>
                  </a:lnTo>
                  <a:lnTo>
                    <a:pt x="671" y="524"/>
                  </a:lnTo>
                  <a:lnTo>
                    <a:pt x="673" y="524"/>
                  </a:lnTo>
                  <a:lnTo>
                    <a:pt x="671" y="525"/>
                  </a:lnTo>
                  <a:lnTo>
                    <a:pt x="670" y="526"/>
                  </a:lnTo>
                  <a:lnTo>
                    <a:pt x="671" y="529"/>
                  </a:lnTo>
                  <a:lnTo>
                    <a:pt x="674" y="529"/>
                  </a:lnTo>
                  <a:lnTo>
                    <a:pt x="674" y="530"/>
                  </a:lnTo>
                  <a:lnTo>
                    <a:pt x="675" y="530"/>
                  </a:lnTo>
                  <a:lnTo>
                    <a:pt x="677" y="532"/>
                  </a:lnTo>
                  <a:lnTo>
                    <a:pt x="679" y="538"/>
                  </a:lnTo>
                  <a:lnTo>
                    <a:pt x="678" y="538"/>
                  </a:lnTo>
                  <a:lnTo>
                    <a:pt x="674" y="538"/>
                  </a:lnTo>
                  <a:lnTo>
                    <a:pt x="675" y="539"/>
                  </a:lnTo>
                  <a:lnTo>
                    <a:pt x="675" y="542"/>
                  </a:lnTo>
                  <a:lnTo>
                    <a:pt x="674" y="541"/>
                  </a:lnTo>
                  <a:lnTo>
                    <a:pt x="673" y="541"/>
                  </a:lnTo>
                  <a:lnTo>
                    <a:pt x="671" y="541"/>
                  </a:lnTo>
                  <a:lnTo>
                    <a:pt x="671" y="543"/>
                  </a:lnTo>
                  <a:lnTo>
                    <a:pt x="673" y="549"/>
                  </a:lnTo>
                  <a:lnTo>
                    <a:pt x="670" y="553"/>
                  </a:lnTo>
                  <a:lnTo>
                    <a:pt x="646" y="568"/>
                  </a:lnTo>
                  <a:lnTo>
                    <a:pt x="638" y="572"/>
                  </a:lnTo>
                  <a:lnTo>
                    <a:pt x="637" y="570"/>
                  </a:lnTo>
                  <a:lnTo>
                    <a:pt x="637" y="567"/>
                  </a:lnTo>
                  <a:lnTo>
                    <a:pt x="637" y="566"/>
                  </a:lnTo>
                  <a:lnTo>
                    <a:pt x="636" y="562"/>
                  </a:lnTo>
                  <a:lnTo>
                    <a:pt x="634" y="562"/>
                  </a:lnTo>
                  <a:lnTo>
                    <a:pt x="633" y="562"/>
                  </a:lnTo>
                  <a:lnTo>
                    <a:pt x="632" y="562"/>
                  </a:lnTo>
                  <a:lnTo>
                    <a:pt x="631" y="561"/>
                  </a:lnTo>
                  <a:lnTo>
                    <a:pt x="628" y="561"/>
                  </a:lnTo>
                  <a:lnTo>
                    <a:pt x="627" y="562"/>
                  </a:lnTo>
                  <a:lnTo>
                    <a:pt x="627" y="562"/>
                  </a:lnTo>
                  <a:lnTo>
                    <a:pt x="625" y="562"/>
                  </a:lnTo>
                  <a:lnTo>
                    <a:pt x="624" y="562"/>
                  </a:lnTo>
                  <a:lnTo>
                    <a:pt x="625" y="565"/>
                  </a:lnTo>
                  <a:lnTo>
                    <a:pt x="625" y="567"/>
                  </a:lnTo>
                  <a:lnTo>
                    <a:pt x="624" y="568"/>
                  </a:lnTo>
                  <a:lnTo>
                    <a:pt x="620" y="568"/>
                  </a:lnTo>
                  <a:lnTo>
                    <a:pt x="620" y="570"/>
                  </a:lnTo>
                  <a:lnTo>
                    <a:pt x="620" y="571"/>
                  </a:lnTo>
                  <a:lnTo>
                    <a:pt x="617" y="574"/>
                  </a:lnTo>
                  <a:lnTo>
                    <a:pt x="616" y="572"/>
                  </a:lnTo>
                  <a:lnTo>
                    <a:pt x="615" y="568"/>
                  </a:lnTo>
                  <a:lnTo>
                    <a:pt x="611" y="568"/>
                  </a:lnTo>
                  <a:lnTo>
                    <a:pt x="609" y="571"/>
                  </a:lnTo>
                  <a:lnTo>
                    <a:pt x="607" y="571"/>
                  </a:lnTo>
                  <a:lnTo>
                    <a:pt x="604" y="567"/>
                  </a:lnTo>
                  <a:lnTo>
                    <a:pt x="604" y="565"/>
                  </a:lnTo>
                  <a:lnTo>
                    <a:pt x="604" y="563"/>
                  </a:lnTo>
                  <a:lnTo>
                    <a:pt x="604" y="562"/>
                  </a:lnTo>
                  <a:lnTo>
                    <a:pt x="603" y="562"/>
                  </a:lnTo>
                  <a:lnTo>
                    <a:pt x="602" y="565"/>
                  </a:lnTo>
                  <a:lnTo>
                    <a:pt x="600" y="565"/>
                  </a:lnTo>
                  <a:lnTo>
                    <a:pt x="598" y="566"/>
                  </a:lnTo>
                  <a:lnTo>
                    <a:pt x="596" y="562"/>
                  </a:lnTo>
                  <a:lnTo>
                    <a:pt x="595" y="558"/>
                  </a:lnTo>
                  <a:lnTo>
                    <a:pt x="592" y="557"/>
                  </a:lnTo>
                  <a:lnTo>
                    <a:pt x="588" y="557"/>
                  </a:lnTo>
                  <a:lnTo>
                    <a:pt x="588" y="559"/>
                  </a:lnTo>
                  <a:lnTo>
                    <a:pt x="583" y="562"/>
                  </a:lnTo>
                  <a:lnTo>
                    <a:pt x="582" y="562"/>
                  </a:lnTo>
                  <a:lnTo>
                    <a:pt x="580" y="563"/>
                  </a:lnTo>
                  <a:lnTo>
                    <a:pt x="578" y="563"/>
                  </a:lnTo>
                  <a:lnTo>
                    <a:pt x="576" y="568"/>
                  </a:lnTo>
                  <a:lnTo>
                    <a:pt x="575" y="568"/>
                  </a:lnTo>
                  <a:lnTo>
                    <a:pt x="572" y="571"/>
                  </a:lnTo>
                  <a:lnTo>
                    <a:pt x="567" y="570"/>
                  </a:lnTo>
                  <a:lnTo>
                    <a:pt x="566" y="570"/>
                  </a:lnTo>
                  <a:lnTo>
                    <a:pt x="565" y="568"/>
                  </a:lnTo>
                  <a:lnTo>
                    <a:pt x="558" y="566"/>
                  </a:lnTo>
                  <a:lnTo>
                    <a:pt x="551" y="566"/>
                  </a:lnTo>
                  <a:lnTo>
                    <a:pt x="546" y="574"/>
                  </a:lnTo>
                  <a:lnTo>
                    <a:pt x="546" y="578"/>
                  </a:lnTo>
                  <a:lnTo>
                    <a:pt x="546" y="579"/>
                  </a:lnTo>
                  <a:lnTo>
                    <a:pt x="545" y="580"/>
                  </a:lnTo>
                  <a:lnTo>
                    <a:pt x="542" y="582"/>
                  </a:lnTo>
                  <a:lnTo>
                    <a:pt x="542" y="583"/>
                  </a:lnTo>
                  <a:lnTo>
                    <a:pt x="541" y="584"/>
                  </a:lnTo>
                  <a:lnTo>
                    <a:pt x="533" y="588"/>
                  </a:lnTo>
                  <a:lnTo>
                    <a:pt x="534" y="586"/>
                  </a:lnTo>
                  <a:lnTo>
                    <a:pt x="536" y="583"/>
                  </a:lnTo>
                  <a:lnTo>
                    <a:pt x="534" y="582"/>
                  </a:lnTo>
                  <a:lnTo>
                    <a:pt x="532" y="582"/>
                  </a:lnTo>
                  <a:lnTo>
                    <a:pt x="530" y="583"/>
                  </a:lnTo>
                  <a:lnTo>
                    <a:pt x="528" y="586"/>
                  </a:lnTo>
                  <a:lnTo>
                    <a:pt x="525" y="583"/>
                  </a:lnTo>
                  <a:lnTo>
                    <a:pt x="524" y="587"/>
                  </a:lnTo>
                  <a:lnTo>
                    <a:pt x="520" y="588"/>
                  </a:lnTo>
                  <a:lnTo>
                    <a:pt x="518" y="590"/>
                  </a:lnTo>
                  <a:lnTo>
                    <a:pt x="516" y="591"/>
                  </a:lnTo>
                  <a:lnTo>
                    <a:pt x="514" y="592"/>
                  </a:lnTo>
                  <a:lnTo>
                    <a:pt x="512" y="592"/>
                  </a:lnTo>
                  <a:lnTo>
                    <a:pt x="509" y="591"/>
                  </a:lnTo>
                  <a:lnTo>
                    <a:pt x="505" y="591"/>
                  </a:lnTo>
                  <a:lnTo>
                    <a:pt x="503" y="592"/>
                  </a:lnTo>
                  <a:lnTo>
                    <a:pt x="503" y="594"/>
                  </a:lnTo>
                  <a:lnTo>
                    <a:pt x="503" y="595"/>
                  </a:lnTo>
                  <a:lnTo>
                    <a:pt x="500" y="596"/>
                  </a:lnTo>
                  <a:lnTo>
                    <a:pt x="499" y="595"/>
                  </a:lnTo>
                  <a:lnTo>
                    <a:pt x="500" y="594"/>
                  </a:lnTo>
                  <a:lnTo>
                    <a:pt x="501" y="594"/>
                  </a:lnTo>
                  <a:lnTo>
                    <a:pt x="500" y="594"/>
                  </a:lnTo>
                  <a:lnTo>
                    <a:pt x="495" y="594"/>
                  </a:lnTo>
                  <a:lnTo>
                    <a:pt x="489" y="591"/>
                  </a:lnTo>
                  <a:lnTo>
                    <a:pt x="488" y="594"/>
                  </a:lnTo>
                  <a:lnTo>
                    <a:pt x="487" y="595"/>
                  </a:lnTo>
                  <a:lnTo>
                    <a:pt x="485" y="595"/>
                  </a:lnTo>
                  <a:lnTo>
                    <a:pt x="484" y="599"/>
                  </a:lnTo>
                  <a:lnTo>
                    <a:pt x="484" y="601"/>
                  </a:lnTo>
                  <a:lnTo>
                    <a:pt x="480" y="601"/>
                  </a:lnTo>
                  <a:lnTo>
                    <a:pt x="476" y="599"/>
                  </a:lnTo>
                  <a:lnTo>
                    <a:pt x="470" y="600"/>
                  </a:lnTo>
                  <a:lnTo>
                    <a:pt x="470" y="601"/>
                  </a:lnTo>
                  <a:lnTo>
                    <a:pt x="468" y="601"/>
                  </a:lnTo>
                  <a:lnTo>
                    <a:pt x="467" y="601"/>
                  </a:lnTo>
                  <a:lnTo>
                    <a:pt x="466" y="600"/>
                  </a:lnTo>
                  <a:lnTo>
                    <a:pt x="466" y="601"/>
                  </a:lnTo>
                  <a:lnTo>
                    <a:pt x="463" y="601"/>
                  </a:lnTo>
                  <a:lnTo>
                    <a:pt x="463" y="600"/>
                  </a:lnTo>
                  <a:lnTo>
                    <a:pt x="463" y="603"/>
                  </a:lnTo>
                  <a:lnTo>
                    <a:pt x="462" y="603"/>
                  </a:lnTo>
                  <a:lnTo>
                    <a:pt x="458" y="604"/>
                  </a:lnTo>
                  <a:lnTo>
                    <a:pt x="456" y="607"/>
                  </a:lnTo>
                  <a:lnTo>
                    <a:pt x="456" y="608"/>
                  </a:lnTo>
                  <a:lnTo>
                    <a:pt x="452" y="609"/>
                  </a:lnTo>
                  <a:lnTo>
                    <a:pt x="451" y="609"/>
                  </a:lnTo>
                  <a:lnTo>
                    <a:pt x="451" y="611"/>
                  </a:lnTo>
                  <a:lnTo>
                    <a:pt x="450" y="612"/>
                  </a:lnTo>
                  <a:lnTo>
                    <a:pt x="439" y="613"/>
                  </a:lnTo>
                  <a:lnTo>
                    <a:pt x="438" y="612"/>
                  </a:lnTo>
                  <a:lnTo>
                    <a:pt x="438" y="611"/>
                  </a:lnTo>
                  <a:lnTo>
                    <a:pt x="438" y="611"/>
                  </a:lnTo>
                  <a:lnTo>
                    <a:pt x="435" y="612"/>
                  </a:lnTo>
                  <a:lnTo>
                    <a:pt x="437" y="613"/>
                  </a:lnTo>
                  <a:lnTo>
                    <a:pt x="437" y="616"/>
                  </a:lnTo>
                  <a:lnTo>
                    <a:pt x="435" y="616"/>
                  </a:lnTo>
                  <a:lnTo>
                    <a:pt x="435" y="619"/>
                  </a:lnTo>
                  <a:lnTo>
                    <a:pt x="431" y="620"/>
                  </a:lnTo>
                  <a:lnTo>
                    <a:pt x="430" y="621"/>
                  </a:lnTo>
                  <a:lnTo>
                    <a:pt x="427" y="625"/>
                  </a:lnTo>
                  <a:lnTo>
                    <a:pt x="426" y="625"/>
                  </a:lnTo>
                  <a:lnTo>
                    <a:pt x="425" y="628"/>
                  </a:lnTo>
                  <a:lnTo>
                    <a:pt x="426" y="634"/>
                  </a:lnTo>
                  <a:lnTo>
                    <a:pt x="426" y="636"/>
                  </a:lnTo>
                  <a:lnTo>
                    <a:pt x="430" y="637"/>
                  </a:lnTo>
                  <a:lnTo>
                    <a:pt x="429" y="644"/>
                  </a:lnTo>
                  <a:lnTo>
                    <a:pt x="426" y="645"/>
                  </a:lnTo>
                  <a:lnTo>
                    <a:pt x="422" y="646"/>
                  </a:lnTo>
                  <a:lnTo>
                    <a:pt x="421" y="649"/>
                  </a:lnTo>
                  <a:lnTo>
                    <a:pt x="421" y="652"/>
                  </a:lnTo>
                  <a:lnTo>
                    <a:pt x="418" y="653"/>
                  </a:lnTo>
                  <a:lnTo>
                    <a:pt x="414" y="654"/>
                  </a:lnTo>
                  <a:lnTo>
                    <a:pt x="414" y="655"/>
                  </a:lnTo>
                  <a:lnTo>
                    <a:pt x="416" y="658"/>
                  </a:lnTo>
                  <a:lnTo>
                    <a:pt x="417" y="658"/>
                  </a:lnTo>
                  <a:lnTo>
                    <a:pt x="417" y="661"/>
                  </a:lnTo>
                  <a:lnTo>
                    <a:pt x="417" y="666"/>
                  </a:lnTo>
                  <a:lnTo>
                    <a:pt x="419" y="666"/>
                  </a:lnTo>
                  <a:lnTo>
                    <a:pt x="421" y="665"/>
                  </a:lnTo>
                  <a:lnTo>
                    <a:pt x="423" y="666"/>
                  </a:lnTo>
                  <a:lnTo>
                    <a:pt x="425" y="670"/>
                  </a:lnTo>
                  <a:lnTo>
                    <a:pt x="426" y="671"/>
                  </a:lnTo>
                  <a:lnTo>
                    <a:pt x="425" y="674"/>
                  </a:lnTo>
                  <a:lnTo>
                    <a:pt x="423" y="674"/>
                  </a:lnTo>
                  <a:lnTo>
                    <a:pt x="425" y="675"/>
                  </a:lnTo>
                  <a:lnTo>
                    <a:pt x="423" y="675"/>
                  </a:lnTo>
                  <a:lnTo>
                    <a:pt x="422" y="675"/>
                  </a:lnTo>
                  <a:lnTo>
                    <a:pt x="422" y="677"/>
                  </a:lnTo>
                  <a:lnTo>
                    <a:pt x="422" y="678"/>
                  </a:lnTo>
                  <a:lnTo>
                    <a:pt x="423" y="683"/>
                  </a:lnTo>
                  <a:lnTo>
                    <a:pt x="423" y="685"/>
                  </a:lnTo>
                  <a:lnTo>
                    <a:pt x="422" y="686"/>
                  </a:lnTo>
                  <a:lnTo>
                    <a:pt x="422" y="687"/>
                  </a:lnTo>
                  <a:lnTo>
                    <a:pt x="423" y="690"/>
                  </a:lnTo>
                  <a:lnTo>
                    <a:pt x="425" y="690"/>
                  </a:lnTo>
                  <a:lnTo>
                    <a:pt x="425" y="691"/>
                  </a:lnTo>
                  <a:lnTo>
                    <a:pt x="426" y="692"/>
                  </a:lnTo>
                  <a:lnTo>
                    <a:pt x="426" y="694"/>
                  </a:lnTo>
                  <a:lnTo>
                    <a:pt x="427" y="695"/>
                  </a:lnTo>
                  <a:lnTo>
                    <a:pt x="427" y="696"/>
                  </a:lnTo>
                  <a:lnTo>
                    <a:pt x="427" y="699"/>
                  </a:lnTo>
                  <a:lnTo>
                    <a:pt x="427" y="700"/>
                  </a:lnTo>
                  <a:lnTo>
                    <a:pt x="427" y="708"/>
                  </a:lnTo>
                  <a:lnTo>
                    <a:pt x="425" y="710"/>
                  </a:lnTo>
                  <a:lnTo>
                    <a:pt x="421" y="711"/>
                  </a:lnTo>
                  <a:lnTo>
                    <a:pt x="419" y="712"/>
                  </a:lnTo>
                  <a:lnTo>
                    <a:pt x="419" y="714"/>
                  </a:lnTo>
                  <a:lnTo>
                    <a:pt x="416" y="714"/>
                  </a:lnTo>
                  <a:lnTo>
                    <a:pt x="418" y="720"/>
                  </a:lnTo>
                  <a:lnTo>
                    <a:pt x="418" y="721"/>
                  </a:lnTo>
                  <a:lnTo>
                    <a:pt x="419" y="724"/>
                  </a:lnTo>
                  <a:lnTo>
                    <a:pt x="421" y="724"/>
                  </a:lnTo>
                  <a:lnTo>
                    <a:pt x="422" y="724"/>
                  </a:lnTo>
                  <a:lnTo>
                    <a:pt x="422" y="728"/>
                  </a:lnTo>
                  <a:lnTo>
                    <a:pt x="422" y="731"/>
                  </a:lnTo>
                  <a:lnTo>
                    <a:pt x="422" y="735"/>
                  </a:lnTo>
                  <a:lnTo>
                    <a:pt x="422" y="736"/>
                  </a:lnTo>
                  <a:lnTo>
                    <a:pt x="423" y="736"/>
                  </a:lnTo>
                  <a:lnTo>
                    <a:pt x="423" y="737"/>
                  </a:lnTo>
                  <a:lnTo>
                    <a:pt x="423" y="739"/>
                  </a:lnTo>
                  <a:lnTo>
                    <a:pt x="425" y="739"/>
                  </a:lnTo>
                  <a:lnTo>
                    <a:pt x="427" y="739"/>
                  </a:lnTo>
                  <a:lnTo>
                    <a:pt x="429" y="746"/>
                  </a:lnTo>
                  <a:lnTo>
                    <a:pt x="431" y="746"/>
                  </a:lnTo>
                  <a:lnTo>
                    <a:pt x="430" y="748"/>
                  </a:lnTo>
                  <a:lnTo>
                    <a:pt x="429" y="748"/>
                  </a:lnTo>
                  <a:lnTo>
                    <a:pt x="430" y="754"/>
                  </a:lnTo>
                  <a:lnTo>
                    <a:pt x="431" y="754"/>
                  </a:lnTo>
                  <a:lnTo>
                    <a:pt x="433" y="756"/>
                  </a:lnTo>
                  <a:lnTo>
                    <a:pt x="430" y="760"/>
                  </a:lnTo>
                  <a:lnTo>
                    <a:pt x="429" y="761"/>
                  </a:lnTo>
                  <a:lnTo>
                    <a:pt x="429" y="764"/>
                  </a:lnTo>
                  <a:lnTo>
                    <a:pt x="426" y="768"/>
                  </a:lnTo>
                  <a:lnTo>
                    <a:pt x="425" y="768"/>
                  </a:lnTo>
                  <a:lnTo>
                    <a:pt x="425" y="770"/>
                  </a:lnTo>
                  <a:lnTo>
                    <a:pt x="427" y="769"/>
                  </a:lnTo>
                  <a:lnTo>
                    <a:pt x="430" y="769"/>
                  </a:lnTo>
                  <a:lnTo>
                    <a:pt x="435" y="770"/>
                  </a:lnTo>
                  <a:lnTo>
                    <a:pt x="435" y="774"/>
                  </a:lnTo>
                  <a:lnTo>
                    <a:pt x="434" y="774"/>
                  </a:lnTo>
                  <a:lnTo>
                    <a:pt x="433" y="776"/>
                  </a:lnTo>
                  <a:lnTo>
                    <a:pt x="433" y="778"/>
                  </a:lnTo>
                  <a:lnTo>
                    <a:pt x="431" y="781"/>
                  </a:lnTo>
                  <a:lnTo>
                    <a:pt x="431" y="786"/>
                  </a:lnTo>
                  <a:lnTo>
                    <a:pt x="437" y="787"/>
                  </a:lnTo>
                  <a:lnTo>
                    <a:pt x="439" y="789"/>
                  </a:lnTo>
                  <a:lnTo>
                    <a:pt x="442" y="791"/>
                  </a:lnTo>
                  <a:lnTo>
                    <a:pt x="439" y="794"/>
                  </a:lnTo>
                  <a:lnTo>
                    <a:pt x="438" y="795"/>
                  </a:lnTo>
                  <a:lnTo>
                    <a:pt x="438" y="799"/>
                  </a:lnTo>
                  <a:lnTo>
                    <a:pt x="439" y="802"/>
                  </a:lnTo>
                  <a:lnTo>
                    <a:pt x="446" y="805"/>
                  </a:lnTo>
                  <a:lnTo>
                    <a:pt x="449" y="805"/>
                  </a:lnTo>
                  <a:lnTo>
                    <a:pt x="452" y="805"/>
                  </a:lnTo>
                  <a:lnTo>
                    <a:pt x="454" y="807"/>
                  </a:lnTo>
                  <a:lnTo>
                    <a:pt x="455" y="810"/>
                  </a:lnTo>
                  <a:lnTo>
                    <a:pt x="454" y="811"/>
                  </a:lnTo>
                  <a:lnTo>
                    <a:pt x="452" y="814"/>
                  </a:lnTo>
                  <a:lnTo>
                    <a:pt x="451" y="814"/>
                  </a:lnTo>
                  <a:lnTo>
                    <a:pt x="450" y="814"/>
                  </a:lnTo>
                  <a:lnTo>
                    <a:pt x="450" y="816"/>
                  </a:lnTo>
                  <a:lnTo>
                    <a:pt x="449" y="818"/>
                  </a:lnTo>
                  <a:lnTo>
                    <a:pt x="449" y="822"/>
                  </a:lnTo>
                  <a:lnTo>
                    <a:pt x="449" y="824"/>
                  </a:lnTo>
                  <a:lnTo>
                    <a:pt x="447" y="826"/>
                  </a:lnTo>
                  <a:lnTo>
                    <a:pt x="446" y="827"/>
                  </a:lnTo>
                  <a:lnTo>
                    <a:pt x="446" y="828"/>
                  </a:lnTo>
                  <a:lnTo>
                    <a:pt x="447" y="830"/>
                  </a:lnTo>
                  <a:lnTo>
                    <a:pt x="451" y="828"/>
                  </a:lnTo>
                  <a:lnTo>
                    <a:pt x="454" y="828"/>
                  </a:lnTo>
                  <a:lnTo>
                    <a:pt x="456" y="830"/>
                  </a:lnTo>
                  <a:lnTo>
                    <a:pt x="458" y="832"/>
                  </a:lnTo>
                  <a:lnTo>
                    <a:pt x="458" y="836"/>
                  </a:lnTo>
                  <a:lnTo>
                    <a:pt x="456" y="839"/>
                  </a:lnTo>
                  <a:lnTo>
                    <a:pt x="455" y="840"/>
                  </a:lnTo>
                  <a:lnTo>
                    <a:pt x="455" y="843"/>
                  </a:lnTo>
                  <a:lnTo>
                    <a:pt x="454" y="843"/>
                  </a:lnTo>
                  <a:lnTo>
                    <a:pt x="450" y="848"/>
                  </a:lnTo>
                  <a:lnTo>
                    <a:pt x="446" y="852"/>
                  </a:lnTo>
                  <a:lnTo>
                    <a:pt x="446" y="853"/>
                  </a:lnTo>
                  <a:lnTo>
                    <a:pt x="443" y="856"/>
                  </a:lnTo>
                  <a:lnTo>
                    <a:pt x="442" y="861"/>
                  </a:lnTo>
                  <a:lnTo>
                    <a:pt x="445" y="861"/>
                  </a:lnTo>
                  <a:lnTo>
                    <a:pt x="445" y="865"/>
                  </a:lnTo>
                  <a:lnTo>
                    <a:pt x="441" y="869"/>
                  </a:lnTo>
                  <a:lnTo>
                    <a:pt x="438" y="872"/>
                  </a:lnTo>
                  <a:lnTo>
                    <a:pt x="438" y="868"/>
                  </a:lnTo>
                  <a:lnTo>
                    <a:pt x="438" y="866"/>
                  </a:lnTo>
                  <a:lnTo>
                    <a:pt x="438" y="865"/>
                  </a:lnTo>
                  <a:lnTo>
                    <a:pt x="438" y="863"/>
                  </a:lnTo>
                  <a:lnTo>
                    <a:pt x="437" y="864"/>
                  </a:lnTo>
                  <a:lnTo>
                    <a:pt x="434" y="864"/>
                  </a:lnTo>
                  <a:lnTo>
                    <a:pt x="431" y="859"/>
                  </a:lnTo>
                  <a:lnTo>
                    <a:pt x="430" y="856"/>
                  </a:lnTo>
                  <a:lnTo>
                    <a:pt x="426" y="857"/>
                  </a:lnTo>
                  <a:lnTo>
                    <a:pt x="425" y="860"/>
                  </a:lnTo>
                  <a:lnTo>
                    <a:pt x="425" y="864"/>
                  </a:lnTo>
                  <a:lnTo>
                    <a:pt x="422" y="861"/>
                  </a:lnTo>
                  <a:lnTo>
                    <a:pt x="419" y="861"/>
                  </a:lnTo>
                  <a:lnTo>
                    <a:pt x="417" y="863"/>
                  </a:lnTo>
                  <a:lnTo>
                    <a:pt x="417" y="861"/>
                  </a:lnTo>
                  <a:lnTo>
                    <a:pt x="412" y="859"/>
                  </a:lnTo>
                  <a:lnTo>
                    <a:pt x="406" y="856"/>
                  </a:lnTo>
                  <a:lnTo>
                    <a:pt x="402" y="857"/>
                  </a:lnTo>
                  <a:lnTo>
                    <a:pt x="401" y="857"/>
                  </a:lnTo>
                  <a:lnTo>
                    <a:pt x="396" y="860"/>
                  </a:lnTo>
                  <a:lnTo>
                    <a:pt x="393" y="859"/>
                  </a:lnTo>
                  <a:lnTo>
                    <a:pt x="392" y="859"/>
                  </a:lnTo>
                  <a:lnTo>
                    <a:pt x="387" y="860"/>
                  </a:lnTo>
                  <a:lnTo>
                    <a:pt x="384" y="860"/>
                  </a:lnTo>
                  <a:lnTo>
                    <a:pt x="384" y="857"/>
                  </a:lnTo>
                  <a:lnTo>
                    <a:pt x="385" y="856"/>
                  </a:lnTo>
                  <a:lnTo>
                    <a:pt x="383" y="851"/>
                  </a:lnTo>
                  <a:lnTo>
                    <a:pt x="381" y="851"/>
                  </a:lnTo>
                  <a:lnTo>
                    <a:pt x="380" y="851"/>
                  </a:lnTo>
                  <a:lnTo>
                    <a:pt x="380" y="849"/>
                  </a:lnTo>
                  <a:lnTo>
                    <a:pt x="377" y="851"/>
                  </a:lnTo>
                  <a:lnTo>
                    <a:pt x="375" y="851"/>
                  </a:lnTo>
                  <a:lnTo>
                    <a:pt x="373" y="848"/>
                  </a:lnTo>
                  <a:lnTo>
                    <a:pt x="375" y="848"/>
                  </a:lnTo>
                  <a:lnTo>
                    <a:pt x="375" y="847"/>
                  </a:lnTo>
                  <a:lnTo>
                    <a:pt x="375" y="844"/>
                  </a:lnTo>
                  <a:lnTo>
                    <a:pt x="375" y="843"/>
                  </a:lnTo>
                  <a:lnTo>
                    <a:pt x="375" y="841"/>
                  </a:lnTo>
                  <a:lnTo>
                    <a:pt x="375" y="840"/>
                  </a:lnTo>
                  <a:lnTo>
                    <a:pt x="373" y="840"/>
                  </a:lnTo>
                  <a:lnTo>
                    <a:pt x="371" y="839"/>
                  </a:lnTo>
                  <a:lnTo>
                    <a:pt x="368" y="837"/>
                  </a:lnTo>
                  <a:lnTo>
                    <a:pt x="367" y="836"/>
                  </a:lnTo>
                  <a:lnTo>
                    <a:pt x="365" y="835"/>
                  </a:lnTo>
                  <a:lnTo>
                    <a:pt x="364" y="836"/>
                  </a:lnTo>
                  <a:lnTo>
                    <a:pt x="361" y="836"/>
                  </a:lnTo>
                  <a:lnTo>
                    <a:pt x="360" y="837"/>
                  </a:lnTo>
                  <a:lnTo>
                    <a:pt x="357" y="836"/>
                  </a:lnTo>
                  <a:lnTo>
                    <a:pt x="359" y="835"/>
                  </a:lnTo>
                  <a:lnTo>
                    <a:pt x="359" y="834"/>
                  </a:lnTo>
                  <a:lnTo>
                    <a:pt x="359" y="832"/>
                  </a:lnTo>
                  <a:lnTo>
                    <a:pt x="357" y="830"/>
                  </a:lnTo>
                  <a:lnTo>
                    <a:pt x="355" y="830"/>
                  </a:lnTo>
                  <a:lnTo>
                    <a:pt x="354" y="830"/>
                  </a:lnTo>
                  <a:lnTo>
                    <a:pt x="352" y="827"/>
                  </a:lnTo>
                  <a:lnTo>
                    <a:pt x="351" y="826"/>
                  </a:lnTo>
                  <a:lnTo>
                    <a:pt x="348" y="824"/>
                  </a:lnTo>
                  <a:lnTo>
                    <a:pt x="346" y="826"/>
                  </a:lnTo>
                  <a:lnTo>
                    <a:pt x="344" y="827"/>
                  </a:lnTo>
                  <a:lnTo>
                    <a:pt x="344" y="826"/>
                  </a:lnTo>
                  <a:lnTo>
                    <a:pt x="343" y="826"/>
                  </a:lnTo>
                  <a:lnTo>
                    <a:pt x="342" y="826"/>
                  </a:lnTo>
                  <a:lnTo>
                    <a:pt x="340" y="827"/>
                  </a:lnTo>
                  <a:lnTo>
                    <a:pt x="330" y="828"/>
                  </a:lnTo>
                  <a:lnTo>
                    <a:pt x="327" y="828"/>
                  </a:lnTo>
                  <a:lnTo>
                    <a:pt x="322" y="827"/>
                  </a:lnTo>
                  <a:lnTo>
                    <a:pt x="321" y="828"/>
                  </a:lnTo>
                  <a:lnTo>
                    <a:pt x="321" y="830"/>
                  </a:lnTo>
                  <a:lnTo>
                    <a:pt x="319" y="831"/>
                  </a:lnTo>
                  <a:lnTo>
                    <a:pt x="318" y="831"/>
                  </a:lnTo>
                  <a:lnTo>
                    <a:pt x="317" y="830"/>
                  </a:lnTo>
                  <a:lnTo>
                    <a:pt x="315" y="828"/>
                  </a:lnTo>
                  <a:lnTo>
                    <a:pt x="314" y="827"/>
                  </a:lnTo>
                  <a:lnTo>
                    <a:pt x="314" y="826"/>
                  </a:lnTo>
                  <a:lnTo>
                    <a:pt x="315" y="826"/>
                  </a:lnTo>
                  <a:lnTo>
                    <a:pt x="314" y="824"/>
                  </a:lnTo>
                  <a:lnTo>
                    <a:pt x="307" y="819"/>
                  </a:lnTo>
                  <a:lnTo>
                    <a:pt x="305" y="820"/>
                  </a:lnTo>
                  <a:lnTo>
                    <a:pt x="302" y="820"/>
                  </a:lnTo>
                  <a:lnTo>
                    <a:pt x="302" y="816"/>
                  </a:lnTo>
                  <a:lnTo>
                    <a:pt x="301" y="814"/>
                  </a:lnTo>
                  <a:lnTo>
                    <a:pt x="299" y="808"/>
                  </a:lnTo>
                  <a:lnTo>
                    <a:pt x="294" y="807"/>
                  </a:lnTo>
                  <a:lnTo>
                    <a:pt x="294" y="806"/>
                  </a:lnTo>
                  <a:lnTo>
                    <a:pt x="292" y="803"/>
                  </a:lnTo>
                  <a:lnTo>
                    <a:pt x="289" y="805"/>
                  </a:lnTo>
                  <a:lnTo>
                    <a:pt x="288" y="805"/>
                  </a:lnTo>
                  <a:lnTo>
                    <a:pt x="288" y="806"/>
                  </a:lnTo>
                  <a:lnTo>
                    <a:pt x="285" y="805"/>
                  </a:lnTo>
                  <a:lnTo>
                    <a:pt x="281" y="807"/>
                  </a:lnTo>
                  <a:lnTo>
                    <a:pt x="280" y="808"/>
                  </a:lnTo>
                  <a:lnTo>
                    <a:pt x="280" y="807"/>
                  </a:lnTo>
                  <a:lnTo>
                    <a:pt x="280" y="806"/>
                  </a:lnTo>
                  <a:lnTo>
                    <a:pt x="276" y="803"/>
                  </a:lnTo>
                  <a:lnTo>
                    <a:pt x="268" y="801"/>
                  </a:lnTo>
                  <a:lnTo>
                    <a:pt x="265" y="805"/>
                  </a:lnTo>
                  <a:lnTo>
                    <a:pt x="264" y="805"/>
                  </a:lnTo>
                  <a:lnTo>
                    <a:pt x="261" y="805"/>
                  </a:lnTo>
                  <a:lnTo>
                    <a:pt x="261" y="806"/>
                  </a:lnTo>
                  <a:lnTo>
                    <a:pt x="260" y="807"/>
                  </a:lnTo>
                  <a:lnTo>
                    <a:pt x="257" y="807"/>
                  </a:lnTo>
                  <a:lnTo>
                    <a:pt x="252" y="806"/>
                  </a:lnTo>
                  <a:lnTo>
                    <a:pt x="252" y="807"/>
                  </a:lnTo>
                  <a:lnTo>
                    <a:pt x="251" y="807"/>
                  </a:lnTo>
                  <a:lnTo>
                    <a:pt x="249" y="808"/>
                  </a:lnTo>
                  <a:lnTo>
                    <a:pt x="247" y="808"/>
                  </a:lnTo>
                  <a:lnTo>
                    <a:pt x="245" y="807"/>
                  </a:lnTo>
                  <a:lnTo>
                    <a:pt x="240" y="805"/>
                  </a:lnTo>
                  <a:lnTo>
                    <a:pt x="240" y="801"/>
                  </a:lnTo>
                  <a:lnTo>
                    <a:pt x="239" y="797"/>
                  </a:lnTo>
                  <a:lnTo>
                    <a:pt x="237" y="793"/>
                  </a:lnTo>
                  <a:lnTo>
                    <a:pt x="237" y="790"/>
                  </a:lnTo>
                  <a:lnTo>
                    <a:pt x="240" y="789"/>
                  </a:lnTo>
                  <a:lnTo>
                    <a:pt x="241" y="789"/>
                  </a:lnTo>
                  <a:lnTo>
                    <a:pt x="244" y="785"/>
                  </a:lnTo>
                  <a:lnTo>
                    <a:pt x="243" y="782"/>
                  </a:lnTo>
                  <a:lnTo>
                    <a:pt x="245" y="781"/>
                  </a:lnTo>
                  <a:lnTo>
                    <a:pt x="241" y="781"/>
                  </a:lnTo>
                  <a:lnTo>
                    <a:pt x="241" y="779"/>
                  </a:lnTo>
                  <a:lnTo>
                    <a:pt x="241" y="778"/>
                  </a:lnTo>
                  <a:lnTo>
                    <a:pt x="241" y="777"/>
                  </a:lnTo>
                  <a:lnTo>
                    <a:pt x="241" y="776"/>
                  </a:lnTo>
                  <a:lnTo>
                    <a:pt x="240" y="773"/>
                  </a:lnTo>
                  <a:lnTo>
                    <a:pt x="240" y="770"/>
                  </a:lnTo>
                  <a:lnTo>
                    <a:pt x="237" y="770"/>
                  </a:lnTo>
                  <a:lnTo>
                    <a:pt x="236" y="770"/>
                  </a:lnTo>
                  <a:lnTo>
                    <a:pt x="233" y="766"/>
                  </a:lnTo>
                  <a:lnTo>
                    <a:pt x="233" y="764"/>
                  </a:lnTo>
                  <a:lnTo>
                    <a:pt x="230" y="762"/>
                  </a:lnTo>
                  <a:lnTo>
                    <a:pt x="223" y="765"/>
                  </a:lnTo>
                  <a:lnTo>
                    <a:pt x="223" y="766"/>
                  </a:lnTo>
                  <a:lnTo>
                    <a:pt x="222" y="765"/>
                  </a:lnTo>
                  <a:lnTo>
                    <a:pt x="220" y="766"/>
                  </a:lnTo>
                  <a:lnTo>
                    <a:pt x="219" y="765"/>
                  </a:lnTo>
                  <a:lnTo>
                    <a:pt x="219" y="764"/>
                  </a:lnTo>
                  <a:lnTo>
                    <a:pt x="219" y="761"/>
                  </a:lnTo>
                  <a:lnTo>
                    <a:pt x="216" y="760"/>
                  </a:lnTo>
                  <a:lnTo>
                    <a:pt x="214" y="758"/>
                  </a:lnTo>
                  <a:lnTo>
                    <a:pt x="214" y="756"/>
                  </a:lnTo>
                  <a:lnTo>
                    <a:pt x="218" y="749"/>
                  </a:lnTo>
                  <a:lnTo>
                    <a:pt x="222" y="750"/>
                  </a:lnTo>
                  <a:lnTo>
                    <a:pt x="222" y="753"/>
                  </a:lnTo>
                  <a:lnTo>
                    <a:pt x="224" y="752"/>
                  </a:lnTo>
                  <a:lnTo>
                    <a:pt x="227" y="746"/>
                  </a:lnTo>
                  <a:lnTo>
                    <a:pt x="228" y="745"/>
                  </a:lnTo>
                  <a:lnTo>
                    <a:pt x="231" y="743"/>
                  </a:lnTo>
                  <a:lnTo>
                    <a:pt x="232" y="740"/>
                  </a:lnTo>
                  <a:lnTo>
                    <a:pt x="232" y="737"/>
                  </a:lnTo>
                  <a:lnTo>
                    <a:pt x="233" y="737"/>
                  </a:lnTo>
                  <a:lnTo>
                    <a:pt x="236" y="736"/>
                  </a:lnTo>
                  <a:lnTo>
                    <a:pt x="236" y="735"/>
                  </a:lnTo>
                  <a:lnTo>
                    <a:pt x="236" y="733"/>
                  </a:lnTo>
                  <a:lnTo>
                    <a:pt x="237" y="728"/>
                  </a:lnTo>
                  <a:lnTo>
                    <a:pt x="239" y="729"/>
                  </a:lnTo>
                  <a:lnTo>
                    <a:pt x="239" y="731"/>
                  </a:lnTo>
                  <a:lnTo>
                    <a:pt x="240" y="727"/>
                  </a:lnTo>
                  <a:lnTo>
                    <a:pt x="241" y="725"/>
                  </a:lnTo>
                  <a:lnTo>
                    <a:pt x="239" y="724"/>
                  </a:lnTo>
                  <a:lnTo>
                    <a:pt x="228" y="715"/>
                  </a:lnTo>
                  <a:lnTo>
                    <a:pt x="224" y="712"/>
                  </a:lnTo>
                  <a:lnTo>
                    <a:pt x="228" y="710"/>
                  </a:lnTo>
                  <a:lnTo>
                    <a:pt x="228" y="708"/>
                  </a:lnTo>
                  <a:lnTo>
                    <a:pt x="224" y="708"/>
                  </a:lnTo>
                  <a:lnTo>
                    <a:pt x="224" y="710"/>
                  </a:lnTo>
                  <a:lnTo>
                    <a:pt x="223" y="710"/>
                  </a:lnTo>
                  <a:lnTo>
                    <a:pt x="222" y="710"/>
                  </a:lnTo>
                  <a:lnTo>
                    <a:pt x="222" y="708"/>
                  </a:lnTo>
                  <a:lnTo>
                    <a:pt x="220" y="708"/>
                  </a:lnTo>
                  <a:lnTo>
                    <a:pt x="220" y="706"/>
                  </a:lnTo>
                  <a:lnTo>
                    <a:pt x="219" y="703"/>
                  </a:lnTo>
                  <a:lnTo>
                    <a:pt x="219" y="702"/>
                  </a:lnTo>
                  <a:lnTo>
                    <a:pt x="218" y="698"/>
                  </a:lnTo>
                  <a:lnTo>
                    <a:pt x="218" y="696"/>
                  </a:lnTo>
                  <a:lnTo>
                    <a:pt x="219" y="694"/>
                  </a:lnTo>
                  <a:lnTo>
                    <a:pt x="218" y="691"/>
                  </a:lnTo>
                  <a:lnTo>
                    <a:pt x="212" y="690"/>
                  </a:lnTo>
                  <a:lnTo>
                    <a:pt x="211" y="691"/>
                  </a:lnTo>
                  <a:lnTo>
                    <a:pt x="211" y="690"/>
                  </a:lnTo>
                  <a:lnTo>
                    <a:pt x="210" y="690"/>
                  </a:lnTo>
                  <a:lnTo>
                    <a:pt x="208" y="690"/>
                  </a:lnTo>
                  <a:lnTo>
                    <a:pt x="207" y="691"/>
                  </a:lnTo>
                  <a:lnTo>
                    <a:pt x="206" y="690"/>
                  </a:lnTo>
                  <a:lnTo>
                    <a:pt x="206" y="688"/>
                  </a:lnTo>
                  <a:lnTo>
                    <a:pt x="203" y="690"/>
                  </a:lnTo>
                  <a:lnTo>
                    <a:pt x="202" y="686"/>
                  </a:lnTo>
                  <a:lnTo>
                    <a:pt x="202" y="685"/>
                  </a:lnTo>
                  <a:lnTo>
                    <a:pt x="201" y="681"/>
                  </a:lnTo>
                  <a:lnTo>
                    <a:pt x="197" y="682"/>
                  </a:lnTo>
                  <a:lnTo>
                    <a:pt x="195" y="683"/>
                  </a:lnTo>
                  <a:lnTo>
                    <a:pt x="194" y="683"/>
                  </a:lnTo>
                  <a:lnTo>
                    <a:pt x="190" y="685"/>
                  </a:lnTo>
                  <a:lnTo>
                    <a:pt x="189" y="685"/>
                  </a:lnTo>
                  <a:lnTo>
                    <a:pt x="187" y="683"/>
                  </a:lnTo>
                  <a:lnTo>
                    <a:pt x="187" y="685"/>
                  </a:lnTo>
                  <a:lnTo>
                    <a:pt x="187" y="686"/>
                  </a:lnTo>
                  <a:lnTo>
                    <a:pt x="183" y="686"/>
                  </a:lnTo>
                  <a:lnTo>
                    <a:pt x="182" y="688"/>
                  </a:lnTo>
                  <a:lnTo>
                    <a:pt x="181" y="687"/>
                  </a:lnTo>
                  <a:lnTo>
                    <a:pt x="181" y="686"/>
                  </a:lnTo>
                  <a:lnTo>
                    <a:pt x="182" y="685"/>
                  </a:lnTo>
                  <a:lnTo>
                    <a:pt x="182" y="683"/>
                  </a:lnTo>
                  <a:lnTo>
                    <a:pt x="181" y="683"/>
                  </a:lnTo>
                  <a:lnTo>
                    <a:pt x="179" y="683"/>
                  </a:lnTo>
                  <a:lnTo>
                    <a:pt x="177" y="683"/>
                  </a:lnTo>
                  <a:lnTo>
                    <a:pt x="177" y="682"/>
                  </a:lnTo>
                  <a:lnTo>
                    <a:pt x="175" y="682"/>
                  </a:lnTo>
                  <a:lnTo>
                    <a:pt x="175" y="681"/>
                  </a:lnTo>
                  <a:lnTo>
                    <a:pt x="172" y="681"/>
                  </a:lnTo>
                  <a:lnTo>
                    <a:pt x="172" y="682"/>
                  </a:lnTo>
                  <a:lnTo>
                    <a:pt x="170" y="683"/>
                  </a:lnTo>
                  <a:lnTo>
                    <a:pt x="169" y="683"/>
                  </a:lnTo>
                  <a:lnTo>
                    <a:pt x="168" y="683"/>
                  </a:lnTo>
                  <a:lnTo>
                    <a:pt x="165" y="685"/>
                  </a:lnTo>
                  <a:lnTo>
                    <a:pt x="161" y="683"/>
                  </a:lnTo>
                  <a:lnTo>
                    <a:pt x="158" y="685"/>
                  </a:lnTo>
                  <a:lnTo>
                    <a:pt x="156" y="686"/>
                  </a:lnTo>
                  <a:lnTo>
                    <a:pt x="153" y="685"/>
                  </a:lnTo>
                  <a:lnTo>
                    <a:pt x="152" y="685"/>
                  </a:lnTo>
                  <a:lnTo>
                    <a:pt x="150" y="682"/>
                  </a:lnTo>
                  <a:lnTo>
                    <a:pt x="150" y="681"/>
                  </a:lnTo>
                  <a:lnTo>
                    <a:pt x="149" y="681"/>
                  </a:lnTo>
                  <a:lnTo>
                    <a:pt x="133" y="674"/>
                  </a:lnTo>
                  <a:lnTo>
                    <a:pt x="129" y="674"/>
                  </a:lnTo>
                  <a:lnTo>
                    <a:pt x="129" y="675"/>
                  </a:lnTo>
                  <a:lnTo>
                    <a:pt x="128" y="677"/>
                  </a:lnTo>
                  <a:lnTo>
                    <a:pt x="127" y="677"/>
                  </a:lnTo>
                  <a:lnTo>
                    <a:pt x="121" y="679"/>
                  </a:lnTo>
                  <a:lnTo>
                    <a:pt x="119" y="679"/>
                  </a:lnTo>
                  <a:lnTo>
                    <a:pt x="116" y="679"/>
                  </a:lnTo>
                  <a:lnTo>
                    <a:pt x="116" y="678"/>
                  </a:lnTo>
                  <a:lnTo>
                    <a:pt x="117" y="677"/>
                  </a:lnTo>
                  <a:lnTo>
                    <a:pt x="119" y="677"/>
                  </a:lnTo>
                  <a:lnTo>
                    <a:pt x="119" y="674"/>
                  </a:lnTo>
                  <a:lnTo>
                    <a:pt x="111" y="675"/>
                  </a:lnTo>
                  <a:lnTo>
                    <a:pt x="111" y="673"/>
                  </a:lnTo>
                  <a:lnTo>
                    <a:pt x="108" y="673"/>
                  </a:lnTo>
                  <a:lnTo>
                    <a:pt x="108" y="669"/>
                  </a:lnTo>
                  <a:lnTo>
                    <a:pt x="108" y="666"/>
                  </a:lnTo>
                  <a:lnTo>
                    <a:pt x="110" y="665"/>
                  </a:lnTo>
                  <a:lnTo>
                    <a:pt x="108" y="662"/>
                  </a:lnTo>
                  <a:lnTo>
                    <a:pt x="107" y="661"/>
                  </a:lnTo>
                  <a:lnTo>
                    <a:pt x="106" y="657"/>
                  </a:lnTo>
                  <a:lnTo>
                    <a:pt x="108" y="655"/>
                  </a:lnTo>
                  <a:lnTo>
                    <a:pt x="110" y="653"/>
                  </a:lnTo>
                  <a:lnTo>
                    <a:pt x="103" y="646"/>
                  </a:lnTo>
                  <a:lnTo>
                    <a:pt x="104" y="646"/>
                  </a:lnTo>
                  <a:lnTo>
                    <a:pt x="103" y="645"/>
                  </a:lnTo>
                  <a:lnTo>
                    <a:pt x="102" y="645"/>
                  </a:lnTo>
                  <a:lnTo>
                    <a:pt x="100" y="645"/>
                  </a:lnTo>
                  <a:lnTo>
                    <a:pt x="100" y="644"/>
                  </a:lnTo>
                  <a:lnTo>
                    <a:pt x="102" y="642"/>
                  </a:lnTo>
                  <a:lnTo>
                    <a:pt x="100" y="641"/>
                  </a:lnTo>
                  <a:lnTo>
                    <a:pt x="99" y="638"/>
                  </a:lnTo>
                  <a:lnTo>
                    <a:pt x="99" y="632"/>
                  </a:lnTo>
                  <a:lnTo>
                    <a:pt x="100" y="630"/>
                  </a:lnTo>
                  <a:lnTo>
                    <a:pt x="102" y="630"/>
                  </a:lnTo>
                  <a:lnTo>
                    <a:pt x="102" y="629"/>
                  </a:lnTo>
                  <a:lnTo>
                    <a:pt x="100" y="626"/>
                  </a:lnTo>
                  <a:lnTo>
                    <a:pt x="95" y="625"/>
                  </a:lnTo>
                  <a:lnTo>
                    <a:pt x="94" y="625"/>
                  </a:lnTo>
                  <a:lnTo>
                    <a:pt x="92" y="623"/>
                  </a:lnTo>
                  <a:lnTo>
                    <a:pt x="91" y="624"/>
                  </a:lnTo>
                  <a:lnTo>
                    <a:pt x="90" y="625"/>
                  </a:lnTo>
                  <a:lnTo>
                    <a:pt x="90" y="623"/>
                  </a:lnTo>
                  <a:lnTo>
                    <a:pt x="90" y="621"/>
                  </a:lnTo>
                  <a:lnTo>
                    <a:pt x="90" y="617"/>
                  </a:lnTo>
                  <a:lnTo>
                    <a:pt x="88" y="613"/>
                  </a:lnTo>
                  <a:lnTo>
                    <a:pt x="87" y="612"/>
                  </a:lnTo>
                  <a:lnTo>
                    <a:pt x="86" y="611"/>
                  </a:lnTo>
                  <a:lnTo>
                    <a:pt x="87" y="605"/>
                  </a:lnTo>
                  <a:lnTo>
                    <a:pt x="88" y="604"/>
                  </a:lnTo>
                  <a:lnTo>
                    <a:pt x="90" y="605"/>
                  </a:lnTo>
                  <a:lnTo>
                    <a:pt x="96" y="607"/>
                  </a:lnTo>
                  <a:lnTo>
                    <a:pt x="99" y="603"/>
                  </a:lnTo>
                  <a:lnTo>
                    <a:pt x="98" y="601"/>
                  </a:lnTo>
                  <a:lnTo>
                    <a:pt x="95" y="599"/>
                  </a:lnTo>
                  <a:lnTo>
                    <a:pt x="94" y="599"/>
                  </a:lnTo>
                  <a:lnTo>
                    <a:pt x="94" y="597"/>
                  </a:lnTo>
                  <a:lnTo>
                    <a:pt x="94" y="596"/>
                  </a:lnTo>
                  <a:lnTo>
                    <a:pt x="92" y="596"/>
                  </a:lnTo>
                  <a:lnTo>
                    <a:pt x="88" y="597"/>
                  </a:lnTo>
                  <a:lnTo>
                    <a:pt x="87" y="597"/>
                  </a:lnTo>
                  <a:lnTo>
                    <a:pt x="83" y="594"/>
                  </a:lnTo>
                  <a:lnTo>
                    <a:pt x="79" y="591"/>
                  </a:lnTo>
                  <a:lnTo>
                    <a:pt x="74" y="591"/>
                  </a:lnTo>
                  <a:lnTo>
                    <a:pt x="73" y="591"/>
                  </a:lnTo>
                  <a:lnTo>
                    <a:pt x="71" y="592"/>
                  </a:lnTo>
                  <a:lnTo>
                    <a:pt x="69" y="594"/>
                  </a:lnTo>
                  <a:lnTo>
                    <a:pt x="69" y="592"/>
                  </a:lnTo>
                  <a:lnTo>
                    <a:pt x="69" y="591"/>
                  </a:lnTo>
                  <a:lnTo>
                    <a:pt x="67" y="588"/>
                  </a:lnTo>
                  <a:lnTo>
                    <a:pt x="65" y="587"/>
                  </a:lnTo>
                  <a:lnTo>
                    <a:pt x="59" y="587"/>
                  </a:lnTo>
                  <a:lnTo>
                    <a:pt x="57" y="586"/>
                  </a:lnTo>
                  <a:lnTo>
                    <a:pt x="54" y="584"/>
                  </a:lnTo>
                  <a:lnTo>
                    <a:pt x="53" y="586"/>
                  </a:lnTo>
                  <a:lnTo>
                    <a:pt x="53" y="587"/>
                  </a:lnTo>
                  <a:lnTo>
                    <a:pt x="50" y="587"/>
                  </a:lnTo>
                  <a:lnTo>
                    <a:pt x="46" y="586"/>
                  </a:lnTo>
                  <a:lnTo>
                    <a:pt x="45" y="586"/>
                  </a:lnTo>
                  <a:lnTo>
                    <a:pt x="40" y="587"/>
                  </a:lnTo>
                  <a:lnTo>
                    <a:pt x="37" y="587"/>
                  </a:lnTo>
                  <a:lnTo>
                    <a:pt x="36" y="586"/>
                  </a:lnTo>
                  <a:lnTo>
                    <a:pt x="33" y="582"/>
                  </a:lnTo>
                  <a:lnTo>
                    <a:pt x="32" y="579"/>
                  </a:lnTo>
                  <a:lnTo>
                    <a:pt x="29" y="576"/>
                  </a:lnTo>
                  <a:lnTo>
                    <a:pt x="28" y="568"/>
                  </a:lnTo>
                  <a:lnTo>
                    <a:pt x="28" y="566"/>
                  </a:lnTo>
                  <a:lnTo>
                    <a:pt x="28" y="565"/>
                  </a:lnTo>
                  <a:lnTo>
                    <a:pt x="29" y="563"/>
                  </a:lnTo>
                  <a:lnTo>
                    <a:pt x="29" y="562"/>
                  </a:lnTo>
                  <a:lnTo>
                    <a:pt x="28" y="558"/>
                  </a:lnTo>
                  <a:lnTo>
                    <a:pt x="26" y="555"/>
                  </a:lnTo>
                  <a:lnTo>
                    <a:pt x="25" y="555"/>
                  </a:lnTo>
                  <a:lnTo>
                    <a:pt x="22" y="553"/>
                  </a:lnTo>
                  <a:lnTo>
                    <a:pt x="22" y="550"/>
                  </a:lnTo>
                  <a:lnTo>
                    <a:pt x="20" y="547"/>
                  </a:lnTo>
                  <a:lnTo>
                    <a:pt x="18" y="542"/>
                  </a:lnTo>
                  <a:lnTo>
                    <a:pt x="18" y="538"/>
                  </a:lnTo>
                  <a:lnTo>
                    <a:pt x="16" y="537"/>
                  </a:lnTo>
                  <a:lnTo>
                    <a:pt x="13" y="537"/>
                  </a:lnTo>
                  <a:lnTo>
                    <a:pt x="12" y="535"/>
                  </a:lnTo>
                  <a:lnTo>
                    <a:pt x="11" y="534"/>
                  </a:lnTo>
                  <a:lnTo>
                    <a:pt x="7" y="530"/>
                  </a:lnTo>
                  <a:lnTo>
                    <a:pt x="7" y="528"/>
                  </a:lnTo>
                  <a:lnTo>
                    <a:pt x="7" y="526"/>
                  </a:lnTo>
                  <a:lnTo>
                    <a:pt x="7" y="522"/>
                  </a:lnTo>
                  <a:lnTo>
                    <a:pt x="5" y="520"/>
                  </a:lnTo>
                  <a:lnTo>
                    <a:pt x="4" y="517"/>
                  </a:lnTo>
                  <a:lnTo>
                    <a:pt x="5" y="509"/>
                  </a:lnTo>
                  <a:lnTo>
                    <a:pt x="8" y="506"/>
                  </a:lnTo>
                  <a:lnTo>
                    <a:pt x="7" y="504"/>
                  </a:lnTo>
                  <a:lnTo>
                    <a:pt x="5" y="503"/>
                  </a:lnTo>
                  <a:lnTo>
                    <a:pt x="7" y="499"/>
                  </a:lnTo>
                  <a:lnTo>
                    <a:pt x="9" y="499"/>
                  </a:lnTo>
                  <a:lnTo>
                    <a:pt x="11" y="499"/>
                  </a:lnTo>
                  <a:lnTo>
                    <a:pt x="16" y="493"/>
                  </a:lnTo>
                  <a:lnTo>
                    <a:pt x="20" y="489"/>
                  </a:lnTo>
                  <a:lnTo>
                    <a:pt x="24" y="484"/>
                  </a:lnTo>
                  <a:lnTo>
                    <a:pt x="24" y="479"/>
                  </a:lnTo>
                  <a:lnTo>
                    <a:pt x="24" y="475"/>
                  </a:lnTo>
                  <a:lnTo>
                    <a:pt x="21" y="472"/>
                  </a:lnTo>
                  <a:lnTo>
                    <a:pt x="18" y="471"/>
                  </a:lnTo>
                  <a:lnTo>
                    <a:pt x="15" y="470"/>
                  </a:lnTo>
                  <a:lnTo>
                    <a:pt x="16" y="467"/>
                  </a:lnTo>
                  <a:lnTo>
                    <a:pt x="15" y="467"/>
                  </a:lnTo>
                  <a:lnTo>
                    <a:pt x="15" y="464"/>
                  </a:lnTo>
                  <a:lnTo>
                    <a:pt x="17" y="460"/>
                  </a:lnTo>
                  <a:lnTo>
                    <a:pt x="18" y="459"/>
                  </a:lnTo>
                  <a:lnTo>
                    <a:pt x="22" y="458"/>
                  </a:lnTo>
                  <a:lnTo>
                    <a:pt x="24" y="455"/>
                  </a:lnTo>
                  <a:lnTo>
                    <a:pt x="21" y="454"/>
                  </a:lnTo>
                  <a:lnTo>
                    <a:pt x="18" y="455"/>
                  </a:lnTo>
                  <a:lnTo>
                    <a:pt x="16" y="455"/>
                  </a:lnTo>
                  <a:lnTo>
                    <a:pt x="16" y="452"/>
                  </a:lnTo>
                  <a:lnTo>
                    <a:pt x="13" y="451"/>
                  </a:lnTo>
                  <a:lnTo>
                    <a:pt x="12" y="451"/>
                  </a:lnTo>
                  <a:lnTo>
                    <a:pt x="12" y="450"/>
                  </a:lnTo>
                  <a:lnTo>
                    <a:pt x="12" y="447"/>
                  </a:lnTo>
                  <a:lnTo>
                    <a:pt x="8" y="447"/>
                  </a:lnTo>
                  <a:lnTo>
                    <a:pt x="7" y="447"/>
                  </a:lnTo>
                  <a:lnTo>
                    <a:pt x="7" y="445"/>
                  </a:lnTo>
                  <a:lnTo>
                    <a:pt x="0" y="435"/>
                  </a:lnTo>
                  <a:lnTo>
                    <a:pt x="3" y="435"/>
                  </a:lnTo>
                  <a:lnTo>
                    <a:pt x="4" y="434"/>
                  </a:lnTo>
                  <a:lnTo>
                    <a:pt x="8" y="434"/>
                  </a:lnTo>
                  <a:lnTo>
                    <a:pt x="9" y="433"/>
                  </a:lnTo>
                  <a:lnTo>
                    <a:pt x="11" y="434"/>
                  </a:lnTo>
                  <a:lnTo>
                    <a:pt x="11" y="435"/>
                  </a:lnTo>
                  <a:lnTo>
                    <a:pt x="20" y="433"/>
                  </a:lnTo>
                  <a:lnTo>
                    <a:pt x="21" y="430"/>
                  </a:lnTo>
                  <a:lnTo>
                    <a:pt x="21" y="429"/>
                  </a:lnTo>
                  <a:lnTo>
                    <a:pt x="22" y="429"/>
                  </a:lnTo>
                  <a:lnTo>
                    <a:pt x="25" y="427"/>
                  </a:lnTo>
                  <a:lnTo>
                    <a:pt x="24" y="423"/>
                  </a:lnTo>
                  <a:lnTo>
                    <a:pt x="22" y="421"/>
                  </a:lnTo>
                  <a:lnTo>
                    <a:pt x="25" y="419"/>
                  </a:lnTo>
                  <a:lnTo>
                    <a:pt x="26" y="419"/>
                  </a:lnTo>
                  <a:lnTo>
                    <a:pt x="28" y="419"/>
                  </a:lnTo>
                  <a:lnTo>
                    <a:pt x="36" y="417"/>
                  </a:lnTo>
                  <a:lnTo>
                    <a:pt x="41" y="417"/>
                  </a:lnTo>
                  <a:lnTo>
                    <a:pt x="48" y="417"/>
                  </a:lnTo>
                  <a:lnTo>
                    <a:pt x="50" y="418"/>
                  </a:lnTo>
                  <a:lnTo>
                    <a:pt x="51" y="418"/>
                  </a:lnTo>
                  <a:lnTo>
                    <a:pt x="53" y="418"/>
                  </a:lnTo>
                  <a:lnTo>
                    <a:pt x="55" y="417"/>
                  </a:lnTo>
                  <a:lnTo>
                    <a:pt x="61" y="417"/>
                  </a:lnTo>
                  <a:lnTo>
                    <a:pt x="69" y="417"/>
                  </a:lnTo>
                  <a:lnTo>
                    <a:pt x="73" y="417"/>
                  </a:lnTo>
                  <a:lnTo>
                    <a:pt x="77" y="415"/>
                  </a:lnTo>
                  <a:lnTo>
                    <a:pt x="80" y="413"/>
                  </a:lnTo>
                  <a:lnTo>
                    <a:pt x="99" y="413"/>
                  </a:lnTo>
                  <a:lnTo>
                    <a:pt x="103" y="413"/>
                  </a:lnTo>
                  <a:lnTo>
                    <a:pt x="106" y="406"/>
                  </a:lnTo>
                  <a:lnTo>
                    <a:pt x="106" y="402"/>
                  </a:lnTo>
                  <a:lnTo>
                    <a:pt x="104" y="401"/>
                  </a:lnTo>
                  <a:lnTo>
                    <a:pt x="98" y="398"/>
                  </a:lnTo>
                  <a:lnTo>
                    <a:pt x="98" y="397"/>
                  </a:lnTo>
                  <a:lnTo>
                    <a:pt x="98" y="394"/>
                  </a:lnTo>
                  <a:lnTo>
                    <a:pt x="103" y="393"/>
                  </a:lnTo>
                  <a:lnTo>
                    <a:pt x="107" y="393"/>
                  </a:lnTo>
                  <a:lnTo>
                    <a:pt x="115" y="386"/>
                  </a:lnTo>
                  <a:lnTo>
                    <a:pt x="116" y="385"/>
                  </a:lnTo>
                  <a:lnTo>
                    <a:pt x="117" y="384"/>
                  </a:lnTo>
                  <a:lnTo>
                    <a:pt x="120" y="383"/>
                  </a:lnTo>
                  <a:lnTo>
                    <a:pt x="123" y="380"/>
                  </a:lnTo>
                  <a:lnTo>
                    <a:pt x="124" y="376"/>
                  </a:lnTo>
                  <a:lnTo>
                    <a:pt x="125" y="375"/>
                  </a:lnTo>
                  <a:lnTo>
                    <a:pt x="127" y="372"/>
                  </a:lnTo>
                  <a:lnTo>
                    <a:pt x="125" y="371"/>
                  </a:lnTo>
                  <a:lnTo>
                    <a:pt x="127" y="368"/>
                  </a:lnTo>
                  <a:lnTo>
                    <a:pt x="127" y="365"/>
                  </a:lnTo>
                  <a:lnTo>
                    <a:pt x="124" y="365"/>
                  </a:lnTo>
                  <a:lnTo>
                    <a:pt x="121" y="365"/>
                  </a:lnTo>
                  <a:lnTo>
                    <a:pt x="117" y="363"/>
                  </a:lnTo>
                  <a:lnTo>
                    <a:pt x="116" y="360"/>
                  </a:lnTo>
                  <a:lnTo>
                    <a:pt x="116" y="354"/>
                  </a:lnTo>
                  <a:lnTo>
                    <a:pt x="117" y="354"/>
                  </a:lnTo>
                  <a:lnTo>
                    <a:pt x="119" y="354"/>
                  </a:lnTo>
                  <a:lnTo>
                    <a:pt x="119" y="351"/>
                  </a:lnTo>
                  <a:lnTo>
                    <a:pt x="119" y="350"/>
                  </a:lnTo>
                  <a:lnTo>
                    <a:pt x="121" y="348"/>
                  </a:lnTo>
                  <a:lnTo>
                    <a:pt x="123" y="347"/>
                  </a:lnTo>
                  <a:lnTo>
                    <a:pt x="125" y="347"/>
                  </a:lnTo>
                  <a:lnTo>
                    <a:pt x="131" y="346"/>
                  </a:lnTo>
                  <a:lnTo>
                    <a:pt x="132" y="343"/>
                  </a:lnTo>
                  <a:lnTo>
                    <a:pt x="133" y="340"/>
                  </a:lnTo>
                  <a:lnTo>
                    <a:pt x="131" y="336"/>
                  </a:lnTo>
                  <a:lnTo>
                    <a:pt x="128" y="336"/>
                  </a:lnTo>
                  <a:lnTo>
                    <a:pt x="127" y="336"/>
                  </a:lnTo>
                  <a:lnTo>
                    <a:pt x="125" y="331"/>
                  </a:lnTo>
                  <a:lnTo>
                    <a:pt x="125" y="330"/>
                  </a:lnTo>
                  <a:lnTo>
                    <a:pt x="124" y="326"/>
                  </a:lnTo>
                  <a:lnTo>
                    <a:pt x="123" y="323"/>
                  </a:lnTo>
                  <a:lnTo>
                    <a:pt x="121" y="325"/>
                  </a:lnTo>
                  <a:lnTo>
                    <a:pt x="120" y="325"/>
                  </a:lnTo>
                  <a:lnTo>
                    <a:pt x="115" y="315"/>
                  </a:lnTo>
                  <a:lnTo>
                    <a:pt x="119" y="313"/>
                  </a:lnTo>
                  <a:lnTo>
                    <a:pt x="121" y="311"/>
                  </a:lnTo>
                  <a:lnTo>
                    <a:pt x="121" y="309"/>
                  </a:lnTo>
                  <a:lnTo>
                    <a:pt x="115" y="302"/>
                  </a:lnTo>
                  <a:lnTo>
                    <a:pt x="113" y="301"/>
                  </a:lnTo>
                  <a:lnTo>
                    <a:pt x="112" y="301"/>
                  </a:lnTo>
                  <a:lnTo>
                    <a:pt x="112" y="299"/>
                  </a:lnTo>
                  <a:lnTo>
                    <a:pt x="112" y="297"/>
                  </a:lnTo>
                  <a:lnTo>
                    <a:pt x="111" y="297"/>
                  </a:lnTo>
                  <a:lnTo>
                    <a:pt x="108" y="298"/>
                  </a:lnTo>
                  <a:lnTo>
                    <a:pt x="108" y="297"/>
                  </a:lnTo>
                  <a:lnTo>
                    <a:pt x="107" y="294"/>
                  </a:lnTo>
                  <a:lnTo>
                    <a:pt x="116" y="293"/>
                  </a:lnTo>
                  <a:lnTo>
                    <a:pt x="120" y="293"/>
                  </a:lnTo>
                  <a:lnTo>
                    <a:pt x="121" y="293"/>
                  </a:lnTo>
                  <a:lnTo>
                    <a:pt x="125" y="290"/>
                  </a:lnTo>
                  <a:lnTo>
                    <a:pt x="128" y="286"/>
                  </a:lnTo>
                  <a:lnTo>
                    <a:pt x="128" y="281"/>
                  </a:lnTo>
                  <a:lnTo>
                    <a:pt x="123" y="277"/>
                  </a:lnTo>
                  <a:lnTo>
                    <a:pt x="121" y="276"/>
                  </a:lnTo>
                  <a:lnTo>
                    <a:pt x="116" y="274"/>
                  </a:lnTo>
                  <a:lnTo>
                    <a:pt x="115" y="270"/>
                  </a:lnTo>
                  <a:lnTo>
                    <a:pt x="111" y="266"/>
                  </a:lnTo>
                  <a:lnTo>
                    <a:pt x="108" y="263"/>
                  </a:lnTo>
                  <a:lnTo>
                    <a:pt x="106" y="260"/>
                  </a:lnTo>
                  <a:lnTo>
                    <a:pt x="103" y="257"/>
                  </a:lnTo>
                  <a:lnTo>
                    <a:pt x="102" y="256"/>
                  </a:lnTo>
                  <a:lnTo>
                    <a:pt x="96" y="248"/>
                  </a:lnTo>
                  <a:lnTo>
                    <a:pt x="94" y="245"/>
                  </a:lnTo>
                  <a:lnTo>
                    <a:pt x="94" y="241"/>
                  </a:lnTo>
                  <a:lnTo>
                    <a:pt x="94" y="239"/>
                  </a:lnTo>
                  <a:lnTo>
                    <a:pt x="95" y="239"/>
                  </a:lnTo>
                  <a:lnTo>
                    <a:pt x="95" y="237"/>
                  </a:lnTo>
                  <a:lnTo>
                    <a:pt x="96" y="232"/>
                  </a:lnTo>
                  <a:lnTo>
                    <a:pt x="98" y="231"/>
                  </a:lnTo>
                  <a:lnTo>
                    <a:pt x="99" y="230"/>
                  </a:lnTo>
                  <a:lnTo>
                    <a:pt x="103" y="228"/>
                  </a:lnTo>
                  <a:lnTo>
                    <a:pt x="106" y="230"/>
                  </a:lnTo>
                  <a:lnTo>
                    <a:pt x="112" y="230"/>
                  </a:lnTo>
                  <a:lnTo>
                    <a:pt x="100" y="215"/>
                  </a:lnTo>
                  <a:lnTo>
                    <a:pt x="99" y="214"/>
                  </a:lnTo>
                  <a:lnTo>
                    <a:pt x="98" y="211"/>
                  </a:lnTo>
                  <a:lnTo>
                    <a:pt x="95" y="207"/>
                  </a:lnTo>
                  <a:lnTo>
                    <a:pt x="94" y="202"/>
                  </a:lnTo>
                  <a:lnTo>
                    <a:pt x="95" y="197"/>
                  </a:lnTo>
                  <a:lnTo>
                    <a:pt x="95" y="195"/>
                  </a:lnTo>
                  <a:lnTo>
                    <a:pt x="96" y="194"/>
                  </a:lnTo>
                  <a:lnTo>
                    <a:pt x="95" y="194"/>
                  </a:lnTo>
                  <a:lnTo>
                    <a:pt x="94" y="191"/>
                  </a:lnTo>
                  <a:lnTo>
                    <a:pt x="99" y="187"/>
                  </a:lnTo>
                  <a:lnTo>
                    <a:pt x="103" y="185"/>
                  </a:lnTo>
                  <a:lnTo>
                    <a:pt x="103" y="178"/>
                  </a:lnTo>
                  <a:lnTo>
                    <a:pt x="102" y="177"/>
                  </a:lnTo>
                  <a:lnTo>
                    <a:pt x="96" y="179"/>
                  </a:lnTo>
                  <a:lnTo>
                    <a:pt x="95" y="179"/>
                  </a:lnTo>
                  <a:lnTo>
                    <a:pt x="95" y="182"/>
                  </a:lnTo>
                  <a:lnTo>
                    <a:pt x="90" y="183"/>
                  </a:lnTo>
                  <a:lnTo>
                    <a:pt x="90" y="182"/>
                  </a:lnTo>
                  <a:lnTo>
                    <a:pt x="88" y="178"/>
                  </a:lnTo>
                  <a:lnTo>
                    <a:pt x="87" y="178"/>
                  </a:lnTo>
                  <a:lnTo>
                    <a:pt x="86" y="177"/>
                  </a:lnTo>
                  <a:lnTo>
                    <a:pt x="86" y="174"/>
                  </a:lnTo>
                  <a:lnTo>
                    <a:pt x="83" y="170"/>
                  </a:lnTo>
                  <a:lnTo>
                    <a:pt x="82" y="168"/>
                  </a:lnTo>
                  <a:lnTo>
                    <a:pt x="80" y="166"/>
                  </a:lnTo>
                  <a:lnTo>
                    <a:pt x="79" y="164"/>
                  </a:lnTo>
                  <a:lnTo>
                    <a:pt x="78" y="161"/>
                  </a:lnTo>
                  <a:lnTo>
                    <a:pt x="77" y="158"/>
                  </a:lnTo>
                  <a:lnTo>
                    <a:pt x="74" y="156"/>
                  </a:lnTo>
                  <a:lnTo>
                    <a:pt x="69" y="148"/>
                  </a:lnTo>
                  <a:lnTo>
                    <a:pt x="67" y="145"/>
                  </a:lnTo>
                  <a:lnTo>
                    <a:pt x="67" y="144"/>
                  </a:lnTo>
                  <a:lnTo>
                    <a:pt x="67" y="143"/>
                  </a:lnTo>
                  <a:lnTo>
                    <a:pt x="65" y="139"/>
                  </a:lnTo>
                  <a:lnTo>
                    <a:pt x="61" y="140"/>
                  </a:lnTo>
                  <a:lnTo>
                    <a:pt x="58" y="140"/>
                  </a:lnTo>
                  <a:lnTo>
                    <a:pt x="57" y="132"/>
                  </a:lnTo>
                  <a:lnTo>
                    <a:pt x="57" y="128"/>
                  </a:lnTo>
                  <a:lnTo>
                    <a:pt x="57" y="125"/>
                  </a:lnTo>
                  <a:lnTo>
                    <a:pt x="55" y="124"/>
                  </a:lnTo>
                  <a:lnTo>
                    <a:pt x="53" y="123"/>
                  </a:lnTo>
                  <a:lnTo>
                    <a:pt x="51" y="119"/>
                  </a:lnTo>
                  <a:lnTo>
                    <a:pt x="48" y="112"/>
                  </a:lnTo>
                  <a:lnTo>
                    <a:pt x="48" y="110"/>
                  </a:lnTo>
                  <a:lnTo>
                    <a:pt x="48" y="107"/>
                  </a:lnTo>
                  <a:lnTo>
                    <a:pt x="48" y="104"/>
                  </a:lnTo>
                  <a:lnTo>
                    <a:pt x="49" y="102"/>
                  </a:lnTo>
                  <a:lnTo>
                    <a:pt x="48" y="96"/>
                  </a:lnTo>
                  <a:lnTo>
                    <a:pt x="50" y="91"/>
                  </a:lnTo>
                  <a:lnTo>
                    <a:pt x="50" y="90"/>
                  </a:lnTo>
                  <a:lnTo>
                    <a:pt x="50" y="87"/>
                  </a:lnTo>
                  <a:lnTo>
                    <a:pt x="57" y="86"/>
                  </a:lnTo>
                  <a:lnTo>
                    <a:pt x="58" y="84"/>
                  </a:lnTo>
                  <a:lnTo>
                    <a:pt x="62" y="84"/>
                  </a:lnTo>
                  <a:lnTo>
                    <a:pt x="66" y="86"/>
                  </a:lnTo>
                  <a:lnTo>
                    <a:pt x="69" y="83"/>
                  </a:lnTo>
                  <a:lnTo>
                    <a:pt x="73" y="83"/>
                  </a:lnTo>
                  <a:lnTo>
                    <a:pt x="75" y="82"/>
                  </a:lnTo>
                  <a:lnTo>
                    <a:pt x="77" y="84"/>
                  </a:lnTo>
                  <a:lnTo>
                    <a:pt x="78" y="86"/>
                  </a:lnTo>
                  <a:lnTo>
                    <a:pt x="80" y="86"/>
                  </a:lnTo>
                  <a:lnTo>
                    <a:pt x="82" y="84"/>
                  </a:lnTo>
                  <a:lnTo>
                    <a:pt x="82" y="82"/>
                  </a:lnTo>
                  <a:lnTo>
                    <a:pt x="84" y="82"/>
                  </a:lnTo>
                  <a:lnTo>
                    <a:pt x="90" y="82"/>
                  </a:lnTo>
                  <a:lnTo>
                    <a:pt x="92" y="82"/>
                  </a:lnTo>
                  <a:lnTo>
                    <a:pt x="94" y="81"/>
                  </a:lnTo>
                  <a:lnTo>
                    <a:pt x="95" y="78"/>
                  </a:lnTo>
                  <a:lnTo>
                    <a:pt x="100" y="71"/>
                  </a:lnTo>
                  <a:lnTo>
                    <a:pt x="102" y="71"/>
                  </a:lnTo>
                  <a:lnTo>
                    <a:pt x="103" y="71"/>
                  </a:lnTo>
                  <a:lnTo>
                    <a:pt x="104" y="70"/>
                  </a:lnTo>
                  <a:lnTo>
                    <a:pt x="106" y="67"/>
                  </a:lnTo>
                  <a:lnTo>
                    <a:pt x="106" y="66"/>
                  </a:lnTo>
                  <a:lnTo>
                    <a:pt x="106" y="63"/>
                  </a:lnTo>
                  <a:lnTo>
                    <a:pt x="106" y="59"/>
                  </a:lnTo>
                  <a:lnTo>
                    <a:pt x="108" y="57"/>
                  </a:lnTo>
                  <a:lnTo>
                    <a:pt x="111" y="58"/>
                  </a:lnTo>
                  <a:lnTo>
                    <a:pt x="119" y="57"/>
                  </a:lnTo>
                  <a:lnTo>
                    <a:pt x="121" y="57"/>
                  </a:lnTo>
                  <a:lnTo>
                    <a:pt x="124" y="58"/>
                  </a:lnTo>
                  <a:lnTo>
                    <a:pt x="131" y="55"/>
                  </a:lnTo>
                  <a:lnTo>
                    <a:pt x="132" y="57"/>
                  </a:lnTo>
                  <a:lnTo>
                    <a:pt x="132" y="58"/>
                  </a:lnTo>
                  <a:lnTo>
                    <a:pt x="132" y="62"/>
                  </a:lnTo>
                  <a:lnTo>
                    <a:pt x="135" y="63"/>
                  </a:lnTo>
                  <a:lnTo>
                    <a:pt x="144" y="62"/>
                  </a:lnTo>
                  <a:lnTo>
                    <a:pt x="146" y="61"/>
                  </a:lnTo>
                  <a:lnTo>
                    <a:pt x="146" y="59"/>
                  </a:lnTo>
                  <a:lnTo>
                    <a:pt x="148" y="59"/>
                  </a:lnTo>
                  <a:lnTo>
                    <a:pt x="161" y="62"/>
                  </a:lnTo>
                  <a:lnTo>
                    <a:pt x="162" y="62"/>
                  </a:lnTo>
                  <a:lnTo>
                    <a:pt x="164" y="63"/>
                  </a:lnTo>
                  <a:lnTo>
                    <a:pt x="164" y="65"/>
                  </a:lnTo>
                  <a:lnTo>
                    <a:pt x="165" y="65"/>
                  </a:lnTo>
                  <a:lnTo>
                    <a:pt x="166" y="65"/>
                  </a:lnTo>
                  <a:lnTo>
                    <a:pt x="168" y="67"/>
                  </a:lnTo>
                  <a:lnTo>
                    <a:pt x="169" y="70"/>
                  </a:lnTo>
                  <a:lnTo>
                    <a:pt x="175" y="70"/>
                  </a:lnTo>
                  <a:lnTo>
                    <a:pt x="177" y="67"/>
                  </a:lnTo>
                  <a:lnTo>
                    <a:pt x="178" y="66"/>
                  </a:lnTo>
                  <a:lnTo>
                    <a:pt x="181" y="66"/>
                  </a:lnTo>
                  <a:lnTo>
                    <a:pt x="182" y="67"/>
                  </a:lnTo>
                  <a:lnTo>
                    <a:pt x="183" y="69"/>
                  </a:lnTo>
                  <a:lnTo>
                    <a:pt x="183" y="71"/>
                  </a:lnTo>
                  <a:lnTo>
                    <a:pt x="186" y="70"/>
                  </a:lnTo>
                  <a:lnTo>
                    <a:pt x="190" y="67"/>
                  </a:lnTo>
                  <a:lnTo>
                    <a:pt x="193" y="66"/>
                  </a:lnTo>
                  <a:lnTo>
                    <a:pt x="195" y="65"/>
                  </a:lnTo>
                  <a:lnTo>
                    <a:pt x="197" y="65"/>
                  </a:lnTo>
                  <a:lnTo>
                    <a:pt x="198" y="63"/>
                  </a:lnTo>
                  <a:lnTo>
                    <a:pt x="202" y="61"/>
                  </a:lnTo>
                  <a:lnTo>
                    <a:pt x="208" y="58"/>
                  </a:lnTo>
                  <a:lnTo>
                    <a:pt x="211" y="58"/>
                  </a:lnTo>
                  <a:lnTo>
                    <a:pt x="212" y="55"/>
                  </a:lnTo>
                  <a:lnTo>
                    <a:pt x="215" y="54"/>
                  </a:lnTo>
                  <a:lnTo>
                    <a:pt x="215" y="53"/>
                  </a:lnTo>
                  <a:lnTo>
                    <a:pt x="218" y="52"/>
                  </a:lnTo>
                  <a:lnTo>
                    <a:pt x="219" y="49"/>
                  </a:lnTo>
                  <a:lnTo>
                    <a:pt x="222" y="46"/>
                  </a:lnTo>
                  <a:lnTo>
                    <a:pt x="223" y="46"/>
                  </a:lnTo>
                  <a:lnTo>
                    <a:pt x="224" y="46"/>
                  </a:lnTo>
                  <a:lnTo>
                    <a:pt x="224" y="45"/>
                  </a:lnTo>
                  <a:lnTo>
                    <a:pt x="226" y="45"/>
                  </a:lnTo>
                  <a:lnTo>
                    <a:pt x="228" y="44"/>
                  </a:lnTo>
                  <a:lnTo>
                    <a:pt x="231" y="44"/>
                  </a:lnTo>
                  <a:lnTo>
                    <a:pt x="233" y="44"/>
                  </a:lnTo>
                  <a:lnTo>
                    <a:pt x="235" y="44"/>
                  </a:lnTo>
                  <a:lnTo>
                    <a:pt x="231" y="36"/>
                  </a:lnTo>
                  <a:lnTo>
                    <a:pt x="232" y="33"/>
                  </a:lnTo>
                  <a:lnTo>
                    <a:pt x="232" y="28"/>
                  </a:lnTo>
                  <a:lnTo>
                    <a:pt x="235" y="20"/>
                  </a:lnTo>
                  <a:lnTo>
                    <a:pt x="236" y="16"/>
                  </a:lnTo>
                  <a:lnTo>
                    <a:pt x="240" y="16"/>
                  </a:lnTo>
                  <a:lnTo>
                    <a:pt x="243" y="19"/>
                  </a:lnTo>
                  <a:lnTo>
                    <a:pt x="244" y="19"/>
                  </a:lnTo>
                  <a:lnTo>
                    <a:pt x="248" y="20"/>
                  </a:lnTo>
                  <a:lnTo>
                    <a:pt x="248" y="17"/>
                  </a:lnTo>
                  <a:lnTo>
                    <a:pt x="247" y="16"/>
                  </a:lnTo>
                  <a:lnTo>
                    <a:pt x="248" y="13"/>
                  </a:lnTo>
                  <a:lnTo>
                    <a:pt x="257" y="3"/>
                  </a:lnTo>
                  <a:lnTo>
                    <a:pt x="265" y="0"/>
                  </a:lnTo>
                  <a:lnTo>
                    <a:pt x="266" y="1"/>
                  </a:lnTo>
                  <a:lnTo>
                    <a:pt x="268" y="3"/>
                  </a:lnTo>
                  <a:lnTo>
                    <a:pt x="264" y="11"/>
                  </a:lnTo>
                  <a:lnTo>
                    <a:pt x="264" y="12"/>
                  </a:lnTo>
                  <a:lnTo>
                    <a:pt x="265" y="13"/>
                  </a:lnTo>
                  <a:close/>
                  <a:moveTo>
                    <a:pt x="434" y="331"/>
                  </a:moveTo>
                  <a:lnTo>
                    <a:pt x="435" y="332"/>
                  </a:lnTo>
                  <a:lnTo>
                    <a:pt x="437" y="332"/>
                  </a:lnTo>
                  <a:lnTo>
                    <a:pt x="435" y="331"/>
                  </a:lnTo>
                  <a:lnTo>
                    <a:pt x="434" y="331"/>
                  </a:lnTo>
                  <a:close/>
                  <a:moveTo>
                    <a:pt x="437" y="334"/>
                  </a:moveTo>
                  <a:lnTo>
                    <a:pt x="438" y="335"/>
                  </a:lnTo>
                  <a:lnTo>
                    <a:pt x="438" y="334"/>
                  </a:lnTo>
                  <a:lnTo>
                    <a:pt x="437" y="334"/>
                  </a:lnTo>
                  <a:close/>
                  <a:moveTo>
                    <a:pt x="235" y="770"/>
                  </a:moveTo>
                  <a:lnTo>
                    <a:pt x="233" y="770"/>
                  </a:lnTo>
                  <a:lnTo>
                    <a:pt x="232" y="769"/>
                  </a:lnTo>
                  <a:lnTo>
                    <a:pt x="235" y="768"/>
                  </a:lnTo>
                  <a:lnTo>
                    <a:pt x="235" y="77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87E066-37C1-8793-87ED-BC0639454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zh-CN" altLang="zh-CN" dirty="0"/>
              <a:t>Germany NUTS Maps</a:t>
            </a:r>
            <a:r>
              <a:rPr lang="en-US" altLang="zh-CN" dirty="0"/>
              <a:t>-Level 1 by different scales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E1F3CCD-83C1-1683-E0B9-0F1920051E53}"/>
              </a:ext>
            </a:extLst>
          </p:cNvPr>
          <p:cNvGrpSpPr/>
          <p:nvPr/>
        </p:nvGrpSpPr>
        <p:grpSpPr>
          <a:xfrm>
            <a:off x="771261" y="1497206"/>
            <a:ext cx="2448977" cy="3325889"/>
            <a:chOff x="2679700" y="4763"/>
            <a:chExt cx="3784600" cy="513397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BF1D911E-DA17-5A74-80A4-BC51EE5490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2288" y="776288"/>
              <a:ext cx="1962150" cy="1712913"/>
            </a:xfrm>
            <a:custGeom>
              <a:avLst/>
              <a:gdLst>
                <a:gd name="T0" fmla="*/ 658 w 1236"/>
                <a:gd name="T1" fmla="*/ 16 h 1079"/>
                <a:gd name="T2" fmla="*/ 779 w 1236"/>
                <a:gd name="T3" fmla="*/ 162 h 1079"/>
                <a:gd name="T4" fmla="*/ 888 w 1236"/>
                <a:gd name="T5" fmla="*/ 206 h 1079"/>
                <a:gd name="T6" fmla="*/ 984 w 1236"/>
                <a:gd name="T7" fmla="*/ 220 h 1079"/>
                <a:gd name="T8" fmla="*/ 1097 w 1236"/>
                <a:gd name="T9" fmla="*/ 265 h 1079"/>
                <a:gd name="T10" fmla="*/ 1171 w 1236"/>
                <a:gd name="T11" fmla="*/ 342 h 1079"/>
                <a:gd name="T12" fmla="*/ 1214 w 1236"/>
                <a:gd name="T13" fmla="*/ 391 h 1079"/>
                <a:gd name="T14" fmla="*/ 1048 w 1236"/>
                <a:gd name="T15" fmla="*/ 432 h 1079"/>
                <a:gd name="T16" fmla="*/ 1080 w 1236"/>
                <a:gd name="T17" fmla="*/ 528 h 1079"/>
                <a:gd name="T18" fmla="*/ 1102 w 1236"/>
                <a:gd name="T19" fmla="*/ 628 h 1079"/>
                <a:gd name="T20" fmla="*/ 1083 w 1236"/>
                <a:gd name="T21" fmla="*/ 762 h 1079"/>
                <a:gd name="T22" fmla="*/ 993 w 1236"/>
                <a:gd name="T23" fmla="*/ 799 h 1079"/>
                <a:gd name="T24" fmla="*/ 1017 w 1236"/>
                <a:gd name="T25" fmla="*/ 933 h 1079"/>
                <a:gd name="T26" fmla="*/ 937 w 1236"/>
                <a:gd name="T27" fmla="*/ 958 h 1079"/>
                <a:gd name="T28" fmla="*/ 785 w 1236"/>
                <a:gd name="T29" fmla="*/ 1034 h 1079"/>
                <a:gd name="T30" fmla="*/ 723 w 1236"/>
                <a:gd name="T31" fmla="*/ 1059 h 1079"/>
                <a:gd name="T32" fmla="*/ 744 w 1236"/>
                <a:gd name="T33" fmla="*/ 971 h 1079"/>
                <a:gd name="T34" fmla="*/ 751 w 1236"/>
                <a:gd name="T35" fmla="*/ 965 h 1079"/>
                <a:gd name="T36" fmla="*/ 685 w 1236"/>
                <a:gd name="T37" fmla="*/ 932 h 1079"/>
                <a:gd name="T38" fmla="*/ 689 w 1236"/>
                <a:gd name="T39" fmla="*/ 852 h 1079"/>
                <a:gd name="T40" fmla="*/ 647 w 1236"/>
                <a:gd name="T41" fmla="*/ 799 h 1079"/>
                <a:gd name="T42" fmla="*/ 585 w 1236"/>
                <a:gd name="T43" fmla="*/ 725 h 1079"/>
                <a:gd name="T44" fmla="*/ 577 w 1236"/>
                <a:gd name="T45" fmla="*/ 675 h 1079"/>
                <a:gd name="T46" fmla="*/ 612 w 1236"/>
                <a:gd name="T47" fmla="*/ 585 h 1079"/>
                <a:gd name="T48" fmla="*/ 509 w 1236"/>
                <a:gd name="T49" fmla="*/ 613 h 1079"/>
                <a:gd name="T50" fmla="*/ 434 w 1236"/>
                <a:gd name="T51" fmla="*/ 595 h 1079"/>
                <a:gd name="T52" fmla="*/ 441 w 1236"/>
                <a:gd name="T53" fmla="*/ 636 h 1079"/>
                <a:gd name="T54" fmla="*/ 394 w 1236"/>
                <a:gd name="T55" fmla="*/ 729 h 1079"/>
                <a:gd name="T56" fmla="*/ 326 w 1236"/>
                <a:gd name="T57" fmla="*/ 728 h 1079"/>
                <a:gd name="T58" fmla="*/ 318 w 1236"/>
                <a:gd name="T59" fmla="*/ 645 h 1079"/>
                <a:gd name="T60" fmla="*/ 247 w 1236"/>
                <a:gd name="T61" fmla="*/ 588 h 1079"/>
                <a:gd name="T62" fmla="*/ 97 w 1236"/>
                <a:gd name="T63" fmla="*/ 671 h 1079"/>
                <a:gd name="T64" fmla="*/ 73 w 1236"/>
                <a:gd name="T65" fmla="*/ 583 h 1079"/>
                <a:gd name="T66" fmla="*/ 5 w 1236"/>
                <a:gd name="T67" fmla="*/ 507 h 1079"/>
                <a:gd name="T68" fmla="*/ 106 w 1236"/>
                <a:gd name="T69" fmla="*/ 424 h 1079"/>
                <a:gd name="T70" fmla="*/ 152 w 1236"/>
                <a:gd name="T71" fmla="*/ 232 h 1079"/>
                <a:gd name="T72" fmla="*/ 106 w 1236"/>
                <a:gd name="T73" fmla="*/ 141 h 1079"/>
                <a:gd name="T74" fmla="*/ 138 w 1236"/>
                <a:gd name="T75" fmla="*/ 96 h 1079"/>
                <a:gd name="T76" fmla="*/ 246 w 1236"/>
                <a:gd name="T77" fmla="*/ 77 h 1079"/>
                <a:gd name="T78" fmla="*/ 364 w 1236"/>
                <a:gd name="T79" fmla="*/ 100 h 1079"/>
                <a:gd name="T80" fmla="*/ 363 w 1236"/>
                <a:gd name="T81" fmla="*/ 175 h 1079"/>
                <a:gd name="T82" fmla="*/ 416 w 1236"/>
                <a:gd name="T83" fmla="*/ 157 h 1079"/>
                <a:gd name="T84" fmla="*/ 463 w 1236"/>
                <a:gd name="T85" fmla="*/ 171 h 1079"/>
                <a:gd name="T86" fmla="*/ 471 w 1236"/>
                <a:gd name="T87" fmla="*/ 116 h 1079"/>
                <a:gd name="T88" fmla="*/ 512 w 1236"/>
                <a:gd name="T89" fmla="*/ 0 h 1079"/>
                <a:gd name="T90" fmla="*/ 577 w 1236"/>
                <a:gd name="T91" fmla="*/ 352 h 1079"/>
                <a:gd name="T92" fmla="*/ 491 w 1236"/>
                <a:gd name="T93" fmla="*/ 299 h 1079"/>
                <a:gd name="T94" fmla="*/ 26 w 1236"/>
                <a:gd name="T95" fmla="*/ 118 h 1079"/>
                <a:gd name="T96" fmla="*/ 79 w 1236"/>
                <a:gd name="T97" fmla="*/ 86 h 1079"/>
                <a:gd name="T98" fmla="*/ 79 w 1236"/>
                <a:gd name="T99" fmla="*/ 86 h 1079"/>
                <a:gd name="T100" fmla="*/ 151 w 1236"/>
                <a:gd name="T101" fmla="*/ 53 h 1079"/>
                <a:gd name="T102" fmla="*/ 208 w 1236"/>
                <a:gd name="T103" fmla="*/ 54 h 1079"/>
                <a:gd name="T104" fmla="*/ 272 w 1236"/>
                <a:gd name="T105" fmla="*/ 52 h 1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36" h="1079">
                  <a:moveTo>
                    <a:pt x="543" y="23"/>
                  </a:moveTo>
                  <a:lnTo>
                    <a:pt x="597" y="27"/>
                  </a:lnTo>
                  <a:lnTo>
                    <a:pt x="615" y="12"/>
                  </a:lnTo>
                  <a:lnTo>
                    <a:pt x="658" y="16"/>
                  </a:lnTo>
                  <a:lnTo>
                    <a:pt x="726" y="120"/>
                  </a:lnTo>
                  <a:lnTo>
                    <a:pt x="734" y="124"/>
                  </a:lnTo>
                  <a:lnTo>
                    <a:pt x="780" y="145"/>
                  </a:lnTo>
                  <a:lnTo>
                    <a:pt x="779" y="162"/>
                  </a:lnTo>
                  <a:lnTo>
                    <a:pt x="800" y="189"/>
                  </a:lnTo>
                  <a:lnTo>
                    <a:pt x="819" y="195"/>
                  </a:lnTo>
                  <a:lnTo>
                    <a:pt x="851" y="183"/>
                  </a:lnTo>
                  <a:lnTo>
                    <a:pt x="888" y="206"/>
                  </a:lnTo>
                  <a:lnTo>
                    <a:pt x="913" y="191"/>
                  </a:lnTo>
                  <a:lnTo>
                    <a:pt x="921" y="195"/>
                  </a:lnTo>
                  <a:lnTo>
                    <a:pt x="952" y="211"/>
                  </a:lnTo>
                  <a:lnTo>
                    <a:pt x="984" y="220"/>
                  </a:lnTo>
                  <a:lnTo>
                    <a:pt x="1010" y="219"/>
                  </a:lnTo>
                  <a:lnTo>
                    <a:pt x="1040" y="241"/>
                  </a:lnTo>
                  <a:lnTo>
                    <a:pt x="1075" y="229"/>
                  </a:lnTo>
                  <a:lnTo>
                    <a:pt x="1097" y="265"/>
                  </a:lnTo>
                  <a:lnTo>
                    <a:pt x="1130" y="294"/>
                  </a:lnTo>
                  <a:lnTo>
                    <a:pt x="1129" y="304"/>
                  </a:lnTo>
                  <a:lnTo>
                    <a:pt x="1152" y="319"/>
                  </a:lnTo>
                  <a:lnTo>
                    <a:pt x="1171" y="342"/>
                  </a:lnTo>
                  <a:lnTo>
                    <a:pt x="1198" y="337"/>
                  </a:lnTo>
                  <a:lnTo>
                    <a:pt x="1236" y="353"/>
                  </a:lnTo>
                  <a:lnTo>
                    <a:pt x="1215" y="369"/>
                  </a:lnTo>
                  <a:lnTo>
                    <a:pt x="1214" y="391"/>
                  </a:lnTo>
                  <a:lnTo>
                    <a:pt x="1163" y="419"/>
                  </a:lnTo>
                  <a:lnTo>
                    <a:pt x="1096" y="408"/>
                  </a:lnTo>
                  <a:lnTo>
                    <a:pt x="1072" y="428"/>
                  </a:lnTo>
                  <a:lnTo>
                    <a:pt x="1048" y="432"/>
                  </a:lnTo>
                  <a:lnTo>
                    <a:pt x="1030" y="437"/>
                  </a:lnTo>
                  <a:lnTo>
                    <a:pt x="1026" y="454"/>
                  </a:lnTo>
                  <a:lnTo>
                    <a:pt x="1065" y="524"/>
                  </a:lnTo>
                  <a:lnTo>
                    <a:pt x="1080" y="528"/>
                  </a:lnTo>
                  <a:lnTo>
                    <a:pt x="1077" y="554"/>
                  </a:lnTo>
                  <a:lnTo>
                    <a:pt x="1090" y="579"/>
                  </a:lnTo>
                  <a:lnTo>
                    <a:pt x="1073" y="588"/>
                  </a:lnTo>
                  <a:lnTo>
                    <a:pt x="1102" y="628"/>
                  </a:lnTo>
                  <a:lnTo>
                    <a:pt x="1094" y="648"/>
                  </a:lnTo>
                  <a:lnTo>
                    <a:pt x="1106" y="684"/>
                  </a:lnTo>
                  <a:lnTo>
                    <a:pt x="1102" y="719"/>
                  </a:lnTo>
                  <a:lnTo>
                    <a:pt x="1083" y="762"/>
                  </a:lnTo>
                  <a:lnTo>
                    <a:pt x="1040" y="766"/>
                  </a:lnTo>
                  <a:lnTo>
                    <a:pt x="1009" y="767"/>
                  </a:lnTo>
                  <a:lnTo>
                    <a:pt x="980" y="784"/>
                  </a:lnTo>
                  <a:lnTo>
                    <a:pt x="993" y="799"/>
                  </a:lnTo>
                  <a:lnTo>
                    <a:pt x="1000" y="831"/>
                  </a:lnTo>
                  <a:lnTo>
                    <a:pt x="987" y="853"/>
                  </a:lnTo>
                  <a:lnTo>
                    <a:pt x="987" y="873"/>
                  </a:lnTo>
                  <a:lnTo>
                    <a:pt x="1017" y="933"/>
                  </a:lnTo>
                  <a:lnTo>
                    <a:pt x="1012" y="936"/>
                  </a:lnTo>
                  <a:lnTo>
                    <a:pt x="1002" y="965"/>
                  </a:lnTo>
                  <a:lnTo>
                    <a:pt x="963" y="962"/>
                  </a:lnTo>
                  <a:lnTo>
                    <a:pt x="937" y="958"/>
                  </a:lnTo>
                  <a:lnTo>
                    <a:pt x="913" y="995"/>
                  </a:lnTo>
                  <a:lnTo>
                    <a:pt x="817" y="1046"/>
                  </a:lnTo>
                  <a:lnTo>
                    <a:pt x="810" y="1030"/>
                  </a:lnTo>
                  <a:lnTo>
                    <a:pt x="785" y="1034"/>
                  </a:lnTo>
                  <a:lnTo>
                    <a:pt x="763" y="1050"/>
                  </a:lnTo>
                  <a:lnTo>
                    <a:pt x="775" y="1067"/>
                  </a:lnTo>
                  <a:lnTo>
                    <a:pt x="767" y="1079"/>
                  </a:lnTo>
                  <a:lnTo>
                    <a:pt x="723" y="1059"/>
                  </a:lnTo>
                  <a:lnTo>
                    <a:pt x="721" y="1055"/>
                  </a:lnTo>
                  <a:lnTo>
                    <a:pt x="742" y="1025"/>
                  </a:lnTo>
                  <a:lnTo>
                    <a:pt x="733" y="987"/>
                  </a:lnTo>
                  <a:lnTo>
                    <a:pt x="744" y="971"/>
                  </a:lnTo>
                  <a:lnTo>
                    <a:pt x="740" y="965"/>
                  </a:lnTo>
                  <a:lnTo>
                    <a:pt x="740" y="961"/>
                  </a:lnTo>
                  <a:lnTo>
                    <a:pt x="743" y="961"/>
                  </a:lnTo>
                  <a:lnTo>
                    <a:pt x="751" y="965"/>
                  </a:lnTo>
                  <a:lnTo>
                    <a:pt x="755" y="961"/>
                  </a:lnTo>
                  <a:lnTo>
                    <a:pt x="738" y="940"/>
                  </a:lnTo>
                  <a:lnTo>
                    <a:pt x="692" y="930"/>
                  </a:lnTo>
                  <a:lnTo>
                    <a:pt x="685" y="932"/>
                  </a:lnTo>
                  <a:lnTo>
                    <a:pt x="679" y="929"/>
                  </a:lnTo>
                  <a:lnTo>
                    <a:pt x="679" y="892"/>
                  </a:lnTo>
                  <a:lnTo>
                    <a:pt x="690" y="873"/>
                  </a:lnTo>
                  <a:lnTo>
                    <a:pt x="689" y="852"/>
                  </a:lnTo>
                  <a:lnTo>
                    <a:pt x="662" y="846"/>
                  </a:lnTo>
                  <a:lnTo>
                    <a:pt x="665" y="832"/>
                  </a:lnTo>
                  <a:lnTo>
                    <a:pt x="659" y="817"/>
                  </a:lnTo>
                  <a:lnTo>
                    <a:pt x="647" y="799"/>
                  </a:lnTo>
                  <a:lnTo>
                    <a:pt x="630" y="798"/>
                  </a:lnTo>
                  <a:lnTo>
                    <a:pt x="619" y="744"/>
                  </a:lnTo>
                  <a:lnTo>
                    <a:pt x="615" y="732"/>
                  </a:lnTo>
                  <a:lnTo>
                    <a:pt x="585" y="725"/>
                  </a:lnTo>
                  <a:lnTo>
                    <a:pt x="580" y="707"/>
                  </a:lnTo>
                  <a:lnTo>
                    <a:pt x="590" y="707"/>
                  </a:lnTo>
                  <a:lnTo>
                    <a:pt x="594" y="694"/>
                  </a:lnTo>
                  <a:lnTo>
                    <a:pt x="577" y="675"/>
                  </a:lnTo>
                  <a:lnTo>
                    <a:pt x="581" y="654"/>
                  </a:lnTo>
                  <a:lnTo>
                    <a:pt x="602" y="628"/>
                  </a:lnTo>
                  <a:lnTo>
                    <a:pt x="614" y="613"/>
                  </a:lnTo>
                  <a:lnTo>
                    <a:pt x="612" y="585"/>
                  </a:lnTo>
                  <a:lnTo>
                    <a:pt x="601" y="579"/>
                  </a:lnTo>
                  <a:lnTo>
                    <a:pt x="567" y="615"/>
                  </a:lnTo>
                  <a:lnTo>
                    <a:pt x="515" y="620"/>
                  </a:lnTo>
                  <a:lnTo>
                    <a:pt x="509" y="613"/>
                  </a:lnTo>
                  <a:lnTo>
                    <a:pt x="508" y="577"/>
                  </a:lnTo>
                  <a:lnTo>
                    <a:pt x="491" y="566"/>
                  </a:lnTo>
                  <a:lnTo>
                    <a:pt x="455" y="573"/>
                  </a:lnTo>
                  <a:lnTo>
                    <a:pt x="434" y="595"/>
                  </a:lnTo>
                  <a:lnTo>
                    <a:pt x="404" y="592"/>
                  </a:lnTo>
                  <a:lnTo>
                    <a:pt x="413" y="613"/>
                  </a:lnTo>
                  <a:lnTo>
                    <a:pt x="426" y="625"/>
                  </a:lnTo>
                  <a:lnTo>
                    <a:pt x="441" y="636"/>
                  </a:lnTo>
                  <a:lnTo>
                    <a:pt x="446" y="671"/>
                  </a:lnTo>
                  <a:lnTo>
                    <a:pt x="451" y="708"/>
                  </a:lnTo>
                  <a:lnTo>
                    <a:pt x="430" y="734"/>
                  </a:lnTo>
                  <a:lnTo>
                    <a:pt x="394" y="729"/>
                  </a:lnTo>
                  <a:lnTo>
                    <a:pt x="350" y="757"/>
                  </a:lnTo>
                  <a:lnTo>
                    <a:pt x="316" y="762"/>
                  </a:lnTo>
                  <a:lnTo>
                    <a:pt x="296" y="744"/>
                  </a:lnTo>
                  <a:lnTo>
                    <a:pt x="326" y="728"/>
                  </a:lnTo>
                  <a:lnTo>
                    <a:pt x="325" y="709"/>
                  </a:lnTo>
                  <a:lnTo>
                    <a:pt x="304" y="694"/>
                  </a:lnTo>
                  <a:lnTo>
                    <a:pt x="316" y="666"/>
                  </a:lnTo>
                  <a:lnTo>
                    <a:pt x="318" y="645"/>
                  </a:lnTo>
                  <a:lnTo>
                    <a:pt x="308" y="625"/>
                  </a:lnTo>
                  <a:lnTo>
                    <a:pt x="292" y="621"/>
                  </a:lnTo>
                  <a:lnTo>
                    <a:pt x="264" y="615"/>
                  </a:lnTo>
                  <a:lnTo>
                    <a:pt x="247" y="588"/>
                  </a:lnTo>
                  <a:lnTo>
                    <a:pt x="230" y="581"/>
                  </a:lnTo>
                  <a:lnTo>
                    <a:pt x="217" y="619"/>
                  </a:lnTo>
                  <a:lnTo>
                    <a:pt x="154" y="657"/>
                  </a:lnTo>
                  <a:lnTo>
                    <a:pt x="97" y="671"/>
                  </a:lnTo>
                  <a:lnTo>
                    <a:pt x="88" y="671"/>
                  </a:lnTo>
                  <a:lnTo>
                    <a:pt x="81" y="652"/>
                  </a:lnTo>
                  <a:lnTo>
                    <a:pt x="89" y="615"/>
                  </a:lnTo>
                  <a:lnTo>
                    <a:pt x="73" y="583"/>
                  </a:lnTo>
                  <a:lnTo>
                    <a:pt x="0" y="566"/>
                  </a:lnTo>
                  <a:lnTo>
                    <a:pt x="1" y="542"/>
                  </a:lnTo>
                  <a:lnTo>
                    <a:pt x="10" y="529"/>
                  </a:lnTo>
                  <a:lnTo>
                    <a:pt x="5" y="507"/>
                  </a:lnTo>
                  <a:lnTo>
                    <a:pt x="30" y="498"/>
                  </a:lnTo>
                  <a:lnTo>
                    <a:pt x="80" y="506"/>
                  </a:lnTo>
                  <a:lnTo>
                    <a:pt x="92" y="499"/>
                  </a:lnTo>
                  <a:lnTo>
                    <a:pt x="106" y="424"/>
                  </a:lnTo>
                  <a:lnTo>
                    <a:pt x="135" y="364"/>
                  </a:lnTo>
                  <a:lnTo>
                    <a:pt x="138" y="311"/>
                  </a:lnTo>
                  <a:lnTo>
                    <a:pt x="142" y="257"/>
                  </a:lnTo>
                  <a:lnTo>
                    <a:pt x="152" y="232"/>
                  </a:lnTo>
                  <a:lnTo>
                    <a:pt x="166" y="225"/>
                  </a:lnTo>
                  <a:lnTo>
                    <a:pt x="101" y="216"/>
                  </a:lnTo>
                  <a:lnTo>
                    <a:pt x="91" y="206"/>
                  </a:lnTo>
                  <a:lnTo>
                    <a:pt x="106" y="141"/>
                  </a:lnTo>
                  <a:lnTo>
                    <a:pt x="123" y="136"/>
                  </a:lnTo>
                  <a:lnTo>
                    <a:pt x="119" y="118"/>
                  </a:lnTo>
                  <a:lnTo>
                    <a:pt x="126" y="110"/>
                  </a:lnTo>
                  <a:lnTo>
                    <a:pt x="138" y="96"/>
                  </a:lnTo>
                  <a:lnTo>
                    <a:pt x="180" y="75"/>
                  </a:lnTo>
                  <a:lnTo>
                    <a:pt x="233" y="81"/>
                  </a:lnTo>
                  <a:lnTo>
                    <a:pt x="242" y="78"/>
                  </a:lnTo>
                  <a:lnTo>
                    <a:pt x="246" y="77"/>
                  </a:lnTo>
                  <a:lnTo>
                    <a:pt x="267" y="71"/>
                  </a:lnTo>
                  <a:lnTo>
                    <a:pt x="297" y="70"/>
                  </a:lnTo>
                  <a:lnTo>
                    <a:pt x="342" y="70"/>
                  </a:lnTo>
                  <a:lnTo>
                    <a:pt x="364" y="100"/>
                  </a:lnTo>
                  <a:lnTo>
                    <a:pt x="376" y="118"/>
                  </a:lnTo>
                  <a:lnTo>
                    <a:pt x="377" y="148"/>
                  </a:lnTo>
                  <a:lnTo>
                    <a:pt x="358" y="156"/>
                  </a:lnTo>
                  <a:lnTo>
                    <a:pt x="363" y="175"/>
                  </a:lnTo>
                  <a:lnTo>
                    <a:pt x="389" y="196"/>
                  </a:lnTo>
                  <a:lnTo>
                    <a:pt x="402" y="195"/>
                  </a:lnTo>
                  <a:lnTo>
                    <a:pt x="414" y="181"/>
                  </a:lnTo>
                  <a:lnTo>
                    <a:pt x="416" y="157"/>
                  </a:lnTo>
                  <a:lnTo>
                    <a:pt x="402" y="139"/>
                  </a:lnTo>
                  <a:lnTo>
                    <a:pt x="417" y="116"/>
                  </a:lnTo>
                  <a:lnTo>
                    <a:pt x="479" y="153"/>
                  </a:lnTo>
                  <a:lnTo>
                    <a:pt x="463" y="171"/>
                  </a:lnTo>
                  <a:lnTo>
                    <a:pt x="501" y="153"/>
                  </a:lnTo>
                  <a:lnTo>
                    <a:pt x="497" y="123"/>
                  </a:lnTo>
                  <a:lnTo>
                    <a:pt x="488" y="120"/>
                  </a:lnTo>
                  <a:lnTo>
                    <a:pt x="471" y="116"/>
                  </a:lnTo>
                  <a:lnTo>
                    <a:pt x="464" y="77"/>
                  </a:lnTo>
                  <a:lnTo>
                    <a:pt x="483" y="25"/>
                  </a:lnTo>
                  <a:lnTo>
                    <a:pt x="497" y="3"/>
                  </a:lnTo>
                  <a:lnTo>
                    <a:pt x="512" y="0"/>
                  </a:lnTo>
                  <a:lnTo>
                    <a:pt x="543" y="23"/>
                  </a:lnTo>
                  <a:close/>
                  <a:moveTo>
                    <a:pt x="514" y="350"/>
                  </a:moveTo>
                  <a:lnTo>
                    <a:pt x="564" y="365"/>
                  </a:lnTo>
                  <a:lnTo>
                    <a:pt x="577" y="352"/>
                  </a:lnTo>
                  <a:lnTo>
                    <a:pt x="576" y="327"/>
                  </a:lnTo>
                  <a:lnTo>
                    <a:pt x="583" y="317"/>
                  </a:lnTo>
                  <a:lnTo>
                    <a:pt x="458" y="273"/>
                  </a:lnTo>
                  <a:lnTo>
                    <a:pt x="491" y="299"/>
                  </a:lnTo>
                  <a:lnTo>
                    <a:pt x="500" y="324"/>
                  </a:lnTo>
                  <a:lnTo>
                    <a:pt x="514" y="350"/>
                  </a:lnTo>
                  <a:close/>
                  <a:moveTo>
                    <a:pt x="41" y="103"/>
                  </a:moveTo>
                  <a:lnTo>
                    <a:pt x="26" y="118"/>
                  </a:lnTo>
                  <a:lnTo>
                    <a:pt x="10" y="108"/>
                  </a:lnTo>
                  <a:lnTo>
                    <a:pt x="27" y="95"/>
                  </a:lnTo>
                  <a:lnTo>
                    <a:pt x="41" y="103"/>
                  </a:lnTo>
                  <a:close/>
                  <a:moveTo>
                    <a:pt x="79" y="86"/>
                  </a:moveTo>
                  <a:lnTo>
                    <a:pt x="69" y="100"/>
                  </a:lnTo>
                  <a:lnTo>
                    <a:pt x="58" y="87"/>
                  </a:lnTo>
                  <a:lnTo>
                    <a:pt x="71" y="78"/>
                  </a:lnTo>
                  <a:lnTo>
                    <a:pt x="79" y="86"/>
                  </a:lnTo>
                  <a:close/>
                  <a:moveTo>
                    <a:pt x="162" y="62"/>
                  </a:moveTo>
                  <a:lnTo>
                    <a:pt x="151" y="71"/>
                  </a:lnTo>
                  <a:lnTo>
                    <a:pt x="139" y="62"/>
                  </a:lnTo>
                  <a:lnTo>
                    <a:pt x="151" y="53"/>
                  </a:lnTo>
                  <a:lnTo>
                    <a:pt x="162" y="62"/>
                  </a:lnTo>
                  <a:close/>
                  <a:moveTo>
                    <a:pt x="231" y="48"/>
                  </a:moveTo>
                  <a:lnTo>
                    <a:pt x="219" y="61"/>
                  </a:lnTo>
                  <a:lnTo>
                    <a:pt x="208" y="54"/>
                  </a:lnTo>
                  <a:lnTo>
                    <a:pt x="219" y="44"/>
                  </a:lnTo>
                  <a:lnTo>
                    <a:pt x="231" y="48"/>
                  </a:lnTo>
                  <a:close/>
                  <a:moveTo>
                    <a:pt x="283" y="44"/>
                  </a:moveTo>
                  <a:lnTo>
                    <a:pt x="272" y="52"/>
                  </a:lnTo>
                  <a:lnTo>
                    <a:pt x="262" y="44"/>
                  </a:lnTo>
                  <a:lnTo>
                    <a:pt x="272" y="35"/>
                  </a:lnTo>
                  <a:lnTo>
                    <a:pt x="283" y="4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D0D224A8-B5F7-03DC-BA45-D4E9D4077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9700" y="1674813"/>
              <a:ext cx="1481138" cy="1417638"/>
            </a:xfrm>
            <a:custGeom>
              <a:avLst/>
              <a:gdLst>
                <a:gd name="T0" fmla="*/ 756 w 933"/>
                <a:gd name="T1" fmla="*/ 54 h 893"/>
                <a:gd name="T2" fmla="*/ 853 w 933"/>
                <a:gd name="T3" fmla="*/ 19 h 893"/>
                <a:gd name="T4" fmla="*/ 822 w 933"/>
                <a:gd name="T5" fmla="*/ 88 h 893"/>
                <a:gd name="T6" fmla="*/ 831 w 933"/>
                <a:gd name="T7" fmla="*/ 141 h 893"/>
                <a:gd name="T8" fmla="*/ 856 w 933"/>
                <a:gd name="T9" fmla="*/ 166 h 893"/>
                <a:gd name="T10" fmla="*/ 888 w 933"/>
                <a:gd name="T11" fmla="*/ 233 h 893"/>
                <a:gd name="T12" fmla="*/ 903 w 933"/>
                <a:gd name="T13" fmla="*/ 280 h 893"/>
                <a:gd name="T14" fmla="*/ 920 w 933"/>
                <a:gd name="T15" fmla="*/ 326 h 893"/>
                <a:gd name="T16" fmla="*/ 933 w 933"/>
                <a:gd name="T17" fmla="*/ 364 h 893"/>
                <a:gd name="T18" fmla="*/ 858 w 933"/>
                <a:gd name="T19" fmla="*/ 451 h 893"/>
                <a:gd name="T20" fmla="*/ 810 w 933"/>
                <a:gd name="T21" fmla="*/ 424 h 893"/>
                <a:gd name="T22" fmla="*/ 738 w 933"/>
                <a:gd name="T23" fmla="*/ 479 h 893"/>
                <a:gd name="T24" fmla="*/ 743 w 933"/>
                <a:gd name="T25" fmla="*/ 522 h 893"/>
                <a:gd name="T26" fmla="*/ 699 w 933"/>
                <a:gd name="T27" fmla="*/ 589 h 893"/>
                <a:gd name="T28" fmla="*/ 678 w 933"/>
                <a:gd name="T29" fmla="*/ 645 h 893"/>
                <a:gd name="T30" fmla="*/ 589 w 933"/>
                <a:gd name="T31" fmla="*/ 714 h 893"/>
                <a:gd name="T32" fmla="*/ 560 w 933"/>
                <a:gd name="T33" fmla="*/ 754 h 893"/>
                <a:gd name="T34" fmla="*/ 513 w 933"/>
                <a:gd name="T35" fmla="*/ 658 h 893"/>
                <a:gd name="T36" fmla="*/ 462 w 933"/>
                <a:gd name="T37" fmla="*/ 700 h 893"/>
                <a:gd name="T38" fmla="*/ 387 w 933"/>
                <a:gd name="T39" fmla="*/ 743 h 893"/>
                <a:gd name="T40" fmla="*/ 264 w 933"/>
                <a:gd name="T41" fmla="*/ 803 h 893"/>
                <a:gd name="T42" fmla="*/ 228 w 933"/>
                <a:gd name="T43" fmla="*/ 881 h 893"/>
                <a:gd name="T44" fmla="*/ 122 w 933"/>
                <a:gd name="T45" fmla="*/ 893 h 893"/>
                <a:gd name="T46" fmla="*/ 101 w 933"/>
                <a:gd name="T47" fmla="*/ 820 h 893"/>
                <a:gd name="T48" fmla="*/ 89 w 933"/>
                <a:gd name="T49" fmla="*/ 767 h 893"/>
                <a:gd name="T50" fmla="*/ 49 w 933"/>
                <a:gd name="T51" fmla="*/ 659 h 893"/>
                <a:gd name="T52" fmla="*/ 34 w 933"/>
                <a:gd name="T53" fmla="*/ 617 h 893"/>
                <a:gd name="T54" fmla="*/ 5 w 933"/>
                <a:gd name="T55" fmla="*/ 582 h 893"/>
                <a:gd name="T56" fmla="*/ 58 w 933"/>
                <a:gd name="T57" fmla="*/ 533 h 893"/>
                <a:gd name="T58" fmla="*/ 96 w 933"/>
                <a:gd name="T59" fmla="*/ 395 h 893"/>
                <a:gd name="T60" fmla="*/ 36 w 933"/>
                <a:gd name="T61" fmla="*/ 296 h 893"/>
                <a:gd name="T62" fmla="*/ 66 w 933"/>
                <a:gd name="T63" fmla="*/ 251 h 893"/>
                <a:gd name="T64" fmla="*/ 95 w 933"/>
                <a:gd name="T65" fmla="*/ 237 h 893"/>
                <a:gd name="T66" fmla="*/ 249 w 933"/>
                <a:gd name="T67" fmla="*/ 236 h 893"/>
                <a:gd name="T68" fmla="*/ 250 w 933"/>
                <a:gd name="T69" fmla="*/ 153 h 893"/>
                <a:gd name="T70" fmla="*/ 329 w 933"/>
                <a:gd name="T71" fmla="*/ 105 h 893"/>
                <a:gd name="T72" fmla="*/ 458 w 933"/>
                <a:gd name="T73" fmla="*/ 53 h 893"/>
                <a:gd name="T74" fmla="*/ 505 w 933"/>
                <a:gd name="T75" fmla="*/ 49 h 893"/>
                <a:gd name="T76" fmla="*/ 559 w 933"/>
                <a:gd name="T77" fmla="*/ 79 h 893"/>
                <a:gd name="T78" fmla="*/ 566 w 933"/>
                <a:gd name="T79" fmla="*/ 143 h 893"/>
                <a:gd name="T80" fmla="*/ 557 w 933"/>
                <a:gd name="T81" fmla="*/ 196 h 893"/>
                <a:gd name="T82" fmla="*/ 671 w 933"/>
                <a:gd name="T83" fmla="*/ 168 h 893"/>
                <a:gd name="T84" fmla="*/ 682 w 933"/>
                <a:gd name="T85" fmla="*/ 70 h 893"/>
                <a:gd name="T86" fmla="*/ 645 w 933"/>
                <a:gd name="T87" fmla="*/ 26 h 893"/>
                <a:gd name="T88" fmla="*/ 732 w 933"/>
                <a:gd name="T89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33" h="893">
                  <a:moveTo>
                    <a:pt x="749" y="11"/>
                  </a:moveTo>
                  <a:lnTo>
                    <a:pt x="750" y="47"/>
                  </a:lnTo>
                  <a:lnTo>
                    <a:pt x="756" y="54"/>
                  </a:lnTo>
                  <a:lnTo>
                    <a:pt x="808" y="49"/>
                  </a:lnTo>
                  <a:lnTo>
                    <a:pt x="842" y="13"/>
                  </a:lnTo>
                  <a:lnTo>
                    <a:pt x="853" y="19"/>
                  </a:lnTo>
                  <a:lnTo>
                    <a:pt x="855" y="47"/>
                  </a:lnTo>
                  <a:lnTo>
                    <a:pt x="843" y="62"/>
                  </a:lnTo>
                  <a:lnTo>
                    <a:pt x="822" y="88"/>
                  </a:lnTo>
                  <a:lnTo>
                    <a:pt x="818" y="109"/>
                  </a:lnTo>
                  <a:lnTo>
                    <a:pt x="835" y="128"/>
                  </a:lnTo>
                  <a:lnTo>
                    <a:pt x="831" y="141"/>
                  </a:lnTo>
                  <a:lnTo>
                    <a:pt x="821" y="141"/>
                  </a:lnTo>
                  <a:lnTo>
                    <a:pt x="826" y="159"/>
                  </a:lnTo>
                  <a:lnTo>
                    <a:pt x="856" y="166"/>
                  </a:lnTo>
                  <a:lnTo>
                    <a:pt x="860" y="178"/>
                  </a:lnTo>
                  <a:lnTo>
                    <a:pt x="871" y="232"/>
                  </a:lnTo>
                  <a:lnTo>
                    <a:pt x="888" y="233"/>
                  </a:lnTo>
                  <a:lnTo>
                    <a:pt x="900" y="251"/>
                  </a:lnTo>
                  <a:lnTo>
                    <a:pt x="906" y="266"/>
                  </a:lnTo>
                  <a:lnTo>
                    <a:pt x="903" y="280"/>
                  </a:lnTo>
                  <a:lnTo>
                    <a:pt x="930" y="286"/>
                  </a:lnTo>
                  <a:lnTo>
                    <a:pt x="931" y="307"/>
                  </a:lnTo>
                  <a:lnTo>
                    <a:pt x="920" y="326"/>
                  </a:lnTo>
                  <a:lnTo>
                    <a:pt x="920" y="363"/>
                  </a:lnTo>
                  <a:lnTo>
                    <a:pt x="926" y="366"/>
                  </a:lnTo>
                  <a:lnTo>
                    <a:pt x="933" y="364"/>
                  </a:lnTo>
                  <a:lnTo>
                    <a:pt x="913" y="380"/>
                  </a:lnTo>
                  <a:lnTo>
                    <a:pt x="897" y="418"/>
                  </a:lnTo>
                  <a:lnTo>
                    <a:pt x="858" y="451"/>
                  </a:lnTo>
                  <a:lnTo>
                    <a:pt x="843" y="446"/>
                  </a:lnTo>
                  <a:lnTo>
                    <a:pt x="831" y="424"/>
                  </a:lnTo>
                  <a:lnTo>
                    <a:pt x="810" y="424"/>
                  </a:lnTo>
                  <a:lnTo>
                    <a:pt x="793" y="434"/>
                  </a:lnTo>
                  <a:lnTo>
                    <a:pt x="800" y="468"/>
                  </a:lnTo>
                  <a:lnTo>
                    <a:pt x="738" y="479"/>
                  </a:lnTo>
                  <a:lnTo>
                    <a:pt x="707" y="511"/>
                  </a:lnTo>
                  <a:lnTo>
                    <a:pt x="710" y="525"/>
                  </a:lnTo>
                  <a:lnTo>
                    <a:pt x="743" y="522"/>
                  </a:lnTo>
                  <a:lnTo>
                    <a:pt x="751" y="554"/>
                  </a:lnTo>
                  <a:lnTo>
                    <a:pt x="732" y="588"/>
                  </a:lnTo>
                  <a:lnTo>
                    <a:pt x="699" y="589"/>
                  </a:lnTo>
                  <a:lnTo>
                    <a:pt x="689" y="599"/>
                  </a:lnTo>
                  <a:lnTo>
                    <a:pt x="691" y="624"/>
                  </a:lnTo>
                  <a:lnTo>
                    <a:pt x="678" y="645"/>
                  </a:lnTo>
                  <a:lnTo>
                    <a:pt x="645" y="688"/>
                  </a:lnTo>
                  <a:lnTo>
                    <a:pt x="621" y="683"/>
                  </a:lnTo>
                  <a:lnTo>
                    <a:pt x="589" y="714"/>
                  </a:lnTo>
                  <a:lnTo>
                    <a:pt x="592" y="741"/>
                  </a:lnTo>
                  <a:lnTo>
                    <a:pt x="583" y="759"/>
                  </a:lnTo>
                  <a:lnTo>
                    <a:pt x="560" y="754"/>
                  </a:lnTo>
                  <a:lnTo>
                    <a:pt x="542" y="699"/>
                  </a:lnTo>
                  <a:lnTo>
                    <a:pt x="510" y="675"/>
                  </a:lnTo>
                  <a:lnTo>
                    <a:pt x="513" y="658"/>
                  </a:lnTo>
                  <a:lnTo>
                    <a:pt x="497" y="651"/>
                  </a:lnTo>
                  <a:lnTo>
                    <a:pt x="485" y="687"/>
                  </a:lnTo>
                  <a:lnTo>
                    <a:pt x="462" y="700"/>
                  </a:lnTo>
                  <a:lnTo>
                    <a:pt x="460" y="717"/>
                  </a:lnTo>
                  <a:lnTo>
                    <a:pt x="403" y="743"/>
                  </a:lnTo>
                  <a:lnTo>
                    <a:pt x="387" y="743"/>
                  </a:lnTo>
                  <a:lnTo>
                    <a:pt x="375" y="771"/>
                  </a:lnTo>
                  <a:lnTo>
                    <a:pt x="342" y="778"/>
                  </a:lnTo>
                  <a:lnTo>
                    <a:pt x="264" y="803"/>
                  </a:lnTo>
                  <a:lnTo>
                    <a:pt x="253" y="839"/>
                  </a:lnTo>
                  <a:lnTo>
                    <a:pt x="224" y="834"/>
                  </a:lnTo>
                  <a:lnTo>
                    <a:pt x="228" y="881"/>
                  </a:lnTo>
                  <a:lnTo>
                    <a:pt x="130" y="876"/>
                  </a:lnTo>
                  <a:lnTo>
                    <a:pt x="129" y="893"/>
                  </a:lnTo>
                  <a:lnTo>
                    <a:pt x="122" y="893"/>
                  </a:lnTo>
                  <a:lnTo>
                    <a:pt x="111" y="870"/>
                  </a:lnTo>
                  <a:lnTo>
                    <a:pt x="114" y="841"/>
                  </a:lnTo>
                  <a:lnTo>
                    <a:pt x="101" y="820"/>
                  </a:lnTo>
                  <a:lnTo>
                    <a:pt x="70" y="808"/>
                  </a:lnTo>
                  <a:lnTo>
                    <a:pt x="70" y="789"/>
                  </a:lnTo>
                  <a:lnTo>
                    <a:pt x="89" y="767"/>
                  </a:lnTo>
                  <a:lnTo>
                    <a:pt x="30" y="709"/>
                  </a:lnTo>
                  <a:lnTo>
                    <a:pt x="33" y="678"/>
                  </a:lnTo>
                  <a:lnTo>
                    <a:pt x="49" y="659"/>
                  </a:lnTo>
                  <a:lnTo>
                    <a:pt x="51" y="645"/>
                  </a:lnTo>
                  <a:lnTo>
                    <a:pt x="36" y="634"/>
                  </a:lnTo>
                  <a:lnTo>
                    <a:pt x="34" y="617"/>
                  </a:lnTo>
                  <a:lnTo>
                    <a:pt x="9" y="613"/>
                  </a:lnTo>
                  <a:lnTo>
                    <a:pt x="0" y="591"/>
                  </a:lnTo>
                  <a:lnTo>
                    <a:pt x="5" y="582"/>
                  </a:lnTo>
                  <a:lnTo>
                    <a:pt x="21" y="585"/>
                  </a:lnTo>
                  <a:lnTo>
                    <a:pt x="80" y="533"/>
                  </a:lnTo>
                  <a:lnTo>
                    <a:pt x="58" y="533"/>
                  </a:lnTo>
                  <a:lnTo>
                    <a:pt x="55" y="508"/>
                  </a:lnTo>
                  <a:lnTo>
                    <a:pt x="97" y="458"/>
                  </a:lnTo>
                  <a:lnTo>
                    <a:pt x="96" y="395"/>
                  </a:lnTo>
                  <a:lnTo>
                    <a:pt x="71" y="359"/>
                  </a:lnTo>
                  <a:lnTo>
                    <a:pt x="71" y="337"/>
                  </a:lnTo>
                  <a:lnTo>
                    <a:pt x="36" y="296"/>
                  </a:lnTo>
                  <a:lnTo>
                    <a:pt x="42" y="287"/>
                  </a:lnTo>
                  <a:lnTo>
                    <a:pt x="39" y="263"/>
                  </a:lnTo>
                  <a:lnTo>
                    <a:pt x="66" y="251"/>
                  </a:lnTo>
                  <a:lnTo>
                    <a:pt x="89" y="259"/>
                  </a:lnTo>
                  <a:lnTo>
                    <a:pt x="88" y="238"/>
                  </a:lnTo>
                  <a:lnTo>
                    <a:pt x="95" y="237"/>
                  </a:lnTo>
                  <a:lnTo>
                    <a:pt x="154" y="268"/>
                  </a:lnTo>
                  <a:lnTo>
                    <a:pt x="158" y="257"/>
                  </a:lnTo>
                  <a:lnTo>
                    <a:pt x="249" y="236"/>
                  </a:lnTo>
                  <a:lnTo>
                    <a:pt x="262" y="207"/>
                  </a:lnTo>
                  <a:lnTo>
                    <a:pt x="232" y="180"/>
                  </a:lnTo>
                  <a:lnTo>
                    <a:pt x="250" y="153"/>
                  </a:lnTo>
                  <a:lnTo>
                    <a:pt x="274" y="151"/>
                  </a:lnTo>
                  <a:lnTo>
                    <a:pt x="310" y="112"/>
                  </a:lnTo>
                  <a:lnTo>
                    <a:pt x="329" y="105"/>
                  </a:lnTo>
                  <a:lnTo>
                    <a:pt x="338" y="105"/>
                  </a:lnTo>
                  <a:lnTo>
                    <a:pt x="395" y="91"/>
                  </a:lnTo>
                  <a:lnTo>
                    <a:pt x="458" y="53"/>
                  </a:lnTo>
                  <a:lnTo>
                    <a:pt x="471" y="15"/>
                  </a:lnTo>
                  <a:lnTo>
                    <a:pt x="488" y="22"/>
                  </a:lnTo>
                  <a:lnTo>
                    <a:pt x="505" y="49"/>
                  </a:lnTo>
                  <a:lnTo>
                    <a:pt x="533" y="55"/>
                  </a:lnTo>
                  <a:lnTo>
                    <a:pt x="549" y="59"/>
                  </a:lnTo>
                  <a:lnTo>
                    <a:pt x="559" y="79"/>
                  </a:lnTo>
                  <a:lnTo>
                    <a:pt x="557" y="100"/>
                  </a:lnTo>
                  <a:lnTo>
                    <a:pt x="545" y="128"/>
                  </a:lnTo>
                  <a:lnTo>
                    <a:pt x="566" y="143"/>
                  </a:lnTo>
                  <a:lnTo>
                    <a:pt x="567" y="162"/>
                  </a:lnTo>
                  <a:lnTo>
                    <a:pt x="537" y="178"/>
                  </a:lnTo>
                  <a:lnTo>
                    <a:pt x="557" y="196"/>
                  </a:lnTo>
                  <a:lnTo>
                    <a:pt x="591" y="191"/>
                  </a:lnTo>
                  <a:lnTo>
                    <a:pt x="635" y="163"/>
                  </a:lnTo>
                  <a:lnTo>
                    <a:pt x="671" y="168"/>
                  </a:lnTo>
                  <a:lnTo>
                    <a:pt x="692" y="142"/>
                  </a:lnTo>
                  <a:lnTo>
                    <a:pt x="687" y="105"/>
                  </a:lnTo>
                  <a:lnTo>
                    <a:pt x="682" y="70"/>
                  </a:lnTo>
                  <a:lnTo>
                    <a:pt x="667" y="59"/>
                  </a:lnTo>
                  <a:lnTo>
                    <a:pt x="654" y="47"/>
                  </a:lnTo>
                  <a:lnTo>
                    <a:pt x="645" y="26"/>
                  </a:lnTo>
                  <a:lnTo>
                    <a:pt x="675" y="29"/>
                  </a:lnTo>
                  <a:lnTo>
                    <a:pt x="696" y="7"/>
                  </a:lnTo>
                  <a:lnTo>
                    <a:pt x="732" y="0"/>
                  </a:lnTo>
                  <a:lnTo>
                    <a:pt x="749" y="1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1E9950DA-737F-F59F-35BE-FE3F0E072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375" y="2708275"/>
              <a:ext cx="996950" cy="1303338"/>
            </a:xfrm>
            <a:custGeom>
              <a:avLst/>
              <a:gdLst>
                <a:gd name="T0" fmla="*/ 537 w 628"/>
                <a:gd name="T1" fmla="*/ 167 h 821"/>
                <a:gd name="T2" fmla="*/ 505 w 628"/>
                <a:gd name="T3" fmla="*/ 175 h 821"/>
                <a:gd name="T4" fmla="*/ 518 w 628"/>
                <a:gd name="T5" fmla="*/ 238 h 821"/>
                <a:gd name="T6" fmla="*/ 479 w 628"/>
                <a:gd name="T7" fmla="*/ 308 h 821"/>
                <a:gd name="T8" fmla="*/ 480 w 628"/>
                <a:gd name="T9" fmla="*/ 338 h 821"/>
                <a:gd name="T10" fmla="*/ 441 w 628"/>
                <a:gd name="T11" fmla="*/ 363 h 821"/>
                <a:gd name="T12" fmla="*/ 547 w 628"/>
                <a:gd name="T13" fmla="*/ 378 h 821"/>
                <a:gd name="T14" fmla="*/ 566 w 628"/>
                <a:gd name="T15" fmla="*/ 382 h 821"/>
                <a:gd name="T16" fmla="*/ 578 w 628"/>
                <a:gd name="T17" fmla="*/ 396 h 821"/>
                <a:gd name="T18" fmla="*/ 605 w 628"/>
                <a:gd name="T19" fmla="*/ 475 h 821"/>
                <a:gd name="T20" fmla="*/ 618 w 628"/>
                <a:gd name="T21" fmla="*/ 504 h 821"/>
                <a:gd name="T22" fmla="*/ 593 w 628"/>
                <a:gd name="T23" fmla="*/ 525 h 821"/>
                <a:gd name="T24" fmla="*/ 609 w 628"/>
                <a:gd name="T25" fmla="*/ 567 h 821"/>
                <a:gd name="T26" fmla="*/ 607 w 628"/>
                <a:gd name="T27" fmla="*/ 578 h 821"/>
                <a:gd name="T28" fmla="*/ 622 w 628"/>
                <a:gd name="T29" fmla="*/ 626 h 821"/>
                <a:gd name="T30" fmla="*/ 621 w 628"/>
                <a:gd name="T31" fmla="*/ 669 h 821"/>
                <a:gd name="T32" fmla="*/ 620 w 628"/>
                <a:gd name="T33" fmla="*/ 694 h 821"/>
                <a:gd name="T34" fmla="*/ 583 w 628"/>
                <a:gd name="T35" fmla="*/ 776 h 821"/>
                <a:gd name="T36" fmla="*/ 561 w 628"/>
                <a:gd name="T37" fmla="*/ 817 h 821"/>
                <a:gd name="T38" fmla="*/ 508 w 628"/>
                <a:gd name="T39" fmla="*/ 808 h 821"/>
                <a:gd name="T40" fmla="*/ 391 w 628"/>
                <a:gd name="T41" fmla="*/ 782 h 821"/>
                <a:gd name="T42" fmla="*/ 349 w 628"/>
                <a:gd name="T43" fmla="*/ 734 h 821"/>
                <a:gd name="T44" fmla="*/ 307 w 628"/>
                <a:gd name="T45" fmla="*/ 722 h 821"/>
                <a:gd name="T46" fmla="*/ 329 w 628"/>
                <a:gd name="T47" fmla="*/ 670 h 821"/>
                <a:gd name="T48" fmla="*/ 330 w 628"/>
                <a:gd name="T49" fmla="*/ 647 h 821"/>
                <a:gd name="T50" fmla="*/ 292 w 628"/>
                <a:gd name="T51" fmla="*/ 621 h 821"/>
                <a:gd name="T52" fmla="*/ 300 w 628"/>
                <a:gd name="T53" fmla="*/ 572 h 821"/>
                <a:gd name="T54" fmla="*/ 234 w 628"/>
                <a:gd name="T55" fmla="*/ 533 h 821"/>
                <a:gd name="T56" fmla="*/ 117 w 628"/>
                <a:gd name="T57" fmla="*/ 574 h 821"/>
                <a:gd name="T58" fmla="*/ 75 w 628"/>
                <a:gd name="T59" fmla="*/ 516 h 821"/>
                <a:gd name="T60" fmla="*/ 97 w 628"/>
                <a:gd name="T61" fmla="*/ 467 h 821"/>
                <a:gd name="T62" fmla="*/ 50 w 628"/>
                <a:gd name="T63" fmla="*/ 440 h 821"/>
                <a:gd name="T64" fmla="*/ 0 w 628"/>
                <a:gd name="T65" fmla="*/ 359 h 821"/>
                <a:gd name="T66" fmla="*/ 24 w 628"/>
                <a:gd name="T67" fmla="*/ 273 h 821"/>
                <a:gd name="T68" fmla="*/ 80 w 628"/>
                <a:gd name="T69" fmla="*/ 242 h 821"/>
                <a:gd name="T70" fmla="*/ 88 w 628"/>
                <a:gd name="T71" fmla="*/ 225 h 821"/>
                <a:gd name="T72" fmla="*/ 182 w 628"/>
                <a:gd name="T73" fmla="*/ 183 h 821"/>
                <a:gd name="T74" fmla="*/ 222 w 628"/>
                <a:gd name="T75" fmla="*/ 152 h 821"/>
                <a:gd name="T76" fmla="*/ 333 w 628"/>
                <a:gd name="T77" fmla="*/ 120 h 821"/>
                <a:gd name="T78" fmla="*/ 361 w 628"/>
                <a:gd name="T79" fmla="*/ 92 h 821"/>
                <a:gd name="T80" fmla="*/ 420 w 628"/>
                <a:gd name="T81" fmla="*/ 49 h 821"/>
                <a:gd name="T82" fmla="*/ 455 w 628"/>
                <a:gd name="T83" fmla="*/ 0 h 821"/>
                <a:gd name="T84" fmla="*/ 468 w 628"/>
                <a:gd name="T85" fmla="*/ 24 h 821"/>
                <a:gd name="T86" fmla="*/ 518 w 628"/>
                <a:gd name="T87" fmla="*/ 103 h 821"/>
                <a:gd name="T88" fmla="*/ 547 w 628"/>
                <a:gd name="T89" fmla="*/ 145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8" h="821">
                  <a:moveTo>
                    <a:pt x="547" y="145"/>
                  </a:moveTo>
                  <a:lnTo>
                    <a:pt x="537" y="167"/>
                  </a:lnTo>
                  <a:lnTo>
                    <a:pt x="517" y="163"/>
                  </a:lnTo>
                  <a:lnTo>
                    <a:pt x="505" y="175"/>
                  </a:lnTo>
                  <a:lnTo>
                    <a:pt x="497" y="223"/>
                  </a:lnTo>
                  <a:lnTo>
                    <a:pt x="518" y="238"/>
                  </a:lnTo>
                  <a:lnTo>
                    <a:pt x="536" y="278"/>
                  </a:lnTo>
                  <a:lnTo>
                    <a:pt x="479" y="308"/>
                  </a:lnTo>
                  <a:lnTo>
                    <a:pt x="474" y="316"/>
                  </a:lnTo>
                  <a:lnTo>
                    <a:pt x="480" y="338"/>
                  </a:lnTo>
                  <a:lnTo>
                    <a:pt x="465" y="341"/>
                  </a:lnTo>
                  <a:lnTo>
                    <a:pt x="441" y="363"/>
                  </a:lnTo>
                  <a:lnTo>
                    <a:pt x="474" y="401"/>
                  </a:lnTo>
                  <a:lnTo>
                    <a:pt x="547" y="378"/>
                  </a:lnTo>
                  <a:lnTo>
                    <a:pt x="551" y="378"/>
                  </a:lnTo>
                  <a:lnTo>
                    <a:pt x="566" y="382"/>
                  </a:lnTo>
                  <a:lnTo>
                    <a:pt x="572" y="388"/>
                  </a:lnTo>
                  <a:lnTo>
                    <a:pt x="578" y="396"/>
                  </a:lnTo>
                  <a:lnTo>
                    <a:pt x="592" y="419"/>
                  </a:lnTo>
                  <a:lnTo>
                    <a:pt x="605" y="475"/>
                  </a:lnTo>
                  <a:lnTo>
                    <a:pt x="622" y="492"/>
                  </a:lnTo>
                  <a:lnTo>
                    <a:pt x="618" y="504"/>
                  </a:lnTo>
                  <a:lnTo>
                    <a:pt x="617" y="505"/>
                  </a:lnTo>
                  <a:lnTo>
                    <a:pt x="593" y="525"/>
                  </a:lnTo>
                  <a:lnTo>
                    <a:pt x="608" y="563"/>
                  </a:lnTo>
                  <a:lnTo>
                    <a:pt x="609" y="567"/>
                  </a:lnTo>
                  <a:lnTo>
                    <a:pt x="609" y="571"/>
                  </a:lnTo>
                  <a:lnTo>
                    <a:pt x="607" y="578"/>
                  </a:lnTo>
                  <a:lnTo>
                    <a:pt x="609" y="584"/>
                  </a:lnTo>
                  <a:lnTo>
                    <a:pt x="622" y="626"/>
                  </a:lnTo>
                  <a:lnTo>
                    <a:pt x="628" y="640"/>
                  </a:lnTo>
                  <a:lnTo>
                    <a:pt x="621" y="669"/>
                  </a:lnTo>
                  <a:lnTo>
                    <a:pt x="625" y="690"/>
                  </a:lnTo>
                  <a:lnTo>
                    <a:pt x="620" y="694"/>
                  </a:lnTo>
                  <a:lnTo>
                    <a:pt x="604" y="705"/>
                  </a:lnTo>
                  <a:lnTo>
                    <a:pt x="583" y="776"/>
                  </a:lnTo>
                  <a:lnTo>
                    <a:pt x="565" y="813"/>
                  </a:lnTo>
                  <a:lnTo>
                    <a:pt x="561" y="817"/>
                  </a:lnTo>
                  <a:lnTo>
                    <a:pt x="553" y="821"/>
                  </a:lnTo>
                  <a:lnTo>
                    <a:pt x="508" y="808"/>
                  </a:lnTo>
                  <a:lnTo>
                    <a:pt x="466" y="788"/>
                  </a:lnTo>
                  <a:lnTo>
                    <a:pt x="391" y="782"/>
                  </a:lnTo>
                  <a:lnTo>
                    <a:pt x="362" y="759"/>
                  </a:lnTo>
                  <a:lnTo>
                    <a:pt x="349" y="734"/>
                  </a:lnTo>
                  <a:lnTo>
                    <a:pt x="318" y="734"/>
                  </a:lnTo>
                  <a:lnTo>
                    <a:pt x="307" y="722"/>
                  </a:lnTo>
                  <a:lnTo>
                    <a:pt x="301" y="704"/>
                  </a:lnTo>
                  <a:lnTo>
                    <a:pt x="329" y="670"/>
                  </a:lnTo>
                  <a:lnTo>
                    <a:pt x="332" y="649"/>
                  </a:lnTo>
                  <a:lnTo>
                    <a:pt x="330" y="647"/>
                  </a:lnTo>
                  <a:lnTo>
                    <a:pt x="303" y="630"/>
                  </a:lnTo>
                  <a:lnTo>
                    <a:pt x="292" y="621"/>
                  </a:lnTo>
                  <a:lnTo>
                    <a:pt x="304" y="603"/>
                  </a:lnTo>
                  <a:lnTo>
                    <a:pt x="300" y="572"/>
                  </a:lnTo>
                  <a:lnTo>
                    <a:pt x="296" y="562"/>
                  </a:lnTo>
                  <a:lnTo>
                    <a:pt x="234" y="533"/>
                  </a:lnTo>
                  <a:lnTo>
                    <a:pt x="197" y="541"/>
                  </a:lnTo>
                  <a:lnTo>
                    <a:pt x="117" y="574"/>
                  </a:lnTo>
                  <a:lnTo>
                    <a:pt x="58" y="562"/>
                  </a:lnTo>
                  <a:lnTo>
                    <a:pt x="75" y="516"/>
                  </a:lnTo>
                  <a:lnTo>
                    <a:pt x="94" y="494"/>
                  </a:lnTo>
                  <a:lnTo>
                    <a:pt x="97" y="467"/>
                  </a:lnTo>
                  <a:lnTo>
                    <a:pt x="88" y="450"/>
                  </a:lnTo>
                  <a:lnTo>
                    <a:pt x="50" y="440"/>
                  </a:lnTo>
                  <a:lnTo>
                    <a:pt x="29" y="416"/>
                  </a:lnTo>
                  <a:lnTo>
                    <a:pt x="0" y="359"/>
                  </a:lnTo>
                  <a:lnTo>
                    <a:pt x="5" y="317"/>
                  </a:lnTo>
                  <a:lnTo>
                    <a:pt x="24" y="273"/>
                  </a:lnTo>
                  <a:lnTo>
                    <a:pt x="57" y="246"/>
                  </a:lnTo>
                  <a:lnTo>
                    <a:pt x="80" y="242"/>
                  </a:lnTo>
                  <a:lnTo>
                    <a:pt x="87" y="242"/>
                  </a:lnTo>
                  <a:lnTo>
                    <a:pt x="88" y="225"/>
                  </a:lnTo>
                  <a:lnTo>
                    <a:pt x="186" y="230"/>
                  </a:lnTo>
                  <a:lnTo>
                    <a:pt x="182" y="183"/>
                  </a:lnTo>
                  <a:lnTo>
                    <a:pt x="211" y="188"/>
                  </a:lnTo>
                  <a:lnTo>
                    <a:pt x="222" y="152"/>
                  </a:lnTo>
                  <a:lnTo>
                    <a:pt x="300" y="127"/>
                  </a:lnTo>
                  <a:lnTo>
                    <a:pt x="333" y="120"/>
                  </a:lnTo>
                  <a:lnTo>
                    <a:pt x="345" y="92"/>
                  </a:lnTo>
                  <a:lnTo>
                    <a:pt x="361" y="92"/>
                  </a:lnTo>
                  <a:lnTo>
                    <a:pt x="418" y="66"/>
                  </a:lnTo>
                  <a:lnTo>
                    <a:pt x="420" y="49"/>
                  </a:lnTo>
                  <a:lnTo>
                    <a:pt x="443" y="36"/>
                  </a:lnTo>
                  <a:lnTo>
                    <a:pt x="455" y="0"/>
                  </a:lnTo>
                  <a:lnTo>
                    <a:pt x="471" y="7"/>
                  </a:lnTo>
                  <a:lnTo>
                    <a:pt x="468" y="24"/>
                  </a:lnTo>
                  <a:lnTo>
                    <a:pt x="500" y="48"/>
                  </a:lnTo>
                  <a:lnTo>
                    <a:pt x="518" y="103"/>
                  </a:lnTo>
                  <a:lnTo>
                    <a:pt x="541" y="108"/>
                  </a:lnTo>
                  <a:lnTo>
                    <a:pt x="547" y="14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0EA80260-F395-E364-F7D1-ABADD5782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0" y="3554413"/>
              <a:ext cx="441325" cy="346075"/>
            </a:xfrm>
            <a:custGeom>
              <a:avLst/>
              <a:gdLst>
                <a:gd name="T0" fmla="*/ 246 w 278"/>
                <a:gd name="T1" fmla="*/ 39 h 218"/>
                <a:gd name="T2" fmla="*/ 250 w 278"/>
                <a:gd name="T3" fmla="*/ 70 h 218"/>
                <a:gd name="T4" fmla="*/ 238 w 278"/>
                <a:gd name="T5" fmla="*/ 88 h 218"/>
                <a:gd name="T6" fmla="*/ 249 w 278"/>
                <a:gd name="T7" fmla="*/ 97 h 218"/>
                <a:gd name="T8" fmla="*/ 276 w 278"/>
                <a:gd name="T9" fmla="*/ 114 h 218"/>
                <a:gd name="T10" fmla="*/ 278 w 278"/>
                <a:gd name="T11" fmla="*/ 116 h 218"/>
                <a:gd name="T12" fmla="*/ 275 w 278"/>
                <a:gd name="T13" fmla="*/ 137 h 218"/>
                <a:gd name="T14" fmla="*/ 247 w 278"/>
                <a:gd name="T15" fmla="*/ 171 h 218"/>
                <a:gd name="T16" fmla="*/ 253 w 278"/>
                <a:gd name="T17" fmla="*/ 189 h 218"/>
                <a:gd name="T18" fmla="*/ 264 w 278"/>
                <a:gd name="T19" fmla="*/ 201 h 218"/>
                <a:gd name="T20" fmla="*/ 245 w 278"/>
                <a:gd name="T21" fmla="*/ 217 h 218"/>
                <a:gd name="T22" fmla="*/ 217 w 278"/>
                <a:gd name="T23" fmla="*/ 218 h 218"/>
                <a:gd name="T24" fmla="*/ 192 w 278"/>
                <a:gd name="T25" fmla="*/ 200 h 218"/>
                <a:gd name="T26" fmla="*/ 180 w 278"/>
                <a:gd name="T27" fmla="*/ 213 h 218"/>
                <a:gd name="T28" fmla="*/ 171 w 278"/>
                <a:gd name="T29" fmla="*/ 187 h 218"/>
                <a:gd name="T30" fmla="*/ 147 w 278"/>
                <a:gd name="T31" fmla="*/ 174 h 218"/>
                <a:gd name="T32" fmla="*/ 125 w 278"/>
                <a:gd name="T33" fmla="*/ 176 h 218"/>
                <a:gd name="T34" fmla="*/ 120 w 278"/>
                <a:gd name="T35" fmla="*/ 196 h 218"/>
                <a:gd name="T36" fmla="*/ 97 w 278"/>
                <a:gd name="T37" fmla="*/ 192 h 218"/>
                <a:gd name="T38" fmla="*/ 91 w 278"/>
                <a:gd name="T39" fmla="*/ 186 h 218"/>
                <a:gd name="T40" fmla="*/ 91 w 278"/>
                <a:gd name="T41" fmla="*/ 170 h 218"/>
                <a:gd name="T42" fmla="*/ 57 w 278"/>
                <a:gd name="T43" fmla="*/ 124 h 218"/>
                <a:gd name="T44" fmla="*/ 50 w 278"/>
                <a:gd name="T45" fmla="*/ 86 h 218"/>
                <a:gd name="T46" fmla="*/ 21 w 278"/>
                <a:gd name="T47" fmla="*/ 64 h 218"/>
                <a:gd name="T48" fmla="*/ 0 w 278"/>
                <a:gd name="T49" fmla="*/ 63 h 218"/>
                <a:gd name="T50" fmla="*/ 4 w 278"/>
                <a:gd name="T51" fmla="*/ 29 h 218"/>
                <a:gd name="T52" fmla="*/ 63 w 278"/>
                <a:gd name="T53" fmla="*/ 41 h 218"/>
                <a:gd name="T54" fmla="*/ 143 w 278"/>
                <a:gd name="T55" fmla="*/ 8 h 218"/>
                <a:gd name="T56" fmla="*/ 180 w 278"/>
                <a:gd name="T57" fmla="*/ 0 h 218"/>
                <a:gd name="T58" fmla="*/ 242 w 278"/>
                <a:gd name="T59" fmla="*/ 29 h 218"/>
                <a:gd name="T60" fmla="*/ 246 w 278"/>
                <a:gd name="T61" fmla="*/ 3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8" h="218">
                  <a:moveTo>
                    <a:pt x="246" y="39"/>
                  </a:moveTo>
                  <a:lnTo>
                    <a:pt x="250" y="70"/>
                  </a:lnTo>
                  <a:lnTo>
                    <a:pt x="238" y="88"/>
                  </a:lnTo>
                  <a:lnTo>
                    <a:pt x="249" y="97"/>
                  </a:lnTo>
                  <a:lnTo>
                    <a:pt x="276" y="114"/>
                  </a:lnTo>
                  <a:lnTo>
                    <a:pt x="278" y="116"/>
                  </a:lnTo>
                  <a:lnTo>
                    <a:pt x="275" y="137"/>
                  </a:lnTo>
                  <a:lnTo>
                    <a:pt x="247" y="171"/>
                  </a:lnTo>
                  <a:lnTo>
                    <a:pt x="253" y="189"/>
                  </a:lnTo>
                  <a:lnTo>
                    <a:pt x="264" y="201"/>
                  </a:lnTo>
                  <a:lnTo>
                    <a:pt x="245" y="217"/>
                  </a:lnTo>
                  <a:lnTo>
                    <a:pt x="217" y="218"/>
                  </a:lnTo>
                  <a:lnTo>
                    <a:pt x="192" y="200"/>
                  </a:lnTo>
                  <a:lnTo>
                    <a:pt x="180" y="213"/>
                  </a:lnTo>
                  <a:lnTo>
                    <a:pt x="171" y="187"/>
                  </a:lnTo>
                  <a:lnTo>
                    <a:pt x="147" y="174"/>
                  </a:lnTo>
                  <a:lnTo>
                    <a:pt x="125" y="176"/>
                  </a:lnTo>
                  <a:lnTo>
                    <a:pt x="120" y="196"/>
                  </a:lnTo>
                  <a:lnTo>
                    <a:pt x="97" y="192"/>
                  </a:lnTo>
                  <a:lnTo>
                    <a:pt x="91" y="186"/>
                  </a:lnTo>
                  <a:lnTo>
                    <a:pt x="91" y="170"/>
                  </a:lnTo>
                  <a:lnTo>
                    <a:pt x="57" y="124"/>
                  </a:lnTo>
                  <a:lnTo>
                    <a:pt x="50" y="86"/>
                  </a:lnTo>
                  <a:lnTo>
                    <a:pt x="21" y="64"/>
                  </a:lnTo>
                  <a:lnTo>
                    <a:pt x="0" y="63"/>
                  </a:lnTo>
                  <a:lnTo>
                    <a:pt x="4" y="29"/>
                  </a:lnTo>
                  <a:lnTo>
                    <a:pt x="63" y="41"/>
                  </a:lnTo>
                  <a:lnTo>
                    <a:pt x="143" y="8"/>
                  </a:lnTo>
                  <a:lnTo>
                    <a:pt x="180" y="0"/>
                  </a:lnTo>
                  <a:lnTo>
                    <a:pt x="242" y="29"/>
                  </a:lnTo>
                  <a:lnTo>
                    <a:pt x="246" y="3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7321670F-D4D2-B51C-8E13-48C6D48C4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600" y="2217738"/>
              <a:ext cx="1282700" cy="992188"/>
            </a:xfrm>
            <a:custGeom>
              <a:avLst/>
              <a:gdLst>
                <a:gd name="T0" fmla="*/ 334 w 808"/>
                <a:gd name="T1" fmla="*/ 108 h 625"/>
                <a:gd name="T2" fmla="*/ 421 w 808"/>
                <a:gd name="T3" fmla="*/ 115 h 625"/>
                <a:gd name="T4" fmla="*/ 496 w 808"/>
                <a:gd name="T5" fmla="*/ 112 h 625"/>
                <a:gd name="T6" fmla="*/ 565 w 808"/>
                <a:gd name="T7" fmla="*/ 50 h 625"/>
                <a:gd name="T8" fmla="*/ 620 w 808"/>
                <a:gd name="T9" fmla="*/ 46 h 625"/>
                <a:gd name="T10" fmla="*/ 680 w 808"/>
                <a:gd name="T11" fmla="*/ 19 h 625"/>
                <a:gd name="T12" fmla="*/ 722 w 808"/>
                <a:gd name="T13" fmla="*/ 13 h 625"/>
                <a:gd name="T14" fmla="*/ 783 w 808"/>
                <a:gd name="T15" fmla="*/ 57 h 625"/>
                <a:gd name="T16" fmla="*/ 808 w 808"/>
                <a:gd name="T17" fmla="*/ 132 h 625"/>
                <a:gd name="T18" fmla="*/ 784 w 808"/>
                <a:gd name="T19" fmla="*/ 271 h 625"/>
                <a:gd name="T20" fmla="*/ 754 w 808"/>
                <a:gd name="T21" fmla="*/ 326 h 625"/>
                <a:gd name="T22" fmla="*/ 717 w 808"/>
                <a:gd name="T23" fmla="*/ 287 h 625"/>
                <a:gd name="T24" fmla="*/ 701 w 808"/>
                <a:gd name="T25" fmla="*/ 262 h 625"/>
                <a:gd name="T26" fmla="*/ 655 w 808"/>
                <a:gd name="T27" fmla="*/ 247 h 625"/>
                <a:gd name="T28" fmla="*/ 619 w 808"/>
                <a:gd name="T29" fmla="*/ 265 h 625"/>
                <a:gd name="T30" fmla="*/ 649 w 808"/>
                <a:gd name="T31" fmla="*/ 300 h 625"/>
                <a:gd name="T32" fmla="*/ 515 w 808"/>
                <a:gd name="T33" fmla="*/ 378 h 625"/>
                <a:gd name="T34" fmla="*/ 434 w 808"/>
                <a:gd name="T35" fmla="*/ 393 h 625"/>
                <a:gd name="T36" fmla="*/ 413 w 808"/>
                <a:gd name="T37" fmla="*/ 434 h 625"/>
                <a:gd name="T38" fmla="*/ 374 w 808"/>
                <a:gd name="T39" fmla="*/ 447 h 625"/>
                <a:gd name="T40" fmla="*/ 342 w 808"/>
                <a:gd name="T41" fmla="*/ 480 h 625"/>
                <a:gd name="T42" fmla="*/ 299 w 808"/>
                <a:gd name="T43" fmla="*/ 507 h 625"/>
                <a:gd name="T44" fmla="*/ 249 w 808"/>
                <a:gd name="T45" fmla="*/ 505 h 625"/>
                <a:gd name="T46" fmla="*/ 186 w 808"/>
                <a:gd name="T47" fmla="*/ 528 h 625"/>
                <a:gd name="T48" fmla="*/ 119 w 808"/>
                <a:gd name="T49" fmla="*/ 625 h 625"/>
                <a:gd name="T50" fmla="*/ 59 w 808"/>
                <a:gd name="T51" fmla="*/ 568 h 625"/>
                <a:gd name="T52" fmla="*/ 9 w 808"/>
                <a:gd name="T53" fmla="*/ 526 h 625"/>
                <a:gd name="T54" fmla="*/ 0 w 808"/>
                <a:gd name="T55" fmla="*/ 479 h 625"/>
                <a:gd name="T56" fmla="*/ 30 w 808"/>
                <a:gd name="T57" fmla="*/ 445 h 625"/>
                <a:gd name="T58" fmla="*/ 112 w 808"/>
                <a:gd name="T59" fmla="*/ 418 h 625"/>
                <a:gd name="T60" fmla="*/ 100 w 808"/>
                <a:gd name="T61" fmla="*/ 374 h 625"/>
                <a:gd name="T62" fmla="*/ 196 w 808"/>
                <a:gd name="T63" fmla="*/ 312 h 625"/>
                <a:gd name="T64" fmla="*/ 161 w 808"/>
                <a:gd name="T65" fmla="*/ 272 h 625"/>
                <a:gd name="T66" fmla="*/ 98 w 808"/>
                <a:gd name="T67" fmla="*/ 245 h 625"/>
                <a:gd name="T68" fmla="*/ 66 w 808"/>
                <a:gd name="T69" fmla="*/ 171 h 625"/>
                <a:gd name="T70" fmla="*/ 70 w 808"/>
                <a:gd name="T71" fmla="*/ 147 h 625"/>
                <a:gd name="T72" fmla="*/ 70 w 808"/>
                <a:gd name="T73" fmla="*/ 65 h 625"/>
                <a:gd name="T74" fmla="*/ 229 w 808"/>
                <a:gd name="T75" fmla="*/ 0 h 625"/>
                <a:gd name="T76" fmla="*/ 326 w 808"/>
                <a:gd name="T77" fmla="*/ 51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08" h="625">
                  <a:moveTo>
                    <a:pt x="326" y="51"/>
                  </a:moveTo>
                  <a:lnTo>
                    <a:pt x="334" y="108"/>
                  </a:lnTo>
                  <a:lnTo>
                    <a:pt x="383" y="88"/>
                  </a:lnTo>
                  <a:lnTo>
                    <a:pt x="421" y="115"/>
                  </a:lnTo>
                  <a:lnTo>
                    <a:pt x="459" y="115"/>
                  </a:lnTo>
                  <a:lnTo>
                    <a:pt x="496" y="112"/>
                  </a:lnTo>
                  <a:lnTo>
                    <a:pt x="540" y="105"/>
                  </a:lnTo>
                  <a:lnTo>
                    <a:pt x="565" y="50"/>
                  </a:lnTo>
                  <a:lnTo>
                    <a:pt x="578" y="38"/>
                  </a:lnTo>
                  <a:lnTo>
                    <a:pt x="620" y="46"/>
                  </a:lnTo>
                  <a:lnTo>
                    <a:pt x="651" y="33"/>
                  </a:lnTo>
                  <a:lnTo>
                    <a:pt x="680" y="19"/>
                  </a:lnTo>
                  <a:lnTo>
                    <a:pt x="705" y="25"/>
                  </a:lnTo>
                  <a:lnTo>
                    <a:pt x="722" y="13"/>
                  </a:lnTo>
                  <a:lnTo>
                    <a:pt x="726" y="33"/>
                  </a:lnTo>
                  <a:lnTo>
                    <a:pt x="783" y="57"/>
                  </a:lnTo>
                  <a:lnTo>
                    <a:pt x="792" y="99"/>
                  </a:lnTo>
                  <a:lnTo>
                    <a:pt x="808" y="132"/>
                  </a:lnTo>
                  <a:lnTo>
                    <a:pt x="804" y="195"/>
                  </a:lnTo>
                  <a:lnTo>
                    <a:pt x="784" y="271"/>
                  </a:lnTo>
                  <a:lnTo>
                    <a:pt x="766" y="307"/>
                  </a:lnTo>
                  <a:lnTo>
                    <a:pt x="754" y="326"/>
                  </a:lnTo>
                  <a:lnTo>
                    <a:pt x="713" y="313"/>
                  </a:lnTo>
                  <a:lnTo>
                    <a:pt x="717" y="287"/>
                  </a:lnTo>
                  <a:lnTo>
                    <a:pt x="700" y="288"/>
                  </a:lnTo>
                  <a:lnTo>
                    <a:pt x="701" y="262"/>
                  </a:lnTo>
                  <a:lnTo>
                    <a:pt x="675" y="240"/>
                  </a:lnTo>
                  <a:lnTo>
                    <a:pt x="655" y="247"/>
                  </a:lnTo>
                  <a:lnTo>
                    <a:pt x="630" y="238"/>
                  </a:lnTo>
                  <a:lnTo>
                    <a:pt x="619" y="265"/>
                  </a:lnTo>
                  <a:lnTo>
                    <a:pt x="650" y="286"/>
                  </a:lnTo>
                  <a:lnTo>
                    <a:pt x="649" y="300"/>
                  </a:lnTo>
                  <a:lnTo>
                    <a:pt x="546" y="343"/>
                  </a:lnTo>
                  <a:lnTo>
                    <a:pt x="515" y="378"/>
                  </a:lnTo>
                  <a:lnTo>
                    <a:pt x="462" y="382"/>
                  </a:lnTo>
                  <a:lnTo>
                    <a:pt x="434" y="393"/>
                  </a:lnTo>
                  <a:lnTo>
                    <a:pt x="424" y="424"/>
                  </a:lnTo>
                  <a:lnTo>
                    <a:pt x="413" y="434"/>
                  </a:lnTo>
                  <a:lnTo>
                    <a:pt x="394" y="425"/>
                  </a:lnTo>
                  <a:lnTo>
                    <a:pt x="374" y="447"/>
                  </a:lnTo>
                  <a:lnTo>
                    <a:pt x="361" y="446"/>
                  </a:lnTo>
                  <a:lnTo>
                    <a:pt x="342" y="480"/>
                  </a:lnTo>
                  <a:lnTo>
                    <a:pt x="307" y="480"/>
                  </a:lnTo>
                  <a:lnTo>
                    <a:pt x="299" y="507"/>
                  </a:lnTo>
                  <a:lnTo>
                    <a:pt x="283" y="525"/>
                  </a:lnTo>
                  <a:lnTo>
                    <a:pt x="249" y="505"/>
                  </a:lnTo>
                  <a:lnTo>
                    <a:pt x="217" y="528"/>
                  </a:lnTo>
                  <a:lnTo>
                    <a:pt x="186" y="528"/>
                  </a:lnTo>
                  <a:lnTo>
                    <a:pt x="141" y="564"/>
                  </a:lnTo>
                  <a:lnTo>
                    <a:pt x="119" y="625"/>
                  </a:lnTo>
                  <a:lnTo>
                    <a:pt x="79" y="568"/>
                  </a:lnTo>
                  <a:lnTo>
                    <a:pt x="59" y="568"/>
                  </a:lnTo>
                  <a:lnTo>
                    <a:pt x="37" y="559"/>
                  </a:lnTo>
                  <a:lnTo>
                    <a:pt x="9" y="526"/>
                  </a:lnTo>
                  <a:lnTo>
                    <a:pt x="17" y="496"/>
                  </a:lnTo>
                  <a:lnTo>
                    <a:pt x="0" y="479"/>
                  </a:lnTo>
                  <a:lnTo>
                    <a:pt x="15" y="457"/>
                  </a:lnTo>
                  <a:lnTo>
                    <a:pt x="30" y="445"/>
                  </a:lnTo>
                  <a:lnTo>
                    <a:pt x="44" y="470"/>
                  </a:lnTo>
                  <a:lnTo>
                    <a:pt x="112" y="418"/>
                  </a:lnTo>
                  <a:lnTo>
                    <a:pt x="92" y="393"/>
                  </a:lnTo>
                  <a:lnTo>
                    <a:pt x="100" y="374"/>
                  </a:lnTo>
                  <a:lnTo>
                    <a:pt x="92" y="359"/>
                  </a:lnTo>
                  <a:lnTo>
                    <a:pt x="196" y="312"/>
                  </a:lnTo>
                  <a:lnTo>
                    <a:pt x="187" y="290"/>
                  </a:lnTo>
                  <a:lnTo>
                    <a:pt x="161" y="272"/>
                  </a:lnTo>
                  <a:lnTo>
                    <a:pt x="146" y="250"/>
                  </a:lnTo>
                  <a:lnTo>
                    <a:pt x="98" y="245"/>
                  </a:lnTo>
                  <a:lnTo>
                    <a:pt x="76" y="225"/>
                  </a:lnTo>
                  <a:lnTo>
                    <a:pt x="66" y="171"/>
                  </a:lnTo>
                  <a:lnTo>
                    <a:pt x="63" y="154"/>
                  </a:lnTo>
                  <a:lnTo>
                    <a:pt x="70" y="147"/>
                  </a:lnTo>
                  <a:lnTo>
                    <a:pt x="61" y="97"/>
                  </a:lnTo>
                  <a:lnTo>
                    <a:pt x="70" y="65"/>
                  </a:lnTo>
                  <a:lnTo>
                    <a:pt x="167" y="21"/>
                  </a:lnTo>
                  <a:lnTo>
                    <a:pt x="229" y="0"/>
                  </a:lnTo>
                  <a:lnTo>
                    <a:pt x="290" y="8"/>
                  </a:lnTo>
                  <a:lnTo>
                    <a:pt x="326" y="5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E8A4D1B6-77AC-8882-7797-F14C73021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8038" y="1336675"/>
              <a:ext cx="1065213" cy="1370013"/>
            </a:xfrm>
            <a:custGeom>
              <a:avLst/>
              <a:gdLst>
                <a:gd name="T0" fmla="*/ 393 w 671"/>
                <a:gd name="T1" fmla="*/ 68 h 863"/>
                <a:gd name="T2" fmla="*/ 422 w 671"/>
                <a:gd name="T3" fmla="*/ 96 h 863"/>
                <a:gd name="T4" fmla="*/ 421 w 671"/>
                <a:gd name="T5" fmla="*/ 157 h 863"/>
                <a:gd name="T6" fmla="*/ 405 w 671"/>
                <a:gd name="T7" fmla="*/ 216 h 863"/>
                <a:gd name="T8" fmla="*/ 443 w 671"/>
                <a:gd name="T9" fmla="*/ 235 h 863"/>
                <a:gd name="T10" fmla="*/ 425 w 671"/>
                <a:gd name="T11" fmla="*/ 355 h 863"/>
                <a:gd name="T12" fmla="*/ 463 w 671"/>
                <a:gd name="T13" fmla="*/ 405 h 863"/>
                <a:gd name="T14" fmla="*/ 542 w 671"/>
                <a:gd name="T15" fmla="*/ 418 h 863"/>
                <a:gd name="T16" fmla="*/ 666 w 671"/>
                <a:gd name="T17" fmla="*/ 475 h 863"/>
                <a:gd name="T18" fmla="*/ 645 w 671"/>
                <a:gd name="T19" fmla="*/ 563 h 863"/>
                <a:gd name="T20" fmla="*/ 522 w 671"/>
                <a:gd name="T21" fmla="*/ 576 h 863"/>
                <a:gd name="T22" fmla="*/ 416 w 671"/>
                <a:gd name="T23" fmla="*/ 652 h 863"/>
                <a:gd name="T24" fmla="*/ 418 w 671"/>
                <a:gd name="T25" fmla="*/ 709 h 863"/>
                <a:gd name="T26" fmla="*/ 431 w 671"/>
                <a:gd name="T27" fmla="*/ 780 h 863"/>
                <a:gd name="T28" fmla="*/ 454 w 671"/>
                <a:gd name="T29" fmla="*/ 831 h 863"/>
                <a:gd name="T30" fmla="*/ 424 w 671"/>
                <a:gd name="T31" fmla="*/ 858 h 863"/>
                <a:gd name="T32" fmla="*/ 354 w 671"/>
                <a:gd name="T33" fmla="*/ 823 h 863"/>
                <a:gd name="T34" fmla="*/ 299 w 671"/>
                <a:gd name="T35" fmla="*/ 806 h 863"/>
                <a:gd name="T36" fmla="*/ 237 w 671"/>
                <a:gd name="T37" fmla="*/ 767 h 863"/>
                <a:gd name="T38" fmla="*/ 217 w 671"/>
                <a:gd name="T39" fmla="*/ 743 h 863"/>
                <a:gd name="T40" fmla="*/ 221 w 671"/>
                <a:gd name="T41" fmla="*/ 704 h 863"/>
                <a:gd name="T42" fmla="*/ 197 w 671"/>
                <a:gd name="T43" fmla="*/ 677 h 863"/>
                <a:gd name="T44" fmla="*/ 99 w 671"/>
                <a:gd name="T45" fmla="*/ 626 h 863"/>
                <a:gd name="T46" fmla="*/ 92 w 671"/>
                <a:gd name="T47" fmla="*/ 591 h 863"/>
                <a:gd name="T48" fmla="*/ 7 w 671"/>
                <a:gd name="T49" fmla="*/ 520 h 863"/>
                <a:gd name="T50" fmla="*/ 20 w 671"/>
                <a:gd name="T51" fmla="*/ 478 h 863"/>
                <a:gd name="T52" fmla="*/ 0 w 671"/>
                <a:gd name="T53" fmla="*/ 431 h 863"/>
                <a:gd name="T54" fmla="*/ 60 w 671"/>
                <a:gd name="T55" fmla="*/ 413 h 863"/>
                <a:gd name="T56" fmla="*/ 122 w 671"/>
                <a:gd name="T57" fmla="*/ 366 h 863"/>
                <a:gd name="T58" fmla="*/ 114 w 671"/>
                <a:gd name="T59" fmla="*/ 295 h 863"/>
                <a:gd name="T60" fmla="*/ 93 w 671"/>
                <a:gd name="T61" fmla="*/ 235 h 863"/>
                <a:gd name="T62" fmla="*/ 97 w 671"/>
                <a:gd name="T63" fmla="*/ 201 h 863"/>
                <a:gd name="T64" fmla="*/ 85 w 671"/>
                <a:gd name="T65" fmla="*/ 171 h 863"/>
                <a:gd name="T66" fmla="*/ 50 w 671"/>
                <a:gd name="T67" fmla="*/ 84 h 863"/>
                <a:gd name="T68" fmla="*/ 92 w 671"/>
                <a:gd name="T69" fmla="*/ 75 h 863"/>
                <a:gd name="T70" fmla="*/ 183 w 671"/>
                <a:gd name="T71" fmla="*/ 66 h 863"/>
                <a:gd name="T72" fmla="*/ 235 w 671"/>
                <a:gd name="T73" fmla="*/ 16 h 863"/>
                <a:gd name="T74" fmla="*/ 313 w 671"/>
                <a:gd name="T75" fmla="*/ 33 h 863"/>
                <a:gd name="T76" fmla="*/ 391 w 671"/>
                <a:gd name="T77" fmla="*/ 57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1" h="863">
                  <a:moveTo>
                    <a:pt x="391" y="57"/>
                  </a:moveTo>
                  <a:lnTo>
                    <a:pt x="393" y="68"/>
                  </a:lnTo>
                  <a:lnTo>
                    <a:pt x="414" y="70"/>
                  </a:lnTo>
                  <a:lnTo>
                    <a:pt x="422" y="96"/>
                  </a:lnTo>
                  <a:lnTo>
                    <a:pt x="414" y="107"/>
                  </a:lnTo>
                  <a:lnTo>
                    <a:pt x="421" y="157"/>
                  </a:lnTo>
                  <a:lnTo>
                    <a:pt x="405" y="170"/>
                  </a:lnTo>
                  <a:lnTo>
                    <a:pt x="405" y="216"/>
                  </a:lnTo>
                  <a:lnTo>
                    <a:pt x="442" y="221"/>
                  </a:lnTo>
                  <a:lnTo>
                    <a:pt x="443" y="235"/>
                  </a:lnTo>
                  <a:lnTo>
                    <a:pt x="438" y="267"/>
                  </a:lnTo>
                  <a:lnTo>
                    <a:pt x="425" y="355"/>
                  </a:lnTo>
                  <a:lnTo>
                    <a:pt x="438" y="381"/>
                  </a:lnTo>
                  <a:lnTo>
                    <a:pt x="463" y="405"/>
                  </a:lnTo>
                  <a:lnTo>
                    <a:pt x="512" y="428"/>
                  </a:lnTo>
                  <a:lnTo>
                    <a:pt x="542" y="418"/>
                  </a:lnTo>
                  <a:lnTo>
                    <a:pt x="566" y="429"/>
                  </a:lnTo>
                  <a:lnTo>
                    <a:pt x="666" y="475"/>
                  </a:lnTo>
                  <a:lnTo>
                    <a:pt x="671" y="538"/>
                  </a:lnTo>
                  <a:lnTo>
                    <a:pt x="645" y="563"/>
                  </a:lnTo>
                  <a:lnTo>
                    <a:pt x="584" y="555"/>
                  </a:lnTo>
                  <a:lnTo>
                    <a:pt x="522" y="576"/>
                  </a:lnTo>
                  <a:lnTo>
                    <a:pt x="425" y="620"/>
                  </a:lnTo>
                  <a:lnTo>
                    <a:pt x="416" y="652"/>
                  </a:lnTo>
                  <a:lnTo>
                    <a:pt x="425" y="702"/>
                  </a:lnTo>
                  <a:lnTo>
                    <a:pt x="418" y="709"/>
                  </a:lnTo>
                  <a:lnTo>
                    <a:pt x="421" y="726"/>
                  </a:lnTo>
                  <a:lnTo>
                    <a:pt x="431" y="780"/>
                  </a:lnTo>
                  <a:lnTo>
                    <a:pt x="453" y="800"/>
                  </a:lnTo>
                  <a:lnTo>
                    <a:pt x="454" y="831"/>
                  </a:lnTo>
                  <a:lnTo>
                    <a:pt x="439" y="863"/>
                  </a:lnTo>
                  <a:lnTo>
                    <a:pt x="424" y="858"/>
                  </a:lnTo>
                  <a:lnTo>
                    <a:pt x="385" y="854"/>
                  </a:lnTo>
                  <a:lnTo>
                    <a:pt x="354" y="823"/>
                  </a:lnTo>
                  <a:lnTo>
                    <a:pt x="321" y="822"/>
                  </a:lnTo>
                  <a:lnTo>
                    <a:pt x="299" y="806"/>
                  </a:lnTo>
                  <a:lnTo>
                    <a:pt x="243" y="800"/>
                  </a:lnTo>
                  <a:lnTo>
                    <a:pt x="237" y="767"/>
                  </a:lnTo>
                  <a:lnTo>
                    <a:pt x="217" y="756"/>
                  </a:lnTo>
                  <a:lnTo>
                    <a:pt x="217" y="743"/>
                  </a:lnTo>
                  <a:lnTo>
                    <a:pt x="238" y="722"/>
                  </a:lnTo>
                  <a:lnTo>
                    <a:pt x="221" y="704"/>
                  </a:lnTo>
                  <a:lnTo>
                    <a:pt x="216" y="688"/>
                  </a:lnTo>
                  <a:lnTo>
                    <a:pt x="197" y="677"/>
                  </a:lnTo>
                  <a:lnTo>
                    <a:pt x="109" y="670"/>
                  </a:lnTo>
                  <a:lnTo>
                    <a:pt x="99" y="626"/>
                  </a:lnTo>
                  <a:lnTo>
                    <a:pt x="87" y="609"/>
                  </a:lnTo>
                  <a:lnTo>
                    <a:pt x="92" y="591"/>
                  </a:lnTo>
                  <a:lnTo>
                    <a:pt x="37" y="580"/>
                  </a:lnTo>
                  <a:lnTo>
                    <a:pt x="7" y="520"/>
                  </a:lnTo>
                  <a:lnTo>
                    <a:pt x="7" y="500"/>
                  </a:lnTo>
                  <a:lnTo>
                    <a:pt x="20" y="478"/>
                  </a:lnTo>
                  <a:lnTo>
                    <a:pt x="13" y="446"/>
                  </a:lnTo>
                  <a:lnTo>
                    <a:pt x="0" y="431"/>
                  </a:lnTo>
                  <a:lnTo>
                    <a:pt x="29" y="414"/>
                  </a:lnTo>
                  <a:lnTo>
                    <a:pt x="60" y="413"/>
                  </a:lnTo>
                  <a:lnTo>
                    <a:pt x="103" y="409"/>
                  </a:lnTo>
                  <a:lnTo>
                    <a:pt x="122" y="366"/>
                  </a:lnTo>
                  <a:lnTo>
                    <a:pt x="126" y="331"/>
                  </a:lnTo>
                  <a:lnTo>
                    <a:pt x="114" y="295"/>
                  </a:lnTo>
                  <a:lnTo>
                    <a:pt x="122" y="275"/>
                  </a:lnTo>
                  <a:lnTo>
                    <a:pt x="93" y="235"/>
                  </a:lnTo>
                  <a:lnTo>
                    <a:pt x="110" y="226"/>
                  </a:lnTo>
                  <a:lnTo>
                    <a:pt x="97" y="201"/>
                  </a:lnTo>
                  <a:lnTo>
                    <a:pt x="100" y="175"/>
                  </a:lnTo>
                  <a:lnTo>
                    <a:pt x="85" y="171"/>
                  </a:lnTo>
                  <a:lnTo>
                    <a:pt x="46" y="101"/>
                  </a:lnTo>
                  <a:lnTo>
                    <a:pt x="50" y="84"/>
                  </a:lnTo>
                  <a:lnTo>
                    <a:pt x="68" y="79"/>
                  </a:lnTo>
                  <a:lnTo>
                    <a:pt x="92" y="75"/>
                  </a:lnTo>
                  <a:lnTo>
                    <a:pt x="116" y="55"/>
                  </a:lnTo>
                  <a:lnTo>
                    <a:pt x="183" y="66"/>
                  </a:lnTo>
                  <a:lnTo>
                    <a:pt x="234" y="38"/>
                  </a:lnTo>
                  <a:lnTo>
                    <a:pt x="235" y="16"/>
                  </a:lnTo>
                  <a:lnTo>
                    <a:pt x="256" y="0"/>
                  </a:lnTo>
                  <a:lnTo>
                    <a:pt x="313" y="33"/>
                  </a:lnTo>
                  <a:lnTo>
                    <a:pt x="325" y="53"/>
                  </a:lnTo>
                  <a:lnTo>
                    <a:pt x="391" y="5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CBFF2142-6B49-82CB-0704-1168DE45C1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5863" y="4763"/>
              <a:ext cx="1158875" cy="1120775"/>
            </a:xfrm>
            <a:custGeom>
              <a:avLst/>
              <a:gdLst>
                <a:gd name="T0" fmla="*/ 245 w 730"/>
                <a:gd name="T1" fmla="*/ 106 h 706"/>
                <a:gd name="T2" fmla="*/ 280 w 730"/>
                <a:gd name="T3" fmla="*/ 100 h 706"/>
                <a:gd name="T4" fmla="*/ 317 w 730"/>
                <a:gd name="T5" fmla="*/ 85 h 706"/>
                <a:gd name="T6" fmla="*/ 403 w 730"/>
                <a:gd name="T7" fmla="*/ 117 h 706"/>
                <a:gd name="T8" fmla="*/ 405 w 730"/>
                <a:gd name="T9" fmla="*/ 242 h 706"/>
                <a:gd name="T10" fmla="*/ 458 w 730"/>
                <a:gd name="T11" fmla="*/ 263 h 706"/>
                <a:gd name="T12" fmla="*/ 475 w 730"/>
                <a:gd name="T13" fmla="*/ 272 h 706"/>
                <a:gd name="T14" fmla="*/ 591 w 730"/>
                <a:gd name="T15" fmla="*/ 314 h 706"/>
                <a:gd name="T16" fmla="*/ 676 w 730"/>
                <a:gd name="T17" fmla="*/ 279 h 706"/>
                <a:gd name="T18" fmla="*/ 666 w 730"/>
                <a:gd name="T19" fmla="*/ 246 h 706"/>
                <a:gd name="T20" fmla="*/ 711 w 730"/>
                <a:gd name="T21" fmla="*/ 231 h 706"/>
                <a:gd name="T22" fmla="*/ 696 w 730"/>
                <a:gd name="T23" fmla="*/ 276 h 706"/>
                <a:gd name="T24" fmla="*/ 676 w 730"/>
                <a:gd name="T25" fmla="*/ 361 h 706"/>
                <a:gd name="T26" fmla="*/ 608 w 730"/>
                <a:gd name="T27" fmla="*/ 429 h 706"/>
                <a:gd name="T28" fmla="*/ 640 w 730"/>
                <a:gd name="T29" fmla="*/ 459 h 706"/>
                <a:gd name="T30" fmla="*/ 607 w 730"/>
                <a:gd name="T31" fmla="*/ 521 h 706"/>
                <a:gd name="T32" fmla="*/ 644 w 730"/>
                <a:gd name="T33" fmla="*/ 568 h 706"/>
                <a:gd name="T34" fmla="*/ 644 w 730"/>
                <a:gd name="T35" fmla="*/ 609 h 706"/>
                <a:gd name="T36" fmla="*/ 624 w 730"/>
                <a:gd name="T37" fmla="*/ 622 h 706"/>
                <a:gd name="T38" fmla="*/ 576 w 730"/>
                <a:gd name="T39" fmla="*/ 671 h 706"/>
                <a:gd name="T40" fmla="*/ 534 w 730"/>
                <a:gd name="T41" fmla="*/ 697 h 706"/>
                <a:gd name="T42" fmla="*/ 495 w 730"/>
                <a:gd name="T43" fmla="*/ 677 h 706"/>
                <a:gd name="T44" fmla="*/ 459 w 730"/>
                <a:gd name="T45" fmla="*/ 629 h 706"/>
                <a:gd name="T46" fmla="*/ 455 w 730"/>
                <a:gd name="T47" fmla="*/ 567 h 706"/>
                <a:gd name="T48" fmla="*/ 404 w 730"/>
                <a:gd name="T49" fmla="*/ 586 h 706"/>
                <a:gd name="T50" fmla="*/ 361 w 730"/>
                <a:gd name="T51" fmla="*/ 607 h 706"/>
                <a:gd name="T52" fmla="*/ 326 w 730"/>
                <a:gd name="T53" fmla="*/ 610 h 706"/>
                <a:gd name="T54" fmla="*/ 299 w 730"/>
                <a:gd name="T55" fmla="*/ 561 h 706"/>
                <a:gd name="T56" fmla="*/ 258 w 730"/>
                <a:gd name="T57" fmla="*/ 505 h 706"/>
                <a:gd name="T58" fmla="*/ 167 w 730"/>
                <a:gd name="T59" fmla="*/ 484 h 706"/>
                <a:gd name="T60" fmla="*/ 134 w 730"/>
                <a:gd name="T61" fmla="*/ 430 h 706"/>
                <a:gd name="T62" fmla="*/ 158 w 730"/>
                <a:gd name="T63" fmla="*/ 390 h 706"/>
                <a:gd name="T64" fmla="*/ 132 w 730"/>
                <a:gd name="T65" fmla="*/ 373 h 706"/>
                <a:gd name="T66" fmla="*/ 95 w 730"/>
                <a:gd name="T67" fmla="*/ 319 h 706"/>
                <a:gd name="T68" fmla="*/ 97 w 730"/>
                <a:gd name="T69" fmla="*/ 293 h 706"/>
                <a:gd name="T70" fmla="*/ 146 w 730"/>
                <a:gd name="T71" fmla="*/ 271 h 706"/>
                <a:gd name="T72" fmla="*/ 171 w 730"/>
                <a:gd name="T73" fmla="*/ 227 h 706"/>
                <a:gd name="T74" fmla="*/ 133 w 730"/>
                <a:gd name="T75" fmla="*/ 244 h 706"/>
                <a:gd name="T76" fmla="*/ 146 w 730"/>
                <a:gd name="T77" fmla="*/ 188 h 706"/>
                <a:gd name="T78" fmla="*/ 87 w 730"/>
                <a:gd name="T79" fmla="*/ 93 h 706"/>
                <a:gd name="T80" fmla="*/ 92 w 730"/>
                <a:gd name="T81" fmla="*/ 60 h 706"/>
                <a:gd name="T82" fmla="*/ 230 w 730"/>
                <a:gd name="T83" fmla="*/ 87 h 706"/>
                <a:gd name="T84" fmla="*/ 649 w 730"/>
                <a:gd name="T85" fmla="*/ 488 h 706"/>
                <a:gd name="T86" fmla="*/ 647 w 730"/>
                <a:gd name="T87" fmla="*/ 468 h 706"/>
                <a:gd name="T88" fmla="*/ 105 w 730"/>
                <a:gd name="T89" fmla="*/ 213 h 706"/>
                <a:gd name="T90" fmla="*/ 83 w 730"/>
                <a:gd name="T91" fmla="*/ 239 h 706"/>
                <a:gd name="T92" fmla="*/ 99 w 730"/>
                <a:gd name="T93" fmla="*/ 212 h 706"/>
                <a:gd name="T94" fmla="*/ 32 w 730"/>
                <a:gd name="T95" fmla="*/ 183 h 706"/>
                <a:gd name="T96" fmla="*/ 7 w 730"/>
                <a:gd name="T97" fmla="*/ 160 h 706"/>
                <a:gd name="T98" fmla="*/ 32 w 730"/>
                <a:gd name="T99" fmla="*/ 183 h 706"/>
                <a:gd name="T100" fmla="*/ 65 w 730"/>
                <a:gd name="T101" fmla="*/ 162 h 706"/>
                <a:gd name="T102" fmla="*/ 61 w 730"/>
                <a:gd name="T103" fmla="*/ 121 h 706"/>
                <a:gd name="T104" fmla="*/ 13 w 730"/>
                <a:gd name="T105" fmla="*/ 113 h 706"/>
                <a:gd name="T106" fmla="*/ 0 w 730"/>
                <a:gd name="T107" fmla="*/ 122 h 706"/>
                <a:gd name="T108" fmla="*/ 13 w 730"/>
                <a:gd name="T109" fmla="*/ 113 h 706"/>
                <a:gd name="T110" fmla="*/ 4 w 730"/>
                <a:gd name="T111" fmla="*/ 84 h 706"/>
                <a:gd name="T112" fmla="*/ 30 w 730"/>
                <a:gd name="T113" fmla="*/ 62 h 706"/>
                <a:gd name="T114" fmla="*/ 38 w 730"/>
                <a:gd name="T115" fmla="*/ 84 h 706"/>
                <a:gd name="T116" fmla="*/ 41 w 730"/>
                <a:gd name="T117" fmla="*/ 19 h 706"/>
                <a:gd name="T118" fmla="*/ 40 w 730"/>
                <a:gd name="T119" fmla="*/ 0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0" h="706">
                  <a:moveTo>
                    <a:pt x="230" y="87"/>
                  </a:moveTo>
                  <a:lnTo>
                    <a:pt x="245" y="106"/>
                  </a:lnTo>
                  <a:lnTo>
                    <a:pt x="279" y="96"/>
                  </a:lnTo>
                  <a:lnTo>
                    <a:pt x="280" y="100"/>
                  </a:lnTo>
                  <a:lnTo>
                    <a:pt x="296" y="101"/>
                  </a:lnTo>
                  <a:lnTo>
                    <a:pt x="317" y="85"/>
                  </a:lnTo>
                  <a:lnTo>
                    <a:pt x="383" y="127"/>
                  </a:lnTo>
                  <a:lnTo>
                    <a:pt x="403" y="117"/>
                  </a:lnTo>
                  <a:lnTo>
                    <a:pt x="425" y="179"/>
                  </a:lnTo>
                  <a:lnTo>
                    <a:pt x="405" y="242"/>
                  </a:lnTo>
                  <a:lnTo>
                    <a:pt x="446" y="244"/>
                  </a:lnTo>
                  <a:lnTo>
                    <a:pt x="458" y="263"/>
                  </a:lnTo>
                  <a:lnTo>
                    <a:pt x="461" y="300"/>
                  </a:lnTo>
                  <a:lnTo>
                    <a:pt x="475" y="272"/>
                  </a:lnTo>
                  <a:lnTo>
                    <a:pt x="501" y="263"/>
                  </a:lnTo>
                  <a:lnTo>
                    <a:pt x="591" y="314"/>
                  </a:lnTo>
                  <a:lnTo>
                    <a:pt x="644" y="285"/>
                  </a:lnTo>
                  <a:lnTo>
                    <a:pt x="676" y="279"/>
                  </a:lnTo>
                  <a:lnTo>
                    <a:pt x="679" y="264"/>
                  </a:lnTo>
                  <a:lnTo>
                    <a:pt x="666" y="246"/>
                  </a:lnTo>
                  <a:lnTo>
                    <a:pt x="678" y="223"/>
                  </a:lnTo>
                  <a:lnTo>
                    <a:pt x="711" y="231"/>
                  </a:lnTo>
                  <a:lnTo>
                    <a:pt x="730" y="261"/>
                  </a:lnTo>
                  <a:lnTo>
                    <a:pt x="696" y="276"/>
                  </a:lnTo>
                  <a:lnTo>
                    <a:pt x="684" y="294"/>
                  </a:lnTo>
                  <a:lnTo>
                    <a:pt x="676" y="361"/>
                  </a:lnTo>
                  <a:lnTo>
                    <a:pt x="611" y="411"/>
                  </a:lnTo>
                  <a:lnTo>
                    <a:pt x="608" y="429"/>
                  </a:lnTo>
                  <a:lnTo>
                    <a:pt x="624" y="444"/>
                  </a:lnTo>
                  <a:lnTo>
                    <a:pt x="640" y="459"/>
                  </a:lnTo>
                  <a:lnTo>
                    <a:pt x="605" y="498"/>
                  </a:lnTo>
                  <a:lnTo>
                    <a:pt x="607" y="521"/>
                  </a:lnTo>
                  <a:lnTo>
                    <a:pt x="608" y="542"/>
                  </a:lnTo>
                  <a:lnTo>
                    <a:pt x="644" y="568"/>
                  </a:lnTo>
                  <a:lnTo>
                    <a:pt x="653" y="588"/>
                  </a:lnTo>
                  <a:lnTo>
                    <a:pt x="644" y="609"/>
                  </a:lnTo>
                  <a:lnTo>
                    <a:pt x="640" y="618"/>
                  </a:lnTo>
                  <a:lnTo>
                    <a:pt x="624" y="622"/>
                  </a:lnTo>
                  <a:lnTo>
                    <a:pt x="611" y="650"/>
                  </a:lnTo>
                  <a:lnTo>
                    <a:pt x="576" y="671"/>
                  </a:lnTo>
                  <a:lnTo>
                    <a:pt x="566" y="706"/>
                  </a:lnTo>
                  <a:lnTo>
                    <a:pt x="534" y="697"/>
                  </a:lnTo>
                  <a:lnTo>
                    <a:pt x="503" y="681"/>
                  </a:lnTo>
                  <a:lnTo>
                    <a:pt x="495" y="677"/>
                  </a:lnTo>
                  <a:lnTo>
                    <a:pt x="478" y="652"/>
                  </a:lnTo>
                  <a:lnTo>
                    <a:pt x="459" y="629"/>
                  </a:lnTo>
                  <a:lnTo>
                    <a:pt x="463" y="610"/>
                  </a:lnTo>
                  <a:lnTo>
                    <a:pt x="455" y="567"/>
                  </a:lnTo>
                  <a:lnTo>
                    <a:pt x="436" y="568"/>
                  </a:lnTo>
                  <a:lnTo>
                    <a:pt x="404" y="586"/>
                  </a:lnTo>
                  <a:lnTo>
                    <a:pt x="382" y="607"/>
                  </a:lnTo>
                  <a:lnTo>
                    <a:pt x="361" y="607"/>
                  </a:lnTo>
                  <a:lnTo>
                    <a:pt x="353" y="623"/>
                  </a:lnTo>
                  <a:lnTo>
                    <a:pt x="326" y="610"/>
                  </a:lnTo>
                  <a:lnTo>
                    <a:pt x="316" y="604"/>
                  </a:lnTo>
                  <a:lnTo>
                    <a:pt x="299" y="561"/>
                  </a:lnTo>
                  <a:lnTo>
                    <a:pt x="276" y="544"/>
                  </a:lnTo>
                  <a:lnTo>
                    <a:pt x="258" y="505"/>
                  </a:lnTo>
                  <a:lnTo>
                    <a:pt x="221" y="488"/>
                  </a:lnTo>
                  <a:lnTo>
                    <a:pt x="167" y="484"/>
                  </a:lnTo>
                  <a:lnTo>
                    <a:pt x="150" y="467"/>
                  </a:lnTo>
                  <a:lnTo>
                    <a:pt x="134" y="430"/>
                  </a:lnTo>
                  <a:lnTo>
                    <a:pt x="167" y="414"/>
                  </a:lnTo>
                  <a:lnTo>
                    <a:pt x="158" y="390"/>
                  </a:lnTo>
                  <a:lnTo>
                    <a:pt x="140" y="388"/>
                  </a:lnTo>
                  <a:lnTo>
                    <a:pt x="132" y="373"/>
                  </a:lnTo>
                  <a:lnTo>
                    <a:pt x="137" y="330"/>
                  </a:lnTo>
                  <a:lnTo>
                    <a:pt x="95" y="319"/>
                  </a:lnTo>
                  <a:lnTo>
                    <a:pt x="80" y="304"/>
                  </a:lnTo>
                  <a:lnTo>
                    <a:pt x="97" y="293"/>
                  </a:lnTo>
                  <a:lnTo>
                    <a:pt x="97" y="276"/>
                  </a:lnTo>
                  <a:lnTo>
                    <a:pt x="146" y="271"/>
                  </a:lnTo>
                  <a:lnTo>
                    <a:pt x="175" y="244"/>
                  </a:lnTo>
                  <a:lnTo>
                    <a:pt x="171" y="227"/>
                  </a:lnTo>
                  <a:lnTo>
                    <a:pt x="150" y="247"/>
                  </a:lnTo>
                  <a:lnTo>
                    <a:pt x="133" y="244"/>
                  </a:lnTo>
                  <a:lnTo>
                    <a:pt x="146" y="202"/>
                  </a:lnTo>
                  <a:lnTo>
                    <a:pt x="146" y="188"/>
                  </a:lnTo>
                  <a:lnTo>
                    <a:pt x="120" y="155"/>
                  </a:lnTo>
                  <a:lnTo>
                    <a:pt x="87" y="93"/>
                  </a:lnTo>
                  <a:lnTo>
                    <a:pt x="84" y="76"/>
                  </a:lnTo>
                  <a:lnTo>
                    <a:pt x="92" y="60"/>
                  </a:lnTo>
                  <a:lnTo>
                    <a:pt x="205" y="79"/>
                  </a:lnTo>
                  <a:lnTo>
                    <a:pt x="230" y="87"/>
                  </a:lnTo>
                  <a:close/>
                  <a:moveTo>
                    <a:pt x="658" y="479"/>
                  </a:moveTo>
                  <a:lnTo>
                    <a:pt x="649" y="488"/>
                  </a:lnTo>
                  <a:lnTo>
                    <a:pt x="636" y="476"/>
                  </a:lnTo>
                  <a:lnTo>
                    <a:pt x="647" y="468"/>
                  </a:lnTo>
                  <a:lnTo>
                    <a:pt x="658" y="479"/>
                  </a:lnTo>
                  <a:close/>
                  <a:moveTo>
                    <a:pt x="105" y="213"/>
                  </a:moveTo>
                  <a:lnTo>
                    <a:pt x="96" y="239"/>
                  </a:lnTo>
                  <a:lnTo>
                    <a:pt x="83" y="239"/>
                  </a:lnTo>
                  <a:lnTo>
                    <a:pt x="73" y="225"/>
                  </a:lnTo>
                  <a:lnTo>
                    <a:pt x="99" y="212"/>
                  </a:lnTo>
                  <a:lnTo>
                    <a:pt x="105" y="213"/>
                  </a:lnTo>
                  <a:close/>
                  <a:moveTo>
                    <a:pt x="32" y="183"/>
                  </a:moveTo>
                  <a:lnTo>
                    <a:pt x="23" y="183"/>
                  </a:lnTo>
                  <a:lnTo>
                    <a:pt x="7" y="160"/>
                  </a:lnTo>
                  <a:lnTo>
                    <a:pt x="19" y="150"/>
                  </a:lnTo>
                  <a:lnTo>
                    <a:pt x="32" y="183"/>
                  </a:lnTo>
                  <a:close/>
                  <a:moveTo>
                    <a:pt x="84" y="144"/>
                  </a:moveTo>
                  <a:lnTo>
                    <a:pt x="65" y="162"/>
                  </a:lnTo>
                  <a:lnTo>
                    <a:pt x="33" y="138"/>
                  </a:lnTo>
                  <a:lnTo>
                    <a:pt x="61" y="121"/>
                  </a:lnTo>
                  <a:lnTo>
                    <a:pt x="84" y="144"/>
                  </a:lnTo>
                  <a:close/>
                  <a:moveTo>
                    <a:pt x="13" y="113"/>
                  </a:moveTo>
                  <a:lnTo>
                    <a:pt x="11" y="130"/>
                  </a:lnTo>
                  <a:lnTo>
                    <a:pt x="0" y="122"/>
                  </a:lnTo>
                  <a:lnTo>
                    <a:pt x="7" y="105"/>
                  </a:lnTo>
                  <a:lnTo>
                    <a:pt x="13" y="113"/>
                  </a:lnTo>
                  <a:close/>
                  <a:moveTo>
                    <a:pt x="38" y="84"/>
                  </a:moveTo>
                  <a:lnTo>
                    <a:pt x="4" y="84"/>
                  </a:lnTo>
                  <a:lnTo>
                    <a:pt x="21" y="34"/>
                  </a:lnTo>
                  <a:lnTo>
                    <a:pt x="30" y="62"/>
                  </a:lnTo>
                  <a:lnTo>
                    <a:pt x="41" y="77"/>
                  </a:lnTo>
                  <a:lnTo>
                    <a:pt x="38" y="84"/>
                  </a:lnTo>
                  <a:close/>
                  <a:moveTo>
                    <a:pt x="49" y="9"/>
                  </a:moveTo>
                  <a:lnTo>
                    <a:pt x="41" y="19"/>
                  </a:lnTo>
                  <a:lnTo>
                    <a:pt x="28" y="10"/>
                  </a:lnTo>
                  <a:lnTo>
                    <a:pt x="40" y="0"/>
                  </a:lnTo>
                  <a:lnTo>
                    <a:pt x="49" y="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321C2FAF-D58C-7109-FCE5-579F085A3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2257425"/>
              <a:ext cx="1150938" cy="933450"/>
            </a:xfrm>
            <a:custGeom>
              <a:avLst/>
              <a:gdLst>
                <a:gd name="T0" fmla="*/ 273 w 725"/>
                <a:gd name="T1" fmla="*/ 46 h 588"/>
                <a:gd name="T2" fmla="*/ 371 w 725"/>
                <a:gd name="T3" fmla="*/ 97 h 588"/>
                <a:gd name="T4" fmla="*/ 395 w 725"/>
                <a:gd name="T5" fmla="*/ 124 h 588"/>
                <a:gd name="T6" fmla="*/ 391 w 725"/>
                <a:gd name="T7" fmla="*/ 163 h 588"/>
                <a:gd name="T8" fmla="*/ 411 w 725"/>
                <a:gd name="T9" fmla="*/ 187 h 588"/>
                <a:gd name="T10" fmla="*/ 473 w 725"/>
                <a:gd name="T11" fmla="*/ 226 h 588"/>
                <a:gd name="T12" fmla="*/ 528 w 725"/>
                <a:gd name="T13" fmla="*/ 243 h 588"/>
                <a:gd name="T14" fmla="*/ 598 w 725"/>
                <a:gd name="T15" fmla="*/ 278 h 588"/>
                <a:gd name="T16" fmla="*/ 628 w 725"/>
                <a:gd name="T17" fmla="*/ 251 h 588"/>
                <a:gd name="T18" fmla="*/ 675 w 725"/>
                <a:gd name="T19" fmla="*/ 225 h 588"/>
                <a:gd name="T20" fmla="*/ 716 w 725"/>
                <a:gd name="T21" fmla="*/ 265 h 588"/>
                <a:gd name="T22" fmla="*/ 621 w 725"/>
                <a:gd name="T23" fmla="*/ 334 h 588"/>
                <a:gd name="T24" fmla="*/ 621 w 725"/>
                <a:gd name="T25" fmla="*/ 368 h 588"/>
                <a:gd name="T26" fmla="*/ 573 w 725"/>
                <a:gd name="T27" fmla="*/ 445 h 588"/>
                <a:gd name="T28" fmla="*/ 544 w 725"/>
                <a:gd name="T29" fmla="*/ 432 h 588"/>
                <a:gd name="T30" fmla="*/ 546 w 725"/>
                <a:gd name="T31" fmla="*/ 471 h 588"/>
                <a:gd name="T32" fmla="*/ 455 w 725"/>
                <a:gd name="T33" fmla="*/ 513 h 588"/>
                <a:gd name="T34" fmla="*/ 423 w 725"/>
                <a:gd name="T35" fmla="*/ 501 h 588"/>
                <a:gd name="T36" fmla="*/ 400 w 725"/>
                <a:gd name="T37" fmla="*/ 464 h 588"/>
                <a:gd name="T38" fmla="*/ 365 w 725"/>
                <a:gd name="T39" fmla="*/ 558 h 588"/>
                <a:gd name="T40" fmla="*/ 336 w 725"/>
                <a:gd name="T41" fmla="*/ 561 h 588"/>
                <a:gd name="T42" fmla="*/ 291 w 725"/>
                <a:gd name="T43" fmla="*/ 534 h 588"/>
                <a:gd name="T44" fmla="*/ 225 w 725"/>
                <a:gd name="T45" fmla="*/ 534 h 588"/>
                <a:gd name="T46" fmla="*/ 246 w 725"/>
                <a:gd name="T47" fmla="*/ 574 h 588"/>
                <a:gd name="T48" fmla="*/ 192 w 725"/>
                <a:gd name="T49" fmla="*/ 588 h 588"/>
                <a:gd name="T50" fmla="*/ 150 w 725"/>
                <a:gd name="T51" fmla="*/ 516 h 588"/>
                <a:gd name="T52" fmla="*/ 116 w 725"/>
                <a:gd name="T53" fmla="*/ 479 h 588"/>
                <a:gd name="T54" fmla="*/ 58 w 725"/>
                <a:gd name="T55" fmla="*/ 453 h 588"/>
                <a:gd name="T56" fmla="*/ 48 w 725"/>
                <a:gd name="T57" fmla="*/ 411 h 588"/>
                <a:gd name="T58" fmla="*/ 16 w 725"/>
                <a:gd name="T59" fmla="*/ 420 h 588"/>
                <a:gd name="T60" fmla="*/ 11 w 725"/>
                <a:gd name="T61" fmla="*/ 365 h 588"/>
                <a:gd name="T62" fmla="*/ 29 w 725"/>
                <a:gd name="T63" fmla="*/ 300 h 588"/>
                <a:gd name="T64" fmla="*/ 36 w 725"/>
                <a:gd name="T65" fmla="*/ 271 h 588"/>
                <a:gd name="T66" fmla="*/ 69 w 725"/>
                <a:gd name="T67" fmla="*/ 213 h 588"/>
                <a:gd name="T68" fmla="*/ 84 w 725"/>
                <a:gd name="T69" fmla="*/ 188 h 588"/>
                <a:gd name="T70" fmla="*/ 11 w 725"/>
                <a:gd name="T71" fmla="*/ 113 h 588"/>
                <a:gd name="T72" fmla="*/ 131 w 725"/>
                <a:gd name="T73" fmla="*/ 25 h 588"/>
                <a:gd name="T74" fmla="*/ 196 w 725"/>
                <a:gd name="T75" fmla="*/ 32 h 588"/>
                <a:gd name="T76" fmla="*/ 211 w 725"/>
                <a:gd name="T77" fmla="*/ 0 h 588"/>
                <a:gd name="T78" fmla="*/ 261 w 725"/>
                <a:gd name="T79" fmla="*/ 29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5" h="588">
                  <a:moveTo>
                    <a:pt x="261" y="29"/>
                  </a:moveTo>
                  <a:lnTo>
                    <a:pt x="273" y="46"/>
                  </a:lnTo>
                  <a:lnTo>
                    <a:pt x="283" y="90"/>
                  </a:lnTo>
                  <a:lnTo>
                    <a:pt x="371" y="97"/>
                  </a:lnTo>
                  <a:lnTo>
                    <a:pt x="390" y="108"/>
                  </a:lnTo>
                  <a:lnTo>
                    <a:pt x="395" y="124"/>
                  </a:lnTo>
                  <a:lnTo>
                    <a:pt x="412" y="142"/>
                  </a:lnTo>
                  <a:lnTo>
                    <a:pt x="391" y="163"/>
                  </a:lnTo>
                  <a:lnTo>
                    <a:pt x="391" y="176"/>
                  </a:lnTo>
                  <a:lnTo>
                    <a:pt x="411" y="187"/>
                  </a:lnTo>
                  <a:lnTo>
                    <a:pt x="417" y="220"/>
                  </a:lnTo>
                  <a:lnTo>
                    <a:pt x="473" y="226"/>
                  </a:lnTo>
                  <a:lnTo>
                    <a:pt x="495" y="242"/>
                  </a:lnTo>
                  <a:lnTo>
                    <a:pt x="528" y="243"/>
                  </a:lnTo>
                  <a:lnTo>
                    <a:pt x="559" y="274"/>
                  </a:lnTo>
                  <a:lnTo>
                    <a:pt x="598" y="278"/>
                  </a:lnTo>
                  <a:lnTo>
                    <a:pt x="613" y="283"/>
                  </a:lnTo>
                  <a:lnTo>
                    <a:pt x="628" y="251"/>
                  </a:lnTo>
                  <a:lnTo>
                    <a:pt x="627" y="220"/>
                  </a:lnTo>
                  <a:lnTo>
                    <a:pt x="675" y="225"/>
                  </a:lnTo>
                  <a:lnTo>
                    <a:pt x="690" y="247"/>
                  </a:lnTo>
                  <a:lnTo>
                    <a:pt x="716" y="265"/>
                  </a:lnTo>
                  <a:lnTo>
                    <a:pt x="725" y="287"/>
                  </a:lnTo>
                  <a:lnTo>
                    <a:pt x="621" y="334"/>
                  </a:lnTo>
                  <a:lnTo>
                    <a:pt x="629" y="349"/>
                  </a:lnTo>
                  <a:lnTo>
                    <a:pt x="621" y="368"/>
                  </a:lnTo>
                  <a:lnTo>
                    <a:pt x="641" y="393"/>
                  </a:lnTo>
                  <a:lnTo>
                    <a:pt x="573" y="445"/>
                  </a:lnTo>
                  <a:lnTo>
                    <a:pt x="559" y="420"/>
                  </a:lnTo>
                  <a:lnTo>
                    <a:pt x="544" y="432"/>
                  </a:lnTo>
                  <a:lnTo>
                    <a:pt x="529" y="454"/>
                  </a:lnTo>
                  <a:lnTo>
                    <a:pt x="546" y="471"/>
                  </a:lnTo>
                  <a:lnTo>
                    <a:pt x="538" y="501"/>
                  </a:lnTo>
                  <a:lnTo>
                    <a:pt x="455" y="513"/>
                  </a:lnTo>
                  <a:lnTo>
                    <a:pt x="436" y="520"/>
                  </a:lnTo>
                  <a:lnTo>
                    <a:pt x="423" y="501"/>
                  </a:lnTo>
                  <a:lnTo>
                    <a:pt x="409" y="495"/>
                  </a:lnTo>
                  <a:lnTo>
                    <a:pt x="400" y="464"/>
                  </a:lnTo>
                  <a:lnTo>
                    <a:pt x="365" y="482"/>
                  </a:lnTo>
                  <a:lnTo>
                    <a:pt x="365" y="558"/>
                  </a:lnTo>
                  <a:lnTo>
                    <a:pt x="346" y="567"/>
                  </a:lnTo>
                  <a:lnTo>
                    <a:pt x="336" y="561"/>
                  </a:lnTo>
                  <a:lnTo>
                    <a:pt x="328" y="533"/>
                  </a:lnTo>
                  <a:lnTo>
                    <a:pt x="291" y="534"/>
                  </a:lnTo>
                  <a:lnTo>
                    <a:pt x="282" y="521"/>
                  </a:lnTo>
                  <a:lnTo>
                    <a:pt x="225" y="534"/>
                  </a:lnTo>
                  <a:lnTo>
                    <a:pt x="225" y="550"/>
                  </a:lnTo>
                  <a:lnTo>
                    <a:pt x="246" y="574"/>
                  </a:lnTo>
                  <a:lnTo>
                    <a:pt x="224" y="587"/>
                  </a:lnTo>
                  <a:lnTo>
                    <a:pt x="192" y="588"/>
                  </a:lnTo>
                  <a:lnTo>
                    <a:pt x="187" y="546"/>
                  </a:lnTo>
                  <a:lnTo>
                    <a:pt x="150" y="516"/>
                  </a:lnTo>
                  <a:lnTo>
                    <a:pt x="137" y="516"/>
                  </a:lnTo>
                  <a:lnTo>
                    <a:pt x="116" y="479"/>
                  </a:lnTo>
                  <a:lnTo>
                    <a:pt x="83" y="455"/>
                  </a:lnTo>
                  <a:lnTo>
                    <a:pt x="58" y="453"/>
                  </a:lnTo>
                  <a:lnTo>
                    <a:pt x="41" y="470"/>
                  </a:lnTo>
                  <a:lnTo>
                    <a:pt x="48" y="411"/>
                  </a:lnTo>
                  <a:lnTo>
                    <a:pt x="31" y="404"/>
                  </a:lnTo>
                  <a:lnTo>
                    <a:pt x="16" y="420"/>
                  </a:lnTo>
                  <a:lnTo>
                    <a:pt x="0" y="414"/>
                  </a:lnTo>
                  <a:lnTo>
                    <a:pt x="11" y="365"/>
                  </a:lnTo>
                  <a:lnTo>
                    <a:pt x="36" y="318"/>
                  </a:lnTo>
                  <a:lnTo>
                    <a:pt x="29" y="300"/>
                  </a:lnTo>
                  <a:lnTo>
                    <a:pt x="36" y="287"/>
                  </a:lnTo>
                  <a:lnTo>
                    <a:pt x="36" y="271"/>
                  </a:lnTo>
                  <a:lnTo>
                    <a:pt x="78" y="266"/>
                  </a:lnTo>
                  <a:lnTo>
                    <a:pt x="69" y="213"/>
                  </a:lnTo>
                  <a:lnTo>
                    <a:pt x="86" y="209"/>
                  </a:lnTo>
                  <a:lnTo>
                    <a:pt x="84" y="188"/>
                  </a:lnTo>
                  <a:lnTo>
                    <a:pt x="20" y="146"/>
                  </a:lnTo>
                  <a:lnTo>
                    <a:pt x="11" y="113"/>
                  </a:lnTo>
                  <a:lnTo>
                    <a:pt x="107" y="62"/>
                  </a:lnTo>
                  <a:lnTo>
                    <a:pt x="131" y="25"/>
                  </a:lnTo>
                  <a:lnTo>
                    <a:pt x="157" y="29"/>
                  </a:lnTo>
                  <a:lnTo>
                    <a:pt x="196" y="32"/>
                  </a:lnTo>
                  <a:lnTo>
                    <a:pt x="206" y="3"/>
                  </a:lnTo>
                  <a:lnTo>
                    <a:pt x="211" y="0"/>
                  </a:lnTo>
                  <a:lnTo>
                    <a:pt x="266" y="11"/>
                  </a:lnTo>
                  <a:lnTo>
                    <a:pt x="261" y="2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F4A03EE6-37C6-C76A-AD28-1B8C3CBD5E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7713" y="3479800"/>
              <a:ext cx="1312863" cy="1479550"/>
            </a:xfrm>
            <a:custGeom>
              <a:avLst/>
              <a:gdLst>
                <a:gd name="T0" fmla="*/ 645 w 827"/>
                <a:gd name="T1" fmla="*/ 35 h 932"/>
                <a:gd name="T2" fmla="*/ 668 w 827"/>
                <a:gd name="T3" fmla="*/ 93 h 932"/>
                <a:gd name="T4" fmla="*/ 717 w 827"/>
                <a:gd name="T5" fmla="*/ 102 h 932"/>
                <a:gd name="T6" fmla="*/ 734 w 827"/>
                <a:gd name="T7" fmla="*/ 163 h 932"/>
                <a:gd name="T8" fmla="*/ 730 w 827"/>
                <a:gd name="T9" fmla="*/ 239 h 932"/>
                <a:gd name="T10" fmla="*/ 764 w 827"/>
                <a:gd name="T11" fmla="*/ 302 h 932"/>
                <a:gd name="T12" fmla="*/ 810 w 827"/>
                <a:gd name="T13" fmla="*/ 434 h 932"/>
                <a:gd name="T14" fmla="*/ 770 w 827"/>
                <a:gd name="T15" fmla="*/ 455 h 932"/>
                <a:gd name="T16" fmla="*/ 758 w 827"/>
                <a:gd name="T17" fmla="*/ 530 h 932"/>
                <a:gd name="T18" fmla="*/ 692 w 827"/>
                <a:gd name="T19" fmla="*/ 586 h 932"/>
                <a:gd name="T20" fmla="*/ 721 w 827"/>
                <a:gd name="T21" fmla="*/ 675 h 932"/>
                <a:gd name="T22" fmla="*/ 723 w 827"/>
                <a:gd name="T23" fmla="*/ 752 h 932"/>
                <a:gd name="T24" fmla="*/ 720 w 827"/>
                <a:gd name="T25" fmla="*/ 799 h 932"/>
                <a:gd name="T26" fmla="*/ 730 w 827"/>
                <a:gd name="T27" fmla="*/ 868 h 932"/>
                <a:gd name="T28" fmla="*/ 679 w 827"/>
                <a:gd name="T29" fmla="*/ 885 h 932"/>
                <a:gd name="T30" fmla="*/ 570 w 827"/>
                <a:gd name="T31" fmla="*/ 932 h 932"/>
                <a:gd name="T32" fmla="*/ 466 w 827"/>
                <a:gd name="T33" fmla="*/ 884 h 932"/>
                <a:gd name="T34" fmla="*/ 373 w 827"/>
                <a:gd name="T35" fmla="*/ 865 h 932"/>
                <a:gd name="T36" fmla="*/ 356 w 827"/>
                <a:gd name="T37" fmla="*/ 873 h 932"/>
                <a:gd name="T38" fmla="*/ 306 w 827"/>
                <a:gd name="T39" fmla="*/ 822 h 932"/>
                <a:gd name="T40" fmla="*/ 277 w 827"/>
                <a:gd name="T41" fmla="*/ 831 h 932"/>
                <a:gd name="T42" fmla="*/ 276 w 827"/>
                <a:gd name="T43" fmla="*/ 884 h 932"/>
                <a:gd name="T44" fmla="*/ 291 w 827"/>
                <a:gd name="T45" fmla="*/ 905 h 932"/>
                <a:gd name="T46" fmla="*/ 193 w 827"/>
                <a:gd name="T47" fmla="*/ 897 h 932"/>
                <a:gd name="T48" fmla="*/ 102 w 827"/>
                <a:gd name="T49" fmla="*/ 905 h 932"/>
                <a:gd name="T50" fmla="*/ 17 w 827"/>
                <a:gd name="T51" fmla="*/ 902 h 932"/>
                <a:gd name="T52" fmla="*/ 5 w 827"/>
                <a:gd name="T53" fmla="*/ 817 h 932"/>
                <a:gd name="T54" fmla="*/ 21 w 827"/>
                <a:gd name="T55" fmla="*/ 682 h 932"/>
                <a:gd name="T56" fmla="*/ 68 w 827"/>
                <a:gd name="T57" fmla="*/ 593 h 932"/>
                <a:gd name="T58" fmla="*/ 171 w 827"/>
                <a:gd name="T59" fmla="*/ 400 h 932"/>
                <a:gd name="T60" fmla="*/ 220 w 827"/>
                <a:gd name="T61" fmla="*/ 331 h 932"/>
                <a:gd name="T62" fmla="*/ 263 w 827"/>
                <a:gd name="T63" fmla="*/ 219 h 932"/>
                <a:gd name="T64" fmla="*/ 280 w 827"/>
                <a:gd name="T65" fmla="*/ 183 h 932"/>
                <a:gd name="T66" fmla="*/ 268 w 827"/>
                <a:gd name="T67" fmla="*/ 98 h 932"/>
                <a:gd name="T68" fmla="*/ 268 w 827"/>
                <a:gd name="T69" fmla="*/ 81 h 932"/>
                <a:gd name="T70" fmla="*/ 318 w 827"/>
                <a:gd name="T71" fmla="*/ 73 h 932"/>
                <a:gd name="T72" fmla="*/ 377 w 827"/>
                <a:gd name="T73" fmla="*/ 121 h 932"/>
                <a:gd name="T74" fmla="*/ 405 w 827"/>
                <a:gd name="T75" fmla="*/ 131 h 932"/>
                <a:gd name="T76" fmla="*/ 485 w 827"/>
                <a:gd name="T77" fmla="*/ 85 h 932"/>
                <a:gd name="T78" fmla="*/ 535 w 827"/>
                <a:gd name="T79" fmla="*/ 33 h 932"/>
                <a:gd name="T80" fmla="*/ 552 w 827"/>
                <a:gd name="T81" fmla="*/ 4 h 932"/>
                <a:gd name="T82" fmla="*/ 452 w 827"/>
                <a:gd name="T83" fmla="*/ 115 h 932"/>
                <a:gd name="T84" fmla="*/ 448 w 827"/>
                <a:gd name="T85" fmla="*/ 108 h 932"/>
                <a:gd name="T86" fmla="*/ 320 w 827"/>
                <a:gd name="T87" fmla="*/ 869 h 932"/>
                <a:gd name="T88" fmla="*/ 397 w 827"/>
                <a:gd name="T89" fmla="*/ 125 h 932"/>
                <a:gd name="T90" fmla="*/ 384 w 827"/>
                <a:gd name="T91" fmla="*/ 117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27" h="932">
                  <a:moveTo>
                    <a:pt x="600" y="0"/>
                  </a:moveTo>
                  <a:lnTo>
                    <a:pt x="597" y="37"/>
                  </a:lnTo>
                  <a:lnTo>
                    <a:pt x="645" y="35"/>
                  </a:lnTo>
                  <a:lnTo>
                    <a:pt x="656" y="73"/>
                  </a:lnTo>
                  <a:lnTo>
                    <a:pt x="651" y="96"/>
                  </a:lnTo>
                  <a:lnTo>
                    <a:pt x="668" y="93"/>
                  </a:lnTo>
                  <a:lnTo>
                    <a:pt x="675" y="125"/>
                  </a:lnTo>
                  <a:lnTo>
                    <a:pt x="697" y="125"/>
                  </a:lnTo>
                  <a:lnTo>
                    <a:pt x="717" y="102"/>
                  </a:lnTo>
                  <a:lnTo>
                    <a:pt x="726" y="131"/>
                  </a:lnTo>
                  <a:lnTo>
                    <a:pt x="723" y="142"/>
                  </a:lnTo>
                  <a:lnTo>
                    <a:pt x="734" y="163"/>
                  </a:lnTo>
                  <a:lnTo>
                    <a:pt x="725" y="168"/>
                  </a:lnTo>
                  <a:lnTo>
                    <a:pt x="734" y="208"/>
                  </a:lnTo>
                  <a:lnTo>
                    <a:pt x="730" y="239"/>
                  </a:lnTo>
                  <a:lnTo>
                    <a:pt x="760" y="269"/>
                  </a:lnTo>
                  <a:lnTo>
                    <a:pt x="758" y="285"/>
                  </a:lnTo>
                  <a:lnTo>
                    <a:pt x="764" y="302"/>
                  </a:lnTo>
                  <a:lnTo>
                    <a:pt x="806" y="336"/>
                  </a:lnTo>
                  <a:lnTo>
                    <a:pt x="817" y="363"/>
                  </a:lnTo>
                  <a:lnTo>
                    <a:pt x="810" y="434"/>
                  </a:lnTo>
                  <a:lnTo>
                    <a:pt x="827" y="454"/>
                  </a:lnTo>
                  <a:lnTo>
                    <a:pt x="792" y="467"/>
                  </a:lnTo>
                  <a:lnTo>
                    <a:pt x="770" y="455"/>
                  </a:lnTo>
                  <a:lnTo>
                    <a:pt x="780" y="515"/>
                  </a:lnTo>
                  <a:lnTo>
                    <a:pt x="771" y="528"/>
                  </a:lnTo>
                  <a:lnTo>
                    <a:pt x="758" y="530"/>
                  </a:lnTo>
                  <a:lnTo>
                    <a:pt x="730" y="555"/>
                  </a:lnTo>
                  <a:lnTo>
                    <a:pt x="702" y="553"/>
                  </a:lnTo>
                  <a:lnTo>
                    <a:pt x="692" y="586"/>
                  </a:lnTo>
                  <a:lnTo>
                    <a:pt x="695" y="597"/>
                  </a:lnTo>
                  <a:lnTo>
                    <a:pt x="710" y="625"/>
                  </a:lnTo>
                  <a:lnTo>
                    <a:pt x="721" y="675"/>
                  </a:lnTo>
                  <a:lnTo>
                    <a:pt x="731" y="697"/>
                  </a:lnTo>
                  <a:lnTo>
                    <a:pt x="726" y="752"/>
                  </a:lnTo>
                  <a:lnTo>
                    <a:pt x="723" y="752"/>
                  </a:lnTo>
                  <a:lnTo>
                    <a:pt x="720" y="760"/>
                  </a:lnTo>
                  <a:lnTo>
                    <a:pt x="725" y="769"/>
                  </a:lnTo>
                  <a:lnTo>
                    <a:pt x="720" y="799"/>
                  </a:lnTo>
                  <a:lnTo>
                    <a:pt x="730" y="817"/>
                  </a:lnTo>
                  <a:lnTo>
                    <a:pt x="717" y="828"/>
                  </a:lnTo>
                  <a:lnTo>
                    <a:pt x="730" y="868"/>
                  </a:lnTo>
                  <a:lnTo>
                    <a:pt x="716" y="892"/>
                  </a:lnTo>
                  <a:lnTo>
                    <a:pt x="706" y="876"/>
                  </a:lnTo>
                  <a:lnTo>
                    <a:pt x="679" y="885"/>
                  </a:lnTo>
                  <a:lnTo>
                    <a:pt x="654" y="878"/>
                  </a:lnTo>
                  <a:lnTo>
                    <a:pt x="608" y="905"/>
                  </a:lnTo>
                  <a:lnTo>
                    <a:pt x="570" y="932"/>
                  </a:lnTo>
                  <a:lnTo>
                    <a:pt x="555" y="928"/>
                  </a:lnTo>
                  <a:lnTo>
                    <a:pt x="520" y="898"/>
                  </a:lnTo>
                  <a:lnTo>
                    <a:pt x="466" y="884"/>
                  </a:lnTo>
                  <a:lnTo>
                    <a:pt x="422" y="872"/>
                  </a:lnTo>
                  <a:lnTo>
                    <a:pt x="379" y="884"/>
                  </a:lnTo>
                  <a:lnTo>
                    <a:pt x="373" y="865"/>
                  </a:lnTo>
                  <a:lnTo>
                    <a:pt x="362" y="856"/>
                  </a:lnTo>
                  <a:lnTo>
                    <a:pt x="352" y="860"/>
                  </a:lnTo>
                  <a:lnTo>
                    <a:pt x="356" y="873"/>
                  </a:lnTo>
                  <a:lnTo>
                    <a:pt x="338" y="868"/>
                  </a:lnTo>
                  <a:lnTo>
                    <a:pt x="331" y="840"/>
                  </a:lnTo>
                  <a:lnTo>
                    <a:pt x="306" y="822"/>
                  </a:lnTo>
                  <a:lnTo>
                    <a:pt x="296" y="821"/>
                  </a:lnTo>
                  <a:lnTo>
                    <a:pt x="292" y="824"/>
                  </a:lnTo>
                  <a:lnTo>
                    <a:pt x="277" y="831"/>
                  </a:lnTo>
                  <a:lnTo>
                    <a:pt x="251" y="863"/>
                  </a:lnTo>
                  <a:lnTo>
                    <a:pt x="252" y="873"/>
                  </a:lnTo>
                  <a:lnTo>
                    <a:pt x="276" y="884"/>
                  </a:lnTo>
                  <a:lnTo>
                    <a:pt x="304" y="876"/>
                  </a:lnTo>
                  <a:lnTo>
                    <a:pt x="300" y="903"/>
                  </a:lnTo>
                  <a:lnTo>
                    <a:pt x="291" y="905"/>
                  </a:lnTo>
                  <a:lnTo>
                    <a:pt x="277" y="893"/>
                  </a:lnTo>
                  <a:lnTo>
                    <a:pt x="252" y="917"/>
                  </a:lnTo>
                  <a:lnTo>
                    <a:pt x="193" y="897"/>
                  </a:lnTo>
                  <a:lnTo>
                    <a:pt x="142" y="921"/>
                  </a:lnTo>
                  <a:lnTo>
                    <a:pt x="110" y="919"/>
                  </a:lnTo>
                  <a:lnTo>
                    <a:pt x="102" y="905"/>
                  </a:lnTo>
                  <a:lnTo>
                    <a:pt x="52" y="923"/>
                  </a:lnTo>
                  <a:lnTo>
                    <a:pt x="30" y="914"/>
                  </a:lnTo>
                  <a:lnTo>
                    <a:pt x="17" y="902"/>
                  </a:lnTo>
                  <a:lnTo>
                    <a:pt x="0" y="863"/>
                  </a:lnTo>
                  <a:lnTo>
                    <a:pt x="6" y="838"/>
                  </a:lnTo>
                  <a:lnTo>
                    <a:pt x="5" y="817"/>
                  </a:lnTo>
                  <a:lnTo>
                    <a:pt x="29" y="744"/>
                  </a:lnTo>
                  <a:lnTo>
                    <a:pt x="20" y="714"/>
                  </a:lnTo>
                  <a:lnTo>
                    <a:pt x="21" y="682"/>
                  </a:lnTo>
                  <a:lnTo>
                    <a:pt x="21" y="682"/>
                  </a:lnTo>
                  <a:lnTo>
                    <a:pt x="51" y="626"/>
                  </a:lnTo>
                  <a:lnTo>
                    <a:pt x="68" y="593"/>
                  </a:lnTo>
                  <a:lnTo>
                    <a:pt x="93" y="484"/>
                  </a:lnTo>
                  <a:lnTo>
                    <a:pt x="134" y="436"/>
                  </a:lnTo>
                  <a:lnTo>
                    <a:pt x="171" y="400"/>
                  </a:lnTo>
                  <a:lnTo>
                    <a:pt x="193" y="352"/>
                  </a:lnTo>
                  <a:lnTo>
                    <a:pt x="212" y="335"/>
                  </a:lnTo>
                  <a:lnTo>
                    <a:pt x="220" y="331"/>
                  </a:lnTo>
                  <a:lnTo>
                    <a:pt x="224" y="327"/>
                  </a:lnTo>
                  <a:lnTo>
                    <a:pt x="242" y="290"/>
                  </a:lnTo>
                  <a:lnTo>
                    <a:pt x="263" y="219"/>
                  </a:lnTo>
                  <a:lnTo>
                    <a:pt x="279" y="208"/>
                  </a:lnTo>
                  <a:lnTo>
                    <a:pt x="284" y="204"/>
                  </a:lnTo>
                  <a:lnTo>
                    <a:pt x="280" y="183"/>
                  </a:lnTo>
                  <a:lnTo>
                    <a:pt x="287" y="154"/>
                  </a:lnTo>
                  <a:lnTo>
                    <a:pt x="281" y="140"/>
                  </a:lnTo>
                  <a:lnTo>
                    <a:pt x="268" y="98"/>
                  </a:lnTo>
                  <a:lnTo>
                    <a:pt x="266" y="92"/>
                  </a:lnTo>
                  <a:lnTo>
                    <a:pt x="268" y="85"/>
                  </a:lnTo>
                  <a:lnTo>
                    <a:pt x="268" y="81"/>
                  </a:lnTo>
                  <a:lnTo>
                    <a:pt x="312" y="109"/>
                  </a:lnTo>
                  <a:lnTo>
                    <a:pt x="320" y="97"/>
                  </a:lnTo>
                  <a:lnTo>
                    <a:pt x="318" y="73"/>
                  </a:lnTo>
                  <a:lnTo>
                    <a:pt x="333" y="69"/>
                  </a:lnTo>
                  <a:lnTo>
                    <a:pt x="347" y="104"/>
                  </a:lnTo>
                  <a:lnTo>
                    <a:pt x="377" y="121"/>
                  </a:lnTo>
                  <a:lnTo>
                    <a:pt x="375" y="156"/>
                  </a:lnTo>
                  <a:lnTo>
                    <a:pt x="391" y="154"/>
                  </a:lnTo>
                  <a:lnTo>
                    <a:pt x="405" y="131"/>
                  </a:lnTo>
                  <a:lnTo>
                    <a:pt x="446" y="109"/>
                  </a:lnTo>
                  <a:lnTo>
                    <a:pt x="452" y="86"/>
                  </a:lnTo>
                  <a:lnTo>
                    <a:pt x="485" y="85"/>
                  </a:lnTo>
                  <a:lnTo>
                    <a:pt x="505" y="59"/>
                  </a:lnTo>
                  <a:lnTo>
                    <a:pt x="537" y="52"/>
                  </a:lnTo>
                  <a:lnTo>
                    <a:pt x="535" y="33"/>
                  </a:lnTo>
                  <a:lnTo>
                    <a:pt x="518" y="30"/>
                  </a:lnTo>
                  <a:lnTo>
                    <a:pt x="513" y="13"/>
                  </a:lnTo>
                  <a:lnTo>
                    <a:pt x="552" y="4"/>
                  </a:lnTo>
                  <a:lnTo>
                    <a:pt x="600" y="0"/>
                  </a:lnTo>
                  <a:close/>
                  <a:moveTo>
                    <a:pt x="448" y="108"/>
                  </a:moveTo>
                  <a:lnTo>
                    <a:pt x="452" y="115"/>
                  </a:lnTo>
                  <a:lnTo>
                    <a:pt x="458" y="113"/>
                  </a:lnTo>
                  <a:lnTo>
                    <a:pt x="456" y="106"/>
                  </a:lnTo>
                  <a:lnTo>
                    <a:pt x="448" y="108"/>
                  </a:lnTo>
                  <a:close/>
                  <a:moveTo>
                    <a:pt x="335" y="868"/>
                  </a:moveTo>
                  <a:lnTo>
                    <a:pt x="321" y="871"/>
                  </a:lnTo>
                  <a:lnTo>
                    <a:pt x="320" y="869"/>
                  </a:lnTo>
                  <a:lnTo>
                    <a:pt x="327" y="861"/>
                  </a:lnTo>
                  <a:lnTo>
                    <a:pt x="335" y="868"/>
                  </a:lnTo>
                  <a:close/>
                  <a:moveTo>
                    <a:pt x="397" y="125"/>
                  </a:moveTo>
                  <a:lnTo>
                    <a:pt x="388" y="131"/>
                  </a:lnTo>
                  <a:lnTo>
                    <a:pt x="381" y="121"/>
                  </a:lnTo>
                  <a:lnTo>
                    <a:pt x="384" y="117"/>
                  </a:lnTo>
                  <a:lnTo>
                    <a:pt x="397" y="117"/>
                  </a:lnTo>
                  <a:lnTo>
                    <a:pt x="397" y="12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906D7A24-6A82-5EA0-672B-14040B4E7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400" y="2976563"/>
              <a:ext cx="2097088" cy="2162175"/>
            </a:xfrm>
            <a:custGeom>
              <a:avLst/>
              <a:gdLst>
                <a:gd name="T0" fmla="*/ 364 w 1321"/>
                <a:gd name="T1" fmla="*/ 1344 h 1362"/>
                <a:gd name="T2" fmla="*/ 293 w 1321"/>
                <a:gd name="T3" fmla="*/ 1289 h 1362"/>
                <a:gd name="T4" fmla="*/ 210 w 1321"/>
                <a:gd name="T5" fmla="*/ 1230 h 1362"/>
                <a:gd name="T6" fmla="*/ 229 w 1321"/>
                <a:gd name="T7" fmla="*/ 1195 h 1362"/>
                <a:gd name="T8" fmla="*/ 305 w 1321"/>
                <a:gd name="T9" fmla="*/ 1185 h 1362"/>
                <a:gd name="T10" fmla="*/ 300 w 1321"/>
                <a:gd name="T11" fmla="*/ 1086 h 1362"/>
                <a:gd name="T12" fmla="*/ 306 w 1321"/>
                <a:gd name="T13" fmla="*/ 1014 h 1362"/>
                <a:gd name="T14" fmla="*/ 267 w 1321"/>
                <a:gd name="T15" fmla="*/ 903 h 1362"/>
                <a:gd name="T16" fmla="*/ 346 w 1321"/>
                <a:gd name="T17" fmla="*/ 845 h 1362"/>
                <a:gd name="T18" fmla="*/ 402 w 1321"/>
                <a:gd name="T19" fmla="*/ 771 h 1362"/>
                <a:gd name="T20" fmla="*/ 339 w 1321"/>
                <a:gd name="T21" fmla="*/ 619 h 1362"/>
                <a:gd name="T22" fmla="*/ 309 w 1321"/>
                <a:gd name="T23" fmla="*/ 525 h 1362"/>
                <a:gd name="T24" fmla="*/ 301 w 1321"/>
                <a:gd name="T25" fmla="*/ 448 h 1362"/>
                <a:gd name="T26" fmla="*/ 243 w 1321"/>
                <a:gd name="T27" fmla="*/ 410 h 1362"/>
                <a:gd name="T28" fmla="*/ 172 w 1321"/>
                <a:gd name="T29" fmla="*/ 354 h 1362"/>
                <a:gd name="T30" fmla="*/ 93 w 1321"/>
                <a:gd name="T31" fmla="*/ 347 h 1362"/>
                <a:gd name="T32" fmla="*/ 60 w 1321"/>
                <a:gd name="T33" fmla="*/ 402 h 1362"/>
                <a:gd name="T34" fmla="*/ 31 w 1321"/>
                <a:gd name="T35" fmla="*/ 317 h 1362"/>
                <a:gd name="T36" fmla="*/ 10 w 1321"/>
                <a:gd name="T37" fmla="*/ 218 h 1362"/>
                <a:gd name="T38" fmla="*/ 98 w 1321"/>
                <a:gd name="T39" fmla="*/ 176 h 1362"/>
                <a:gd name="T40" fmla="*/ 170 w 1321"/>
                <a:gd name="T41" fmla="*/ 135 h 1362"/>
                <a:gd name="T42" fmla="*/ 252 w 1321"/>
                <a:gd name="T43" fmla="*/ 56 h 1362"/>
                <a:gd name="T44" fmla="*/ 322 w 1321"/>
                <a:gd name="T45" fmla="*/ 2 h 1362"/>
                <a:gd name="T46" fmla="*/ 426 w 1321"/>
                <a:gd name="T47" fmla="*/ 93 h 1362"/>
                <a:gd name="T48" fmla="*/ 464 w 1321"/>
                <a:gd name="T49" fmla="*/ 97 h 1362"/>
                <a:gd name="T50" fmla="*/ 567 w 1321"/>
                <a:gd name="T51" fmla="*/ 80 h 1362"/>
                <a:gd name="T52" fmla="*/ 604 w 1321"/>
                <a:gd name="T53" fmla="*/ 29 h 1362"/>
                <a:gd name="T54" fmla="*/ 675 w 1321"/>
                <a:gd name="T55" fmla="*/ 67 h 1362"/>
                <a:gd name="T56" fmla="*/ 827 w 1321"/>
                <a:gd name="T57" fmla="*/ 90 h 1362"/>
                <a:gd name="T58" fmla="*/ 872 w 1321"/>
                <a:gd name="T59" fmla="*/ 197 h 1362"/>
                <a:gd name="T60" fmla="*/ 931 w 1321"/>
                <a:gd name="T61" fmla="*/ 306 h 1362"/>
                <a:gd name="T62" fmla="*/ 981 w 1321"/>
                <a:gd name="T63" fmla="*/ 417 h 1362"/>
                <a:gd name="T64" fmla="*/ 1096 w 1321"/>
                <a:gd name="T65" fmla="*/ 519 h 1362"/>
                <a:gd name="T66" fmla="*/ 1202 w 1321"/>
                <a:gd name="T67" fmla="*/ 631 h 1362"/>
                <a:gd name="T68" fmla="*/ 1321 w 1321"/>
                <a:gd name="T69" fmla="*/ 713 h 1362"/>
                <a:gd name="T70" fmla="*/ 1235 w 1321"/>
                <a:gd name="T71" fmla="*/ 792 h 1362"/>
                <a:gd name="T72" fmla="*/ 1176 w 1321"/>
                <a:gd name="T73" fmla="*/ 914 h 1362"/>
                <a:gd name="T74" fmla="*/ 1067 w 1321"/>
                <a:gd name="T75" fmla="*/ 963 h 1362"/>
                <a:gd name="T76" fmla="*/ 1101 w 1321"/>
                <a:gd name="T77" fmla="*/ 1094 h 1362"/>
                <a:gd name="T78" fmla="*/ 1125 w 1321"/>
                <a:gd name="T79" fmla="*/ 1241 h 1362"/>
                <a:gd name="T80" fmla="*/ 1051 w 1321"/>
                <a:gd name="T81" fmla="*/ 1198 h 1362"/>
                <a:gd name="T82" fmla="*/ 972 w 1321"/>
                <a:gd name="T83" fmla="*/ 1201 h 1362"/>
                <a:gd name="T84" fmla="*/ 894 w 1321"/>
                <a:gd name="T85" fmla="*/ 1165 h 1362"/>
                <a:gd name="T86" fmla="*/ 781 w 1321"/>
                <a:gd name="T87" fmla="*/ 1224 h 1362"/>
                <a:gd name="T88" fmla="*/ 662 w 1321"/>
                <a:gd name="T89" fmla="*/ 1276 h 1362"/>
                <a:gd name="T90" fmla="*/ 610 w 1321"/>
                <a:gd name="T91" fmla="*/ 1293 h 1362"/>
                <a:gd name="T92" fmla="*/ 518 w 1321"/>
                <a:gd name="T93" fmla="*/ 1272 h 1362"/>
                <a:gd name="T94" fmla="*/ 425 w 1321"/>
                <a:gd name="T95" fmla="*/ 1251 h 1362"/>
                <a:gd name="T96" fmla="*/ 393 w 1321"/>
                <a:gd name="T97" fmla="*/ 1238 h 1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21" h="1362">
                  <a:moveTo>
                    <a:pt x="393" y="1238"/>
                  </a:moveTo>
                  <a:lnTo>
                    <a:pt x="396" y="1244"/>
                  </a:lnTo>
                  <a:lnTo>
                    <a:pt x="398" y="1298"/>
                  </a:lnTo>
                  <a:lnTo>
                    <a:pt x="364" y="1344"/>
                  </a:lnTo>
                  <a:lnTo>
                    <a:pt x="320" y="1362"/>
                  </a:lnTo>
                  <a:lnTo>
                    <a:pt x="333" y="1319"/>
                  </a:lnTo>
                  <a:lnTo>
                    <a:pt x="298" y="1322"/>
                  </a:lnTo>
                  <a:lnTo>
                    <a:pt x="293" y="1289"/>
                  </a:lnTo>
                  <a:lnTo>
                    <a:pt x="270" y="1274"/>
                  </a:lnTo>
                  <a:lnTo>
                    <a:pt x="260" y="1248"/>
                  </a:lnTo>
                  <a:lnTo>
                    <a:pt x="229" y="1252"/>
                  </a:lnTo>
                  <a:lnTo>
                    <a:pt x="210" y="1230"/>
                  </a:lnTo>
                  <a:lnTo>
                    <a:pt x="184" y="1255"/>
                  </a:lnTo>
                  <a:lnTo>
                    <a:pt x="145" y="1249"/>
                  </a:lnTo>
                  <a:lnTo>
                    <a:pt x="183" y="1222"/>
                  </a:lnTo>
                  <a:lnTo>
                    <a:pt x="229" y="1195"/>
                  </a:lnTo>
                  <a:lnTo>
                    <a:pt x="254" y="1202"/>
                  </a:lnTo>
                  <a:lnTo>
                    <a:pt x="281" y="1193"/>
                  </a:lnTo>
                  <a:lnTo>
                    <a:pt x="291" y="1209"/>
                  </a:lnTo>
                  <a:lnTo>
                    <a:pt x="305" y="1185"/>
                  </a:lnTo>
                  <a:lnTo>
                    <a:pt x="292" y="1145"/>
                  </a:lnTo>
                  <a:lnTo>
                    <a:pt x="305" y="1134"/>
                  </a:lnTo>
                  <a:lnTo>
                    <a:pt x="295" y="1116"/>
                  </a:lnTo>
                  <a:lnTo>
                    <a:pt x="300" y="1086"/>
                  </a:lnTo>
                  <a:lnTo>
                    <a:pt x="295" y="1077"/>
                  </a:lnTo>
                  <a:lnTo>
                    <a:pt x="298" y="1069"/>
                  </a:lnTo>
                  <a:lnTo>
                    <a:pt x="301" y="1069"/>
                  </a:lnTo>
                  <a:lnTo>
                    <a:pt x="306" y="1014"/>
                  </a:lnTo>
                  <a:lnTo>
                    <a:pt x="296" y="992"/>
                  </a:lnTo>
                  <a:lnTo>
                    <a:pt x="285" y="942"/>
                  </a:lnTo>
                  <a:lnTo>
                    <a:pt x="270" y="914"/>
                  </a:lnTo>
                  <a:lnTo>
                    <a:pt x="267" y="903"/>
                  </a:lnTo>
                  <a:lnTo>
                    <a:pt x="277" y="870"/>
                  </a:lnTo>
                  <a:lnTo>
                    <a:pt x="305" y="872"/>
                  </a:lnTo>
                  <a:lnTo>
                    <a:pt x="333" y="847"/>
                  </a:lnTo>
                  <a:lnTo>
                    <a:pt x="346" y="845"/>
                  </a:lnTo>
                  <a:lnTo>
                    <a:pt x="355" y="832"/>
                  </a:lnTo>
                  <a:lnTo>
                    <a:pt x="345" y="772"/>
                  </a:lnTo>
                  <a:lnTo>
                    <a:pt x="367" y="784"/>
                  </a:lnTo>
                  <a:lnTo>
                    <a:pt x="402" y="771"/>
                  </a:lnTo>
                  <a:lnTo>
                    <a:pt x="385" y="751"/>
                  </a:lnTo>
                  <a:lnTo>
                    <a:pt x="392" y="680"/>
                  </a:lnTo>
                  <a:lnTo>
                    <a:pt x="381" y="653"/>
                  </a:lnTo>
                  <a:lnTo>
                    <a:pt x="339" y="619"/>
                  </a:lnTo>
                  <a:lnTo>
                    <a:pt x="333" y="602"/>
                  </a:lnTo>
                  <a:lnTo>
                    <a:pt x="335" y="586"/>
                  </a:lnTo>
                  <a:lnTo>
                    <a:pt x="305" y="556"/>
                  </a:lnTo>
                  <a:lnTo>
                    <a:pt x="309" y="525"/>
                  </a:lnTo>
                  <a:lnTo>
                    <a:pt x="300" y="485"/>
                  </a:lnTo>
                  <a:lnTo>
                    <a:pt x="309" y="480"/>
                  </a:lnTo>
                  <a:lnTo>
                    <a:pt x="298" y="459"/>
                  </a:lnTo>
                  <a:lnTo>
                    <a:pt x="301" y="448"/>
                  </a:lnTo>
                  <a:lnTo>
                    <a:pt x="292" y="419"/>
                  </a:lnTo>
                  <a:lnTo>
                    <a:pt x="272" y="442"/>
                  </a:lnTo>
                  <a:lnTo>
                    <a:pt x="250" y="442"/>
                  </a:lnTo>
                  <a:lnTo>
                    <a:pt x="243" y="410"/>
                  </a:lnTo>
                  <a:lnTo>
                    <a:pt x="226" y="413"/>
                  </a:lnTo>
                  <a:lnTo>
                    <a:pt x="231" y="390"/>
                  </a:lnTo>
                  <a:lnTo>
                    <a:pt x="220" y="352"/>
                  </a:lnTo>
                  <a:lnTo>
                    <a:pt x="172" y="354"/>
                  </a:lnTo>
                  <a:lnTo>
                    <a:pt x="175" y="317"/>
                  </a:lnTo>
                  <a:lnTo>
                    <a:pt x="127" y="321"/>
                  </a:lnTo>
                  <a:lnTo>
                    <a:pt x="88" y="330"/>
                  </a:lnTo>
                  <a:lnTo>
                    <a:pt x="93" y="347"/>
                  </a:lnTo>
                  <a:lnTo>
                    <a:pt x="110" y="350"/>
                  </a:lnTo>
                  <a:lnTo>
                    <a:pt x="112" y="369"/>
                  </a:lnTo>
                  <a:lnTo>
                    <a:pt x="80" y="376"/>
                  </a:lnTo>
                  <a:lnTo>
                    <a:pt x="60" y="402"/>
                  </a:lnTo>
                  <a:lnTo>
                    <a:pt x="27" y="403"/>
                  </a:lnTo>
                  <a:lnTo>
                    <a:pt x="20" y="386"/>
                  </a:lnTo>
                  <a:lnTo>
                    <a:pt x="38" y="336"/>
                  </a:lnTo>
                  <a:lnTo>
                    <a:pt x="31" y="317"/>
                  </a:lnTo>
                  <a:lnTo>
                    <a:pt x="10" y="293"/>
                  </a:lnTo>
                  <a:lnTo>
                    <a:pt x="14" y="284"/>
                  </a:lnTo>
                  <a:lnTo>
                    <a:pt x="6" y="232"/>
                  </a:lnTo>
                  <a:lnTo>
                    <a:pt x="10" y="218"/>
                  </a:lnTo>
                  <a:lnTo>
                    <a:pt x="0" y="201"/>
                  </a:lnTo>
                  <a:lnTo>
                    <a:pt x="12" y="182"/>
                  </a:lnTo>
                  <a:lnTo>
                    <a:pt x="63" y="169"/>
                  </a:lnTo>
                  <a:lnTo>
                    <a:pt x="98" y="176"/>
                  </a:lnTo>
                  <a:lnTo>
                    <a:pt x="110" y="193"/>
                  </a:lnTo>
                  <a:lnTo>
                    <a:pt x="138" y="185"/>
                  </a:lnTo>
                  <a:lnTo>
                    <a:pt x="139" y="133"/>
                  </a:lnTo>
                  <a:lnTo>
                    <a:pt x="170" y="135"/>
                  </a:lnTo>
                  <a:lnTo>
                    <a:pt x="198" y="104"/>
                  </a:lnTo>
                  <a:lnTo>
                    <a:pt x="198" y="81"/>
                  </a:lnTo>
                  <a:lnTo>
                    <a:pt x="208" y="56"/>
                  </a:lnTo>
                  <a:lnTo>
                    <a:pt x="252" y="56"/>
                  </a:lnTo>
                  <a:lnTo>
                    <a:pt x="271" y="39"/>
                  </a:lnTo>
                  <a:lnTo>
                    <a:pt x="280" y="17"/>
                  </a:lnTo>
                  <a:lnTo>
                    <a:pt x="297" y="0"/>
                  </a:lnTo>
                  <a:lnTo>
                    <a:pt x="322" y="2"/>
                  </a:lnTo>
                  <a:lnTo>
                    <a:pt x="355" y="26"/>
                  </a:lnTo>
                  <a:lnTo>
                    <a:pt x="376" y="63"/>
                  </a:lnTo>
                  <a:lnTo>
                    <a:pt x="389" y="63"/>
                  </a:lnTo>
                  <a:lnTo>
                    <a:pt x="426" y="93"/>
                  </a:lnTo>
                  <a:lnTo>
                    <a:pt x="431" y="135"/>
                  </a:lnTo>
                  <a:lnTo>
                    <a:pt x="463" y="134"/>
                  </a:lnTo>
                  <a:lnTo>
                    <a:pt x="485" y="121"/>
                  </a:lnTo>
                  <a:lnTo>
                    <a:pt x="464" y="97"/>
                  </a:lnTo>
                  <a:lnTo>
                    <a:pt x="464" y="81"/>
                  </a:lnTo>
                  <a:lnTo>
                    <a:pt x="521" y="68"/>
                  </a:lnTo>
                  <a:lnTo>
                    <a:pt x="530" y="81"/>
                  </a:lnTo>
                  <a:lnTo>
                    <a:pt x="567" y="80"/>
                  </a:lnTo>
                  <a:lnTo>
                    <a:pt x="575" y="108"/>
                  </a:lnTo>
                  <a:lnTo>
                    <a:pt x="585" y="114"/>
                  </a:lnTo>
                  <a:lnTo>
                    <a:pt x="604" y="105"/>
                  </a:lnTo>
                  <a:lnTo>
                    <a:pt x="604" y="29"/>
                  </a:lnTo>
                  <a:lnTo>
                    <a:pt x="639" y="11"/>
                  </a:lnTo>
                  <a:lnTo>
                    <a:pt x="648" y="42"/>
                  </a:lnTo>
                  <a:lnTo>
                    <a:pt x="662" y="48"/>
                  </a:lnTo>
                  <a:lnTo>
                    <a:pt x="675" y="67"/>
                  </a:lnTo>
                  <a:lnTo>
                    <a:pt x="694" y="60"/>
                  </a:lnTo>
                  <a:lnTo>
                    <a:pt x="777" y="48"/>
                  </a:lnTo>
                  <a:lnTo>
                    <a:pt x="805" y="81"/>
                  </a:lnTo>
                  <a:lnTo>
                    <a:pt x="827" y="90"/>
                  </a:lnTo>
                  <a:lnTo>
                    <a:pt x="835" y="106"/>
                  </a:lnTo>
                  <a:lnTo>
                    <a:pt x="830" y="119"/>
                  </a:lnTo>
                  <a:lnTo>
                    <a:pt x="843" y="131"/>
                  </a:lnTo>
                  <a:lnTo>
                    <a:pt x="872" y="197"/>
                  </a:lnTo>
                  <a:lnTo>
                    <a:pt x="933" y="229"/>
                  </a:lnTo>
                  <a:lnTo>
                    <a:pt x="935" y="244"/>
                  </a:lnTo>
                  <a:lnTo>
                    <a:pt x="952" y="257"/>
                  </a:lnTo>
                  <a:lnTo>
                    <a:pt x="931" y="306"/>
                  </a:lnTo>
                  <a:lnTo>
                    <a:pt x="914" y="321"/>
                  </a:lnTo>
                  <a:lnTo>
                    <a:pt x="946" y="351"/>
                  </a:lnTo>
                  <a:lnTo>
                    <a:pt x="968" y="407"/>
                  </a:lnTo>
                  <a:lnTo>
                    <a:pt x="981" y="417"/>
                  </a:lnTo>
                  <a:lnTo>
                    <a:pt x="981" y="434"/>
                  </a:lnTo>
                  <a:lnTo>
                    <a:pt x="1026" y="485"/>
                  </a:lnTo>
                  <a:lnTo>
                    <a:pt x="1069" y="489"/>
                  </a:lnTo>
                  <a:lnTo>
                    <a:pt x="1096" y="519"/>
                  </a:lnTo>
                  <a:lnTo>
                    <a:pt x="1131" y="555"/>
                  </a:lnTo>
                  <a:lnTo>
                    <a:pt x="1139" y="572"/>
                  </a:lnTo>
                  <a:lnTo>
                    <a:pt x="1183" y="590"/>
                  </a:lnTo>
                  <a:lnTo>
                    <a:pt x="1202" y="631"/>
                  </a:lnTo>
                  <a:lnTo>
                    <a:pt x="1222" y="643"/>
                  </a:lnTo>
                  <a:lnTo>
                    <a:pt x="1239" y="635"/>
                  </a:lnTo>
                  <a:lnTo>
                    <a:pt x="1290" y="671"/>
                  </a:lnTo>
                  <a:lnTo>
                    <a:pt x="1321" y="713"/>
                  </a:lnTo>
                  <a:lnTo>
                    <a:pt x="1312" y="738"/>
                  </a:lnTo>
                  <a:lnTo>
                    <a:pt x="1318" y="780"/>
                  </a:lnTo>
                  <a:lnTo>
                    <a:pt x="1296" y="821"/>
                  </a:lnTo>
                  <a:lnTo>
                    <a:pt x="1235" y="792"/>
                  </a:lnTo>
                  <a:lnTo>
                    <a:pt x="1217" y="810"/>
                  </a:lnTo>
                  <a:lnTo>
                    <a:pt x="1219" y="827"/>
                  </a:lnTo>
                  <a:lnTo>
                    <a:pt x="1209" y="884"/>
                  </a:lnTo>
                  <a:lnTo>
                    <a:pt x="1176" y="914"/>
                  </a:lnTo>
                  <a:lnTo>
                    <a:pt x="1148" y="919"/>
                  </a:lnTo>
                  <a:lnTo>
                    <a:pt x="1113" y="934"/>
                  </a:lnTo>
                  <a:lnTo>
                    <a:pt x="1087" y="957"/>
                  </a:lnTo>
                  <a:lnTo>
                    <a:pt x="1067" y="963"/>
                  </a:lnTo>
                  <a:lnTo>
                    <a:pt x="1033" y="999"/>
                  </a:lnTo>
                  <a:lnTo>
                    <a:pt x="1066" y="1045"/>
                  </a:lnTo>
                  <a:lnTo>
                    <a:pt x="1069" y="1060"/>
                  </a:lnTo>
                  <a:lnTo>
                    <a:pt x="1101" y="1094"/>
                  </a:lnTo>
                  <a:lnTo>
                    <a:pt x="1091" y="1157"/>
                  </a:lnTo>
                  <a:lnTo>
                    <a:pt x="1122" y="1163"/>
                  </a:lnTo>
                  <a:lnTo>
                    <a:pt x="1133" y="1181"/>
                  </a:lnTo>
                  <a:lnTo>
                    <a:pt x="1125" y="1241"/>
                  </a:lnTo>
                  <a:lnTo>
                    <a:pt x="1113" y="1260"/>
                  </a:lnTo>
                  <a:lnTo>
                    <a:pt x="1088" y="1251"/>
                  </a:lnTo>
                  <a:lnTo>
                    <a:pt x="1059" y="1228"/>
                  </a:lnTo>
                  <a:lnTo>
                    <a:pt x="1051" y="1198"/>
                  </a:lnTo>
                  <a:lnTo>
                    <a:pt x="1025" y="1177"/>
                  </a:lnTo>
                  <a:lnTo>
                    <a:pt x="1001" y="1184"/>
                  </a:lnTo>
                  <a:lnTo>
                    <a:pt x="992" y="1199"/>
                  </a:lnTo>
                  <a:lnTo>
                    <a:pt x="972" y="1201"/>
                  </a:lnTo>
                  <a:lnTo>
                    <a:pt x="951" y="1177"/>
                  </a:lnTo>
                  <a:lnTo>
                    <a:pt x="925" y="1174"/>
                  </a:lnTo>
                  <a:lnTo>
                    <a:pt x="902" y="1181"/>
                  </a:lnTo>
                  <a:lnTo>
                    <a:pt x="894" y="1165"/>
                  </a:lnTo>
                  <a:lnTo>
                    <a:pt x="877" y="1176"/>
                  </a:lnTo>
                  <a:lnTo>
                    <a:pt x="884" y="1211"/>
                  </a:lnTo>
                  <a:lnTo>
                    <a:pt x="847" y="1210"/>
                  </a:lnTo>
                  <a:lnTo>
                    <a:pt x="781" y="1224"/>
                  </a:lnTo>
                  <a:lnTo>
                    <a:pt x="727" y="1223"/>
                  </a:lnTo>
                  <a:lnTo>
                    <a:pt x="706" y="1256"/>
                  </a:lnTo>
                  <a:lnTo>
                    <a:pt x="666" y="1265"/>
                  </a:lnTo>
                  <a:lnTo>
                    <a:pt x="662" y="1276"/>
                  </a:lnTo>
                  <a:lnTo>
                    <a:pt x="669" y="1285"/>
                  </a:lnTo>
                  <a:lnTo>
                    <a:pt x="644" y="1286"/>
                  </a:lnTo>
                  <a:lnTo>
                    <a:pt x="625" y="1305"/>
                  </a:lnTo>
                  <a:lnTo>
                    <a:pt x="610" y="1293"/>
                  </a:lnTo>
                  <a:lnTo>
                    <a:pt x="555" y="1309"/>
                  </a:lnTo>
                  <a:lnTo>
                    <a:pt x="548" y="1309"/>
                  </a:lnTo>
                  <a:lnTo>
                    <a:pt x="538" y="1285"/>
                  </a:lnTo>
                  <a:lnTo>
                    <a:pt x="518" y="1272"/>
                  </a:lnTo>
                  <a:lnTo>
                    <a:pt x="518" y="1251"/>
                  </a:lnTo>
                  <a:lnTo>
                    <a:pt x="491" y="1257"/>
                  </a:lnTo>
                  <a:lnTo>
                    <a:pt x="448" y="1239"/>
                  </a:lnTo>
                  <a:lnTo>
                    <a:pt x="425" y="1251"/>
                  </a:lnTo>
                  <a:lnTo>
                    <a:pt x="396" y="1244"/>
                  </a:lnTo>
                  <a:lnTo>
                    <a:pt x="401" y="1230"/>
                  </a:lnTo>
                  <a:lnTo>
                    <a:pt x="393" y="1234"/>
                  </a:lnTo>
                  <a:lnTo>
                    <a:pt x="393" y="123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7656B6A1-0A30-8243-BA21-3B88436E4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1975" y="1554163"/>
              <a:ext cx="247650" cy="201613"/>
            </a:xfrm>
            <a:custGeom>
              <a:avLst/>
              <a:gdLst>
                <a:gd name="T0" fmla="*/ 140 w 156"/>
                <a:gd name="T1" fmla="*/ 76 h 127"/>
                <a:gd name="T2" fmla="*/ 156 w 156"/>
                <a:gd name="T3" fmla="*/ 92 h 127"/>
                <a:gd name="T4" fmla="*/ 151 w 156"/>
                <a:gd name="T5" fmla="*/ 117 h 127"/>
                <a:gd name="T6" fmla="*/ 140 w 156"/>
                <a:gd name="T7" fmla="*/ 127 h 127"/>
                <a:gd name="T8" fmla="*/ 118 w 156"/>
                <a:gd name="T9" fmla="*/ 118 h 127"/>
                <a:gd name="T10" fmla="*/ 86 w 156"/>
                <a:gd name="T11" fmla="*/ 104 h 127"/>
                <a:gd name="T12" fmla="*/ 80 w 156"/>
                <a:gd name="T13" fmla="*/ 120 h 127"/>
                <a:gd name="T14" fmla="*/ 52 w 156"/>
                <a:gd name="T15" fmla="*/ 112 h 127"/>
                <a:gd name="T16" fmla="*/ 14 w 156"/>
                <a:gd name="T17" fmla="*/ 116 h 127"/>
                <a:gd name="T18" fmla="*/ 0 w 156"/>
                <a:gd name="T19" fmla="*/ 100 h 127"/>
                <a:gd name="T20" fmla="*/ 9 w 156"/>
                <a:gd name="T21" fmla="*/ 71 h 127"/>
                <a:gd name="T22" fmla="*/ 2 w 156"/>
                <a:gd name="T23" fmla="*/ 60 h 127"/>
                <a:gd name="T24" fmla="*/ 10 w 156"/>
                <a:gd name="T25" fmla="*/ 30 h 127"/>
                <a:gd name="T26" fmla="*/ 39 w 156"/>
                <a:gd name="T27" fmla="*/ 9 h 127"/>
                <a:gd name="T28" fmla="*/ 56 w 156"/>
                <a:gd name="T29" fmla="*/ 17 h 127"/>
                <a:gd name="T30" fmla="*/ 68 w 156"/>
                <a:gd name="T31" fmla="*/ 8 h 127"/>
                <a:gd name="T32" fmla="*/ 93 w 156"/>
                <a:gd name="T33" fmla="*/ 0 h 127"/>
                <a:gd name="T34" fmla="*/ 97 w 156"/>
                <a:gd name="T35" fmla="*/ 25 h 127"/>
                <a:gd name="T36" fmla="*/ 125 w 156"/>
                <a:gd name="T37" fmla="*/ 48 h 127"/>
                <a:gd name="T38" fmla="*/ 140 w 156"/>
                <a:gd name="T39" fmla="*/ 76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27">
                  <a:moveTo>
                    <a:pt x="140" y="76"/>
                  </a:moveTo>
                  <a:lnTo>
                    <a:pt x="156" y="92"/>
                  </a:lnTo>
                  <a:lnTo>
                    <a:pt x="151" y="117"/>
                  </a:lnTo>
                  <a:lnTo>
                    <a:pt x="140" y="127"/>
                  </a:lnTo>
                  <a:lnTo>
                    <a:pt x="118" y="118"/>
                  </a:lnTo>
                  <a:lnTo>
                    <a:pt x="86" y="104"/>
                  </a:lnTo>
                  <a:lnTo>
                    <a:pt x="80" y="120"/>
                  </a:lnTo>
                  <a:lnTo>
                    <a:pt x="52" y="112"/>
                  </a:lnTo>
                  <a:lnTo>
                    <a:pt x="14" y="116"/>
                  </a:lnTo>
                  <a:lnTo>
                    <a:pt x="0" y="100"/>
                  </a:lnTo>
                  <a:lnTo>
                    <a:pt x="9" y="71"/>
                  </a:lnTo>
                  <a:lnTo>
                    <a:pt x="2" y="60"/>
                  </a:lnTo>
                  <a:lnTo>
                    <a:pt x="10" y="30"/>
                  </a:lnTo>
                  <a:lnTo>
                    <a:pt x="39" y="9"/>
                  </a:lnTo>
                  <a:lnTo>
                    <a:pt x="56" y="17"/>
                  </a:lnTo>
                  <a:lnTo>
                    <a:pt x="68" y="8"/>
                  </a:lnTo>
                  <a:lnTo>
                    <a:pt x="93" y="0"/>
                  </a:lnTo>
                  <a:lnTo>
                    <a:pt x="97" y="25"/>
                  </a:lnTo>
                  <a:lnTo>
                    <a:pt x="125" y="48"/>
                  </a:lnTo>
                  <a:lnTo>
                    <a:pt x="140" y="7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685D9F15-1F61-F8A8-2981-735A3CE5DF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1088" y="979488"/>
              <a:ext cx="1447800" cy="1420813"/>
            </a:xfrm>
            <a:custGeom>
              <a:avLst/>
              <a:gdLst>
                <a:gd name="T0" fmla="*/ 744 w 912"/>
                <a:gd name="T1" fmla="*/ 103 h 895"/>
                <a:gd name="T2" fmla="*/ 790 w 912"/>
                <a:gd name="T3" fmla="*/ 105 h 895"/>
                <a:gd name="T4" fmla="*/ 769 w 912"/>
                <a:gd name="T5" fmla="*/ 188 h 895"/>
                <a:gd name="T6" fmla="*/ 727 w 912"/>
                <a:gd name="T7" fmla="*/ 258 h 895"/>
                <a:gd name="T8" fmla="*/ 778 w 912"/>
                <a:gd name="T9" fmla="*/ 314 h 895"/>
                <a:gd name="T10" fmla="*/ 836 w 912"/>
                <a:gd name="T11" fmla="*/ 363 h 895"/>
                <a:gd name="T12" fmla="*/ 854 w 912"/>
                <a:gd name="T13" fmla="*/ 420 h 895"/>
                <a:gd name="T14" fmla="*/ 837 w 912"/>
                <a:gd name="T15" fmla="*/ 466 h 895"/>
                <a:gd name="T16" fmla="*/ 882 w 912"/>
                <a:gd name="T17" fmla="*/ 518 h 895"/>
                <a:gd name="T18" fmla="*/ 899 w 912"/>
                <a:gd name="T19" fmla="*/ 589 h 895"/>
                <a:gd name="T20" fmla="*/ 888 w 912"/>
                <a:gd name="T21" fmla="*/ 654 h 895"/>
                <a:gd name="T22" fmla="*/ 909 w 912"/>
                <a:gd name="T23" fmla="*/ 756 h 895"/>
                <a:gd name="T24" fmla="*/ 905 w 912"/>
                <a:gd name="T25" fmla="*/ 793 h 895"/>
                <a:gd name="T26" fmla="*/ 863 w 912"/>
                <a:gd name="T27" fmla="*/ 799 h 895"/>
                <a:gd name="T28" fmla="*/ 803 w 912"/>
                <a:gd name="T29" fmla="*/ 826 h 895"/>
                <a:gd name="T30" fmla="*/ 748 w 912"/>
                <a:gd name="T31" fmla="*/ 830 h 895"/>
                <a:gd name="T32" fmla="*/ 679 w 912"/>
                <a:gd name="T33" fmla="*/ 892 h 895"/>
                <a:gd name="T34" fmla="*/ 604 w 912"/>
                <a:gd name="T35" fmla="*/ 895 h 895"/>
                <a:gd name="T36" fmla="*/ 517 w 912"/>
                <a:gd name="T37" fmla="*/ 888 h 895"/>
                <a:gd name="T38" fmla="*/ 473 w 912"/>
                <a:gd name="T39" fmla="*/ 788 h 895"/>
                <a:gd name="T40" fmla="*/ 494 w 912"/>
                <a:gd name="T41" fmla="*/ 700 h 895"/>
                <a:gd name="T42" fmla="*/ 370 w 912"/>
                <a:gd name="T43" fmla="*/ 643 h 895"/>
                <a:gd name="T44" fmla="*/ 291 w 912"/>
                <a:gd name="T45" fmla="*/ 630 h 895"/>
                <a:gd name="T46" fmla="*/ 253 w 912"/>
                <a:gd name="T47" fmla="*/ 580 h 895"/>
                <a:gd name="T48" fmla="*/ 271 w 912"/>
                <a:gd name="T49" fmla="*/ 460 h 895"/>
                <a:gd name="T50" fmla="*/ 233 w 912"/>
                <a:gd name="T51" fmla="*/ 441 h 895"/>
                <a:gd name="T52" fmla="*/ 249 w 912"/>
                <a:gd name="T53" fmla="*/ 382 h 895"/>
                <a:gd name="T54" fmla="*/ 250 w 912"/>
                <a:gd name="T55" fmla="*/ 321 h 895"/>
                <a:gd name="T56" fmla="*/ 221 w 912"/>
                <a:gd name="T57" fmla="*/ 293 h 895"/>
                <a:gd name="T58" fmla="*/ 153 w 912"/>
                <a:gd name="T59" fmla="*/ 278 h 895"/>
                <a:gd name="T60" fmla="*/ 84 w 912"/>
                <a:gd name="T61" fmla="*/ 225 h 895"/>
                <a:gd name="T62" fmla="*/ 19 w 912"/>
                <a:gd name="T63" fmla="*/ 214 h 895"/>
                <a:gd name="T64" fmla="*/ 63 w 912"/>
                <a:gd name="T65" fmla="*/ 187 h 895"/>
                <a:gd name="T66" fmla="*/ 86 w 912"/>
                <a:gd name="T67" fmla="*/ 141 h 895"/>
                <a:gd name="T68" fmla="*/ 149 w 912"/>
                <a:gd name="T69" fmla="*/ 133 h 895"/>
                <a:gd name="T70" fmla="*/ 198 w 912"/>
                <a:gd name="T71" fmla="*/ 86 h 895"/>
                <a:gd name="T72" fmla="*/ 263 w 912"/>
                <a:gd name="T73" fmla="*/ 103 h 895"/>
                <a:gd name="T74" fmla="*/ 345 w 912"/>
                <a:gd name="T75" fmla="*/ 128 h 895"/>
                <a:gd name="T76" fmla="*/ 373 w 912"/>
                <a:gd name="T77" fmla="*/ 150 h 895"/>
                <a:gd name="T78" fmla="*/ 428 w 912"/>
                <a:gd name="T79" fmla="*/ 161 h 895"/>
                <a:gd name="T80" fmla="*/ 467 w 912"/>
                <a:gd name="T81" fmla="*/ 126 h 895"/>
                <a:gd name="T82" fmla="*/ 492 w 912"/>
                <a:gd name="T83" fmla="*/ 120 h 895"/>
                <a:gd name="T84" fmla="*/ 519 w 912"/>
                <a:gd name="T85" fmla="*/ 109 h 895"/>
                <a:gd name="T86" fmla="*/ 532 w 912"/>
                <a:gd name="T87" fmla="*/ 118 h 895"/>
                <a:gd name="T88" fmla="*/ 567 w 912"/>
                <a:gd name="T89" fmla="*/ 58 h 895"/>
                <a:gd name="T90" fmla="*/ 620 w 912"/>
                <a:gd name="T91" fmla="*/ 16 h 895"/>
                <a:gd name="T92" fmla="*/ 661 w 912"/>
                <a:gd name="T93" fmla="*/ 40 h 895"/>
                <a:gd name="T94" fmla="*/ 730 w 912"/>
                <a:gd name="T95" fmla="*/ 57 h 895"/>
                <a:gd name="T96" fmla="*/ 717 w 912"/>
                <a:gd name="T97" fmla="*/ 104 h 895"/>
                <a:gd name="T98" fmla="*/ 541 w 912"/>
                <a:gd name="T99" fmla="*/ 370 h 895"/>
                <a:gd name="T100" fmla="*/ 512 w 912"/>
                <a:gd name="T101" fmla="*/ 371 h 895"/>
                <a:gd name="T102" fmla="*/ 475 w 912"/>
                <a:gd name="T103" fmla="*/ 422 h 895"/>
                <a:gd name="T104" fmla="*/ 473 w 912"/>
                <a:gd name="T105" fmla="*/ 462 h 895"/>
                <a:gd name="T106" fmla="*/ 525 w 912"/>
                <a:gd name="T107" fmla="*/ 474 h 895"/>
                <a:gd name="T108" fmla="*/ 559 w 912"/>
                <a:gd name="T109" fmla="*/ 466 h 895"/>
                <a:gd name="T110" fmla="*/ 613 w 912"/>
                <a:gd name="T111" fmla="*/ 489 h 895"/>
                <a:gd name="T112" fmla="*/ 629 w 912"/>
                <a:gd name="T113" fmla="*/ 454 h 895"/>
                <a:gd name="T114" fmla="*/ 598 w 912"/>
                <a:gd name="T115" fmla="*/ 410 h 895"/>
                <a:gd name="T116" fmla="*/ 566 w 912"/>
                <a:gd name="T117" fmla="*/ 362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2" h="895">
                  <a:moveTo>
                    <a:pt x="717" y="104"/>
                  </a:moveTo>
                  <a:lnTo>
                    <a:pt x="744" y="103"/>
                  </a:lnTo>
                  <a:lnTo>
                    <a:pt x="780" y="74"/>
                  </a:lnTo>
                  <a:lnTo>
                    <a:pt x="790" y="105"/>
                  </a:lnTo>
                  <a:lnTo>
                    <a:pt x="775" y="136"/>
                  </a:lnTo>
                  <a:lnTo>
                    <a:pt x="769" y="188"/>
                  </a:lnTo>
                  <a:lnTo>
                    <a:pt x="723" y="230"/>
                  </a:lnTo>
                  <a:lnTo>
                    <a:pt x="727" y="258"/>
                  </a:lnTo>
                  <a:lnTo>
                    <a:pt x="725" y="284"/>
                  </a:lnTo>
                  <a:lnTo>
                    <a:pt x="778" y="314"/>
                  </a:lnTo>
                  <a:lnTo>
                    <a:pt x="803" y="342"/>
                  </a:lnTo>
                  <a:lnTo>
                    <a:pt x="836" y="363"/>
                  </a:lnTo>
                  <a:lnTo>
                    <a:pt x="853" y="383"/>
                  </a:lnTo>
                  <a:lnTo>
                    <a:pt x="854" y="420"/>
                  </a:lnTo>
                  <a:lnTo>
                    <a:pt x="834" y="458"/>
                  </a:lnTo>
                  <a:lnTo>
                    <a:pt x="837" y="466"/>
                  </a:lnTo>
                  <a:lnTo>
                    <a:pt x="854" y="509"/>
                  </a:lnTo>
                  <a:lnTo>
                    <a:pt x="882" y="518"/>
                  </a:lnTo>
                  <a:lnTo>
                    <a:pt x="880" y="568"/>
                  </a:lnTo>
                  <a:lnTo>
                    <a:pt x="899" y="589"/>
                  </a:lnTo>
                  <a:lnTo>
                    <a:pt x="891" y="618"/>
                  </a:lnTo>
                  <a:lnTo>
                    <a:pt x="888" y="654"/>
                  </a:lnTo>
                  <a:lnTo>
                    <a:pt x="866" y="692"/>
                  </a:lnTo>
                  <a:lnTo>
                    <a:pt x="909" y="756"/>
                  </a:lnTo>
                  <a:lnTo>
                    <a:pt x="912" y="779"/>
                  </a:lnTo>
                  <a:lnTo>
                    <a:pt x="905" y="793"/>
                  </a:lnTo>
                  <a:lnTo>
                    <a:pt x="888" y="805"/>
                  </a:lnTo>
                  <a:lnTo>
                    <a:pt x="863" y="799"/>
                  </a:lnTo>
                  <a:lnTo>
                    <a:pt x="834" y="813"/>
                  </a:lnTo>
                  <a:lnTo>
                    <a:pt x="803" y="826"/>
                  </a:lnTo>
                  <a:lnTo>
                    <a:pt x="761" y="818"/>
                  </a:lnTo>
                  <a:lnTo>
                    <a:pt x="748" y="830"/>
                  </a:lnTo>
                  <a:lnTo>
                    <a:pt x="723" y="885"/>
                  </a:lnTo>
                  <a:lnTo>
                    <a:pt x="679" y="892"/>
                  </a:lnTo>
                  <a:lnTo>
                    <a:pt x="642" y="895"/>
                  </a:lnTo>
                  <a:lnTo>
                    <a:pt x="604" y="895"/>
                  </a:lnTo>
                  <a:lnTo>
                    <a:pt x="566" y="868"/>
                  </a:lnTo>
                  <a:lnTo>
                    <a:pt x="517" y="888"/>
                  </a:lnTo>
                  <a:lnTo>
                    <a:pt x="509" y="831"/>
                  </a:lnTo>
                  <a:lnTo>
                    <a:pt x="473" y="788"/>
                  </a:lnTo>
                  <a:lnTo>
                    <a:pt x="499" y="763"/>
                  </a:lnTo>
                  <a:lnTo>
                    <a:pt x="494" y="700"/>
                  </a:lnTo>
                  <a:lnTo>
                    <a:pt x="394" y="654"/>
                  </a:lnTo>
                  <a:lnTo>
                    <a:pt x="370" y="643"/>
                  </a:lnTo>
                  <a:lnTo>
                    <a:pt x="340" y="653"/>
                  </a:lnTo>
                  <a:lnTo>
                    <a:pt x="291" y="630"/>
                  </a:lnTo>
                  <a:lnTo>
                    <a:pt x="266" y="606"/>
                  </a:lnTo>
                  <a:lnTo>
                    <a:pt x="253" y="580"/>
                  </a:lnTo>
                  <a:lnTo>
                    <a:pt x="266" y="492"/>
                  </a:lnTo>
                  <a:lnTo>
                    <a:pt x="271" y="460"/>
                  </a:lnTo>
                  <a:lnTo>
                    <a:pt x="270" y="446"/>
                  </a:lnTo>
                  <a:lnTo>
                    <a:pt x="233" y="441"/>
                  </a:lnTo>
                  <a:lnTo>
                    <a:pt x="233" y="395"/>
                  </a:lnTo>
                  <a:lnTo>
                    <a:pt x="249" y="382"/>
                  </a:lnTo>
                  <a:lnTo>
                    <a:pt x="242" y="332"/>
                  </a:lnTo>
                  <a:lnTo>
                    <a:pt x="250" y="321"/>
                  </a:lnTo>
                  <a:lnTo>
                    <a:pt x="242" y="295"/>
                  </a:lnTo>
                  <a:lnTo>
                    <a:pt x="221" y="293"/>
                  </a:lnTo>
                  <a:lnTo>
                    <a:pt x="219" y="282"/>
                  </a:lnTo>
                  <a:lnTo>
                    <a:pt x="153" y="278"/>
                  </a:lnTo>
                  <a:lnTo>
                    <a:pt x="141" y="258"/>
                  </a:lnTo>
                  <a:lnTo>
                    <a:pt x="84" y="225"/>
                  </a:lnTo>
                  <a:lnTo>
                    <a:pt x="46" y="209"/>
                  </a:lnTo>
                  <a:lnTo>
                    <a:pt x="19" y="214"/>
                  </a:lnTo>
                  <a:lnTo>
                    <a:pt x="0" y="191"/>
                  </a:lnTo>
                  <a:lnTo>
                    <a:pt x="63" y="187"/>
                  </a:lnTo>
                  <a:lnTo>
                    <a:pt x="75" y="151"/>
                  </a:lnTo>
                  <a:lnTo>
                    <a:pt x="86" y="141"/>
                  </a:lnTo>
                  <a:lnTo>
                    <a:pt x="123" y="146"/>
                  </a:lnTo>
                  <a:lnTo>
                    <a:pt x="149" y="133"/>
                  </a:lnTo>
                  <a:lnTo>
                    <a:pt x="183" y="111"/>
                  </a:lnTo>
                  <a:lnTo>
                    <a:pt x="198" y="86"/>
                  </a:lnTo>
                  <a:lnTo>
                    <a:pt x="262" y="101"/>
                  </a:lnTo>
                  <a:lnTo>
                    <a:pt x="263" y="103"/>
                  </a:lnTo>
                  <a:lnTo>
                    <a:pt x="292" y="126"/>
                  </a:lnTo>
                  <a:lnTo>
                    <a:pt x="345" y="128"/>
                  </a:lnTo>
                  <a:lnTo>
                    <a:pt x="363" y="141"/>
                  </a:lnTo>
                  <a:lnTo>
                    <a:pt x="373" y="150"/>
                  </a:lnTo>
                  <a:lnTo>
                    <a:pt x="417" y="150"/>
                  </a:lnTo>
                  <a:lnTo>
                    <a:pt x="428" y="161"/>
                  </a:lnTo>
                  <a:lnTo>
                    <a:pt x="442" y="146"/>
                  </a:lnTo>
                  <a:lnTo>
                    <a:pt x="467" y="126"/>
                  </a:lnTo>
                  <a:lnTo>
                    <a:pt x="491" y="129"/>
                  </a:lnTo>
                  <a:lnTo>
                    <a:pt x="492" y="120"/>
                  </a:lnTo>
                  <a:lnTo>
                    <a:pt x="506" y="108"/>
                  </a:lnTo>
                  <a:lnTo>
                    <a:pt x="519" y="109"/>
                  </a:lnTo>
                  <a:lnTo>
                    <a:pt x="525" y="118"/>
                  </a:lnTo>
                  <a:lnTo>
                    <a:pt x="532" y="118"/>
                  </a:lnTo>
                  <a:lnTo>
                    <a:pt x="555" y="95"/>
                  </a:lnTo>
                  <a:lnTo>
                    <a:pt x="567" y="58"/>
                  </a:lnTo>
                  <a:lnTo>
                    <a:pt x="602" y="21"/>
                  </a:lnTo>
                  <a:lnTo>
                    <a:pt x="620" y="16"/>
                  </a:lnTo>
                  <a:lnTo>
                    <a:pt x="625" y="0"/>
                  </a:lnTo>
                  <a:lnTo>
                    <a:pt x="661" y="40"/>
                  </a:lnTo>
                  <a:lnTo>
                    <a:pt x="727" y="40"/>
                  </a:lnTo>
                  <a:lnTo>
                    <a:pt x="730" y="57"/>
                  </a:lnTo>
                  <a:lnTo>
                    <a:pt x="715" y="93"/>
                  </a:lnTo>
                  <a:lnTo>
                    <a:pt x="717" y="104"/>
                  </a:lnTo>
                  <a:close/>
                  <a:moveTo>
                    <a:pt x="566" y="362"/>
                  </a:moveTo>
                  <a:lnTo>
                    <a:pt x="541" y="370"/>
                  </a:lnTo>
                  <a:lnTo>
                    <a:pt x="529" y="379"/>
                  </a:lnTo>
                  <a:lnTo>
                    <a:pt x="512" y="371"/>
                  </a:lnTo>
                  <a:lnTo>
                    <a:pt x="483" y="392"/>
                  </a:lnTo>
                  <a:lnTo>
                    <a:pt x="475" y="422"/>
                  </a:lnTo>
                  <a:lnTo>
                    <a:pt x="482" y="433"/>
                  </a:lnTo>
                  <a:lnTo>
                    <a:pt x="473" y="462"/>
                  </a:lnTo>
                  <a:lnTo>
                    <a:pt x="487" y="478"/>
                  </a:lnTo>
                  <a:lnTo>
                    <a:pt x="525" y="474"/>
                  </a:lnTo>
                  <a:lnTo>
                    <a:pt x="553" y="482"/>
                  </a:lnTo>
                  <a:lnTo>
                    <a:pt x="559" y="466"/>
                  </a:lnTo>
                  <a:lnTo>
                    <a:pt x="591" y="480"/>
                  </a:lnTo>
                  <a:lnTo>
                    <a:pt x="613" y="489"/>
                  </a:lnTo>
                  <a:lnTo>
                    <a:pt x="624" y="479"/>
                  </a:lnTo>
                  <a:lnTo>
                    <a:pt x="629" y="454"/>
                  </a:lnTo>
                  <a:lnTo>
                    <a:pt x="613" y="438"/>
                  </a:lnTo>
                  <a:lnTo>
                    <a:pt x="598" y="410"/>
                  </a:lnTo>
                  <a:lnTo>
                    <a:pt x="570" y="387"/>
                  </a:lnTo>
                  <a:lnTo>
                    <a:pt x="566" y="36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B6E2BBB4-22B8-061F-56B2-FF1CAE3B1D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89363" y="960438"/>
              <a:ext cx="198438" cy="395288"/>
            </a:xfrm>
            <a:custGeom>
              <a:avLst/>
              <a:gdLst>
                <a:gd name="T0" fmla="*/ 119 w 125"/>
                <a:gd name="T1" fmla="*/ 236 h 249"/>
                <a:gd name="T2" fmla="*/ 106 w 125"/>
                <a:gd name="T3" fmla="*/ 249 h 249"/>
                <a:gd name="T4" fmla="*/ 56 w 125"/>
                <a:gd name="T5" fmla="*/ 234 h 249"/>
                <a:gd name="T6" fmla="*/ 42 w 125"/>
                <a:gd name="T7" fmla="*/ 208 h 249"/>
                <a:gd name="T8" fmla="*/ 33 w 125"/>
                <a:gd name="T9" fmla="*/ 183 h 249"/>
                <a:gd name="T10" fmla="*/ 0 w 125"/>
                <a:gd name="T11" fmla="*/ 157 h 249"/>
                <a:gd name="T12" fmla="*/ 125 w 125"/>
                <a:gd name="T13" fmla="*/ 201 h 249"/>
                <a:gd name="T14" fmla="*/ 118 w 125"/>
                <a:gd name="T15" fmla="*/ 211 h 249"/>
                <a:gd name="T16" fmla="*/ 119 w 125"/>
                <a:gd name="T17" fmla="*/ 236 h 249"/>
                <a:gd name="T18" fmla="*/ 43 w 125"/>
                <a:gd name="T19" fmla="*/ 37 h 249"/>
                <a:gd name="T20" fmla="*/ 5 w 125"/>
                <a:gd name="T21" fmla="*/ 55 h 249"/>
                <a:gd name="T22" fmla="*/ 21 w 125"/>
                <a:gd name="T23" fmla="*/ 37 h 249"/>
                <a:gd name="T24" fmla="*/ 23 w 125"/>
                <a:gd name="T25" fmla="*/ 23 h 249"/>
                <a:gd name="T26" fmla="*/ 13 w 125"/>
                <a:gd name="T27" fmla="*/ 7 h 249"/>
                <a:gd name="T28" fmla="*/ 13 w 125"/>
                <a:gd name="T29" fmla="*/ 0 h 249"/>
                <a:gd name="T30" fmla="*/ 30 w 125"/>
                <a:gd name="T31" fmla="*/ 4 h 249"/>
                <a:gd name="T32" fmla="*/ 39 w 125"/>
                <a:gd name="T33" fmla="*/ 7 h 249"/>
                <a:gd name="T34" fmla="*/ 43 w 125"/>
                <a:gd name="T35" fmla="*/ 37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5" h="249">
                  <a:moveTo>
                    <a:pt x="119" y="236"/>
                  </a:moveTo>
                  <a:lnTo>
                    <a:pt x="106" y="249"/>
                  </a:lnTo>
                  <a:lnTo>
                    <a:pt x="56" y="234"/>
                  </a:lnTo>
                  <a:lnTo>
                    <a:pt x="42" y="208"/>
                  </a:lnTo>
                  <a:lnTo>
                    <a:pt x="33" y="183"/>
                  </a:lnTo>
                  <a:lnTo>
                    <a:pt x="0" y="157"/>
                  </a:lnTo>
                  <a:lnTo>
                    <a:pt x="125" y="201"/>
                  </a:lnTo>
                  <a:lnTo>
                    <a:pt x="118" y="211"/>
                  </a:lnTo>
                  <a:lnTo>
                    <a:pt x="119" y="236"/>
                  </a:lnTo>
                  <a:close/>
                  <a:moveTo>
                    <a:pt x="43" y="37"/>
                  </a:moveTo>
                  <a:lnTo>
                    <a:pt x="5" y="55"/>
                  </a:lnTo>
                  <a:lnTo>
                    <a:pt x="21" y="37"/>
                  </a:lnTo>
                  <a:lnTo>
                    <a:pt x="23" y="23"/>
                  </a:lnTo>
                  <a:lnTo>
                    <a:pt x="13" y="7"/>
                  </a:lnTo>
                  <a:lnTo>
                    <a:pt x="13" y="0"/>
                  </a:lnTo>
                  <a:lnTo>
                    <a:pt x="30" y="4"/>
                  </a:lnTo>
                  <a:lnTo>
                    <a:pt x="39" y="7"/>
                  </a:lnTo>
                  <a:lnTo>
                    <a:pt x="43" y="3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22">
              <a:extLst>
                <a:ext uri="{FF2B5EF4-FFF2-40B4-BE49-F238E27FC236}">
                  <a16:creationId xmlns:a16="http://schemas.microsoft.com/office/drawing/2014/main" id="{B21B599D-811F-7284-C239-E8E8AB994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6250" y="904875"/>
              <a:ext cx="225425" cy="198438"/>
            </a:xfrm>
            <a:custGeom>
              <a:avLst/>
              <a:gdLst>
                <a:gd name="T0" fmla="*/ 0 w 142"/>
                <a:gd name="T1" fmla="*/ 56 h 125"/>
                <a:gd name="T2" fmla="*/ 8 w 142"/>
                <a:gd name="T3" fmla="*/ 40 h 125"/>
                <a:gd name="T4" fmla="*/ 29 w 142"/>
                <a:gd name="T5" fmla="*/ 40 h 125"/>
                <a:gd name="T6" fmla="*/ 51 w 142"/>
                <a:gd name="T7" fmla="*/ 19 h 125"/>
                <a:gd name="T8" fmla="*/ 83 w 142"/>
                <a:gd name="T9" fmla="*/ 1 h 125"/>
                <a:gd name="T10" fmla="*/ 102 w 142"/>
                <a:gd name="T11" fmla="*/ 0 h 125"/>
                <a:gd name="T12" fmla="*/ 110 w 142"/>
                <a:gd name="T13" fmla="*/ 43 h 125"/>
                <a:gd name="T14" fmla="*/ 106 w 142"/>
                <a:gd name="T15" fmla="*/ 62 h 125"/>
                <a:gd name="T16" fmla="*/ 125 w 142"/>
                <a:gd name="T17" fmla="*/ 85 h 125"/>
                <a:gd name="T18" fmla="*/ 142 w 142"/>
                <a:gd name="T19" fmla="*/ 110 h 125"/>
                <a:gd name="T20" fmla="*/ 117 w 142"/>
                <a:gd name="T21" fmla="*/ 125 h 125"/>
                <a:gd name="T22" fmla="*/ 80 w 142"/>
                <a:gd name="T23" fmla="*/ 102 h 125"/>
                <a:gd name="T24" fmla="*/ 48 w 142"/>
                <a:gd name="T25" fmla="*/ 114 h 125"/>
                <a:gd name="T26" fmla="*/ 29 w 142"/>
                <a:gd name="T27" fmla="*/ 108 h 125"/>
                <a:gd name="T28" fmla="*/ 8 w 142"/>
                <a:gd name="T29" fmla="*/ 81 h 125"/>
                <a:gd name="T30" fmla="*/ 9 w 142"/>
                <a:gd name="T31" fmla="*/ 64 h 125"/>
                <a:gd name="T32" fmla="*/ 0 w 142"/>
                <a:gd name="T33" fmla="*/ 56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2" h="125">
                  <a:moveTo>
                    <a:pt x="0" y="56"/>
                  </a:moveTo>
                  <a:lnTo>
                    <a:pt x="8" y="40"/>
                  </a:lnTo>
                  <a:lnTo>
                    <a:pt x="29" y="40"/>
                  </a:lnTo>
                  <a:lnTo>
                    <a:pt x="51" y="19"/>
                  </a:lnTo>
                  <a:lnTo>
                    <a:pt x="83" y="1"/>
                  </a:lnTo>
                  <a:lnTo>
                    <a:pt x="102" y="0"/>
                  </a:lnTo>
                  <a:lnTo>
                    <a:pt x="110" y="43"/>
                  </a:lnTo>
                  <a:lnTo>
                    <a:pt x="106" y="62"/>
                  </a:lnTo>
                  <a:lnTo>
                    <a:pt x="125" y="85"/>
                  </a:lnTo>
                  <a:lnTo>
                    <a:pt x="142" y="110"/>
                  </a:lnTo>
                  <a:lnTo>
                    <a:pt x="117" y="125"/>
                  </a:lnTo>
                  <a:lnTo>
                    <a:pt x="80" y="102"/>
                  </a:lnTo>
                  <a:lnTo>
                    <a:pt x="48" y="114"/>
                  </a:lnTo>
                  <a:lnTo>
                    <a:pt x="29" y="108"/>
                  </a:lnTo>
                  <a:lnTo>
                    <a:pt x="8" y="81"/>
                  </a:lnTo>
                  <a:lnTo>
                    <a:pt x="9" y="64"/>
                  </a:lnTo>
                  <a:lnTo>
                    <a:pt x="0" y="5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23">
              <a:extLst>
                <a:ext uri="{FF2B5EF4-FFF2-40B4-BE49-F238E27FC236}">
                  <a16:creationId xmlns:a16="http://schemas.microsoft.com/office/drawing/2014/main" id="{B5B06E66-1CE3-4149-AECB-428E65621F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6463" y="2252663"/>
              <a:ext cx="1031875" cy="1474788"/>
            </a:xfrm>
            <a:custGeom>
              <a:avLst/>
              <a:gdLst>
                <a:gd name="T0" fmla="*/ 509 w 650"/>
                <a:gd name="T1" fmla="*/ 35 h 929"/>
                <a:gd name="T2" fmla="*/ 498 w 650"/>
                <a:gd name="T3" fmla="*/ 31 h 929"/>
                <a:gd name="T4" fmla="*/ 502 w 650"/>
                <a:gd name="T5" fmla="*/ 41 h 929"/>
                <a:gd name="T6" fmla="*/ 500 w 650"/>
                <a:gd name="T7" fmla="*/ 95 h 929"/>
                <a:gd name="T8" fmla="*/ 481 w 650"/>
                <a:gd name="T9" fmla="*/ 129 h 929"/>
                <a:gd name="T10" fmla="*/ 533 w 650"/>
                <a:gd name="T11" fmla="*/ 137 h 929"/>
                <a:gd name="T12" fmla="*/ 543 w 650"/>
                <a:gd name="T13" fmla="*/ 104 h 929"/>
                <a:gd name="T14" fmla="*/ 575 w 650"/>
                <a:gd name="T15" fmla="*/ 116 h 929"/>
                <a:gd name="T16" fmla="*/ 648 w 650"/>
                <a:gd name="T17" fmla="*/ 191 h 929"/>
                <a:gd name="T18" fmla="*/ 633 w 650"/>
                <a:gd name="T19" fmla="*/ 216 h 929"/>
                <a:gd name="T20" fmla="*/ 600 w 650"/>
                <a:gd name="T21" fmla="*/ 274 h 929"/>
                <a:gd name="T22" fmla="*/ 593 w 650"/>
                <a:gd name="T23" fmla="*/ 303 h 929"/>
                <a:gd name="T24" fmla="*/ 575 w 650"/>
                <a:gd name="T25" fmla="*/ 368 h 929"/>
                <a:gd name="T26" fmla="*/ 580 w 650"/>
                <a:gd name="T27" fmla="*/ 423 h 929"/>
                <a:gd name="T28" fmla="*/ 612 w 650"/>
                <a:gd name="T29" fmla="*/ 414 h 929"/>
                <a:gd name="T30" fmla="*/ 596 w 650"/>
                <a:gd name="T31" fmla="*/ 495 h 929"/>
                <a:gd name="T32" fmla="*/ 533 w 650"/>
                <a:gd name="T33" fmla="*/ 512 h 929"/>
                <a:gd name="T34" fmla="*/ 523 w 650"/>
                <a:gd name="T35" fmla="*/ 560 h 929"/>
                <a:gd name="T36" fmla="*/ 464 w 650"/>
                <a:gd name="T37" fmla="*/ 589 h 929"/>
                <a:gd name="T38" fmla="*/ 435 w 650"/>
                <a:gd name="T39" fmla="*/ 649 h 929"/>
                <a:gd name="T40" fmla="*/ 388 w 650"/>
                <a:gd name="T41" fmla="*/ 625 h 929"/>
                <a:gd name="T42" fmla="*/ 325 w 650"/>
                <a:gd name="T43" fmla="*/ 657 h 929"/>
                <a:gd name="T44" fmla="*/ 331 w 650"/>
                <a:gd name="T45" fmla="*/ 688 h 929"/>
                <a:gd name="T46" fmla="*/ 335 w 650"/>
                <a:gd name="T47" fmla="*/ 749 h 929"/>
                <a:gd name="T48" fmla="*/ 363 w 650"/>
                <a:gd name="T49" fmla="*/ 792 h 929"/>
                <a:gd name="T50" fmla="*/ 352 w 650"/>
                <a:gd name="T51" fmla="*/ 859 h 929"/>
                <a:gd name="T52" fmla="*/ 305 w 650"/>
                <a:gd name="T53" fmla="*/ 904 h 929"/>
                <a:gd name="T54" fmla="*/ 275 w 650"/>
                <a:gd name="T55" fmla="*/ 929 h 929"/>
                <a:gd name="T56" fmla="*/ 247 w 650"/>
                <a:gd name="T57" fmla="*/ 877 h 929"/>
                <a:gd name="T58" fmla="*/ 218 w 650"/>
                <a:gd name="T59" fmla="*/ 846 h 929"/>
                <a:gd name="T60" fmla="*/ 212 w 650"/>
                <a:gd name="T61" fmla="*/ 882 h 929"/>
                <a:gd name="T62" fmla="*/ 167 w 650"/>
                <a:gd name="T63" fmla="*/ 850 h 929"/>
                <a:gd name="T64" fmla="*/ 176 w 650"/>
                <a:gd name="T65" fmla="*/ 792 h 929"/>
                <a:gd name="T66" fmla="*/ 181 w 650"/>
                <a:gd name="T67" fmla="*/ 779 h 929"/>
                <a:gd name="T68" fmla="*/ 151 w 650"/>
                <a:gd name="T69" fmla="*/ 706 h 929"/>
                <a:gd name="T70" fmla="*/ 131 w 650"/>
                <a:gd name="T71" fmla="*/ 675 h 929"/>
                <a:gd name="T72" fmla="*/ 110 w 650"/>
                <a:gd name="T73" fmla="*/ 665 h 929"/>
                <a:gd name="T74" fmla="*/ 33 w 650"/>
                <a:gd name="T75" fmla="*/ 688 h 929"/>
                <a:gd name="T76" fmla="*/ 24 w 650"/>
                <a:gd name="T77" fmla="*/ 628 h 929"/>
                <a:gd name="T78" fmla="*/ 33 w 650"/>
                <a:gd name="T79" fmla="*/ 603 h 929"/>
                <a:gd name="T80" fmla="*/ 95 w 650"/>
                <a:gd name="T81" fmla="*/ 565 h 929"/>
                <a:gd name="T82" fmla="*/ 56 w 650"/>
                <a:gd name="T83" fmla="*/ 510 h 929"/>
                <a:gd name="T84" fmla="*/ 76 w 650"/>
                <a:gd name="T85" fmla="*/ 450 h 929"/>
                <a:gd name="T86" fmla="*/ 106 w 650"/>
                <a:gd name="T87" fmla="*/ 432 h 929"/>
                <a:gd name="T88" fmla="*/ 109 w 650"/>
                <a:gd name="T89" fmla="*/ 377 h 929"/>
                <a:gd name="T90" fmla="*/ 138 w 650"/>
                <a:gd name="T91" fmla="*/ 319 h 929"/>
                <a:gd name="T92" fmla="*/ 195 w 650"/>
                <a:gd name="T93" fmla="*/ 281 h 929"/>
                <a:gd name="T94" fmla="*/ 206 w 650"/>
                <a:gd name="T95" fmla="*/ 235 h 929"/>
                <a:gd name="T96" fmla="*/ 249 w 650"/>
                <a:gd name="T97" fmla="*/ 224 h 929"/>
                <a:gd name="T98" fmla="*/ 260 w 650"/>
                <a:gd name="T99" fmla="*/ 158 h 929"/>
                <a:gd name="T100" fmla="*/ 224 w 650"/>
                <a:gd name="T101" fmla="*/ 147 h 929"/>
                <a:gd name="T102" fmla="*/ 317 w 650"/>
                <a:gd name="T103" fmla="*/ 104 h 929"/>
                <a:gd name="T104" fmla="*/ 327 w 650"/>
                <a:gd name="T105" fmla="*/ 60 h 929"/>
                <a:gd name="T106" fmla="*/ 360 w 650"/>
                <a:gd name="T107" fmla="*/ 82 h 929"/>
                <a:gd name="T108" fmla="*/ 414 w 650"/>
                <a:gd name="T109" fmla="*/ 54 h 929"/>
                <a:gd name="T110" fmla="*/ 450 w 650"/>
                <a:gd name="T111" fmla="*/ 0 h 929"/>
                <a:gd name="T112" fmla="*/ 513 w 650"/>
                <a:gd name="T113" fmla="*/ 31 h 929"/>
                <a:gd name="T114" fmla="*/ 288 w 650"/>
                <a:gd name="T115" fmla="*/ 904 h 929"/>
                <a:gd name="T116" fmla="*/ 297 w 650"/>
                <a:gd name="T117" fmla="*/ 890 h 929"/>
                <a:gd name="T118" fmla="*/ 281 w 650"/>
                <a:gd name="T119" fmla="*/ 894 h 929"/>
                <a:gd name="T120" fmla="*/ 352 w 650"/>
                <a:gd name="T121" fmla="*/ 888 h 929"/>
                <a:gd name="T122" fmla="*/ 356 w 650"/>
                <a:gd name="T123" fmla="*/ 879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50" h="929">
                  <a:moveTo>
                    <a:pt x="513" y="31"/>
                  </a:moveTo>
                  <a:lnTo>
                    <a:pt x="509" y="35"/>
                  </a:lnTo>
                  <a:lnTo>
                    <a:pt x="501" y="31"/>
                  </a:lnTo>
                  <a:lnTo>
                    <a:pt x="498" y="31"/>
                  </a:lnTo>
                  <a:lnTo>
                    <a:pt x="498" y="35"/>
                  </a:lnTo>
                  <a:lnTo>
                    <a:pt x="502" y="41"/>
                  </a:lnTo>
                  <a:lnTo>
                    <a:pt x="491" y="57"/>
                  </a:lnTo>
                  <a:lnTo>
                    <a:pt x="500" y="95"/>
                  </a:lnTo>
                  <a:lnTo>
                    <a:pt x="479" y="125"/>
                  </a:lnTo>
                  <a:lnTo>
                    <a:pt x="481" y="129"/>
                  </a:lnTo>
                  <a:lnTo>
                    <a:pt x="525" y="149"/>
                  </a:lnTo>
                  <a:lnTo>
                    <a:pt x="533" y="137"/>
                  </a:lnTo>
                  <a:lnTo>
                    <a:pt x="521" y="120"/>
                  </a:lnTo>
                  <a:lnTo>
                    <a:pt x="543" y="104"/>
                  </a:lnTo>
                  <a:lnTo>
                    <a:pt x="568" y="100"/>
                  </a:lnTo>
                  <a:lnTo>
                    <a:pt x="575" y="116"/>
                  </a:lnTo>
                  <a:lnTo>
                    <a:pt x="584" y="149"/>
                  </a:lnTo>
                  <a:lnTo>
                    <a:pt x="648" y="191"/>
                  </a:lnTo>
                  <a:lnTo>
                    <a:pt x="650" y="212"/>
                  </a:lnTo>
                  <a:lnTo>
                    <a:pt x="633" y="216"/>
                  </a:lnTo>
                  <a:lnTo>
                    <a:pt x="642" y="269"/>
                  </a:lnTo>
                  <a:lnTo>
                    <a:pt x="600" y="274"/>
                  </a:lnTo>
                  <a:lnTo>
                    <a:pt x="600" y="290"/>
                  </a:lnTo>
                  <a:lnTo>
                    <a:pt x="593" y="303"/>
                  </a:lnTo>
                  <a:lnTo>
                    <a:pt x="600" y="321"/>
                  </a:lnTo>
                  <a:lnTo>
                    <a:pt x="575" y="368"/>
                  </a:lnTo>
                  <a:lnTo>
                    <a:pt x="564" y="417"/>
                  </a:lnTo>
                  <a:lnTo>
                    <a:pt x="580" y="423"/>
                  </a:lnTo>
                  <a:lnTo>
                    <a:pt x="595" y="407"/>
                  </a:lnTo>
                  <a:lnTo>
                    <a:pt x="612" y="414"/>
                  </a:lnTo>
                  <a:lnTo>
                    <a:pt x="605" y="473"/>
                  </a:lnTo>
                  <a:lnTo>
                    <a:pt x="596" y="495"/>
                  </a:lnTo>
                  <a:lnTo>
                    <a:pt x="577" y="512"/>
                  </a:lnTo>
                  <a:lnTo>
                    <a:pt x="533" y="512"/>
                  </a:lnTo>
                  <a:lnTo>
                    <a:pt x="523" y="537"/>
                  </a:lnTo>
                  <a:lnTo>
                    <a:pt x="523" y="560"/>
                  </a:lnTo>
                  <a:lnTo>
                    <a:pt x="495" y="591"/>
                  </a:lnTo>
                  <a:lnTo>
                    <a:pt x="464" y="589"/>
                  </a:lnTo>
                  <a:lnTo>
                    <a:pt x="463" y="641"/>
                  </a:lnTo>
                  <a:lnTo>
                    <a:pt x="435" y="649"/>
                  </a:lnTo>
                  <a:lnTo>
                    <a:pt x="423" y="632"/>
                  </a:lnTo>
                  <a:lnTo>
                    <a:pt x="388" y="625"/>
                  </a:lnTo>
                  <a:lnTo>
                    <a:pt x="337" y="638"/>
                  </a:lnTo>
                  <a:lnTo>
                    <a:pt x="325" y="657"/>
                  </a:lnTo>
                  <a:lnTo>
                    <a:pt x="335" y="674"/>
                  </a:lnTo>
                  <a:lnTo>
                    <a:pt x="331" y="688"/>
                  </a:lnTo>
                  <a:lnTo>
                    <a:pt x="339" y="740"/>
                  </a:lnTo>
                  <a:lnTo>
                    <a:pt x="335" y="749"/>
                  </a:lnTo>
                  <a:lnTo>
                    <a:pt x="356" y="773"/>
                  </a:lnTo>
                  <a:lnTo>
                    <a:pt x="363" y="792"/>
                  </a:lnTo>
                  <a:lnTo>
                    <a:pt x="345" y="842"/>
                  </a:lnTo>
                  <a:lnTo>
                    <a:pt x="352" y="859"/>
                  </a:lnTo>
                  <a:lnTo>
                    <a:pt x="346" y="882"/>
                  </a:lnTo>
                  <a:lnTo>
                    <a:pt x="305" y="904"/>
                  </a:lnTo>
                  <a:lnTo>
                    <a:pt x="291" y="927"/>
                  </a:lnTo>
                  <a:lnTo>
                    <a:pt x="275" y="929"/>
                  </a:lnTo>
                  <a:lnTo>
                    <a:pt x="277" y="894"/>
                  </a:lnTo>
                  <a:lnTo>
                    <a:pt x="247" y="877"/>
                  </a:lnTo>
                  <a:lnTo>
                    <a:pt x="233" y="842"/>
                  </a:lnTo>
                  <a:lnTo>
                    <a:pt x="218" y="846"/>
                  </a:lnTo>
                  <a:lnTo>
                    <a:pt x="220" y="870"/>
                  </a:lnTo>
                  <a:lnTo>
                    <a:pt x="212" y="882"/>
                  </a:lnTo>
                  <a:lnTo>
                    <a:pt x="168" y="854"/>
                  </a:lnTo>
                  <a:lnTo>
                    <a:pt x="167" y="850"/>
                  </a:lnTo>
                  <a:lnTo>
                    <a:pt x="152" y="812"/>
                  </a:lnTo>
                  <a:lnTo>
                    <a:pt x="176" y="792"/>
                  </a:lnTo>
                  <a:lnTo>
                    <a:pt x="177" y="791"/>
                  </a:lnTo>
                  <a:lnTo>
                    <a:pt x="181" y="779"/>
                  </a:lnTo>
                  <a:lnTo>
                    <a:pt x="164" y="762"/>
                  </a:lnTo>
                  <a:lnTo>
                    <a:pt x="151" y="706"/>
                  </a:lnTo>
                  <a:lnTo>
                    <a:pt x="137" y="683"/>
                  </a:lnTo>
                  <a:lnTo>
                    <a:pt x="131" y="675"/>
                  </a:lnTo>
                  <a:lnTo>
                    <a:pt x="125" y="669"/>
                  </a:lnTo>
                  <a:lnTo>
                    <a:pt x="110" y="665"/>
                  </a:lnTo>
                  <a:lnTo>
                    <a:pt x="106" y="665"/>
                  </a:lnTo>
                  <a:lnTo>
                    <a:pt x="33" y="688"/>
                  </a:lnTo>
                  <a:lnTo>
                    <a:pt x="0" y="650"/>
                  </a:lnTo>
                  <a:lnTo>
                    <a:pt x="24" y="628"/>
                  </a:lnTo>
                  <a:lnTo>
                    <a:pt x="39" y="625"/>
                  </a:lnTo>
                  <a:lnTo>
                    <a:pt x="33" y="603"/>
                  </a:lnTo>
                  <a:lnTo>
                    <a:pt x="38" y="595"/>
                  </a:lnTo>
                  <a:lnTo>
                    <a:pt x="95" y="565"/>
                  </a:lnTo>
                  <a:lnTo>
                    <a:pt x="77" y="525"/>
                  </a:lnTo>
                  <a:lnTo>
                    <a:pt x="56" y="510"/>
                  </a:lnTo>
                  <a:lnTo>
                    <a:pt x="64" y="462"/>
                  </a:lnTo>
                  <a:lnTo>
                    <a:pt x="76" y="450"/>
                  </a:lnTo>
                  <a:lnTo>
                    <a:pt x="96" y="454"/>
                  </a:lnTo>
                  <a:lnTo>
                    <a:pt x="106" y="432"/>
                  </a:lnTo>
                  <a:lnTo>
                    <a:pt x="100" y="395"/>
                  </a:lnTo>
                  <a:lnTo>
                    <a:pt x="109" y="377"/>
                  </a:lnTo>
                  <a:lnTo>
                    <a:pt x="106" y="350"/>
                  </a:lnTo>
                  <a:lnTo>
                    <a:pt x="138" y="319"/>
                  </a:lnTo>
                  <a:lnTo>
                    <a:pt x="162" y="324"/>
                  </a:lnTo>
                  <a:lnTo>
                    <a:pt x="195" y="281"/>
                  </a:lnTo>
                  <a:lnTo>
                    <a:pt x="208" y="260"/>
                  </a:lnTo>
                  <a:lnTo>
                    <a:pt x="206" y="235"/>
                  </a:lnTo>
                  <a:lnTo>
                    <a:pt x="216" y="225"/>
                  </a:lnTo>
                  <a:lnTo>
                    <a:pt x="249" y="224"/>
                  </a:lnTo>
                  <a:lnTo>
                    <a:pt x="268" y="190"/>
                  </a:lnTo>
                  <a:lnTo>
                    <a:pt x="260" y="158"/>
                  </a:lnTo>
                  <a:lnTo>
                    <a:pt x="227" y="161"/>
                  </a:lnTo>
                  <a:lnTo>
                    <a:pt x="224" y="147"/>
                  </a:lnTo>
                  <a:lnTo>
                    <a:pt x="255" y="115"/>
                  </a:lnTo>
                  <a:lnTo>
                    <a:pt x="317" y="104"/>
                  </a:lnTo>
                  <a:lnTo>
                    <a:pt x="310" y="70"/>
                  </a:lnTo>
                  <a:lnTo>
                    <a:pt x="327" y="60"/>
                  </a:lnTo>
                  <a:lnTo>
                    <a:pt x="348" y="60"/>
                  </a:lnTo>
                  <a:lnTo>
                    <a:pt x="360" y="82"/>
                  </a:lnTo>
                  <a:lnTo>
                    <a:pt x="375" y="87"/>
                  </a:lnTo>
                  <a:lnTo>
                    <a:pt x="414" y="54"/>
                  </a:lnTo>
                  <a:lnTo>
                    <a:pt x="430" y="16"/>
                  </a:lnTo>
                  <a:lnTo>
                    <a:pt x="450" y="0"/>
                  </a:lnTo>
                  <a:lnTo>
                    <a:pt x="496" y="10"/>
                  </a:lnTo>
                  <a:lnTo>
                    <a:pt x="513" y="31"/>
                  </a:lnTo>
                  <a:close/>
                  <a:moveTo>
                    <a:pt x="281" y="894"/>
                  </a:moveTo>
                  <a:lnTo>
                    <a:pt x="288" y="904"/>
                  </a:lnTo>
                  <a:lnTo>
                    <a:pt x="297" y="898"/>
                  </a:lnTo>
                  <a:lnTo>
                    <a:pt x="297" y="890"/>
                  </a:lnTo>
                  <a:lnTo>
                    <a:pt x="284" y="890"/>
                  </a:lnTo>
                  <a:lnTo>
                    <a:pt x="281" y="894"/>
                  </a:lnTo>
                  <a:close/>
                  <a:moveTo>
                    <a:pt x="358" y="886"/>
                  </a:moveTo>
                  <a:lnTo>
                    <a:pt x="352" y="888"/>
                  </a:lnTo>
                  <a:lnTo>
                    <a:pt x="348" y="881"/>
                  </a:lnTo>
                  <a:lnTo>
                    <a:pt x="356" y="879"/>
                  </a:lnTo>
                  <a:lnTo>
                    <a:pt x="358" y="88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9B5C28EC-8A2E-CECD-A2E4-618DFBECB9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4388" y="242888"/>
              <a:ext cx="1504950" cy="1039813"/>
            </a:xfrm>
            <a:custGeom>
              <a:avLst/>
              <a:gdLst>
                <a:gd name="T0" fmla="*/ 701 w 948"/>
                <a:gd name="T1" fmla="*/ 69 h 655"/>
                <a:gd name="T2" fmla="*/ 725 w 948"/>
                <a:gd name="T3" fmla="*/ 83 h 655"/>
                <a:gd name="T4" fmla="*/ 700 w 948"/>
                <a:gd name="T5" fmla="*/ 138 h 655"/>
                <a:gd name="T6" fmla="*/ 700 w 948"/>
                <a:gd name="T7" fmla="*/ 229 h 655"/>
                <a:gd name="T8" fmla="*/ 806 w 948"/>
                <a:gd name="T9" fmla="*/ 239 h 655"/>
                <a:gd name="T10" fmla="*/ 809 w 948"/>
                <a:gd name="T11" fmla="*/ 309 h 655"/>
                <a:gd name="T12" fmla="*/ 838 w 948"/>
                <a:gd name="T13" fmla="*/ 252 h 655"/>
                <a:gd name="T14" fmla="*/ 845 w 948"/>
                <a:gd name="T15" fmla="*/ 321 h 655"/>
                <a:gd name="T16" fmla="*/ 916 w 948"/>
                <a:gd name="T17" fmla="*/ 429 h 655"/>
                <a:gd name="T18" fmla="*/ 885 w 948"/>
                <a:gd name="T19" fmla="*/ 568 h 655"/>
                <a:gd name="T20" fmla="*/ 895 w 948"/>
                <a:gd name="T21" fmla="*/ 504 h 655"/>
                <a:gd name="T22" fmla="*/ 788 w 948"/>
                <a:gd name="T23" fmla="*/ 480 h 655"/>
                <a:gd name="T24" fmla="*/ 723 w 948"/>
                <a:gd name="T25" fmla="*/ 559 h 655"/>
                <a:gd name="T26" fmla="*/ 687 w 948"/>
                <a:gd name="T27" fmla="*/ 573 h 655"/>
                <a:gd name="T28" fmla="*/ 659 w 948"/>
                <a:gd name="T29" fmla="*/ 593 h 655"/>
                <a:gd name="T30" fmla="*/ 596 w 948"/>
                <a:gd name="T31" fmla="*/ 625 h 655"/>
                <a:gd name="T32" fmla="*/ 531 w 948"/>
                <a:gd name="T33" fmla="*/ 605 h 655"/>
                <a:gd name="T34" fmla="*/ 431 w 948"/>
                <a:gd name="T35" fmla="*/ 567 h 655"/>
                <a:gd name="T36" fmla="*/ 351 w 948"/>
                <a:gd name="T37" fmla="*/ 575 h 655"/>
                <a:gd name="T38" fmla="*/ 254 w 948"/>
                <a:gd name="T39" fmla="*/ 605 h 655"/>
                <a:gd name="T40" fmla="*/ 168 w 948"/>
                <a:gd name="T41" fmla="*/ 655 h 655"/>
                <a:gd name="T42" fmla="*/ 113 w 948"/>
                <a:gd name="T43" fmla="*/ 601 h 655"/>
                <a:gd name="T44" fmla="*/ 26 w 948"/>
                <a:gd name="T45" fmla="*/ 555 h 655"/>
                <a:gd name="T46" fmla="*/ 45 w 948"/>
                <a:gd name="T47" fmla="*/ 500 h 655"/>
                <a:gd name="T48" fmla="*/ 78 w 948"/>
                <a:gd name="T49" fmla="*/ 459 h 655"/>
                <a:gd name="T50" fmla="*/ 42 w 948"/>
                <a:gd name="T51" fmla="*/ 392 h 655"/>
                <a:gd name="T52" fmla="*/ 74 w 948"/>
                <a:gd name="T53" fmla="*/ 309 h 655"/>
                <a:gd name="T54" fmla="*/ 163 w 948"/>
                <a:gd name="T55" fmla="*/ 315 h 655"/>
                <a:gd name="T56" fmla="*/ 213 w 948"/>
                <a:gd name="T57" fmla="*/ 307 h 655"/>
                <a:gd name="T58" fmla="*/ 233 w 948"/>
                <a:gd name="T59" fmla="*/ 277 h 655"/>
                <a:gd name="T60" fmla="*/ 368 w 948"/>
                <a:gd name="T61" fmla="*/ 217 h 655"/>
                <a:gd name="T62" fmla="*/ 439 w 948"/>
                <a:gd name="T63" fmla="*/ 167 h 655"/>
                <a:gd name="T64" fmla="*/ 451 w 948"/>
                <a:gd name="T65" fmla="*/ 113 h 655"/>
                <a:gd name="T66" fmla="*/ 610 w 948"/>
                <a:gd name="T67" fmla="*/ 136 h 655"/>
                <a:gd name="T68" fmla="*/ 635 w 948"/>
                <a:gd name="T69" fmla="*/ 80 h 655"/>
                <a:gd name="T70" fmla="*/ 664 w 948"/>
                <a:gd name="T71" fmla="*/ 1 h 655"/>
                <a:gd name="T72" fmla="*/ 81 w 948"/>
                <a:gd name="T73" fmla="*/ 318 h 655"/>
                <a:gd name="T74" fmla="*/ 92 w 948"/>
                <a:gd name="T75" fmla="*/ 329 h 655"/>
                <a:gd name="T76" fmla="*/ 221 w 948"/>
                <a:gd name="T77" fmla="*/ 258 h 655"/>
                <a:gd name="T78" fmla="*/ 439 w 948"/>
                <a:gd name="T79" fmla="*/ 142 h 655"/>
                <a:gd name="T80" fmla="*/ 434 w 948"/>
                <a:gd name="T81" fmla="*/ 130 h 655"/>
                <a:gd name="T82" fmla="*/ 610 w 948"/>
                <a:gd name="T83" fmla="*/ 47 h 655"/>
                <a:gd name="T84" fmla="*/ 601 w 948"/>
                <a:gd name="T85" fmla="*/ 37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8" h="655">
                  <a:moveTo>
                    <a:pt x="667" y="44"/>
                  </a:moveTo>
                  <a:lnTo>
                    <a:pt x="693" y="75"/>
                  </a:lnTo>
                  <a:lnTo>
                    <a:pt x="701" y="69"/>
                  </a:lnTo>
                  <a:lnTo>
                    <a:pt x="699" y="40"/>
                  </a:lnTo>
                  <a:lnTo>
                    <a:pt x="730" y="42"/>
                  </a:lnTo>
                  <a:lnTo>
                    <a:pt x="725" y="83"/>
                  </a:lnTo>
                  <a:lnTo>
                    <a:pt x="750" y="119"/>
                  </a:lnTo>
                  <a:lnTo>
                    <a:pt x="752" y="136"/>
                  </a:lnTo>
                  <a:lnTo>
                    <a:pt x="700" y="138"/>
                  </a:lnTo>
                  <a:lnTo>
                    <a:pt x="662" y="179"/>
                  </a:lnTo>
                  <a:lnTo>
                    <a:pt x="660" y="193"/>
                  </a:lnTo>
                  <a:lnTo>
                    <a:pt x="700" y="229"/>
                  </a:lnTo>
                  <a:lnTo>
                    <a:pt x="746" y="204"/>
                  </a:lnTo>
                  <a:lnTo>
                    <a:pt x="780" y="201"/>
                  </a:lnTo>
                  <a:lnTo>
                    <a:pt x="806" y="239"/>
                  </a:lnTo>
                  <a:lnTo>
                    <a:pt x="804" y="255"/>
                  </a:lnTo>
                  <a:lnTo>
                    <a:pt x="783" y="264"/>
                  </a:lnTo>
                  <a:lnTo>
                    <a:pt x="809" y="309"/>
                  </a:lnTo>
                  <a:lnTo>
                    <a:pt x="812" y="277"/>
                  </a:lnTo>
                  <a:lnTo>
                    <a:pt x="835" y="277"/>
                  </a:lnTo>
                  <a:lnTo>
                    <a:pt x="838" y="252"/>
                  </a:lnTo>
                  <a:lnTo>
                    <a:pt x="888" y="292"/>
                  </a:lnTo>
                  <a:lnTo>
                    <a:pt x="885" y="317"/>
                  </a:lnTo>
                  <a:lnTo>
                    <a:pt x="845" y="321"/>
                  </a:lnTo>
                  <a:lnTo>
                    <a:pt x="827" y="342"/>
                  </a:lnTo>
                  <a:lnTo>
                    <a:pt x="902" y="386"/>
                  </a:lnTo>
                  <a:lnTo>
                    <a:pt x="916" y="429"/>
                  </a:lnTo>
                  <a:lnTo>
                    <a:pt x="948" y="538"/>
                  </a:lnTo>
                  <a:lnTo>
                    <a:pt x="912" y="567"/>
                  </a:lnTo>
                  <a:lnTo>
                    <a:pt x="885" y="568"/>
                  </a:lnTo>
                  <a:lnTo>
                    <a:pt x="883" y="557"/>
                  </a:lnTo>
                  <a:lnTo>
                    <a:pt x="898" y="521"/>
                  </a:lnTo>
                  <a:lnTo>
                    <a:pt x="895" y="504"/>
                  </a:lnTo>
                  <a:lnTo>
                    <a:pt x="829" y="504"/>
                  </a:lnTo>
                  <a:lnTo>
                    <a:pt x="793" y="464"/>
                  </a:lnTo>
                  <a:lnTo>
                    <a:pt x="788" y="480"/>
                  </a:lnTo>
                  <a:lnTo>
                    <a:pt x="770" y="485"/>
                  </a:lnTo>
                  <a:lnTo>
                    <a:pt x="735" y="522"/>
                  </a:lnTo>
                  <a:lnTo>
                    <a:pt x="723" y="559"/>
                  </a:lnTo>
                  <a:lnTo>
                    <a:pt x="700" y="582"/>
                  </a:lnTo>
                  <a:lnTo>
                    <a:pt x="693" y="582"/>
                  </a:lnTo>
                  <a:lnTo>
                    <a:pt x="687" y="573"/>
                  </a:lnTo>
                  <a:lnTo>
                    <a:pt x="674" y="572"/>
                  </a:lnTo>
                  <a:lnTo>
                    <a:pt x="660" y="584"/>
                  </a:lnTo>
                  <a:lnTo>
                    <a:pt x="659" y="593"/>
                  </a:lnTo>
                  <a:lnTo>
                    <a:pt x="635" y="590"/>
                  </a:lnTo>
                  <a:lnTo>
                    <a:pt x="610" y="610"/>
                  </a:lnTo>
                  <a:lnTo>
                    <a:pt x="596" y="625"/>
                  </a:lnTo>
                  <a:lnTo>
                    <a:pt x="585" y="614"/>
                  </a:lnTo>
                  <a:lnTo>
                    <a:pt x="541" y="614"/>
                  </a:lnTo>
                  <a:lnTo>
                    <a:pt x="531" y="605"/>
                  </a:lnTo>
                  <a:lnTo>
                    <a:pt x="513" y="592"/>
                  </a:lnTo>
                  <a:lnTo>
                    <a:pt x="460" y="590"/>
                  </a:lnTo>
                  <a:lnTo>
                    <a:pt x="431" y="567"/>
                  </a:lnTo>
                  <a:lnTo>
                    <a:pt x="430" y="565"/>
                  </a:lnTo>
                  <a:lnTo>
                    <a:pt x="366" y="550"/>
                  </a:lnTo>
                  <a:lnTo>
                    <a:pt x="351" y="575"/>
                  </a:lnTo>
                  <a:lnTo>
                    <a:pt x="317" y="597"/>
                  </a:lnTo>
                  <a:lnTo>
                    <a:pt x="291" y="610"/>
                  </a:lnTo>
                  <a:lnTo>
                    <a:pt x="254" y="605"/>
                  </a:lnTo>
                  <a:lnTo>
                    <a:pt x="243" y="615"/>
                  </a:lnTo>
                  <a:lnTo>
                    <a:pt x="231" y="651"/>
                  </a:lnTo>
                  <a:lnTo>
                    <a:pt x="168" y="655"/>
                  </a:lnTo>
                  <a:lnTo>
                    <a:pt x="145" y="640"/>
                  </a:lnTo>
                  <a:lnTo>
                    <a:pt x="146" y="630"/>
                  </a:lnTo>
                  <a:lnTo>
                    <a:pt x="113" y="601"/>
                  </a:lnTo>
                  <a:lnTo>
                    <a:pt x="91" y="565"/>
                  </a:lnTo>
                  <a:lnTo>
                    <a:pt x="56" y="577"/>
                  </a:lnTo>
                  <a:lnTo>
                    <a:pt x="26" y="555"/>
                  </a:lnTo>
                  <a:lnTo>
                    <a:pt x="0" y="556"/>
                  </a:lnTo>
                  <a:lnTo>
                    <a:pt x="10" y="521"/>
                  </a:lnTo>
                  <a:lnTo>
                    <a:pt x="45" y="500"/>
                  </a:lnTo>
                  <a:lnTo>
                    <a:pt x="58" y="472"/>
                  </a:lnTo>
                  <a:lnTo>
                    <a:pt x="74" y="468"/>
                  </a:lnTo>
                  <a:lnTo>
                    <a:pt x="78" y="459"/>
                  </a:lnTo>
                  <a:lnTo>
                    <a:pt x="87" y="438"/>
                  </a:lnTo>
                  <a:lnTo>
                    <a:pt x="78" y="418"/>
                  </a:lnTo>
                  <a:lnTo>
                    <a:pt x="42" y="392"/>
                  </a:lnTo>
                  <a:lnTo>
                    <a:pt x="41" y="371"/>
                  </a:lnTo>
                  <a:lnTo>
                    <a:pt x="39" y="348"/>
                  </a:lnTo>
                  <a:lnTo>
                    <a:pt x="74" y="309"/>
                  </a:lnTo>
                  <a:lnTo>
                    <a:pt x="108" y="288"/>
                  </a:lnTo>
                  <a:lnTo>
                    <a:pt x="138" y="285"/>
                  </a:lnTo>
                  <a:lnTo>
                    <a:pt x="163" y="315"/>
                  </a:lnTo>
                  <a:lnTo>
                    <a:pt x="179" y="310"/>
                  </a:lnTo>
                  <a:lnTo>
                    <a:pt x="205" y="325"/>
                  </a:lnTo>
                  <a:lnTo>
                    <a:pt x="213" y="307"/>
                  </a:lnTo>
                  <a:lnTo>
                    <a:pt x="195" y="301"/>
                  </a:lnTo>
                  <a:lnTo>
                    <a:pt x="192" y="290"/>
                  </a:lnTo>
                  <a:lnTo>
                    <a:pt x="233" y="277"/>
                  </a:lnTo>
                  <a:lnTo>
                    <a:pt x="262" y="226"/>
                  </a:lnTo>
                  <a:lnTo>
                    <a:pt x="339" y="214"/>
                  </a:lnTo>
                  <a:lnTo>
                    <a:pt x="368" y="217"/>
                  </a:lnTo>
                  <a:lnTo>
                    <a:pt x="388" y="183"/>
                  </a:lnTo>
                  <a:lnTo>
                    <a:pt x="408" y="169"/>
                  </a:lnTo>
                  <a:lnTo>
                    <a:pt x="439" y="167"/>
                  </a:lnTo>
                  <a:lnTo>
                    <a:pt x="452" y="151"/>
                  </a:lnTo>
                  <a:lnTo>
                    <a:pt x="458" y="134"/>
                  </a:lnTo>
                  <a:lnTo>
                    <a:pt x="451" y="113"/>
                  </a:lnTo>
                  <a:lnTo>
                    <a:pt x="467" y="88"/>
                  </a:lnTo>
                  <a:lnTo>
                    <a:pt x="572" y="101"/>
                  </a:lnTo>
                  <a:lnTo>
                    <a:pt x="610" y="136"/>
                  </a:lnTo>
                  <a:lnTo>
                    <a:pt x="624" y="113"/>
                  </a:lnTo>
                  <a:lnTo>
                    <a:pt x="616" y="71"/>
                  </a:lnTo>
                  <a:lnTo>
                    <a:pt x="635" y="80"/>
                  </a:lnTo>
                  <a:lnTo>
                    <a:pt x="633" y="55"/>
                  </a:lnTo>
                  <a:lnTo>
                    <a:pt x="650" y="0"/>
                  </a:lnTo>
                  <a:lnTo>
                    <a:pt x="664" y="1"/>
                  </a:lnTo>
                  <a:lnTo>
                    <a:pt x="667" y="44"/>
                  </a:lnTo>
                  <a:close/>
                  <a:moveTo>
                    <a:pt x="92" y="329"/>
                  </a:moveTo>
                  <a:lnTo>
                    <a:pt x="81" y="318"/>
                  </a:lnTo>
                  <a:lnTo>
                    <a:pt x="70" y="326"/>
                  </a:lnTo>
                  <a:lnTo>
                    <a:pt x="83" y="338"/>
                  </a:lnTo>
                  <a:lnTo>
                    <a:pt x="92" y="329"/>
                  </a:lnTo>
                  <a:close/>
                  <a:moveTo>
                    <a:pt x="239" y="247"/>
                  </a:moveTo>
                  <a:lnTo>
                    <a:pt x="231" y="268"/>
                  </a:lnTo>
                  <a:lnTo>
                    <a:pt x="221" y="258"/>
                  </a:lnTo>
                  <a:lnTo>
                    <a:pt x="231" y="246"/>
                  </a:lnTo>
                  <a:lnTo>
                    <a:pt x="239" y="247"/>
                  </a:lnTo>
                  <a:close/>
                  <a:moveTo>
                    <a:pt x="439" y="142"/>
                  </a:moveTo>
                  <a:lnTo>
                    <a:pt x="430" y="156"/>
                  </a:lnTo>
                  <a:lnTo>
                    <a:pt x="424" y="152"/>
                  </a:lnTo>
                  <a:lnTo>
                    <a:pt x="434" y="130"/>
                  </a:lnTo>
                  <a:lnTo>
                    <a:pt x="438" y="129"/>
                  </a:lnTo>
                  <a:lnTo>
                    <a:pt x="439" y="142"/>
                  </a:lnTo>
                  <a:close/>
                  <a:moveTo>
                    <a:pt x="610" y="47"/>
                  </a:moveTo>
                  <a:lnTo>
                    <a:pt x="604" y="60"/>
                  </a:lnTo>
                  <a:lnTo>
                    <a:pt x="593" y="56"/>
                  </a:lnTo>
                  <a:lnTo>
                    <a:pt x="601" y="37"/>
                  </a:lnTo>
                  <a:lnTo>
                    <a:pt x="610" y="4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CC01653-4791-DCD6-D3BF-F924F9A5BD2A}"/>
              </a:ext>
            </a:extLst>
          </p:cNvPr>
          <p:cNvSpPr txBox="1"/>
          <p:nvPr/>
        </p:nvSpPr>
        <p:spPr>
          <a:xfrm>
            <a:off x="1199947" y="1131590"/>
            <a:ext cx="159160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fontAlgn="ctr"/>
            <a:r>
              <a:rPr lang="en-US" altLang="zh-CN" sz="1000" b="1" u="sng" dirty="0"/>
              <a:t>1:10 Million (10M)</a:t>
            </a:r>
            <a:endParaRPr lang="en-US" altLang="zh-CN" sz="1000" b="1" u="sng" strike="noStrike" dirty="0">
              <a:effectLst/>
            </a:endParaRPr>
          </a:p>
        </p:txBody>
      </p:sp>
      <p:sp>
        <p:nvSpPr>
          <p:cNvPr id="1356" name="TextBox 1355">
            <a:extLst>
              <a:ext uri="{FF2B5EF4-FFF2-40B4-BE49-F238E27FC236}">
                <a16:creationId xmlns:a16="http://schemas.microsoft.com/office/drawing/2014/main" id="{C672C1E2-BD3E-EFA1-252F-E9A8A8709DF4}"/>
              </a:ext>
            </a:extLst>
          </p:cNvPr>
          <p:cNvSpPr txBox="1"/>
          <p:nvPr/>
        </p:nvSpPr>
        <p:spPr>
          <a:xfrm>
            <a:off x="3800866" y="1131590"/>
            <a:ext cx="159160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fontAlgn="ctr"/>
            <a:r>
              <a:rPr lang="en-US" altLang="zh-CN" sz="1000" b="1" u="sng" dirty="0"/>
              <a:t>1:3 Million (03M)</a:t>
            </a:r>
            <a:endParaRPr lang="en-US" altLang="zh-CN" sz="1000" b="1" u="sng" strike="noStrike" dirty="0">
              <a:effectLst/>
            </a:endParaRPr>
          </a:p>
        </p:txBody>
      </p:sp>
      <p:sp>
        <p:nvSpPr>
          <p:cNvPr id="1411" name="TextBox 1410">
            <a:extLst>
              <a:ext uri="{FF2B5EF4-FFF2-40B4-BE49-F238E27FC236}">
                <a16:creationId xmlns:a16="http://schemas.microsoft.com/office/drawing/2014/main" id="{03E8E043-AE00-07B0-7D44-1D5A861D94BE}"/>
              </a:ext>
            </a:extLst>
          </p:cNvPr>
          <p:cNvSpPr txBox="1"/>
          <p:nvPr/>
        </p:nvSpPr>
        <p:spPr>
          <a:xfrm>
            <a:off x="6401785" y="1131590"/>
            <a:ext cx="159160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fontAlgn="ctr"/>
            <a:r>
              <a:rPr lang="en-US" altLang="zh-CN" sz="1000" b="1" u="sng" dirty="0"/>
              <a:t>1:1 Million (01M)</a:t>
            </a:r>
            <a:endParaRPr lang="en-US" altLang="zh-CN" sz="1000" b="1" u="sng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8992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02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Map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6235</TotalTime>
  <Words>1289</Words>
  <Application>Microsoft Office PowerPoint</Application>
  <PresentationFormat>On-screen Show (16:9)</PresentationFormat>
  <Paragraphs>130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宋体</vt:lpstr>
      <vt:lpstr>Arial</vt:lpstr>
      <vt:lpstr>Calibri</vt:lpstr>
      <vt:lpstr>Wingdings</vt:lpstr>
      <vt:lpstr>Office 主题​​</vt:lpstr>
      <vt:lpstr>Germany GDP Review</vt:lpstr>
      <vt:lpstr>Germany GDP Maps- by NUTS 1</vt:lpstr>
      <vt:lpstr>Germany GDP Maps- by NUTS 2</vt:lpstr>
      <vt:lpstr>Germany GDP Maps- by NUTS 2</vt:lpstr>
      <vt:lpstr>Germany NUTS Maps-Level 1 by different scales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169</cp:revision>
  <dcterms:created xsi:type="dcterms:W3CDTF">2016-05-15T02:42:52Z</dcterms:created>
  <dcterms:modified xsi:type="dcterms:W3CDTF">2026-08-09T13:08:17Z</dcterms:modified>
</cp:coreProperties>
</file>