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765" r:id="rId2"/>
    <p:sldId id="763" r:id="rId3"/>
    <p:sldId id="769" r:id="rId4"/>
    <p:sldId id="770" r:id="rId5"/>
    <p:sldId id="768" r:id="rId6"/>
    <p:sldId id="764" r:id="rId7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D9D9D9"/>
    <a:srgbClr val="FFCC99"/>
    <a:srgbClr val="4BACC6"/>
    <a:srgbClr val="CCECFF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1" autoAdjust="0"/>
    <p:restoredTop sz="93552" autoAdjust="0"/>
  </p:normalViewPr>
  <p:slideViewPr>
    <p:cSldViewPr>
      <p:cViewPr>
        <p:scale>
          <a:sx n="125" d="100"/>
          <a:sy n="125" d="100"/>
        </p:scale>
        <p:origin x="660" y="78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2026/8/2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2026/8/2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05EC-D935-FEA9-790E-D6E8DBA9A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E38E6-A5E4-5506-FAB3-E515EB80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/>
              <a:t>Germany Map</a:t>
            </a:r>
            <a:r>
              <a:rPr lang="en-US" altLang="zh-CN" dirty="0"/>
              <a:t> - Boundary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DC0BA002-A83B-7B36-DB64-2A3C383EEDAD}"/>
              </a:ext>
            </a:extLst>
          </p:cNvPr>
          <p:cNvSpPr>
            <a:spLocks noEditPoints="1"/>
          </p:cNvSpPr>
          <p:nvPr/>
        </p:nvSpPr>
        <p:spPr bwMode="auto">
          <a:xfrm>
            <a:off x="1259632" y="1059582"/>
            <a:ext cx="2765451" cy="3753942"/>
          </a:xfrm>
          <a:custGeom>
            <a:avLst/>
            <a:gdLst>
              <a:gd name="T0" fmla="*/ 242 w 2143"/>
              <a:gd name="T1" fmla="*/ 523 h 2909"/>
              <a:gd name="T2" fmla="*/ 342 w 2143"/>
              <a:gd name="T3" fmla="*/ 493 h 2909"/>
              <a:gd name="T4" fmla="*/ 462 w 2143"/>
              <a:gd name="T5" fmla="*/ 484 h 2909"/>
              <a:gd name="T6" fmla="*/ 1496 w 2143"/>
              <a:gd name="T7" fmla="*/ 263 h 2909"/>
              <a:gd name="T8" fmla="*/ 658 w 2143"/>
              <a:gd name="T9" fmla="*/ 203 h 2909"/>
              <a:gd name="T10" fmla="*/ 613 w 2143"/>
              <a:gd name="T11" fmla="*/ 165 h 2909"/>
              <a:gd name="T12" fmla="*/ 605 w 2143"/>
              <a:gd name="T13" fmla="*/ 102 h 2909"/>
              <a:gd name="T14" fmla="*/ 1083 w 2143"/>
              <a:gd name="T15" fmla="*/ 2802 h 2909"/>
              <a:gd name="T16" fmla="*/ 932 w 2143"/>
              <a:gd name="T17" fmla="*/ 2809 h 2909"/>
              <a:gd name="T18" fmla="*/ 680 w 2143"/>
              <a:gd name="T19" fmla="*/ 2747 h 2909"/>
              <a:gd name="T20" fmla="*/ 594 w 2143"/>
              <a:gd name="T21" fmla="*/ 2716 h 2909"/>
              <a:gd name="T22" fmla="*/ 519 w 2143"/>
              <a:gd name="T23" fmla="*/ 2775 h 2909"/>
              <a:gd name="T24" fmla="*/ 350 w 2143"/>
              <a:gd name="T25" fmla="*/ 2704 h 2909"/>
              <a:gd name="T26" fmla="*/ 498 w 2143"/>
              <a:gd name="T27" fmla="*/ 2329 h 2909"/>
              <a:gd name="T28" fmla="*/ 306 w 2143"/>
              <a:gd name="T29" fmla="*/ 2206 h 2909"/>
              <a:gd name="T30" fmla="*/ 168 w 2143"/>
              <a:gd name="T31" fmla="*/ 2178 h 2909"/>
              <a:gd name="T32" fmla="*/ 126 w 2143"/>
              <a:gd name="T33" fmla="*/ 1952 h 2909"/>
              <a:gd name="T34" fmla="*/ 100 w 2143"/>
              <a:gd name="T35" fmla="*/ 1728 h 2909"/>
              <a:gd name="T36" fmla="*/ 47 w 2143"/>
              <a:gd name="T37" fmla="*/ 1526 h 2909"/>
              <a:gd name="T38" fmla="*/ 50 w 2143"/>
              <a:gd name="T39" fmla="*/ 1403 h 2909"/>
              <a:gd name="T40" fmla="*/ 81 w 2143"/>
              <a:gd name="T41" fmla="*/ 1179 h 2909"/>
              <a:gd name="T42" fmla="*/ 246 w 2143"/>
              <a:gd name="T43" fmla="*/ 1083 h 2909"/>
              <a:gd name="T44" fmla="*/ 221 w 2143"/>
              <a:gd name="T45" fmla="*/ 893 h 2909"/>
              <a:gd name="T46" fmla="*/ 365 w 2143"/>
              <a:gd name="T47" fmla="*/ 640 h 2909"/>
              <a:gd name="T48" fmla="*/ 426 w 2143"/>
              <a:gd name="T49" fmla="*/ 510 h 2909"/>
              <a:gd name="T50" fmla="*/ 538 w 2143"/>
              <a:gd name="T51" fmla="*/ 577 h 2909"/>
              <a:gd name="T52" fmla="*/ 649 w 2143"/>
              <a:gd name="T53" fmla="*/ 563 h 2909"/>
              <a:gd name="T54" fmla="*/ 769 w 2143"/>
              <a:gd name="T55" fmla="*/ 449 h 2909"/>
              <a:gd name="T56" fmla="*/ 841 w 2143"/>
              <a:gd name="T57" fmla="*/ 490 h 2909"/>
              <a:gd name="T58" fmla="*/ 710 w 2143"/>
              <a:gd name="T59" fmla="*/ 337 h 2909"/>
              <a:gd name="T60" fmla="*/ 727 w 2143"/>
              <a:gd name="T61" fmla="*/ 223 h 2909"/>
              <a:gd name="T62" fmla="*/ 800 w 2143"/>
              <a:gd name="T63" fmla="*/ 79 h 2909"/>
              <a:gd name="T64" fmla="*/ 957 w 2143"/>
              <a:gd name="T65" fmla="*/ 217 h 2909"/>
              <a:gd name="T66" fmla="*/ 1203 w 2143"/>
              <a:gd name="T67" fmla="*/ 238 h 2909"/>
              <a:gd name="T68" fmla="*/ 1138 w 2143"/>
              <a:gd name="T69" fmla="*/ 385 h 2909"/>
              <a:gd name="T70" fmla="*/ 1276 w 2143"/>
              <a:gd name="T71" fmla="*/ 406 h 2909"/>
              <a:gd name="T72" fmla="*/ 1508 w 2143"/>
              <a:gd name="T73" fmla="*/ 271 h 2909"/>
              <a:gd name="T74" fmla="*/ 1669 w 2143"/>
              <a:gd name="T75" fmla="*/ 184 h 2909"/>
              <a:gd name="T76" fmla="*/ 1775 w 2143"/>
              <a:gd name="T77" fmla="*/ 242 h 2909"/>
              <a:gd name="T78" fmla="*/ 1824 w 2143"/>
              <a:gd name="T79" fmla="*/ 365 h 2909"/>
              <a:gd name="T80" fmla="*/ 1844 w 2143"/>
              <a:gd name="T81" fmla="*/ 442 h 2909"/>
              <a:gd name="T82" fmla="*/ 1903 w 2143"/>
              <a:gd name="T83" fmla="*/ 808 h 2909"/>
              <a:gd name="T84" fmla="*/ 2044 w 2143"/>
              <a:gd name="T85" fmla="*/ 1019 h 2909"/>
              <a:gd name="T86" fmla="*/ 2069 w 2143"/>
              <a:gd name="T87" fmla="*/ 1284 h 2909"/>
              <a:gd name="T88" fmla="*/ 2061 w 2143"/>
              <a:gd name="T89" fmla="*/ 1512 h 2909"/>
              <a:gd name="T90" fmla="*/ 1908 w 2143"/>
              <a:gd name="T91" fmla="*/ 1563 h 2909"/>
              <a:gd name="T92" fmla="*/ 1724 w 2143"/>
              <a:gd name="T93" fmla="*/ 1686 h 2909"/>
              <a:gd name="T94" fmla="*/ 1488 w 2143"/>
              <a:gd name="T95" fmla="*/ 1765 h 2909"/>
              <a:gd name="T96" fmla="*/ 1563 w 2143"/>
              <a:gd name="T97" fmla="*/ 1960 h 2909"/>
              <a:gd name="T98" fmla="*/ 1743 w 2143"/>
              <a:gd name="T99" fmla="*/ 2182 h 2909"/>
              <a:gd name="T100" fmla="*/ 1911 w 2143"/>
              <a:gd name="T101" fmla="*/ 2385 h 2909"/>
              <a:gd name="T102" fmla="*/ 1702 w 2143"/>
              <a:gd name="T103" fmla="*/ 2544 h 2909"/>
              <a:gd name="T104" fmla="*/ 1738 w 2143"/>
              <a:gd name="T105" fmla="*/ 2800 h 2909"/>
              <a:gd name="T106" fmla="*/ 1581 w 2143"/>
              <a:gd name="T107" fmla="*/ 2742 h 2909"/>
              <a:gd name="T108" fmla="*/ 1361 w 2143"/>
              <a:gd name="T109" fmla="*/ 2814 h 2909"/>
              <a:gd name="T110" fmla="*/ 1210 w 2143"/>
              <a:gd name="T111" fmla="*/ 2840 h 2909"/>
              <a:gd name="T112" fmla="*/ 612 w 2143"/>
              <a:gd name="T113" fmla="*/ 31 h 29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143" h="2909">
                <a:moveTo>
                  <a:pt x="646" y="2749"/>
                </a:moveTo>
                <a:lnTo>
                  <a:pt x="633" y="2751"/>
                </a:lnTo>
                <a:lnTo>
                  <a:pt x="632" y="2750"/>
                </a:lnTo>
                <a:lnTo>
                  <a:pt x="639" y="2743"/>
                </a:lnTo>
                <a:lnTo>
                  <a:pt x="646" y="2749"/>
                </a:lnTo>
                <a:close/>
                <a:moveTo>
                  <a:pt x="253" y="530"/>
                </a:moveTo>
                <a:lnTo>
                  <a:pt x="241" y="543"/>
                </a:lnTo>
                <a:lnTo>
                  <a:pt x="226" y="535"/>
                </a:lnTo>
                <a:lnTo>
                  <a:pt x="242" y="523"/>
                </a:lnTo>
                <a:lnTo>
                  <a:pt x="253" y="530"/>
                </a:lnTo>
                <a:close/>
                <a:moveTo>
                  <a:pt x="287" y="515"/>
                </a:moveTo>
                <a:lnTo>
                  <a:pt x="279" y="527"/>
                </a:lnTo>
                <a:lnTo>
                  <a:pt x="269" y="516"/>
                </a:lnTo>
                <a:lnTo>
                  <a:pt x="280" y="508"/>
                </a:lnTo>
                <a:lnTo>
                  <a:pt x="287" y="515"/>
                </a:lnTo>
                <a:close/>
                <a:moveTo>
                  <a:pt x="362" y="493"/>
                </a:moveTo>
                <a:lnTo>
                  <a:pt x="353" y="501"/>
                </a:lnTo>
                <a:lnTo>
                  <a:pt x="342" y="493"/>
                </a:lnTo>
                <a:lnTo>
                  <a:pt x="353" y="485"/>
                </a:lnTo>
                <a:lnTo>
                  <a:pt x="362" y="493"/>
                </a:lnTo>
                <a:close/>
                <a:moveTo>
                  <a:pt x="424" y="481"/>
                </a:moveTo>
                <a:lnTo>
                  <a:pt x="414" y="492"/>
                </a:lnTo>
                <a:lnTo>
                  <a:pt x="404" y="487"/>
                </a:lnTo>
                <a:lnTo>
                  <a:pt x="414" y="476"/>
                </a:lnTo>
                <a:lnTo>
                  <a:pt x="424" y="481"/>
                </a:lnTo>
                <a:close/>
                <a:moveTo>
                  <a:pt x="471" y="476"/>
                </a:moveTo>
                <a:lnTo>
                  <a:pt x="462" y="484"/>
                </a:lnTo>
                <a:lnTo>
                  <a:pt x="452" y="476"/>
                </a:lnTo>
                <a:lnTo>
                  <a:pt x="462" y="468"/>
                </a:lnTo>
                <a:lnTo>
                  <a:pt x="471" y="476"/>
                </a:lnTo>
                <a:close/>
                <a:moveTo>
                  <a:pt x="1317" y="357"/>
                </a:moveTo>
                <a:lnTo>
                  <a:pt x="1309" y="376"/>
                </a:lnTo>
                <a:lnTo>
                  <a:pt x="1299" y="367"/>
                </a:lnTo>
                <a:lnTo>
                  <a:pt x="1309" y="356"/>
                </a:lnTo>
                <a:lnTo>
                  <a:pt x="1317" y="357"/>
                </a:lnTo>
                <a:close/>
                <a:moveTo>
                  <a:pt x="1496" y="263"/>
                </a:moveTo>
                <a:lnTo>
                  <a:pt x="1488" y="275"/>
                </a:lnTo>
                <a:lnTo>
                  <a:pt x="1482" y="272"/>
                </a:lnTo>
                <a:lnTo>
                  <a:pt x="1491" y="253"/>
                </a:lnTo>
                <a:lnTo>
                  <a:pt x="1495" y="251"/>
                </a:lnTo>
                <a:lnTo>
                  <a:pt x="1496" y="263"/>
                </a:lnTo>
                <a:close/>
                <a:moveTo>
                  <a:pt x="688" y="192"/>
                </a:moveTo>
                <a:lnTo>
                  <a:pt x="679" y="215"/>
                </a:lnTo>
                <a:lnTo>
                  <a:pt x="667" y="215"/>
                </a:lnTo>
                <a:lnTo>
                  <a:pt x="658" y="203"/>
                </a:lnTo>
                <a:lnTo>
                  <a:pt x="681" y="190"/>
                </a:lnTo>
                <a:lnTo>
                  <a:pt x="688" y="192"/>
                </a:lnTo>
                <a:close/>
                <a:moveTo>
                  <a:pt x="1649" y="178"/>
                </a:moveTo>
                <a:lnTo>
                  <a:pt x="1643" y="189"/>
                </a:lnTo>
                <a:lnTo>
                  <a:pt x="1634" y="186"/>
                </a:lnTo>
                <a:lnTo>
                  <a:pt x="1641" y="169"/>
                </a:lnTo>
                <a:lnTo>
                  <a:pt x="1649" y="178"/>
                </a:lnTo>
                <a:close/>
                <a:moveTo>
                  <a:pt x="621" y="165"/>
                </a:moveTo>
                <a:lnTo>
                  <a:pt x="613" y="165"/>
                </a:lnTo>
                <a:lnTo>
                  <a:pt x="598" y="145"/>
                </a:lnTo>
                <a:lnTo>
                  <a:pt x="609" y="134"/>
                </a:lnTo>
                <a:lnTo>
                  <a:pt x="621" y="165"/>
                </a:lnTo>
                <a:close/>
                <a:moveTo>
                  <a:pt x="668" y="130"/>
                </a:moveTo>
                <a:lnTo>
                  <a:pt x="650" y="146"/>
                </a:lnTo>
                <a:lnTo>
                  <a:pt x="622" y="124"/>
                </a:lnTo>
                <a:lnTo>
                  <a:pt x="647" y="109"/>
                </a:lnTo>
                <a:lnTo>
                  <a:pt x="668" y="130"/>
                </a:lnTo>
                <a:close/>
                <a:moveTo>
                  <a:pt x="605" y="102"/>
                </a:moveTo>
                <a:lnTo>
                  <a:pt x="603" y="117"/>
                </a:lnTo>
                <a:lnTo>
                  <a:pt x="592" y="111"/>
                </a:lnTo>
                <a:lnTo>
                  <a:pt x="598" y="95"/>
                </a:lnTo>
                <a:lnTo>
                  <a:pt x="605" y="102"/>
                </a:lnTo>
                <a:close/>
                <a:moveTo>
                  <a:pt x="1083" y="2802"/>
                </a:moveTo>
                <a:lnTo>
                  <a:pt x="1087" y="2790"/>
                </a:lnTo>
                <a:lnTo>
                  <a:pt x="1079" y="2793"/>
                </a:lnTo>
                <a:lnTo>
                  <a:pt x="1079" y="2797"/>
                </a:lnTo>
                <a:lnTo>
                  <a:pt x="1083" y="2802"/>
                </a:lnTo>
                <a:lnTo>
                  <a:pt x="1085" y="2851"/>
                </a:lnTo>
                <a:lnTo>
                  <a:pt x="1053" y="2892"/>
                </a:lnTo>
                <a:lnTo>
                  <a:pt x="1013" y="2909"/>
                </a:lnTo>
                <a:lnTo>
                  <a:pt x="1025" y="2870"/>
                </a:lnTo>
                <a:lnTo>
                  <a:pt x="994" y="2873"/>
                </a:lnTo>
                <a:lnTo>
                  <a:pt x="990" y="2843"/>
                </a:lnTo>
                <a:lnTo>
                  <a:pt x="968" y="2830"/>
                </a:lnTo>
                <a:lnTo>
                  <a:pt x="960" y="2806"/>
                </a:lnTo>
                <a:lnTo>
                  <a:pt x="932" y="2809"/>
                </a:lnTo>
                <a:lnTo>
                  <a:pt x="916" y="2790"/>
                </a:lnTo>
                <a:lnTo>
                  <a:pt x="892" y="2813"/>
                </a:lnTo>
                <a:lnTo>
                  <a:pt x="857" y="2807"/>
                </a:lnTo>
                <a:lnTo>
                  <a:pt x="843" y="2803"/>
                </a:lnTo>
                <a:lnTo>
                  <a:pt x="811" y="2776"/>
                </a:lnTo>
                <a:lnTo>
                  <a:pt x="763" y="2764"/>
                </a:lnTo>
                <a:lnTo>
                  <a:pt x="724" y="2752"/>
                </a:lnTo>
                <a:lnTo>
                  <a:pt x="684" y="2764"/>
                </a:lnTo>
                <a:lnTo>
                  <a:pt x="680" y="2747"/>
                </a:lnTo>
                <a:lnTo>
                  <a:pt x="670" y="2739"/>
                </a:lnTo>
                <a:lnTo>
                  <a:pt x="662" y="2742"/>
                </a:lnTo>
                <a:lnTo>
                  <a:pt x="665" y="2755"/>
                </a:lnTo>
                <a:lnTo>
                  <a:pt x="648" y="2749"/>
                </a:lnTo>
                <a:lnTo>
                  <a:pt x="642" y="2725"/>
                </a:lnTo>
                <a:lnTo>
                  <a:pt x="620" y="2708"/>
                </a:lnTo>
                <a:lnTo>
                  <a:pt x="611" y="2707"/>
                </a:lnTo>
                <a:lnTo>
                  <a:pt x="607" y="2710"/>
                </a:lnTo>
                <a:lnTo>
                  <a:pt x="594" y="2716"/>
                </a:lnTo>
                <a:lnTo>
                  <a:pt x="570" y="2744"/>
                </a:lnTo>
                <a:lnTo>
                  <a:pt x="572" y="2755"/>
                </a:lnTo>
                <a:lnTo>
                  <a:pt x="592" y="2764"/>
                </a:lnTo>
                <a:lnTo>
                  <a:pt x="617" y="2757"/>
                </a:lnTo>
                <a:lnTo>
                  <a:pt x="614" y="2781"/>
                </a:lnTo>
                <a:lnTo>
                  <a:pt x="606" y="2782"/>
                </a:lnTo>
                <a:lnTo>
                  <a:pt x="594" y="2772"/>
                </a:lnTo>
                <a:lnTo>
                  <a:pt x="571" y="2793"/>
                </a:lnTo>
                <a:lnTo>
                  <a:pt x="519" y="2775"/>
                </a:lnTo>
                <a:lnTo>
                  <a:pt x="472" y="2797"/>
                </a:lnTo>
                <a:lnTo>
                  <a:pt x="444" y="2795"/>
                </a:lnTo>
                <a:lnTo>
                  <a:pt x="437" y="2783"/>
                </a:lnTo>
                <a:lnTo>
                  <a:pt x="392" y="2799"/>
                </a:lnTo>
                <a:lnTo>
                  <a:pt x="371" y="2791"/>
                </a:lnTo>
                <a:lnTo>
                  <a:pt x="360" y="2780"/>
                </a:lnTo>
                <a:lnTo>
                  <a:pt x="344" y="2744"/>
                </a:lnTo>
                <a:lnTo>
                  <a:pt x="351" y="2722"/>
                </a:lnTo>
                <a:lnTo>
                  <a:pt x="350" y="2704"/>
                </a:lnTo>
                <a:lnTo>
                  <a:pt x="370" y="2638"/>
                </a:lnTo>
                <a:lnTo>
                  <a:pt x="362" y="2612"/>
                </a:lnTo>
                <a:lnTo>
                  <a:pt x="363" y="2583"/>
                </a:lnTo>
                <a:lnTo>
                  <a:pt x="363" y="2582"/>
                </a:lnTo>
                <a:lnTo>
                  <a:pt x="390" y="2532"/>
                </a:lnTo>
                <a:lnTo>
                  <a:pt x="406" y="2502"/>
                </a:lnTo>
                <a:lnTo>
                  <a:pt x="428" y="2404"/>
                </a:lnTo>
                <a:lnTo>
                  <a:pt x="465" y="2362"/>
                </a:lnTo>
                <a:lnTo>
                  <a:pt x="498" y="2329"/>
                </a:lnTo>
                <a:lnTo>
                  <a:pt x="519" y="2286"/>
                </a:lnTo>
                <a:lnTo>
                  <a:pt x="535" y="2271"/>
                </a:lnTo>
                <a:lnTo>
                  <a:pt x="495" y="2258"/>
                </a:lnTo>
                <a:lnTo>
                  <a:pt x="456" y="2240"/>
                </a:lnTo>
                <a:lnTo>
                  <a:pt x="389" y="2234"/>
                </a:lnTo>
                <a:lnTo>
                  <a:pt x="363" y="2215"/>
                </a:lnTo>
                <a:lnTo>
                  <a:pt x="352" y="2192"/>
                </a:lnTo>
                <a:lnTo>
                  <a:pt x="325" y="2192"/>
                </a:lnTo>
                <a:lnTo>
                  <a:pt x="306" y="2206"/>
                </a:lnTo>
                <a:lnTo>
                  <a:pt x="281" y="2207"/>
                </a:lnTo>
                <a:lnTo>
                  <a:pt x="260" y="2191"/>
                </a:lnTo>
                <a:lnTo>
                  <a:pt x="249" y="2203"/>
                </a:lnTo>
                <a:lnTo>
                  <a:pt x="241" y="2179"/>
                </a:lnTo>
                <a:lnTo>
                  <a:pt x="219" y="2167"/>
                </a:lnTo>
                <a:lnTo>
                  <a:pt x="199" y="2170"/>
                </a:lnTo>
                <a:lnTo>
                  <a:pt x="194" y="2188"/>
                </a:lnTo>
                <a:lnTo>
                  <a:pt x="175" y="2184"/>
                </a:lnTo>
                <a:lnTo>
                  <a:pt x="168" y="2178"/>
                </a:lnTo>
                <a:lnTo>
                  <a:pt x="168" y="2164"/>
                </a:lnTo>
                <a:lnTo>
                  <a:pt x="137" y="2122"/>
                </a:lnTo>
                <a:lnTo>
                  <a:pt x="132" y="2088"/>
                </a:lnTo>
                <a:lnTo>
                  <a:pt x="106" y="2069"/>
                </a:lnTo>
                <a:lnTo>
                  <a:pt x="86" y="2067"/>
                </a:lnTo>
                <a:lnTo>
                  <a:pt x="91" y="2037"/>
                </a:lnTo>
                <a:lnTo>
                  <a:pt x="106" y="1996"/>
                </a:lnTo>
                <a:lnTo>
                  <a:pt x="123" y="1975"/>
                </a:lnTo>
                <a:lnTo>
                  <a:pt x="126" y="1952"/>
                </a:lnTo>
                <a:lnTo>
                  <a:pt x="118" y="1937"/>
                </a:lnTo>
                <a:lnTo>
                  <a:pt x="83" y="1927"/>
                </a:lnTo>
                <a:lnTo>
                  <a:pt x="65" y="1906"/>
                </a:lnTo>
                <a:lnTo>
                  <a:pt x="39" y="1855"/>
                </a:lnTo>
                <a:lnTo>
                  <a:pt x="43" y="1818"/>
                </a:lnTo>
                <a:lnTo>
                  <a:pt x="59" y="1777"/>
                </a:lnTo>
                <a:lnTo>
                  <a:pt x="89" y="1753"/>
                </a:lnTo>
                <a:lnTo>
                  <a:pt x="110" y="1749"/>
                </a:lnTo>
                <a:lnTo>
                  <a:pt x="100" y="1728"/>
                </a:lnTo>
                <a:lnTo>
                  <a:pt x="103" y="1703"/>
                </a:lnTo>
                <a:lnTo>
                  <a:pt x="92" y="1684"/>
                </a:lnTo>
                <a:lnTo>
                  <a:pt x="64" y="1673"/>
                </a:lnTo>
                <a:lnTo>
                  <a:pt x="64" y="1656"/>
                </a:lnTo>
                <a:lnTo>
                  <a:pt x="81" y="1636"/>
                </a:lnTo>
                <a:lnTo>
                  <a:pt x="27" y="1584"/>
                </a:lnTo>
                <a:lnTo>
                  <a:pt x="30" y="1555"/>
                </a:lnTo>
                <a:lnTo>
                  <a:pt x="44" y="1539"/>
                </a:lnTo>
                <a:lnTo>
                  <a:pt x="47" y="1526"/>
                </a:lnTo>
                <a:lnTo>
                  <a:pt x="33" y="1517"/>
                </a:lnTo>
                <a:lnTo>
                  <a:pt x="31" y="1501"/>
                </a:lnTo>
                <a:lnTo>
                  <a:pt x="9" y="1497"/>
                </a:lnTo>
                <a:lnTo>
                  <a:pt x="0" y="1478"/>
                </a:lnTo>
                <a:lnTo>
                  <a:pt x="6" y="1469"/>
                </a:lnTo>
                <a:lnTo>
                  <a:pt x="19" y="1474"/>
                </a:lnTo>
                <a:lnTo>
                  <a:pt x="73" y="1426"/>
                </a:lnTo>
                <a:lnTo>
                  <a:pt x="52" y="1426"/>
                </a:lnTo>
                <a:lnTo>
                  <a:pt x="50" y="1403"/>
                </a:lnTo>
                <a:lnTo>
                  <a:pt x="87" y="1359"/>
                </a:lnTo>
                <a:lnTo>
                  <a:pt x="86" y="1302"/>
                </a:lnTo>
                <a:lnTo>
                  <a:pt x="65" y="1269"/>
                </a:lnTo>
                <a:lnTo>
                  <a:pt x="65" y="1250"/>
                </a:lnTo>
                <a:lnTo>
                  <a:pt x="32" y="1212"/>
                </a:lnTo>
                <a:lnTo>
                  <a:pt x="39" y="1204"/>
                </a:lnTo>
                <a:lnTo>
                  <a:pt x="36" y="1183"/>
                </a:lnTo>
                <a:lnTo>
                  <a:pt x="59" y="1173"/>
                </a:lnTo>
                <a:lnTo>
                  <a:pt x="81" y="1179"/>
                </a:lnTo>
                <a:lnTo>
                  <a:pt x="79" y="1161"/>
                </a:lnTo>
                <a:lnTo>
                  <a:pt x="85" y="1159"/>
                </a:lnTo>
                <a:lnTo>
                  <a:pt x="138" y="1188"/>
                </a:lnTo>
                <a:lnTo>
                  <a:pt x="142" y="1177"/>
                </a:lnTo>
                <a:lnTo>
                  <a:pt x="224" y="1158"/>
                </a:lnTo>
                <a:lnTo>
                  <a:pt x="236" y="1133"/>
                </a:lnTo>
                <a:lnTo>
                  <a:pt x="209" y="1109"/>
                </a:lnTo>
                <a:lnTo>
                  <a:pt x="225" y="1084"/>
                </a:lnTo>
                <a:lnTo>
                  <a:pt x="246" y="1083"/>
                </a:lnTo>
                <a:lnTo>
                  <a:pt x="279" y="1048"/>
                </a:lnTo>
                <a:lnTo>
                  <a:pt x="296" y="1041"/>
                </a:lnTo>
                <a:lnTo>
                  <a:pt x="291" y="1024"/>
                </a:lnTo>
                <a:lnTo>
                  <a:pt x="297" y="991"/>
                </a:lnTo>
                <a:lnTo>
                  <a:pt x="283" y="962"/>
                </a:lnTo>
                <a:lnTo>
                  <a:pt x="217" y="947"/>
                </a:lnTo>
                <a:lnTo>
                  <a:pt x="218" y="925"/>
                </a:lnTo>
                <a:lnTo>
                  <a:pt x="226" y="914"/>
                </a:lnTo>
                <a:lnTo>
                  <a:pt x="221" y="893"/>
                </a:lnTo>
                <a:lnTo>
                  <a:pt x="244" y="885"/>
                </a:lnTo>
                <a:lnTo>
                  <a:pt x="289" y="892"/>
                </a:lnTo>
                <a:lnTo>
                  <a:pt x="300" y="886"/>
                </a:lnTo>
                <a:lnTo>
                  <a:pt x="312" y="819"/>
                </a:lnTo>
                <a:lnTo>
                  <a:pt x="338" y="765"/>
                </a:lnTo>
                <a:lnTo>
                  <a:pt x="340" y="717"/>
                </a:lnTo>
                <a:lnTo>
                  <a:pt x="344" y="668"/>
                </a:lnTo>
                <a:lnTo>
                  <a:pt x="354" y="646"/>
                </a:lnTo>
                <a:lnTo>
                  <a:pt x="365" y="640"/>
                </a:lnTo>
                <a:lnTo>
                  <a:pt x="308" y="632"/>
                </a:lnTo>
                <a:lnTo>
                  <a:pt x="298" y="623"/>
                </a:lnTo>
                <a:lnTo>
                  <a:pt x="312" y="565"/>
                </a:lnTo>
                <a:lnTo>
                  <a:pt x="328" y="559"/>
                </a:lnTo>
                <a:lnTo>
                  <a:pt x="325" y="543"/>
                </a:lnTo>
                <a:lnTo>
                  <a:pt x="330" y="537"/>
                </a:lnTo>
                <a:lnTo>
                  <a:pt x="340" y="524"/>
                </a:lnTo>
                <a:lnTo>
                  <a:pt x="379" y="506"/>
                </a:lnTo>
                <a:lnTo>
                  <a:pt x="426" y="510"/>
                </a:lnTo>
                <a:lnTo>
                  <a:pt x="435" y="508"/>
                </a:lnTo>
                <a:lnTo>
                  <a:pt x="438" y="507"/>
                </a:lnTo>
                <a:lnTo>
                  <a:pt x="456" y="501"/>
                </a:lnTo>
                <a:lnTo>
                  <a:pt x="483" y="500"/>
                </a:lnTo>
                <a:lnTo>
                  <a:pt x="524" y="500"/>
                </a:lnTo>
                <a:lnTo>
                  <a:pt x="545" y="527"/>
                </a:lnTo>
                <a:lnTo>
                  <a:pt x="555" y="543"/>
                </a:lnTo>
                <a:lnTo>
                  <a:pt x="556" y="571"/>
                </a:lnTo>
                <a:lnTo>
                  <a:pt x="538" y="577"/>
                </a:lnTo>
                <a:lnTo>
                  <a:pt x="542" y="596"/>
                </a:lnTo>
                <a:lnTo>
                  <a:pt x="566" y="614"/>
                </a:lnTo>
                <a:lnTo>
                  <a:pt x="579" y="613"/>
                </a:lnTo>
                <a:lnTo>
                  <a:pt x="589" y="600"/>
                </a:lnTo>
                <a:lnTo>
                  <a:pt x="590" y="579"/>
                </a:lnTo>
                <a:lnTo>
                  <a:pt x="579" y="563"/>
                </a:lnTo>
                <a:lnTo>
                  <a:pt x="591" y="542"/>
                </a:lnTo>
                <a:lnTo>
                  <a:pt x="647" y="575"/>
                </a:lnTo>
                <a:lnTo>
                  <a:pt x="649" y="563"/>
                </a:lnTo>
                <a:lnTo>
                  <a:pt x="640" y="548"/>
                </a:lnTo>
                <a:lnTo>
                  <a:pt x="640" y="542"/>
                </a:lnTo>
                <a:lnTo>
                  <a:pt x="634" y="507"/>
                </a:lnTo>
                <a:lnTo>
                  <a:pt x="650" y="460"/>
                </a:lnTo>
                <a:lnTo>
                  <a:pt x="664" y="440"/>
                </a:lnTo>
                <a:lnTo>
                  <a:pt x="676" y="438"/>
                </a:lnTo>
                <a:lnTo>
                  <a:pt x="705" y="458"/>
                </a:lnTo>
                <a:lnTo>
                  <a:pt x="754" y="462"/>
                </a:lnTo>
                <a:lnTo>
                  <a:pt x="769" y="449"/>
                </a:lnTo>
                <a:lnTo>
                  <a:pt x="808" y="452"/>
                </a:lnTo>
                <a:lnTo>
                  <a:pt x="869" y="546"/>
                </a:lnTo>
                <a:lnTo>
                  <a:pt x="876" y="549"/>
                </a:lnTo>
                <a:lnTo>
                  <a:pt x="918" y="568"/>
                </a:lnTo>
                <a:lnTo>
                  <a:pt x="909" y="560"/>
                </a:lnTo>
                <a:lnTo>
                  <a:pt x="886" y="549"/>
                </a:lnTo>
                <a:lnTo>
                  <a:pt x="876" y="543"/>
                </a:lnTo>
                <a:lnTo>
                  <a:pt x="861" y="505"/>
                </a:lnTo>
                <a:lnTo>
                  <a:pt x="841" y="490"/>
                </a:lnTo>
                <a:lnTo>
                  <a:pt x="824" y="455"/>
                </a:lnTo>
                <a:lnTo>
                  <a:pt x="791" y="439"/>
                </a:lnTo>
                <a:lnTo>
                  <a:pt x="743" y="435"/>
                </a:lnTo>
                <a:lnTo>
                  <a:pt x="727" y="421"/>
                </a:lnTo>
                <a:lnTo>
                  <a:pt x="714" y="387"/>
                </a:lnTo>
                <a:lnTo>
                  <a:pt x="743" y="373"/>
                </a:lnTo>
                <a:lnTo>
                  <a:pt x="734" y="351"/>
                </a:lnTo>
                <a:lnTo>
                  <a:pt x="718" y="349"/>
                </a:lnTo>
                <a:lnTo>
                  <a:pt x="710" y="337"/>
                </a:lnTo>
                <a:lnTo>
                  <a:pt x="716" y="297"/>
                </a:lnTo>
                <a:lnTo>
                  <a:pt x="678" y="288"/>
                </a:lnTo>
                <a:lnTo>
                  <a:pt x="665" y="273"/>
                </a:lnTo>
                <a:lnTo>
                  <a:pt x="680" y="264"/>
                </a:lnTo>
                <a:lnTo>
                  <a:pt x="680" y="248"/>
                </a:lnTo>
                <a:lnTo>
                  <a:pt x="724" y="244"/>
                </a:lnTo>
                <a:lnTo>
                  <a:pt x="750" y="221"/>
                </a:lnTo>
                <a:lnTo>
                  <a:pt x="747" y="205"/>
                </a:lnTo>
                <a:lnTo>
                  <a:pt x="727" y="223"/>
                </a:lnTo>
                <a:lnTo>
                  <a:pt x="712" y="220"/>
                </a:lnTo>
                <a:lnTo>
                  <a:pt x="724" y="182"/>
                </a:lnTo>
                <a:lnTo>
                  <a:pt x="724" y="170"/>
                </a:lnTo>
                <a:lnTo>
                  <a:pt x="700" y="140"/>
                </a:lnTo>
                <a:lnTo>
                  <a:pt x="671" y="84"/>
                </a:lnTo>
                <a:lnTo>
                  <a:pt x="668" y="69"/>
                </a:lnTo>
                <a:lnTo>
                  <a:pt x="675" y="55"/>
                </a:lnTo>
                <a:lnTo>
                  <a:pt x="777" y="71"/>
                </a:lnTo>
                <a:lnTo>
                  <a:pt x="800" y="79"/>
                </a:lnTo>
                <a:lnTo>
                  <a:pt x="813" y="96"/>
                </a:lnTo>
                <a:lnTo>
                  <a:pt x="843" y="87"/>
                </a:lnTo>
                <a:lnTo>
                  <a:pt x="844" y="90"/>
                </a:lnTo>
                <a:lnTo>
                  <a:pt x="859" y="91"/>
                </a:lnTo>
                <a:lnTo>
                  <a:pt x="877" y="77"/>
                </a:lnTo>
                <a:lnTo>
                  <a:pt x="936" y="115"/>
                </a:lnTo>
                <a:lnTo>
                  <a:pt x="954" y="105"/>
                </a:lnTo>
                <a:lnTo>
                  <a:pt x="975" y="161"/>
                </a:lnTo>
                <a:lnTo>
                  <a:pt x="957" y="217"/>
                </a:lnTo>
                <a:lnTo>
                  <a:pt x="993" y="221"/>
                </a:lnTo>
                <a:lnTo>
                  <a:pt x="1004" y="237"/>
                </a:lnTo>
                <a:lnTo>
                  <a:pt x="1007" y="270"/>
                </a:lnTo>
                <a:lnTo>
                  <a:pt x="1019" y="245"/>
                </a:lnTo>
                <a:lnTo>
                  <a:pt x="1043" y="237"/>
                </a:lnTo>
                <a:lnTo>
                  <a:pt x="1124" y="283"/>
                </a:lnTo>
                <a:lnTo>
                  <a:pt x="1171" y="257"/>
                </a:lnTo>
                <a:lnTo>
                  <a:pt x="1201" y="251"/>
                </a:lnTo>
                <a:lnTo>
                  <a:pt x="1203" y="238"/>
                </a:lnTo>
                <a:lnTo>
                  <a:pt x="1191" y="222"/>
                </a:lnTo>
                <a:lnTo>
                  <a:pt x="1202" y="201"/>
                </a:lnTo>
                <a:lnTo>
                  <a:pt x="1231" y="208"/>
                </a:lnTo>
                <a:lnTo>
                  <a:pt x="1248" y="236"/>
                </a:lnTo>
                <a:lnTo>
                  <a:pt x="1218" y="249"/>
                </a:lnTo>
                <a:lnTo>
                  <a:pt x="1208" y="265"/>
                </a:lnTo>
                <a:lnTo>
                  <a:pt x="1201" y="325"/>
                </a:lnTo>
                <a:lnTo>
                  <a:pt x="1142" y="371"/>
                </a:lnTo>
                <a:lnTo>
                  <a:pt x="1138" y="385"/>
                </a:lnTo>
                <a:lnTo>
                  <a:pt x="1153" y="400"/>
                </a:lnTo>
                <a:lnTo>
                  <a:pt x="1167" y="413"/>
                </a:lnTo>
                <a:lnTo>
                  <a:pt x="1198" y="395"/>
                </a:lnTo>
                <a:lnTo>
                  <a:pt x="1226" y="392"/>
                </a:lnTo>
                <a:lnTo>
                  <a:pt x="1247" y="418"/>
                </a:lnTo>
                <a:lnTo>
                  <a:pt x="1262" y="414"/>
                </a:lnTo>
                <a:lnTo>
                  <a:pt x="1286" y="427"/>
                </a:lnTo>
                <a:lnTo>
                  <a:pt x="1293" y="412"/>
                </a:lnTo>
                <a:lnTo>
                  <a:pt x="1276" y="406"/>
                </a:lnTo>
                <a:lnTo>
                  <a:pt x="1273" y="397"/>
                </a:lnTo>
                <a:lnTo>
                  <a:pt x="1311" y="384"/>
                </a:lnTo>
                <a:lnTo>
                  <a:pt x="1336" y="339"/>
                </a:lnTo>
                <a:lnTo>
                  <a:pt x="1406" y="328"/>
                </a:lnTo>
                <a:lnTo>
                  <a:pt x="1432" y="330"/>
                </a:lnTo>
                <a:lnTo>
                  <a:pt x="1449" y="299"/>
                </a:lnTo>
                <a:lnTo>
                  <a:pt x="1467" y="288"/>
                </a:lnTo>
                <a:lnTo>
                  <a:pt x="1496" y="286"/>
                </a:lnTo>
                <a:lnTo>
                  <a:pt x="1508" y="271"/>
                </a:lnTo>
                <a:lnTo>
                  <a:pt x="1513" y="256"/>
                </a:lnTo>
                <a:lnTo>
                  <a:pt x="1506" y="237"/>
                </a:lnTo>
                <a:lnTo>
                  <a:pt x="1521" y="214"/>
                </a:lnTo>
                <a:lnTo>
                  <a:pt x="1615" y="226"/>
                </a:lnTo>
                <a:lnTo>
                  <a:pt x="1650" y="258"/>
                </a:lnTo>
                <a:lnTo>
                  <a:pt x="1662" y="237"/>
                </a:lnTo>
                <a:lnTo>
                  <a:pt x="1655" y="199"/>
                </a:lnTo>
                <a:lnTo>
                  <a:pt x="1672" y="207"/>
                </a:lnTo>
                <a:lnTo>
                  <a:pt x="1669" y="184"/>
                </a:lnTo>
                <a:lnTo>
                  <a:pt x="1685" y="134"/>
                </a:lnTo>
                <a:lnTo>
                  <a:pt x="1698" y="137"/>
                </a:lnTo>
                <a:lnTo>
                  <a:pt x="1700" y="175"/>
                </a:lnTo>
                <a:lnTo>
                  <a:pt x="1724" y="203"/>
                </a:lnTo>
                <a:lnTo>
                  <a:pt x="1731" y="198"/>
                </a:lnTo>
                <a:lnTo>
                  <a:pt x="1728" y="172"/>
                </a:lnTo>
                <a:lnTo>
                  <a:pt x="1757" y="173"/>
                </a:lnTo>
                <a:lnTo>
                  <a:pt x="1752" y="209"/>
                </a:lnTo>
                <a:lnTo>
                  <a:pt x="1775" y="242"/>
                </a:lnTo>
                <a:lnTo>
                  <a:pt x="1777" y="258"/>
                </a:lnTo>
                <a:lnTo>
                  <a:pt x="1730" y="259"/>
                </a:lnTo>
                <a:lnTo>
                  <a:pt x="1696" y="296"/>
                </a:lnTo>
                <a:lnTo>
                  <a:pt x="1694" y="309"/>
                </a:lnTo>
                <a:lnTo>
                  <a:pt x="1730" y="341"/>
                </a:lnTo>
                <a:lnTo>
                  <a:pt x="1772" y="318"/>
                </a:lnTo>
                <a:lnTo>
                  <a:pt x="1802" y="316"/>
                </a:lnTo>
                <a:lnTo>
                  <a:pt x="1826" y="350"/>
                </a:lnTo>
                <a:lnTo>
                  <a:pt x="1824" y="365"/>
                </a:lnTo>
                <a:lnTo>
                  <a:pt x="1805" y="373"/>
                </a:lnTo>
                <a:lnTo>
                  <a:pt x="1828" y="413"/>
                </a:lnTo>
                <a:lnTo>
                  <a:pt x="1831" y="384"/>
                </a:lnTo>
                <a:lnTo>
                  <a:pt x="1852" y="384"/>
                </a:lnTo>
                <a:lnTo>
                  <a:pt x="1854" y="363"/>
                </a:lnTo>
                <a:lnTo>
                  <a:pt x="1899" y="398"/>
                </a:lnTo>
                <a:lnTo>
                  <a:pt x="1896" y="421"/>
                </a:lnTo>
                <a:lnTo>
                  <a:pt x="1860" y="424"/>
                </a:lnTo>
                <a:lnTo>
                  <a:pt x="1844" y="442"/>
                </a:lnTo>
                <a:lnTo>
                  <a:pt x="1912" y="483"/>
                </a:lnTo>
                <a:lnTo>
                  <a:pt x="1924" y="521"/>
                </a:lnTo>
                <a:lnTo>
                  <a:pt x="1953" y="618"/>
                </a:lnTo>
                <a:lnTo>
                  <a:pt x="1961" y="647"/>
                </a:lnTo>
                <a:lnTo>
                  <a:pt x="1949" y="674"/>
                </a:lnTo>
                <a:lnTo>
                  <a:pt x="1943" y="722"/>
                </a:lnTo>
                <a:lnTo>
                  <a:pt x="1901" y="759"/>
                </a:lnTo>
                <a:lnTo>
                  <a:pt x="1906" y="784"/>
                </a:lnTo>
                <a:lnTo>
                  <a:pt x="1903" y="808"/>
                </a:lnTo>
                <a:lnTo>
                  <a:pt x="1951" y="835"/>
                </a:lnTo>
                <a:lnTo>
                  <a:pt x="1974" y="860"/>
                </a:lnTo>
                <a:lnTo>
                  <a:pt x="2003" y="880"/>
                </a:lnTo>
                <a:lnTo>
                  <a:pt x="2019" y="897"/>
                </a:lnTo>
                <a:lnTo>
                  <a:pt x="2020" y="929"/>
                </a:lnTo>
                <a:lnTo>
                  <a:pt x="2002" y="965"/>
                </a:lnTo>
                <a:lnTo>
                  <a:pt x="2004" y="972"/>
                </a:lnTo>
                <a:lnTo>
                  <a:pt x="2020" y="1010"/>
                </a:lnTo>
                <a:lnTo>
                  <a:pt x="2044" y="1019"/>
                </a:lnTo>
                <a:lnTo>
                  <a:pt x="2043" y="1064"/>
                </a:lnTo>
                <a:lnTo>
                  <a:pt x="2060" y="1083"/>
                </a:lnTo>
                <a:lnTo>
                  <a:pt x="2053" y="1109"/>
                </a:lnTo>
                <a:lnTo>
                  <a:pt x="2051" y="1141"/>
                </a:lnTo>
                <a:lnTo>
                  <a:pt x="2030" y="1175"/>
                </a:lnTo>
                <a:lnTo>
                  <a:pt x="2069" y="1233"/>
                </a:lnTo>
                <a:lnTo>
                  <a:pt x="2071" y="1253"/>
                </a:lnTo>
                <a:lnTo>
                  <a:pt x="2066" y="1266"/>
                </a:lnTo>
                <a:lnTo>
                  <a:pt x="2069" y="1284"/>
                </a:lnTo>
                <a:lnTo>
                  <a:pt x="2120" y="1305"/>
                </a:lnTo>
                <a:lnTo>
                  <a:pt x="2128" y="1343"/>
                </a:lnTo>
                <a:lnTo>
                  <a:pt x="2143" y="1372"/>
                </a:lnTo>
                <a:lnTo>
                  <a:pt x="2139" y="1429"/>
                </a:lnTo>
                <a:lnTo>
                  <a:pt x="2121" y="1497"/>
                </a:lnTo>
                <a:lnTo>
                  <a:pt x="2105" y="1529"/>
                </a:lnTo>
                <a:lnTo>
                  <a:pt x="2094" y="1547"/>
                </a:lnTo>
                <a:lnTo>
                  <a:pt x="2058" y="1536"/>
                </a:lnTo>
                <a:lnTo>
                  <a:pt x="2061" y="1512"/>
                </a:lnTo>
                <a:lnTo>
                  <a:pt x="2045" y="1513"/>
                </a:lnTo>
                <a:lnTo>
                  <a:pt x="2047" y="1489"/>
                </a:lnTo>
                <a:lnTo>
                  <a:pt x="2024" y="1469"/>
                </a:lnTo>
                <a:lnTo>
                  <a:pt x="2005" y="1477"/>
                </a:lnTo>
                <a:lnTo>
                  <a:pt x="1983" y="1468"/>
                </a:lnTo>
                <a:lnTo>
                  <a:pt x="1972" y="1492"/>
                </a:lnTo>
                <a:lnTo>
                  <a:pt x="2001" y="1511"/>
                </a:lnTo>
                <a:lnTo>
                  <a:pt x="2000" y="1523"/>
                </a:lnTo>
                <a:lnTo>
                  <a:pt x="1908" y="1563"/>
                </a:lnTo>
                <a:lnTo>
                  <a:pt x="1879" y="1594"/>
                </a:lnTo>
                <a:lnTo>
                  <a:pt x="1832" y="1597"/>
                </a:lnTo>
                <a:lnTo>
                  <a:pt x="1807" y="1608"/>
                </a:lnTo>
                <a:lnTo>
                  <a:pt x="1798" y="1635"/>
                </a:lnTo>
                <a:lnTo>
                  <a:pt x="1787" y="1645"/>
                </a:lnTo>
                <a:lnTo>
                  <a:pt x="1770" y="1636"/>
                </a:lnTo>
                <a:lnTo>
                  <a:pt x="1752" y="1656"/>
                </a:lnTo>
                <a:lnTo>
                  <a:pt x="1741" y="1655"/>
                </a:lnTo>
                <a:lnTo>
                  <a:pt x="1724" y="1686"/>
                </a:lnTo>
                <a:lnTo>
                  <a:pt x="1692" y="1686"/>
                </a:lnTo>
                <a:lnTo>
                  <a:pt x="1685" y="1710"/>
                </a:lnTo>
                <a:lnTo>
                  <a:pt x="1671" y="1726"/>
                </a:lnTo>
                <a:lnTo>
                  <a:pt x="1640" y="1709"/>
                </a:lnTo>
                <a:lnTo>
                  <a:pt x="1612" y="1728"/>
                </a:lnTo>
                <a:lnTo>
                  <a:pt x="1583" y="1728"/>
                </a:lnTo>
                <a:lnTo>
                  <a:pt x="1543" y="1762"/>
                </a:lnTo>
                <a:lnTo>
                  <a:pt x="1523" y="1816"/>
                </a:lnTo>
                <a:lnTo>
                  <a:pt x="1488" y="1765"/>
                </a:lnTo>
                <a:lnTo>
                  <a:pt x="1470" y="1765"/>
                </a:lnTo>
                <a:lnTo>
                  <a:pt x="1477" y="1779"/>
                </a:lnTo>
                <a:lnTo>
                  <a:pt x="1472" y="1792"/>
                </a:lnTo>
                <a:lnTo>
                  <a:pt x="1484" y="1802"/>
                </a:lnTo>
                <a:lnTo>
                  <a:pt x="1511" y="1861"/>
                </a:lnTo>
                <a:lnTo>
                  <a:pt x="1564" y="1889"/>
                </a:lnTo>
                <a:lnTo>
                  <a:pt x="1567" y="1904"/>
                </a:lnTo>
                <a:lnTo>
                  <a:pt x="1582" y="1915"/>
                </a:lnTo>
                <a:lnTo>
                  <a:pt x="1563" y="1960"/>
                </a:lnTo>
                <a:lnTo>
                  <a:pt x="1548" y="1972"/>
                </a:lnTo>
                <a:lnTo>
                  <a:pt x="1576" y="1999"/>
                </a:lnTo>
                <a:lnTo>
                  <a:pt x="1597" y="2050"/>
                </a:lnTo>
                <a:lnTo>
                  <a:pt x="1608" y="2058"/>
                </a:lnTo>
                <a:lnTo>
                  <a:pt x="1608" y="2074"/>
                </a:lnTo>
                <a:lnTo>
                  <a:pt x="1648" y="2120"/>
                </a:lnTo>
                <a:lnTo>
                  <a:pt x="1688" y="2123"/>
                </a:lnTo>
                <a:lnTo>
                  <a:pt x="1711" y="2150"/>
                </a:lnTo>
                <a:lnTo>
                  <a:pt x="1743" y="2182"/>
                </a:lnTo>
                <a:lnTo>
                  <a:pt x="1750" y="2198"/>
                </a:lnTo>
                <a:lnTo>
                  <a:pt x="1789" y="2215"/>
                </a:lnTo>
                <a:lnTo>
                  <a:pt x="1807" y="2251"/>
                </a:lnTo>
                <a:lnTo>
                  <a:pt x="1825" y="2262"/>
                </a:lnTo>
                <a:lnTo>
                  <a:pt x="1840" y="2255"/>
                </a:lnTo>
                <a:lnTo>
                  <a:pt x="1886" y="2287"/>
                </a:lnTo>
                <a:lnTo>
                  <a:pt x="1913" y="2324"/>
                </a:lnTo>
                <a:lnTo>
                  <a:pt x="1904" y="2347"/>
                </a:lnTo>
                <a:lnTo>
                  <a:pt x="1911" y="2385"/>
                </a:lnTo>
                <a:lnTo>
                  <a:pt x="1891" y="2422"/>
                </a:lnTo>
                <a:lnTo>
                  <a:pt x="1836" y="2396"/>
                </a:lnTo>
                <a:lnTo>
                  <a:pt x="1819" y="2412"/>
                </a:lnTo>
                <a:lnTo>
                  <a:pt x="1823" y="2428"/>
                </a:lnTo>
                <a:lnTo>
                  <a:pt x="1812" y="2479"/>
                </a:lnTo>
                <a:lnTo>
                  <a:pt x="1783" y="2506"/>
                </a:lnTo>
                <a:lnTo>
                  <a:pt x="1758" y="2510"/>
                </a:lnTo>
                <a:lnTo>
                  <a:pt x="1726" y="2523"/>
                </a:lnTo>
                <a:lnTo>
                  <a:pt x="1702" y="2544"/>
                </a:lnTo>
                <a:lnTo>
                  <a:pt x="1685" y="2549"/>
                </a:lnTo>
                <a:lnTo>
                  <a:pt x="1655" y="2582"/>
                </a:lnTo>
                <a:lnTo>
                  <a:pt x="1684" y="2624"/>
                </a:lnTo>
                <a:lnTo>
                  <a:pt x="1688" y="2636"/>
                </a:lnTo>
                <a:lnTo>
                  <a:pt x="1716" y="2668"/>
                </a:lnTo>
                <a:lnTo>
                  <a:pt x="1706" y="2724"/>
                </a:lnTo>
                <a:lnTo>
                  <a:pt x="1734" y="2730"/>
                </a:lnTo>
                <a:lnTo>
                  <a:pt x="1744" y="2746"/>
                </a:lnTo>
                <a:lnTo>
                  <a:pt x="1738" y="2800"/>
                </a:lnTo>
                <a:lnTo>
                  <a:pt x="1726" y="2817"/>
                </a:lnTo>
                <a:lnTo>
                  <a:pt x="1704" y="2808"/>
                </a:lnTo>
                <a:lnTo>
                  <a:pt x="1677" y="2789"/>
                </a:lnTo>
                <a:lnTo>
                  <a:pt x="1671" y="2761"/>
                </a:lnTo>
                <a:lnTo>
                  <a:pt x="1647" y="2742"/>
                </a:lnTo>
                <a:lnTo>
                  <a:pt x="1626" y="2748"/>
                </a:lnTo>
                <a:lnTo>
                  <a:pt x="1617" y="2763"/>
                </a:lnTo>
                <a:lnTo>
                  <a:pt x="1600" y="2764"/>
                </a:lnTo>
                <a:lnTo>
                  <a:pt x="1581" y="2742"/>
                </a:lnTo>
                <a:lnTo>
                  <a:pt x="1557" y="2740"/>
                </a:lnTo>
                <a:lnTo>
                  <a:pt x="1538" y="2746"/>
                </a:lnTo>
                <a:lnTo>
                  <a:pt x="1530" y="2732"/>
                </a:lnTo>
                <a:lnTo>
                  <a:pt x="1515" y="2741"/>
                </a:lnTo>
                <a:lnTo>
                  <a:pt x="1521" y="2773"/>
                </a:lnTo>
                <a:lnTo>
                  <a:pt x="1488" y="2772"/>
                </a:lnTo>
                <a:lnTo>
                  <a:pt x="1429" y="2785"/>
                </a:lnTo>
                <a:lnTo>
                  <a:pt x="1380" y="2784"/>
                </a:lnTo>
                <a:lnTo>
                  <a:pt x="1361" y="2814"/>
                </a:lnTo>
                <a:lnTo>
                  <a:pt x="1324" y="2822"/>
                </a:lnTo>
                <a:lnTo>
                  <a:pt x="1321" y="2831"/>
                </a:lnTo>
                <a:lnTo>
                  <a:pt x="1328" y="2840"/>
                </a:lnTo>
                <a:lnTo>
                  <a:pt x="1305" y="2841"/>
                </a:lnTo>
                <a:lnTo>
                  <a:pt x="1288" y="2857"/>
                </a:lnTo>
                <a:lnTo>
                  <a:pt x="1275" y="2847"/>
                </a:lnTo>
                <a:lnTo>
                  <a:pt x="1226" y="2860"/>
                </a:lnTo>
                <a:lnTo>
                  <a:pt x="1219" y="2860"/>
                </a:lnTo>
                <a:lnTo>
                  <a:pt x="1210" y="2840"/>
                </a:lnTo>
                <a:lnTo>
                  <a:pt x="1192" y="2827"/>
                </a:lnTo>
                <a:lnTo>
                  <a:pt x="1192" y="2808"/>
                </a:lnTo>
                <a:lnTo>
                  <a:pt x="1167" y="2815"/>
                </a:lnTo>
                <a:lnTo>
                  <a:pt x="1129" y="2798"/>
                </a:lnTo>
                <a:lnTo>
                  <a:pt x="1108" y="2808"/>
                </a:lnTo>
                <a:lnTo>
                  <a:pt x="1083" y="2802"/>
                </a:lnTo>
                <a:close/>
                <a:moveTo>
                  <a:pt x="626" y="75"/>
                </a:moveTo>
                <a:lnTo>
                  <a:pt x="596" y="75"/>
                </a:lnTo>
                <a:lnTo>
                  <a:pt x="612" y="31"/>
                </a:lnTo>
                <a:lnTo>
                  <a:pt x="620" y="56"/>
                </a:lnTo>
                <a:lnTo>
                  <a:pt x="630" y="70"/>
                </a:lnTo>
                <a:lnTo>
                  <a:pt x="626" y="75"/>
                </a:lnTo>
                <a:close/>
                <a:moveTo>
                  <a:pt x="637" y="8"/>
                </a:moveTo>
                <a:lnTo>
                  <a:pt x="630" y="17"/>
                </a:lnTo>
                <a:lnTo>
                  <a:pt x="617" y="10"/>
                </a:lnTo>
                <a:lnTo>
                  <a:pt x="628" y="0"/>
                </a:lnTo>
                <a:lnTo>
                  <a:pt x="637" y="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84B5019-DBC0-741F-D8E2-A8BD8B417697}"/>
              </a:ext>
            </a:extLst>
          </p:cNvPr>
          <p:cNvSpPr>
            <a:spLocks noEditPoints="1"/>
          </p:cNvSpPr>
          <p:nvPr/>
        </p:nvSpPr>
        <p:spPr bwMode="auto">
          <a:xfrm>
            <a:off x="5148064" y="1059582"/>
            <a:ext cx="2765451" cy="3753942"/>
          </a:xfrm>
          <a:custGeom>
            <a:avLst/>
            <a:gdLst>
              <a:gd name="T0" fmla="*/ 242 w 2143"/>
              <a:gd name="T1" fmla="*/ 523 h 2909"/>
              <a:gd name="T2" fmla="*/ 342 w 2143"/>
              <a:gd name="T3" fmla="*/ 493 h 2909"/>
              <a:gd name="T4" fmla="*/ 462 w 2143"/>
              <a:gd name="T5" fmla="*/ 484 h 2909"/>
              <a:gd name="T6" fmla="*/ 1496 w 2143"/>
              <a:gd name="T7" fmla="*/ 263 h 2909"/>
              <a:gd name="T8" fmla="*/ 658 w 2143"/>
              <a:gd name="T9" fmla="*/ 203 h 2909"/>
              <a:gd name="T10" fmla="*/ 613 w 2143"/>
              <a:gd name="T11" fmla="*/ 165 h 2909"/>
              <a:gd name="T12" fmla="*/ 605 w 2143"/>
              <a:gd name="T13" fmla="*/ 102 h 2909"/>
              <a:gd name="T14" fmla="*/ 1083 w 2143"/>
              <a:gd name="T15" fmla="*/ 2802 h 2909"/>
              <a:gd name="T16" fmla="*/ 932 w 2143"/>
              <a:gd name="T17" fmla="*/ 2809 h 2909"/>
              <a:gd name="T18" fmla="*/ 680 w 2143"/>
              <a:gd name="T19" fmla="*/ 2747 h 2909"/>
              <a:gd name="T20" fmla="*/ 594 w 2143"/>
              <a:gd name="T21" fmla="*/ 2716 h 2909"/>
              <a:gd name="T22" fmla="*/ 519 w 2143"/>
              <a:gd name="T23" fmla="*/ 2775 h 2909"/>
              <a:gd name="T24" fmla="*/ 350 w 2143"/>
              <a:gd name="T25" fmla="*/ 2704 h 2909"/>
              <a:gd name="T26" fmla="*/ 498 w 2143"/>
              <a:gd name="T27" fmla="*/ 2329 h 2909"/>
              <a:gd name="T28" fmla="*/ 306 w 2143"/>
              <a:gd name="T29" fmla="*/ 2206 h 2909"/>
              <a:gd name="T30" fmla="*/ 168 w 2143"/>
              <a:gd name="T31" fmla="*/ 2178 h 2909"/>
              <a:gd name="T32" fmla="*/ 126 w 2143"/>
              <a:gd name="T33" fmla="*/ 1952 h 2909"/>
              <a:gd name="T34" fmla="*/ 100 w 2143"/>
              <a:gd name="T35" fmla="*/ 1728 h 2909"/>
              <a:gd name="T36" fmla="*/ 47 w 2143"/>
              <a:gd name="T37" fmla="*/ 1526 h 2909"/>
              <a:gd name="T38" fmla="*/ 50 w 2143"/>
              <a:gd name="T39" fmla="*/ 1403 h 2909"/>
              <a:gd name="T40" fmla="*/ 81 w 2143"/>
              <a:gd name="T41" fmla="*/ 1179 h 2909"/>
              <a:gd name="T42" fmla="*/ 246 w 2143"/>
              <a:gd name="T43" fmla="*/ 1083 h 2909"/>
              <a:gd name="T44" fmla="*/ 221 w 2143"/>
              <a:gd name="T45" fmla="*/ 893 h 2909"/>
              <a:gd name="T46" fmla="*/ 365 w 2143"/>
              <a:gd name="T47" fmla="*/ 640 h 2909"/>
              <a:gd name="T48" fmla="*/ 426 w 2143"/>
              <a:gd name="T49" fmla="*/ 510 h 2909"/>
              <a:gd name="T50" fmla="*/ 538 w 2143"/>
              <a:gd name="T51" fmla="*/ 577 h 2909"/>
              <a:gd name="T52" fmla="*/ 649 w 2143"/>
              <a:gd name="T53" fmla="*/ 563 h 2909"/>
              <a:gd name="T54" fmla="*/ 769 w 2143"/>
              <a:gd name="T55" fmla="*/ 449 h 2909"/>
              <a:gd name="T56" fmla="*/ 841 w 2143"/>
              <a:gd name="T57" fmla="*/ 490 h 2909"/>
              <a:gd name="T58" fmla="*/ 710 w 2143"/>
              <a:gd name="T59" fmla="*/ 337 h 2909"/>
              <a:gd name="T60" fmla="*/ 727 w 2143"/>
              <a:gd name="T61" fmla="*/ 223 h 2909"/>
              <a:gd name="T62" fmla="*/ 800 w 2143"/>
              <a:gd name="T63" fmla="*/ 79 h 2909"/>
              <a:gd name="T64" fmla="*/ 957 w 2143"/>
              <a:gd name="T65" fmla="*/ 217 h 2909"/>
              <a:gd name="T66" fmla="*/ 1203 w 2143"/>
              <a:gd name="T67" fmla="*/ 238 h 2909"/>
              <a:gd name="T68" fmla="*/ 1138 w 2143"/>
              <a:gd name="T69" fmla="*/ 385 h 2909"/>
              <a:gd name="T70" fmla="*/ 1276 w 2143"/>
              <a:gd name="T71" fmla="*/ 406 h 2909"/>
              <a:gd name="T72" fmla="*/ 1508 w 2143"/>
              <a:gd name="T73" fmla="*/ 271 h 2909"/>
              <a:gd name="T74" fmla="*/ 1669 w 2143"/>
              <a:gd name="T75" fmla="*/ 184 h 2909"/>
              <a:gd name="T76" fmla="*/ 1775 w 2143"/>
              <a:gd name="T77" fmla="*/ 242 h 2909"/>
              <a:gd name="T78" fmla="*/ 1824 w 2143"/>
              <a:gd name="T79" fmla="*/ 365 h 2909"/>
              <a:gd name="T80" fmla="*/ 1844 w 2143"/>
              <a:gd name="T81" fmla="*/ 442 h 2909"/>
              <a:gd name="T82" fmla="*/ 1903 w 2143"/>
              <a:gd name="T83" fmla="*/ 808 h 2909"/>
              <a:gd name="T84" fmla="*/ 2044 w 2143"/>
              <a:gd name="T85" fmla="*/ 1019 h 2909"/>
              <a:gd name="T86" fmla="*/ 2069 w 2143"/>
              <a:gd name="T87" fmla="*/ 1284 h 2909"/>
              <a:gd name="T88" fmla="*/ 2061 w 2143"/>
              <a:gd name="T89" fmla="*/ 1512 h 2909"/>
              <a:gd name="T90" fmla="*/ 1908 w 2143"/>
              <a:gd name="T91" fmla="*/ 1563 h 2909"/>
              <a:gd name="T92" fmla="*/ 1724 w 2143"/>
              <a:gd name="T93" fmla="*/ 1686 h 2909"/>
              <a:gd name="T94" fmla="*/ 1488 w 2143"/>
              <a:gd name="T95" fmla="*/ 1765 h 2909"/>
              <a:gd name="T96" fmla="*/ 1563 w 2143"/>
              <a:gd name="T97" fmla="*/ 1960 h 2909"/>
              <a:gd name="T98" fmla="*/ 1743 w 2143"/>
              <a:gd name="T99" fmla="*/ 2182 h 2909"/>
              <a:gd name="T100" fmla="*/ 1911 w 2143"/>
              <a:gd name="T101" fmla="*/ 2385 h 2909"/>
              <a:gd name="T102" fmla="*/ 1702 w 2143"/>
              <a:gd name="T103" fmla="*/ 2544 h 2909"/>
              <a:gd name="T104" fmla="*/ 1738 w 2143"/>
              <a:gd name="T105" fmla="*/ 2800 h 2909"/>
              <a:gd name="T106" fmla="*/ 1581 w 2143"/>
              <a:gd name="T107" fmla="*/ 2742 h 2909"/>
              <a:gd name="T108" fmla="*/ 1361 w 2143"/>
              <a:gd name="T109" fmla="*/ 2814 h 2909"/>
              <a:gd name="T110" fmla="*/ 1210 w 2143"/>
              <a:gd name="T111" fmla="*/ 2840 h 2909"/>
              <a:gd name="T112" fmla="*/ 612 w 2143"/>
              <a:gd name="T113" fmla="*/ 31 h 29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143" h="2909">
                <a:moveTo>
                  <a:pt x="646" y="2749"/>
                </a:moveTo>
                <a:lnTo>
                  <a:pt x="633" y="2751"/>
                </a:lnTo>
                <a:lnTo>
                  <a:pt x="632" y="2750"/>
                </a:lnTo>
                <a:lnTo>
                  <a:pt x="639" y="2743"/>
                </a:lnTo>
                <a:lnTo>
                  <a:pt x="646" y="2749"/>
                </a:lnTo>
                <a:close/>
                <a:moveTo>
                  <a:pt x="253" y="530"/>
                </a:moveTo>
                <a:lnTo>
                  <a:pt x="241" y="543"/>
                </a:lnTo>
                <a:lnTo>
                  <a:pt x="226" y="535"/>
                </a:lnTo>
                <a:lnTo>
                  <a:pt x="242" y="523"/>
                </a:lnTo>
                <a:lnTo>
                  <a:pt x="253" y="530"/>
                </a:lnTo>
                <a:close/>
                <a:moveTo>
                  <a:pt x="287" y="515"/>
                </a:moveTo>
                <a:lnTo>
                  <a:pt x="279" y="527"/>
                </a:lnTo>
                <a:lnTo>
                  <a:pt x="269" y="516"/>
                </a:lnTo>
                <a:lnTo>
                  <a:pt x="280" y="508"/>
                </a:lnTo>
                <a:lnTo>
                  <a:pt x="287" y="515"/>
                </a:lnTo>
                <a:close/>
                <a:moveTo>
                  <a:pt x="362" y="493"/>
                </a:moveTo>
                <a:lnTo>
                  <a:pt x="353" y="501"/>
                </a:lnTo>
                <a:lnTo>
                  <a:pt x="342" y="493"/>
                </a:lnTo>
                <a:lnTo>
                  <a:pt x="353" y="485"/>
                </a:lnTo>
                <a:lnTo>
                  <a:pt x="362" y="493"/>
                </a:lnTo>
                <a:close/>
                <a:moveTo>
                  <a:pt x="424" y="481"/>
                </a:moveTo>
                <a:lnTo>
                  <a:pt x="414" y="492"/>
                </a:lnTo>
                <a:lnTo>
                  <a:pt x="404" y="487"/>
                </a:lnTo>
                <a:lnTo>
                  <a:pt x="414" y="476"/>
                </a:lnTo>
                <a:lnTo>
                  <a:pt x="424" y="481"/>
                </a:lnTo>
                <a:close/>
                <a:moveTo>
                  <a:pt x="471" y="476"/>
                </a:moveTo>
                <a:lnTo>
                  <a:pt x="462" y="484"/>
                </a:lnTo>
                <a:lnTo>
                  <a:pt x="452" y="476"/>
                </a:lnTo>
                <a:lnTo>
                  <a:pt x="462" y="468"/>
                </a:lnTo>
                <a:lnTo>
                  <a:pt x="471" y="476"/>
                </a:lnTo>
                <a:close/>
                <a:moveTo>
                  <a:pt x="1317" y="357"/>
                </a:moveTo>
                <a:lnTo>
                  <a:pt x="1309" y="376"/>
                </a:lnTo>
                <a:lnTo>
                  <a:pt x="1299" y="367"/>
                </a:lnTo>
                <a:lnTo>
                  <a:pt x="1309" y="356"/>
                </a:lnTo>
                <a:lnTo>
                  <a:pt x="1317" y="357"/>
                </a:lnTo>
                <a:close/>
                <a:moveTo>
                  <a:pt x="1496" y="263"/>
                </a:moveTo>
                <a:lnTo>
                  <a:pt x="1488" y="275"/>
                </a:lnTo>
                <a:lnTo>
                  <a:pt x="1482" y="272"/>
                </a:lnTo>
                <a:lnTo>
                  <a:pt x="1491" y="253"/>
                </a:lnTo>
                <a:lnTo>
                  <a:pt x="1495" y="251"/>
                </a:lnTo>
                <a:lnTo>
                  <a:pt x="1496" y="263"/>
                </a:lnTo>
                <a:close/>
                <a:moveTo>
                  <a:pt x="688" y="192"/>
                </a:moveTo>
                <a:lnTo>
                  <a:pt x="679" y="215"/>
                </a:lnTo>
                <a:lnTo>
                  <a:pt x="667" y="215"/>
                </a:lnTo>
                <a:lnTo>
                  <a:pt x="658" y="203"/>
                </a:lnTo>
                <a:lnTo>
                  <a:pt x="681" y="190"/>
                </a:lnTo>
                <a:lnTo>
                  <a:pt x="688" y="192"/>
                </a:lnTo>
                <a:close/>
                <a:moveTo>
                  <a:pt x="1649" y="178"/>
                </a:moveTo>
                <a:lnTo>
                  <a:pt x="1643" y="189"/>
                </a:lnTo>
                <a:lnTo>
                  <a:pt x="1634" y="186"/>
                </a:lnTo>
                <a:lnTo>
                  <a:pt x="1641" y="169"/>
                </a:lnTo>
                <a:lnTo>
                  <a:pt x="1649" y="178"/>
                </a:lnTo>
                <a:close/>
                <a:moveTo>
                  <a:pt x="621" y="165"/>
                </a:moveTo>
                <a:lnTo>
                  <a:pt x="613" y="165"/>
                </a:lnTo>
                <a:lnTo>
                  <a:pt x="598" y="145"/>
                </a:lnTo>
                <a:lnTo>
                  <a:pt x="609" y="134"/>
                </a:lnTo>
                <a:lnTo>
                  <a:pt x="621" y="165"/>
                </a:lnTo>
                <a:close/>
                <a:moveTo>
                  <a:pt x="668" y="130"/>
                </a:moveTo>
                <a:lnTo>
                  <a:pt x="650" y="146"/>
                </a:lnTo>
                <a:lnTo>
                  <a:pt x="622" y="124"/>
                </a:lnTo>
                <a:lnTo>
                  <a:pt x="647" y="109"/>
                </a:lnTo>
                <a:lnTo>
                  <a:pt x="668" y="130"/>
                </a:lnTo>
                <a:close/>
                <a:moveTo>
                  <a:pt x="605" y="102"/>
                </a:moveTo>
                <a:lnTo>
                  <a:pt x="603" y="117"/>
                </a:lnTo>
                <a:lnTo>
                  <a:pt x="592" y="111"/>
                </a:lnTo>
                <a:lnTo>
                  <a:pt x="598" y="95"/>
                </a:lnTo>
                <a:lnTo>
                  <a:pt x="605" y="102"/>
                </a:lnTo>
                <a:close/>
                <a:moveTo>
                  <a:pt x="1083" y="2802"/>
                </a:moveTo>
                <a:lnTo>
                  <a:pt x="1087" y="2790"/>
                </a:lnTo>
                <a:lnTo>
                  <a:pt x="1079" y="2793"/>
                </a:lnTo>
                <a:lnTo>
                  <a:pt x="1079" y="2797"/>
                </a:lnTo>
                <a:lnTo>
                  <a:pt x="1083" y="2802"/>
                </a:lnTo>
                <a:lnTo>
                  <a:pt x="1085" y="2851"/>
                </a:lnTo>
                <a:lnTo>
                  <a:pt x="1053" y="2892"/>
                </a:lnTo>
                <a:lnTo>
                  <a:pt x="1013" y="2909"/>
                </a:lnTo>
                <a:lnTo>
                  <a:pt x="1025" y="2870"/>
                </a:lnTo>
                <a:lnTo>
                  <a:pt x="994" y="2873"/>
                </a:lnTo>
                <a:lnTo>
                  <a:pt x="990" y="2843"/>
                </a:lnTo>
                <a:lnTo>
                  <a:pt x="968" y="2830"/>
                </a:lnTo>
                <a:lnTo>
                  <a:pt x="960" y="2806"/>
                </a:lnTo>
                <a:lnTo>
                  <a:pt x="932" y="2809"/>
                </a:lnTo>
                <a:lnTo>
                  <a:pt x="916" y="2790"/>
                </a:lnTo>
                <a:lnTo>
                  <a:pt x="892" y="2813"/>
                </a:lnTo>
                <a:lnTo>
                  <a:pt x="857" y="2807"/>
                </a:lnTo>
                <a:lnTo>
                  <a:pt x="843" y="2803"/>
                </a:lnTo>
                <a:lnTo>
                  <a:pt x="811" y="2776"/>
                </a:lnTo>
                <a:lnTo>
                  <a:pt x="763" y="2764"/>
                </a:lnTo>
                <a:lnTo>
                  <a:pt x="724" y="2752"/>
                </a:lnTo>
                <a:lnTo>
                  <a:pt x="684" y="2764"/>
                </a:lnTo>
                <a:lnTo>
                  <a:pt x="680" y="2747"/>
                </a:lnTo>
                <a:lnTo>
                  <a:pt x="670" y="2739"/>
                </a:lnTo>
                <a:lnTo>
                  <a:pt x="662" y="2742"/>
                </a:lnTo>
                <a:lnTo>
                  <a:pt x="665" y="2755"/>
                </a:lnTo>
                <a:lnTo>
                  <a:pt x="648" y="2749"/>
                </a:lnTo>
                <a:lnTo>
                  <a:pt x="642" y="2725"/>
                </a:lnTo>
                <a:lnTo>
                  <a:pt x="620" y="2708"/>
                </a:lnTo>
                <a:lnTo>
                  <a:pt x="611" y="2707"/>
                </a:lnTo>
                <a:lnTo>
                  <a:pt x="607" y="2710"/>
                </a:lnTo>
                <a:lnTo>
                  <a:pt x="594" y="2716"/>
                </a:lnTo>
                <a:lnTo>
                  <a:pt x="570" y="2744"/>
                </a:lnTo>
                <a:lnTo>
                  <a:pt x="572" y="2755"/>
                </a:lnTo>
                <a:lnTo>
                  <a:pt x="592" y="2764"/>
                </a:lnTo>
                <a:lnTo>
                  <a:pt x="617" y="2757"/>
                </a:lnTo>
                <a:lnTo>
                  <a:pt x="614" y="2781"/>
                </a:lnTo>
                <a:lnTo>
                  <a:pt x="606" y="2782"/>
                </a:lnTo>
                <a:lnTo>
                  <a:pt x="594" y="2772"/>
                </a:lnTo>
                <a:lnTo>
                  <a:pt x="571" y="2793"/>
                </a:lnTo>
                <a:lnTo>
                  <a:pt x="519" y="2775"/>
                </a:lnTo>
                <a:lnTo>
                  <a:pt x="472" y="2797"/>
                </a:lnTo>
                <a:lnTo>
                  <a:pt x="444" y="2795"/>
                </a:lnTo>
                <a:lnTo>
                  <a:pt x="437" y="2783"/>
                </a:lnTo>
                <a:lnTo>
                  <a:pt x="392" y="2799"/>
                </a:lnTo>
                <a:lnTo>
                  <a:pt x="371" y="2791"/>
                </a:lnTo>
                <a:lnTo>
                  <a:pt x="360" y="2780"/>
                </a:lnTo>
                <a:lnTo>
                  <a:pt x="344" y="2744"/>
                </a:lnTo>
                <a:lnTo>
                  <a:pt x="351" y="2722"/>
                </a:lnTo>
                <a:lnTo>
                  <a:pt x="350" y="2704"/>
                </a:lnTo>
                <a:lnTo>
                  <a:pt x="370" y="2638"/>
                </a:lnTo>
                <a:lnTo>
                  <a:pt x="362" y="2612"/>
                </a:lnTo>
                <a:lnTo>
                  <a:pt x="363" y="2583"/>
                </a:lnTo>
                <a:lnTo>
                  <a:pt x="363" y="2582"/>
                </a:lnTo>
                <a:lnTo>
                  <a:pt x="390" y="2532"/>
                </a:lnTo>
                <a:lnTo>
                  <a:pt x="406" y="2502"/>
                </a:lnTo>
                <a:lnTo>
                  <a:pt x="428" y="2404"/>
                </a:lnTo>
                <a:lnTo>
                  <a:pt x="465" y="2362"/>
                </a:lnTo>
                <a:lnTo>
                  <a:pt x="498" y="2329"/>
                </a:lnTo>
                <a:lnTo>
                  <a:pt x="519" y="2286"/>
                </a:lnTo>
                <a:lnTo>
                  <a:pt x="535" y="2271"/>
                </a:lnTo>
                <a:lnTo>
                  <a:pt x="495" y="2258"/>
                </a:lnTo>
                <a:lnTo>
                  <a:pt x="456" y="2240"/>
                </a:lnTo>
                <a:lnTo>
                  <a:pt x="389" y="2234"/>
                </a:lnTo>
                <a:lnTo>
                  <a:pt x="363" y="2215"/>
                </a:lnTo>
                <a:lnTo>
                  <a:pt x="352" y="2192"/>
                </a:lnTo>
                <a:lnTo>
                  <a:pt x="325" y="2192"/>
                </a:lnTo>
                <a:lnTo>
                  <a:pt x="306" y="2206"/>
                </a:lnTo>
                <a:lnTo>
                  <a:pt x="281" y="2207"/>
                </a:lnTo>
                <a:lnTo>
                  <a:pt x="260" y="2191"/>
                </a:lnTo>
                <a:lnTo>
                  <a:pt x="249" y="2203"/>
                </a:lnTo>
                <a:lnTo>
                  <a:pt x="241" y="2179"/>
                </a:lnTo>
                <a:lnTo>
                  <a:pt x="219" y="2167"/>
                </a:lnTo>
                <a:lnTo>
                  <a:pt x="199" y="2170"/>
                </a:lnTo>
                <a:lnTo>
                  <a:pt x="194" y="2188"/>
                </a:lnTo>
                <a:lnTo>
                  <a:pt x="175" y="2184"/>
                </a:lnTo>
                <a:lnTo>
                  <a:pt x="168" y="2178"/>
                </a:lnTo>
                <a:lnTo>
                  <a:pt x="168" y="2164"/>
                </a:lnTo>
                <a:lnTo>
                  <a:pt x="137" y="2122"/>
                </a:lnTo>
                <a:lnTo>
                  <a:pt x="132" y="2088"/>
                </a:lnTo>
                <a:lnTo>
                  <a:pt x="106" y="2069"/>
                </a:lnTo>
                <a:lnTo>
                  <a:pt x="86" y="2067"/>
                </a:lnTo>
                <a:lnTo>
                  <a:pt x="91" y="2037"/>
                </a:lnTo>
                <a:lnTo>
                  <a:pt x="106" y="1996"/>
                </a:lnTo>
                <a:lnTo>
                  <a:pt x="123" y="1975"/>
                </a:lnTo>
                <a:lnTo>
                  <a:pt x="126" y="1952"/>
                </a:lnTo>
                <a:lnTo>
                  <a:pt x="118" y="1937"/>
                </a:lnTo>
                <a:lnTo>
                  <a:pt x="83" y="1927"/>
                </a:lnTo>
                <a:lnTo>
                  <a:pt x="65" y="1906"/>
                </a:lnTo>
                <a:lnTo>
                  <a:pt x="39" y="1855"/>
                </a:lnTo>
                <a:lnTo>
                  <a:pt x="43" y="1818"/>
                </a:lnTo>
                <a:lnTo>
                  <a:pt x="59" y="1777"/>
                </a:lnTo>
                <a:lnTo>
                  <a:pt x="89" y="1753"/>
                </a:lnTo>
                <a:lnTo>
                  <a:pt x="110" y="1749"/>
                </a:lnTo>
                <a:lnTo>
                  <a:pt x="100" y="1728"/>
                </a:lnTo>
                <a:lnTo>
                  <a:pt x="103" y="1703"/>
                </a:lnTo>
                <a:lnTo>
                  <a:pt x="92" y="1684"/>
                </a:lnTo>
                <a:lnTo>
                  <a:pt x="64" y="1673"/>
                </a:lnTo>
                <a:lnTo>
                  <a:pt x="64" y="1656"/>
                </a:lnTo>
                <a:lnTo>
                  <a:pt x="81" y="1636"/>
                </a:lnTo>
                <a:lnTo>
                  <a:pt x="27" y="1584"/>
                </a:lnTo>
                <a:lnTo>
                  <a:pt x="30" y="1555"/>
                </a:lnTo>
                <a:lnTo>
                  <a:pt x="44" y="1539"/>
                </a:lnTo>
                <a:lnTo>
                  <a:pt x="47" y="1526"/>
                </a:lnTo>
                <a:lnTo>
                  <a:pt x="33" y="1517"/>
                </a:lnTo>
                <a:lnTo>
                  <a:pt x="31" y="1501"/>
                </a:lnTo>
                <a:lnTo>
                  <a:pt x="9" y="1497"/>
                </a:lnTo>
                <a:lnTo>
                  <a:pt x="0" y="1478"/>
                </a:lnTo>
                <a:lnTo>
                  <a:pt x="6" y="1469"/>
                </a:lnTo>
                <a:lnTo>
                  <a:pt x="19" y="1474"/>
                </a:lnTo>
                <a:lnTo>
                  <a:pt x="73" y="1426"/>
                </a:lnTo>
                <a:lnTo>
                  <a:pt x="52" y="1426"/>
                </a:lnTo>
                <a:lnTo>
                  <a:pt x="50" y="1403"/>
                </a:lnTo>
                <a:lnTo>
                  <a:pt x="87" y="1359"/>
                </a:lnTo>
                <a:lnTo>
                  <a:pt x="86" y="1302"/>
                </a:lnTo>
                <a:lnTo>
                  <a:pt x="65" y="1269"/>
                </a:lnTo>
                <a:lnTo>
                  <a:pt x="65" y="1250"/>
                </a:lnTo>
                <a:lnTo>
                  <a:pt x="32" y="1212"/>
                </a:lnTo>
                <a:lnTo>
                  <a:pt x="39" y="1204"/>
                </a:lnTo>
                <a:lnTo>
                  <a:pt x="36" y="1183"/>
                </a:lnTo>
                <a:lnTo>
                  <a:pt x="59" y="1173"/>
                </a:lnTo>
                <a:lnTo>
                  <a:pt x="81" y="1179"/>
                </a:lnTo>
                <a:lnTo>
                  <a:pt x="79" y="1161"/>
                </a:lnTo>
                <a:lnTo>
                  <a:pt x="85" y="1159"/>
                </a:lnTo>
                <a:lnTo>
                  <a:pt x="138" y="1188"/>
                </a:lnTo>
                <a:lnTo>
                  <a:pt x="142" y="1177"/>
                </a:lnTo>
                <a:lnTo>
                  <a:pt x="224" y="1158"/>
                </a:lnTo>
                <a:lnTo>
                  <a:pt x="236" y="1133"/>
                </a:lnTo>
                <a:lnTo>
                  <a:pt x="209" y="1109"/>
                </a:lnTo>
                <a:lnTo>
                  <a:pt x="225" y="1084"/>
                </a:lnTo>
                <a:lnTo>
                  <a:pt x="246" y="1083"/>
                </a:lnTo>
                <a:lnTo>
                  <a:pt x="279" y="1048"/>
                </a:lnTo>
                <a:lnTo>
                  <a:pt x="296" y="1041"/>
                </a:lnTo>
                <a:lnTo>
                  <a:pt x="291" y="1024"/>
                </a:lnTo>
                <a:lnTo>
                  <a:pt x="297" y="991"/>
                </a:lnTo>
                <a:lnTo>
                  <a:pt x="283" y="962"/>
                </a:lnTo>
                <a:lnTo>
                  <a:pt x="217" y="947"/>
                </a:lnTo>
                <a:lnTo>
                  <a:pt x="218" y="925"/>
                </a:lnTo>
                <a:lnTo>
                  <a:pt x="226" y="914"/>
                </a:lnTo>
                <a:lnTo>
                  <a:pt x="221" y="893"/>
                </a:lnTo>
                <a:lnTo>
                  <a:pt x="244" y="885"/>
                </a:lnTo>
                <a:lnTo>
                  <a:pt x="289" y="892"/>
                </a:lnTo>
                <a:lnTo>
                  <a:pt x="300" y="886"/>
                </a:lnTo>
                <a:lnTo>
                  <a:pt x="312" y="819"/>
                </a:lnTo>
                <a:lnTo>
                  <a:pt x="338" y="765"/>
                </a:lnTo>
                <a:lnTo>
                  <a:pt x="340" y="717"/>
                </a:lnTo>
                <a:lnTo>
                  <a:pt x="344" y="668"/>
                </a:lnTo>
                <a:lnTo>
                  <a:pt x="354" y="646"/>
                </a:lnTo>
                <a:lnTo>
                  <a:pt x="365" y="640"/>
                </a:lnTo>
                <a:lnTo>
                  <a:pt x="308" y="632"/>
                </a:lnTo>
                <a:lnTo>
                  <a:pt x="298" y="623"/>
                </a:lnTo>
                <a:lnTo>
                  <a:pt x="312" y="565"/>
                </a:lnTo>
                <a:lnTo>
                  <a:pt x="328" y="559"/>
                </a:lnTo>
                <a:lnTo>
                  <a:pt x="325" y="543"/>
                </a:lnTo>
                <a:lnTo>
                  <a:pt x="330" y="537"/>
                </a:lnTo>
                <a:lnTo>
                  <a:pt x="340" y="524"/>
                </a:lnTo>
                <a:lnTo>
                  <a:pt x="379" y="506"/>
                </a:lnTo>
                <a:lnTo>
                  <a:pt x="426" y="510"/>
                </a:lnTo>
                <a:lnTo>
                  <a:pt x="435" y="508"/>
                </a:lnTo>
                <a:lnTo>
                  <a:pt x="438" y="507"/>
                </a:lnTo>
                <a:lnTo>
                  <a:pt x="456" y="501"/>
                </a:lnTo>
                <a:lnTo>
                  <a:pt x="483" y="500"/>
                </a:lnTo>
                <a:lnTo>
                  <a:pt x="524" y="500"/>
                </a:lnTo>
                <a:lnTo>
                  <a:pt x="545" y="527"/>
                </a:lnTo>
                <a:lnTo>
                  <a:pt x="555" y="543"/>
                </a:lnTo>
                <a:lnTo>
                  <a:pt x="556" y="571"/>
                </a:lnTo>
                <a:lnTo>
                  <a:pt x="538" y="577"/>
                </a:lnTo>
                <a:lnTo>
                  <a:pt x="542" y="596"/>
                </a:lnTo>
                <a:lnTo>
                  <a:pt x="566" y="614"/>
                </a:lnTo>
                <a:lnTo>
                  <a:pt x="579" y="613"/>
                </a:lnTo>
                <a:lnTo>
                  <a:pt x="589" y="600"/>
                </a:lnTo>
                <a:lnTo>
                  <a:pt x="590" y="579"/>
                </a:lnTo>
                <a:lnTo>
                  <a:pt x="579" y="563"/>
                </a:lnTo>
                <a:lnTo>
                  <a:pt x="591" y="542"/>
                </a:lnTo>
                <a:lnTo>
                  <a:pt x="647" y="575"/>
                </a:lnTo>
                <a:lnTo>
                  <a:pt x="649" y="563"/>
                </a:lnTo>
                <a:lnTo>
                  <a:pt x="640" y="548"/>
                </a:lnTo>
                <a:lnTo>
                  <a:pt x="640" y="542"/>
                </a:lnTo>
                <a:lnTo>
                  <a:pt x="634" y="507"/>
                </a:lnTo>
                <a:lnTo>
                  <a:pt x="650" y="460"/>
                </a:lnTo>
                <a:lnTo>
                  <a:pt x="664" y="440"/>
                </a:lnTo>
                <a:lnTo>
                  <a:pt x="676" y="438"/>
                </a:lnTo>
                <a:lnTo>
                  <a:pt x="705" y="458"/>
                </a:lnTo>
                <a:lnTo>
                  <a:pt x="754" y="462"/>
                </a:lnTo>
                <a:lnTo>
                  <a:pt x="769" y="449"/>
                </a:lnTo>
                <a:lnTo>
                  <a:pt x="808" y="452"/>
                </a:lnTo>
                <a:lnTo>
                  <a:pt x="869" y="546"/>
                </a:lnTo>
                <a:lnTo>
                  <a:pt x="876" y="549"/>
                </a:lnTo>
                <a:lnTo>
                  <a:pt x="918" y="568"/>
                </a:lnTo>
                <a:lnTo>
                  <a:pt x="909" y="560"/>
                </a:lnTo>
                <a:lnTo>
                  <a:pt x="886" y="549"/>
                </a:lnTo>
                <a:lnTo>
                  <a:pt x="876" y="543"/>
                </a:lnTo>
                <a:lnTo>
                  <a:pt x="861" y="505"/>
                </a:lnTo>
                <a:lnTo>
                  <a:pt x="841" y="490"/>
                </a:lnTo>
                <a:lnTo>
                  <a:pt x="824" y="455"/>
                </a:lnTo>
                <a:lnTo>
                  <a:pt x="791" y="439"/>
                </a:lnTo>
                <a:lnTo>
                  <a:pt x="743" y="435"/>
                </a:lnTo>
                <a:lnTo>
                  <a:pt x="727" y="421"/>
                </a:lnTo>
                <a:lnTo>
                  <a:pt x="714" y="387"/>
                </a:lnTo>
                <a:lnTo>
                  <a:pt x="743" y="373"/>
                </a:lnTo>
                <a:lnTo>
                  <a:pt x="734" y="351"/>
                </a:lnTo>
                <a:lnTo>
                  <a:pt x="718" y="349"/>
                </a:lnTo>
                <a:lnTo>
                  <a:pt x="710" y="337"/>
                </a:lnTo>
                <a:lnTo>
                  <a:pt x="716" y="297"/>
                </a:lnTo>
                <a:lnTo>
                  <a:pt x="678" y="288"/>
                </a:lnTo>
                <a:lnTo>
                  <a:pt x="665" y="273"/>
                </a:lnTo>
                <a:lnTo>
                  <a:pt x="680" y="264"/>
                </a:lnTo>
                <a:lnTo>
                  <a:pt x="680" y="248"/>
                </a:lnTo>
                <a:lnTo>
                  <a:pt x="724" y="244"/>
                </a:lnTo>
                <a:lnTo>
                  <a:pt x="750" y="221"/>
                </a:lnTo>
                <a:lnTo>
                  <a:pt x="747" y="205"/>
                </a:lnTo>
                <a:lnTo>
                  <a:pt x="727" y="223"/>
                </a:lnTo>
                <a:lnTo>
                  <a:pt x="712" y="220"/>
                </a:lnTo>
                <a:lnTo>
                  <a:pt x="724" y="182"/>
                </a:lnTo>
                <a:lnTo>
                  <a:pt x="724" y="170"/>
                </a:lnTo>
                <a:lnTo>
                  <a:pt x="700" y="140"/>
                </a:lnTo>
                <a:lnTo>
                  <a:pt x="671" y="84"/>
                </a:lnTo>
                <a:lnTo>
                  <a:pt x="668" y="69"/>
                </a:lnTo>
                <a:lnTo>
                  <a:pt x="675" y="55"/>
                </a:lnTo>
                <a:lnTo>
                  <a:pt x="777" y="71"/>
                </a:lnTo>
                <a:lnTo>
                  <a:pt x="800" y="79"/>
                </a:lnTo>
                <a:lnTo>
                  <a:pt x="813" y="96"/>
                </a:lnTo>
                <a:lnTo>
                  <a:pt x="843" y="87"/>
                </a:lnTo>
                <a:lnTo>
                  <a:pt x="844" y="90"/>
                </a:lnTo>
                <a:lnTo>
                  <a:pt x="859" y="91"/>
                </a:lnTo>
                <a:lnTo>
                  <a:pt x="877" y="77"/>
                </a:lnTo>
                <a:lnTo>
                  <a:pt x="936" y="115"/>
                </a:lnTo>
                <a:lnTo>
                  <a:pt x="954" y="105"/>
                </a:lnTo>
                <a:lnTo>
                  <a:pt x="975" y="161"/>
                </a:lnTo>
                <a:lnTo>
                  <a:pt x="957" y="217"/>
                </a:lnTo>
                <a:lnTo>
                  <a:pt x="993" y="221"/>
                </a:lnTo>
                <a:lnTo>
                  <a:pt x="1004" y="237"/>
                </a:lnTo>
                <a:lnTo>
                  <a:pt x="1007" y="270"/>
                </a:lnTo>
                <a:lnTo>
                  <a:pt x="1019" y="245"/>
                </a:lnTo>
                <a:lnTo>
                  <a:pt x="1043" y="237"/>
                </a:lnTo>
                <a:lnTo>
                  <a:pt x="1124" y="283"/>
                </a:lnTo>
                <a:lnTo>
                  <a:pt x="1171" y="257"/>
                </a:lnTo>
                <a:lnTo>
                  <a:pt x="1201" y="251"/>
                </a:lnTo>
                <a:lnTo>
                  <a:pt x="1203" y="238"/>
                </a:lnTo>
                <a:lnTo>
                  <a:pt x="1191" y="222"/>
                </a:lnTo>
                <a:lnTo>
                  <a:pt x="1202" y="201"/>
                </a:lnTo>
                <a:lnTo>
                  <a:pt x="1231" y="208"/>
                </a:lnTo>
                <a:lnTo>
                  <a:pt x="1248" y="236"/>
                </a:lnTo>
                <a:lnTo>
                  <a:pt x="1218" y="249"/>
                </a:lnTo>
                <a:lnTo>
                  <a:pt x="1208" y="265"/>
                </a:lnTo>
                <a:lnTo>
                  <a:pt x="1201" y="325"/>
                </a:lnTo>
                <a:lnTo>
                  <a:pt x="1142" y="371"/>
                </a:lnTo>
                <a:lnTo>
                  <a:pt x="1138" y="385"/>
                </a:lnTo>
                <a:lnTo>
                  <a:pt x="1153" y="400"/>
                </a:lnTo>
                <a:lnTo>
                  <a:pt x="1167" y="413"/>
                </a:lnTo>
                <a:lnTo>
                  <a:pt x="1198" y="395"/>
                </a:lnTo>
                <a:lnTo>
                  <a:pt x="1226" y="392"/>
                </a:lnTo>
                <a:lnTo>
                  <a:pt x="1247" y="418"/>
                </a:lnTo>
                <a:lnTo>
                  <a:pt x="1262" y="414"/>
                </a:lnTo>
                <a:lnTo>
                  <a:pt x="1286" y="427"/>
                </a:lnTo>
                <a:lnTo>
                  <a:pt x="1293" y="412"/>
                </a:lnTo>
                <a:lnTo>
                  <a:pt x="1276" y="406"/>
                </a:lnTo>
                <a:lnTo>
                  <a:pt x="1273" y="397"/>
                </a:lnTo>
                <a:lnTo>
                  <a:pt x="1311" y="384"/>
                </a:lnTo>
                <a:lnTo>
                  <a:pt x="1336" y="339"/>
                </a:lnTo>
                <a:lnTo>
                  <a:pt x="1406" y="328"/>
                </a:lnTo>
                <a:lnTo>
                  <a:pt x="1432" y="330"/>
                </a:lnTo>
                <a:lnTo>
                  <a:pt x="1449" y="299"/>
                </a:lnTo>
                <a:lnTo>
                  <a:pt x="1467" y="288"/>
                </a:lnTo>
                <a:lnTo>
                  <a:pt x="1496" y="286"/>
                </a:lnTo>
                <a:lnTo>
                  <a:pt x="1508" y="271"/>
                </a:lnTo>
                <a:lnTo>
                  <a:pt x="1513" y="256"/>
                </a:lnTo>
                <a:lnTo>
                  <a:pt x="1506" y="237"/>
                </a:lnTo>
                <a:lnTo>
                  <a:pt x="1521" y="214"/>
                </a:lnTo>
                <a:lnTo>
                  <a:pt x="1615" y="226"/>
                </a:lnTo>
                <a:lnTo>
                  <a:pt x="1650" y="258"/>
                </a:lnTo>
                <a:lnTo>
                  <a:pt x="1662" y="237"/>
                </a:lnTo>
                <a:lnTo>
                  <a:pt x="1655" y="199"/>
                </a:lnTo>
                <a:lnTo>
                  <a:pt x="1672" y="207"/>
                </a:lnTo>
                <a:lnTo>
                  <a:pt x="1669" y="184"/>
                </a:lnTo>
                <a:lnTo>
                  <a:pt x="1685" y="134"/>
                </a:lnTo>
                <a:lnTo>
                  <a:pt x="1698" y="137"/>
                </a:lnTo>
                <a:lnTo>
                  <a:pt x="1700" y="175"/>
                </a:lnTo>
                <a:lnTo>
                  <a:pt x="1724" y="203"/>
                </a:lnTo>
                <a:lnTo>
                  <a:pt x="1731" y="198"/>
                </a:lnTo>
                <a:lnTo>
                  <a:pt x="1728" y="172"/>
                </a:lnTo>
                <a:lnTo>
                  <a:pt x="1757" y="173"/>
                </a:lnTo>
                <a:lnTo>
                  <a:pt x="1752" y="209"/>
                </a:lnTo>
                <a:lnTo>
                  <a:pt x="1775" y="242"/>
                </a:lnTo>
                <a:lnTo>
                  <a:pt x="1777" y="258"/>
                </a:lnTo>
                <a:lnTo>
                  <a:pt x="1730" y="259"/>
                </a:lnTo>
                <a:lnTo>
                  <a:pt x="1696" y="296"/>
                </a:lnTo>
                <a:lnTo>
                  <a:pt x="1694" y="309"/>
                </a:lnTo>
                <a:lnTo>
                  <a:pt x="1730" y="341"/>
                </a:lnTo>
                <a:lnTo>
                  <a:pt x="1772" y="318"/>
                </a:lnTo>
                <a:lnTo>
                  <a:pt x="1802" y="316"/>
                </a:lnTo>
                <a:lnTo>
                  <a:pt x="1826" y="350"/>
                </a:lnTo>
                <a:lnTo>
                  <a:pt x="1824" y="365"/>
                </a:lnTo>
                <a:lnTo>
                  <a:pt x="1805" y="373"/>
                </a:lnTo>
                <a:lnTo>
                  <a:pt x="1828" y="413"/>
                </a:lnTo>
                <a:lnTo>
                  <a:pt x="1831" y="384"/>
                </a:lnTo>
                <a:lnTo>
                  <a:pt x="1852" y="384"/>
                </a:lnTo>
                <a:lnTo>
                  <a:pt x="1854" y="363"/>
                </a:lnTo>
                <a:lnTo>
                  <a:pt x="1899" y="398"/>
                </a:lnTo>
                <a:lnTo>
                  <a:pt x="1896" y="421"/>
                </a:lnTo>
                <a:lnTo>
                  <a:pt x="1860" y="424"/>
                </a:lnTo>
                <a:lnTo>
                  <a:pt x="1844" y="442"/>
                </a:lnTo>
                <a:lnTo>
                  <a:pt x="1912" y="483"/>
                </a:lnTo>
                <a:lnTo>
                  <a:pt x="1924" y="521"/>
                </a:lnTo>
                <a:lnTo>
                  <a:pt x="1953" y="618"/>
                </a:lnTo>
                <a:lnTo>
                  <a:pt x="1961" y="647"/>
                </a:lnTo>
                <a:lnTo>
                  <a:pt x="1949" y="674"/>
                </a:lnTo>
                <a:lnTo>
                  <a:pt x="1943" y="722"/>
                </a:lnTo>
                <a:lnTo>
                  <a:pt x="1901" y="759"/>
                </a:lnTo>
                <a:lnTo>
                  <a:pt x="1906" y="784"/>
                </a:lnTo>
                <a:lnTo>
                  <a:pt x="1903" y="808"/>
                </a:lnTo>
                <a:lnTo>
                  <a:pt x="1951" y="835"/>
                </a:lnTo>
                <a:lnTo>
                  <a:pt x="1974" y="860"/>
                </a:lnTo>
                <a:lnTo>
                  <a:pt x="2003" y="880"/>
                </a:lnTo>
                <a:lnTo>
                  <a:pt x="2019" y="897"/>
                </a:lnTo>
                <a:lnTo>
                  <a:pt x="2020" y="929"/>
                </a:lnTo>
                <a:lnTo>
                  <a:pt x="2002" y="965"/>
                </a:lnTo>
                <a:lnTo>
                  <a:pt x="2004" y="972"/>
                </a:lnTo>
                <a:lnTo>
                  <a:pt x="2020" y="1010"/>
                </a:lnTo>
                <a:lnTo>
                  <a:pt x="2044" y="1019"/>
                </a:lnTo>
                <a:lnTo>
                  <a:pt x="2043" y="1064"/>
                </a:lnTo>
                <a:lnTo>
                  <a:pt x="2060" y="1083"/>
                </a:lnTo>
                <a:lnTo>
                  <a:pt x="2053" y="1109"/>
                </a:lnTo>
                <a:lnTo>
                  <a:pt x="2051" y="1141"/>
                </a:lnTo>
                <a:lnTo>
                  <a:pt x="2030" y="1175"/>
                </a:lnTo>
                <a:lnTo>
                  <a:pt x="2069" y="1233"/>
                </a:lnTo>
                <a:lnTo>
                  <a:pt x="2071" y="1253"/>
                </a:lnTo>
                <a:lnTo>
                  <a:pt x="2066" y="1266"/>
                </a:lnTo>
                <a:lnTo>
                  <a:pt x="2069" y="1284"/>
                </a:lnTo>
                <a:lnTo>
                  <a:pt x="2120" y="1305"/>
                </a:lnTo>
                <a:lnTo>
                  <a:pt x="2128" y="1343"/>
                </a:lnTo>
                <a:lnTo>
                  <a:pt x="2143" y="1372"/>
                </a:lnTo>
                <a:lnTo>
                  <a:pt x="2139" y="1429"/>
                </a:lnTo>
                <a:lnTo>
                  <a:pt x="2121" y="1497"/>
                </a:lnTo>
                <a:lnTo>
                  <a:pt x="2105" y="1529"/>
                </a:lnTo>
                <a:lnTo>
                  <a:pt x="2094" y="1547"/>
                </a:lnTo>
                <a:lnTo>
                  <a:pt x="2058" y="1536"/>
                </a:lnTo>
                <a:lnTo>
                  <a:pt x="2061" y="1512"/>
                </a:lnTo>
                <a:lnTo>
                  <a:pt x="2045" y="1513"/>
                </a:lnTo>
                <a:lnTo>
                  <a:pt x="2047" y="1489"/>
                </a:lnTo>
                <a:lnTo>
                  <a:pt x="2024" y="1469"/>
                </a:lnTo>
                <a:lnTo>
                  <a:pt x="2005" y="1477"/>
                </a:lnTo>
                <a:lnTo>
                  <a:pt x="1983" y="1468"/>
                </a:lnTo>
                <a:lnTo>
                  <a:pt x="1972" y="1492"/>
                </a:lnTo>
                <a:lnTo>
                  <a:pt x="2001" y="1511"/>
                </a:lnTo>
                <a:lnTo>
                  <a:pt x="2000" y="1523"/>
                </a:lnTo>
                <a:lnTo>
                  <a:pt x="1908" y="1563"/>
                </a:lnTo>
                <a:lnTo>
                  <a:pt x="1879" y="1594"/>
                </a:lnTo>
                <a:lnTo>
                  <a:pt x="1832" y="1597"/>
                </a:lnTo>
                <a:lnTo>
                  <a:pt x="1807" y="1608"/>
                </a:lnTo>
                <a:lnTo>
                  <a:pt x="1798" y="1635"/>
                </a:lnTo>
                <a:lnTo>
                  <a:pt x="1787" y="1645"/>
                </a:lnTo>
                <a:lnTo>
                  <a:pt x="1770" y="1636"/>
                </a:lnTo>
                <a:lnTo>
                  <a:pt x="1752" y="1656"/>
                </a:lnTo>
                <a:lnTo>
                  <a:pt x="1741" y="1655"/>
                </a:lnTo>
                <a:lnTo>
                  <a:pt x="1724" y="1686"/>
                </a:lnTo>
                <a:lnTo>
                  <a:pt x="1692" y="1686"/>
                </a:lnTo>
                <a:lnTo>
                  <a:pt x="1685" y="1710"/>
                </a:lnTo>
                <a:lnTo>
                  <a:pt x="1671" y="1726"/>
                </a:lnTo>
                <a:lnTo>
                  <a:pt x="1640" y="1709"/>
                </a:lnTo>
                <a:lnTo>
                  <a:pt x="1612" y="1728"/>
                </a:lnTo>
                <a:lnTo>
                  <a:pt x="1583" y="1728"/>
                </a:lnTo>
                <a:lnTo>
                  <a:pt x="1543" y="1762"/>
                </a:lnTo>
                <a:lnTo>
                  <a:pt x="1523" y="1816"/>
                </a:lnTo>
                <a:lnTo>
                  <a:pt x="1488" y="1765"/>
                </a:lnTo>
                <a:lnTo>
                  <a:pt x="1470" y="1765"/>
                </a:lnTo>
                <a:lnTo>
                  <a:pt x="1477" y="1779"/>
                </a:lnTo>
                <a:lnTo>
                  <a:pt x="1472" y="1792"/>
                </a:lnTo>
                <a:lnTo>
                  <a:pt x="1484" y="1802"/>
                </a:lnTo>
                <a:lnTo>
                  <a:pt x="1511" y="1861"/>
                </a:lnTo>
                <a:lnTo>
                  <a:pt x="1564" y="1889"/>
                </a:lnTo>
                <a:lnTo>
                  <a:pt x="1567" y="1904"/>
                </a:lnTo>
                <a:lnTo>
                  <a:pt x="1582" y="1915"/>
                </a:lnTo>
                <a:lnTo>
                  <a:pt x="1563" y="1960"/>
                </a:lnTo>
                <a:lnTo>
                  <a:pt x="1548" y="1972"/>
                </a:lnTo>
                <a:lnTo>
                  <a:pt x="1576" y="1999"/>
                </a:lnTo>
                <a:lnTo>
                  <a:pt x="1597" y="2050"/>
                </a:lnTo>
                <a:lnTo>
                  <a:pt x="1608" y="2058"/>
                </a:lnTo>
                <a:lnTo>
                  <a:pt x="1608" y="2074"/>
                </a:lnTo>
                <a:lnTo>
                  <a:pt x="1648" y="2120"/>
                </a:lnTo>
                <a:lnTo>
                  <a:pt x="1688" y="2123"/>
                </a:lnTo>
                <a:lnTo>
                  <a:pt x="1711" y="2150"/>
                </a:lnTo>
                <a:lnTo>
                  <a:pt x="1743" y="2182"/>
                </a:lnTo>
                <a:lnTo>
                  <a:pt x="1750" y="2198"/>
                </a:lnTo>
                <a:lnTo>
                  <a:pt x="1789" y="2215"/>
                </a:lnTo>
                <a:lnTo>
                  <a:pt x="1807" y="2251"/>
                </a:lnTo>
                <a:lnTo>
                  <a:pt x="1825" y="2262"/>
                </a:lnTo>
                <a:lnTo>
                  <a:pt x="1840" y="2255"/>
                </a:lnTo>
                <a:lnTo>
                  <a:pt x="1886" y="2287"/>
                </a:lnTo>
                <a:lnTo>
                  <a:pt x="1913" y="2324"/>
                </a:lnTo>
                <a:lnTo>
                  <a:pt x="1904" y="2347"/>
                </a:lnTo>
                <a:lnTo>
                  <a:pt x="1911" y="2385"/>
                </a:lnTo>
                <a:lnTo>
                  <a:pt x="1891" y="2422"/>
                </a:lnTo>
                <a:lnTo>
                  <a:pt x="1836" y="2396"/>
                </a:lnTo>
                <a:lnTo>
                  <a:pt x="1819" y="2412"/>
                </a:lnTo>
                <a:lnTo>
                  <a:pt x="1823" y="2428"/>
                </a:lnTo>
                <a:lnTo>
                  <a:pt x="1812" y="2479"/>
                </a:lnTo>
                <a:lnTo>
                  <a:pt x="1783" y="2506"/>
                </a:lnTo>
                <a:lnTo>
                  <a:pt x="1758" y="2510"/>
                </a:lnTo>
                <a:lnTo>
                  <a:pt x="1726" y="2523"/>
                </a:lnTo>
                <a:lnTo>
                  <a:pt x="1702" y="2544"/>
                </a:lnTo>
                <a:lnTo>
                  <a:pt x="1685" y="2549"/>
                </a:lnTo>
                <a:lnTo>
                  <a:pt x="1655" y="2582"/>
                </a:lnTo>
                <a:lnTo>
                  <a:pt x="1684" y="2624"/>
                </a:lnTo>
                <a:lnTo>
                  <a:pt x="1688" y="2636"/>
                </a:lnTo>
                <a:lnTo>
                  <a:pt x="1716" y="2668"/>
                </a:lnTo>
                <a:lnTo>
                  <a:pt x="1706" y="2724"/>
                </a:lnTo>
                <a:lnTo>
                  <a:pt x="1734" y="2730"/>
                </a:lnTo>
                <a:lnTo>
                  <a:pt x="1744" y="2746"/>
                </a:lnTo>
                <a:lnTo>
                  <a:pt x="1738" y="2800"/>
                </a:lnTo>
                <a:lnTo>
                  <a:pt x="1726" y="2817"/>
                </a:lnTo>
                <a:lnTo>
                  <a:pt x="1704" y="2808"/>
                </a:lnTo>
                <a:lnTo>
                  <a:pt x="1677" y="2789"/>
                </a:lnTo>
                <a:lnTo>
                  <a:pt x="1671" y="2761"/>
                </a:lnTo>
                <a:lnTo>
                  <a:pt x="1647" y="2742"/>
                </a:lnTo>
                <a:lnTo>
                  <a:pt x="1626" y="2748"/>
                </a:lnTo>
                <a:lnTo>
                  <a:pt x="1617" y="2763"/>
                </a:lnTo>
                <a:lnTo>
                  <a:pt x="1600" y="2764"/>
                </a:lnTo>
                <a:lnTo>
                  <a:pt x="1581" y="2742"/>
                </a:lnTo>
                <a:lnTo>
                  <a:pt x="1557" y="2740"/>
                </a:lnTo>
                <a:lnTo>
                  <a:pt x="1538" y="2746"/>
                </a:lnTo>
                <a:lnTo>
                  <a:pt x="1530" y="2732"/>
                </a:lnTo>
                <a:lnTo>
                  <a:pt x="1515" y="2741"/>
                </a:lnTo>
                <a:lnTo>
                  <a:pt x="1521" y="2773"/>
                </a:lnTo>
                <a:lnTo>
                  <a:pt x="1488" y="2772"/>
                </a:lnTo>
                <a:lnTo>
                  <a:pt x="1429" y="2785"/>
                </a:lnTo>
                <a:lnTo>
                  <a:pt x="1380" y="2784"/>
                </a:lnTo>
                <a:lnTo>
                  <a:pt x="1361" y="2814"/>
                </a:lnTo>
                <a:lnTo>
                  <a:pt x="1324" y="2822"/>
                </a:lnTo>
                <a:lnTo>
                  <a:pt x="1321" y="2831"/>
                </a:lnTo>
                <a:lnTo>
                  <a:pt x="1328" y="2840"/>
                </a:lnTo>
                <a:lnTo>
                  <a:pt x="1305" y="2841"/>
                </a:lnTo>
                <a:lnTo>
                  <a:pt x="1288" y="2857"/>
                </a:lnTo>
                <a:lnTo>
                  <a:pt x="1275" y="2847"/>
                </a:lnTo>
                <a:lnTo>
                  <a:pt x="1226" y="2860"/>
                </a:lnTo>
                <a:lnTo>
                  <a:pt x="1219" y="2860"/>
                </a:lnTo>
                <a:lnTo>
                  <a:pt x="1210" y="2840"/>
                </a:lnTo>
                <a:lnTo>
                  <a:pt x="1192" y="2827"/>
                </a:lnTo>
                <a:lnTo>
                  <a:pt x="1192" y="2808"/>
                </a:lnTo>
                <a:lnTo>
                  <a:pt x="1167" y="2815"/>
                </a:lnTo>
                <a:lnTo>
                  <a:pt x="1129" y="2798"/>
                </a:lnTo>
                <a:lnTo>
                  <a:pt x="1108" y="2808"/>
                </a:lnTo>
                <a:lnTo>
                  <a:pt x="1083" y="2802"/>
                </a:lnTo>
                <a:close/>
                <a:moveTo>
                  <a:pt x="626" y="75"/>
                </a:moveTo>
                <a:lnTo>
                  <a:pt x="596" y="75"/>
                </a:lnTo>
                <a:lnTo>
                  <a:pt x="612" y="31"/>
                </a:lnTo>
                <a:lnTo>
                  <a:pt x="620" y="56"/>
                </a:lnTo>
                <a:lnTo>
                  <a:pt x="630" y="70"/>
                </a:lnTo>
                <a:lnTo>
                  <a:pt x="626" y="75"/>
                </a:lnTo>
                <a:close/>
                <a:moveTo>
                  <a:pt x="637" y="8"/>
                </a:moveTo>
                <a:lnTo>
                  <a:pt x="630" y="17"/>
                </a:lnTo>
                <a:lnTo>
                  <a:pt x="617" y="10"/>
                </a:lnTo>
                <a:lnTo>
                  <a:pt x="628" y="0"/>
                </a:lnTo>
                <a:lnTo>
                  <a:pt x="637" y="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244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0D5E6-2BBA-B890-2C46-5EC425C3E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E066-37C1-8793-87ED-BC0639454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/>
              <a:t>Germany NUTS Maps</a:t>
            </a:r>
            <a:r>
              <a:rPr lang="en-US" altLang="zh-CN" dirty="0"/>
              <a:t>-Level 1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E1F3CCD-83C1-1683-E0B9-0F1920051E53}"/>
              </a:ext>
            </a:extLst>
          </p:cNvPr>
          <p:cNvGrpSpPr/>
          <p:nvPr/>
        </p:nvGrpSpPr>
        <p:grpSpPr>
          <a:xfrm>
            <a:off x="1259632" y="1059582"/>
            <a:ext cx="2764800" cy="3754800"/>
            <a:chOff x="2679700" y="4763"/>
            <a:chExt cx="3784600" cy="513397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BF1D911E-DA17-5A74-80A4-BC51EE5490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2288" y="776288"/>
              <a:ext cx="1962150" cy="1712913"/>
            </a:xfrm>
            <a:custGeom>
              <a:avLst/>
              <a:gdLst>
                <a:gd name="T0" fmla="*/ 658 w 1236"/>
                <a:gd name="T1" fmla="*/ 16 h 1079"/>
                <a:gd name="T2" fmla="*/ 779 w 1236"/>
                <a:gd name="T3" fmla="*/ 162 h 1079"/>
                <a:gd name="T4" fmla="*/ 888 w 1236"/>
                <a:gd name="T5" fmla="*/ 206 h 1079"/>
                <a:gd name="T6" fmla="*/ 984 w 1236"/>
                <a:gd name="T7" fmla="*/ 220 h 1079"/>
                <a:gd name="T8" fmla="*/ 1097 w 1236"/>
                <a:gd name="T9" fmla="*/ 265 h 1079"/>
                <a:gd name="T10" fmla="*/ 1171 w 1236"/>
                <a:gd name="T11" fmla="*/ 342 h 1079"/>
                <a:gd name="T12" fmla="*/ 1214 w 1236"/>
                <a:gd name="T13" fmla="*/ 391 h 1079"/>
                <a:gd name="T14" fmla="*/ 1048 w 1236"/>
                <a:gd name="T15" fmla="*/ 432 h 1079"/>
                <a:gd name="T16" fmla="*/ 1080 w 1236"/>
                <a:gd name="T17" fmla="*/ 528 h 1079"/>
                <a:gd name="T18" fmla="*/ 1102 w 1236"/>
                <a:gd name="T19" fmla="*/ 628 h 1079"/>
                <a:gd name="T20" fmla="*/ 1083 w 1236"/>
                <a:gd name="T21" fmla="*/ 762 h 1079"/>
                <a:gd name="T22" fmla="*/ 993 w 1236"/>
                <a:gd name="T23" fmla="*/ 799 h 1079"/>
                <a:gd name="T24" fmla="*/ 1017 w 1236"/>
                <a:gd name="T25" fmla="*/ 933 h 1079"/>
                <a:gd name="T26" fmla="*/ 937 w 1236"/>
                <a:gd name="T27" fmla="*/ 958 h 1079"/>
                <a:gd name="T28" fmla="*/ 785 w 1236"/>
                <a:gd name="T29" fmla="*/ 1034 h 1079"/>
                <a:gd name="T30" fmla="*/ 723 w 1236"/>
                <a:gd name="T31" fmla="*/ 1059 h 1079"/>
                <a:gd name="T32" fmla="*/ 744 w 1236"/>
                <a:gd name="T33" fmla="*/ 971 h 1079"/>
                <a:gd name="T34" fmla="*/ 751 w 1236"/>
                <a:gd name="T35" fmla="*/ 965 h 1079"/>
                <a:gd name="T36" fmla="*/ 685 w 1236"/>
                <a:gd name="T37" fmla="*/ 932 h 1079"/>
                <a:gd name="T38" fmla="*/ 689 w 1236"/>
                <a:gd name="T39" fmla="*/ 852 h 1079"/>
                <a:gd name="T40" fmla="*/ 647 w 1236"/>
                <a:gd name="T41" fmla="*/ 799 h 1079"/>
                <a:gd name="T42" fmla="*/ 585 w 1236"/>
                <a:gd name="T43" fmla="*/ 725 h 1079"/>
                <a:gd name="T44" fmla="*/ 577 w 1236"/>
                <a:gd name="T45" fmla="*/ 675 h 1079"/>
                <a:gd name="T46" fmla="*/ 612 w 1236"/>
                <a:gd name="T47" fmla="*/ 585 h 1079"/>
                <a:gd name="T48" fmla="*/ 509 w 1236"/>
                <a:gd name="T49" fmla="*/ 613 h 1079"/>
                <a:gd name="T50" fmla="*/ 434 w 1236"/>
                <a:gd name="T51" fmla="*/ 595 h 1079"/>
                <a:gd name="T52" fmla="*/ 441 w 1236"/>
                <a:gd name="T53" fmla="*/ 636 h 1079"/>
                <a:gd name="T54" fmla="*/ 394 w 1236"/>
                <a:gd name="T55" fmla="*/ 729 h 1079"/>
                <a:gd name="T56" fmla="*/ 326 w 1236"/>
                <a:gd name="T57" fmla="*/ 728 h 1079"/>
                <a:gd name="T58" fmla="*/ 318 w 1236"/>
                <a:gd name="T59" fmla="*/ 645 h 1079"/>
                <a:gd name="T60" fmla="*/ 247 w 1236"/>
                <a:gd name="T61" fmla="*/ 588 h 1079"/>
                <a:gd name="T62" fmla="*/ 97 w 1236"/>
                <a:gd name="T63" fmla="*/ 671 h 1079"/>
                <a:gd name="T64" fmla="*/ 73 w 1236"/>
                <a:gd name="T65" fmla="*/ 583 h 1079"/>
                <a:gd name="T66" fmla="*/ 5 w 1236"/>
                <a:gd name="T67" fmla="*/ 507 h 1079"/>
                <a:gd name="T68" fmla="*/ 106 w 1236"/>
                <a:gd name="T69" fmla="*/ 424 h 1079"/>
                <a:gd name="T70" fmla="*/ 152 w 1236"/>
                <a:gd name="T71" fmla="*/ 232 h 1079"/>
                <a:gd name="T72" fmla="*/ 106 w 1236"/>
                <a:gd name="T73" fmla="*/ 141 h 1079"/>
                <a:gd name="T74" fmla="*/ 138 w 1236"/>
                <a:gd name="T75" fmla="*/ 96 h 1079"/>
                <a:gd name="T76" fmla="*/ 246 w 1236"/>
                <a:gd name="T77" fmla="*/ 77 h 1079"/>
                <a:gd name="T78" fmla="*/ 364 w 1236"/>
                <a:gd name="T79" fmla="*/ 100 h 1079"/>
                <a:gd name="T80" fmla="*/ 363 w 1236"/>
                <a:gd name="T81" fmla="*/ 175 h 1079"/>
                <a:gd name="T82" fmla="*/ 416 w 1236"/>
                <a:gd name="T83" fmla="*/ 157 h 1079"/>
                <a:gd name="T84" fmla="*/ 463 w 1236"/>
                <a:gd name="T85" fmla="*/ 171 h 1079"/>
                <a:gd name="T86" fmla="*/ 471 w 1236"/>
                <a:gd name="T87" fmla="*/ 116 h 1079"/>
                <a:gd name="T88" fmla="*/ 512 w 1236"/>
                <a:gd name="T89" fmla="*/ 0 h 1079"/>
                <a:gd name="T90" fmla="*/ 577 w 1236"/>
                <a:gd name="T91" fmla="*/ 352 h 1079"/>
                <a:gd name="T92" fmla="*/ 491 w 1236"/>
                <a:gd name="T93" fmla="*/ 299 h 1079"/>
                <a:gd name="T94" fmla="*/ 26 w 1236"/>
                <a:gd name="T95" fmla="*/ 118 h 1079"/>
                <a:gd name="T96" fmla="*/ 79 w 1236"/>
                <a:gd name="T97" fmla="*/ 86 h 1079"/>
                <a:gd name="T98" fmla="*/ 79 w 1236"/>
                <a:gd name="T99" fmla="*/ 86 h 1079"/>
                <a:gd name="T100" fmla="*/ 151 w 1236"/>
                <a:gd name="T101" fmla="*/ 53 h 1079"/>
                <a:gd name="T102" fmla="*/ 208 w 1236"/>
                <a:gd name="T103" fmla="*/ 54 h 1079"/>
                <a:gd name="T104" fmla="*/ 272 w 1236"/>
                <a:gd name="T105" fmla="*/ 52 h 1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36" h="1079">
                  <a:moveTo>
                    <a:pt x="543" y="23"/>
                  </a:moveTo>
                  <a:lnTo>
                    <a:pt x="597" y="27"/>
                  </a:lnTo>
                  <a:lnTo>
                    <a:pt x="615" y="12"/>
                  </a:lnTo>
                  <a:lnTo>
                    <a:pt x="658" y="16"/>
                  </a:lnTo>
                  <a:lnTo>
                    <a:pt x="726" y="120"/>
                  </a:lnTo>
                  <a:lnTo>
                    <a:pt x="734" y="124"/>
                  </a:lnTo>
                  <a:lnTo>
                    <a:pt x="780" y="145"/>
                  </a:lnTo>
                  <a:lnTo>
                    <a:pt x="779" y="162"/>
                  </a:lnTo>
                  <a:lnTo>
                    <a:pt x="800" y="189"/>
                  </a:lnTo>
                  <a:lnTo>
                    <a:pt x="819" y="195"/>
                  </a:lnTo>
                  <a:lnTo>
                    <a:pt x="851" y="183"/>
                  </a:lnTo>
                  <a:lnTo>
                    <a:pt x="888" y="206"/>
                  </a:lnTo>
                  <a:lnTo>
                    <a:pt x="913" y="191"/>
                  </a:lnTo>
                  <a:lnTo>
                    <a:pt x="921" y="195"/>
                  </a:lnTo>
                  <a:lnTo>
                    <a:pt x="952" y="211"/>
                  </a:lnTo>
                  <a:lnTo>
                    <a:pt x="984" y="220"/>
                  </a:lnTo>
                  <a:lnTo>
                    <a:pt x="1010" y="219"/>
                  </a:lnTo>
                  <a:lnTo>
                    <a:pt x="1040" y="241"/>
                  </a:lnTo>
                  <a:lnTo>
                    <a:pt x="1075" y="229"/>
                  </a:lnTo>
                  <a:lnTo>
                    <a:pt x="1097" y="265"/>
                  </a:lnTo>
                  <a:lnTo>
                    <a:pt x="1130" y="294"/>
                  </a:lnTo>
                  <a:lnTo>
                    <a:pt x="1129" y="304"/>
                  </a:lnTo>
                  <a:lnTo>
                    <a:pt x="1152" y="319"/>
                  </a:lnTo>
                  <a:lnTo>
                    <a:pt x="1171" y="342"/>
                  </a:lnTo>
                  <a:lnTo>
                    <a:pt x="1198" y="337"/>
                  </a:lnTo>
                  <a:lnTo>
                    <a:pt x="1236" y="353"/>
                  </a:lnTo>
                  <a:lnTo>
                    <a:pt x="1215" y="369"/>
                  </a:lnTo>
                  <a:lnTo>
                    <a:pt x="1214" y="391"/>
                  </a:lnTo>
                  <a:lnTo>
                    <a:pt x="1163" y="419"/>
                  </a:lnTo>
                  <a:lnTo>
                    <a:pt x="1096" y="408"/>
                  </a:lnTo>
                  <a:lnTo>
                    <a:pt x="1072" y="428"/>
                  </a:lnTo>
                  <a:lnTo>
                    <a:pt x="1048" y="432"/>
                  </a:lnTo>
                  <a:lnTo>
                    <a:pt x="1030" y="437"/>
                  </a:lnTo>
                  <a:lnTo>
                    <a:pt x="1026" y="454"/>
                  </a:lnTo>
                  <a:lnTo>
                    <a:pt x="1065" y="524"/>
                  </a:lnTo>
                  <a:lnTo>
                    <a:pt x="1080" y="528"/>
                  </a:lnTo>
                  <a:lnTo>
                    <a:pt x="1077" y="554"/>
                  </a:lnTo>
                  <a:lnTo>
                    <a:pt x="1090" y="579"/>
                  </a:lnTo>
                  <a:lnTo>
                    <a:pt x="1073" y="588"/>
                  </a:lnTo>
                  <a:lnTo>
                    <a:pt x="1102" y="628"/>
                  </a:lnTo>
                  <a:lnTo>
                    <a:pt x="1094" y="648"/>
                  </a:lnTo>
                  <a:lnTo>
                    <a:pt x="1106" y="684"/>
                  </a:lnTo>
                  <a:lnTo>
                    <a:pt x="1102" y="719"/>
                  </a:lnTo>
                  <a:lnTo>
                    <a:pt x="1083" y="762"/>
                  </a:lnTo>
                  <a:lnTo>
                    <a:pt x="1040" y="766"/>
                  </a:lnTo>
                  <a:lnTo>
                    <a:pt x="1009" y="767"/>
                  </a:lnTo>
                  <a:lnTo>
                    <a:pt x="980" y="784"/>
                  </a:lnTo>
                  <a:lnTo>
                    <a:pt x="993" y="799"/>
                  </a:lnTo>
                  <a:lnTo>
                    <a:pt x="1000" y="831"/>
                  </a:lnTo>
                  <a:lnTo>
                    <a:pt x="987" y="853"/>
                  </a:lnTo>
                  <a:lnTo>
                    <a:pt x="987" y="873"/>
                  </a:lnTo>
                  <a:lnTo>
                    <a:pt x="1017" y="933"/>
                  </a:lnTo>
                  <a:lnTo>
                    <a:pt x="1012" y="936"/>
                  </a:lnTo>
                  <a:lnTo>
                    <a:pt x="1002" y="965"/>
                  </a:lnTo>
                  <a:lnTo>
                    <a:pt x="963" y="962"/>
                  </a:lnTo>
                  <a:lnTo>
                    <a:pt x="937" y="958"/>
                  </a:lnTo>
                  <a:lnTo>
                    <a:pt x="913" y="995"/>
                  </a:lnTo>
                  <a:lnTo>
                    <a:pt x="817" y="1046"/>
                  </a:lnTo>
                  <a:lnTo>
                    <a:pt x="810" y="1030"/>
                  </a:lnTo>
                  <a:lnTo>
                    <a:pt x="785" y="1034"/>
                  </a:lnTo>
                  <a:lnTo>
                    <a:pt x="763" y="1050"/>
                  </a:lnTo>
                  <a:lnTo>
                    <a:pt x="775" y="1067"/>
                  </a:lnTo>
                  <a:lnTo>
                    <a:pt x="767" y="1079"/>
                  </a:lnTo>
                  <a:lnTo>
                    <a:pt x="723" y="1059"/>
                  </a:lnTo>
                  <a:lnTo>
                    <a:pt x="721" y="1055"/>
                  </a:lnTo>
                  <a:lnTo>
                    <a:pt x="742" y="1025"/>
                  </a:lnTo>
                  <a:lnTo>
                    <a:pt x="733" y="987"/>
                  </a:lnTo>
                  <a:lnTo>
                    <a:pt x="744" y="971"/>
                  </a:lnTo>
                  <a:lnTo>
                    <a:pt x="740" y="965"/>
                  </a:lnTo>
                  <a:lnTo>
                    <a:pt x="740" y="961"/>
                  </a:lnTo>
                  <a:lnTo>
                    <a:pt x="743" y="961"/>
                  </a:lnTo>
                  <a:lnTo>
                    <a:pt x="751" y="965"/>
                  </a:lnTo>
                  <a:lnTo>
                    <a:pt x="755" y="961"/>
                  </a:lnTo>
                  <a:lnTo>
                    <a:pt x="738" y="940"/>
                  </a:lnTo>
                  <a:lnTo>
                    <a:pt x="692" y="930"/>
                  </a:lnTo>
                  <a:lnTo>
                    <a:pt x="685" y="932"/>
                  </a:lnTo>
                  <a:lnTo>
                    <a:pt x="679" y="929"/>
                  </a:lnTo>
                  <a:lnTo>
                    <a:pt x="679" y="892"/>
                  </a:lnTo>
                  <a:lnTo>
                    <a:pt x="690" y="873"/>
                  </a:lnTo>
                  <a:lnTo>
                    <a:pt x="689" y="852"/>
                  </a:lnTo>
                  <a:lnTo>
                    <a:pt x="662" y="846"/>
                  </a:lnTo>
                  <a:lnTo>
                    <a:pt x="665" y="832"/>
                  </a:lnTo>
                  <a:lnTo>
                    <a:pt x="659" y="817"/>
                  </a:lnTo>
                  <a:lnTo>
                    <a:pt x="647" y="799"/>
                  </a:lnTo>
                  <a:lnTo>
                    <a:pt x="630" y="798"/>
                  </a:lnTo>
                  <a:lnTo>
                    <a:pt x="619" y="744"/>
                  </a:lnTo>
                  <a:lnTo>
                    <a:pt x="615" y="732"/>
                  </a:lnTo>
                  <a:lnTo>
                    <a:pt x="585" y="725"/>
                  </a:lnTo>
                  <a:lnTo>
                    <a:pt x="580" y="707"/>
                  </a:lnTo>
                  <a:lnTo>
                    <a:pt x="590" y="707"/>
                  </a:lnTo>
                  <a:lnTo>
                    <a:pt x="594" y="694"/>
                  </a:lnTo>
                  <a:lnTo>
                    <a:pt x="577" y="675"/>
                  </a:lnTo>
                  <a:lnTo>
                    <a:pt x="581" y="654"/>
                  </a:lnTo>
                  <a:lnTo>
                    <a:pt x="602" y="628"/>
                  </a:lnTo>
                  <a:lnTo>
                    <a:pt x="614" y="613"/>
                  </a:lnTo>
                  <a:lnTo>
                    <a:pt x="612" y="585"/>
                  </a:lnTo>
                  <a:lnTo>
                    <a:pt x="601" y="579"/>
                  </a:lnTo>
                  <a:lnTo>
                    <a:pt x="567" y="615"/>
                  </a:lnTo>
                  <a:lnTo>
                    <a:pt x="515" y="620"/>
                  </a:lnTo>
                  <a:lnTo>
                    <a:pt x="509" y="613"/>
                  </a:lnTo>
                  <a:lnTo>
                    <a:pt x="508" y="577"/>
                  </a:lnTo>
                  <a:lnTo>
                    <a:pt x="491" y="566"/>
                  </a:lnTo>
                  <a:lnTo>
                    <a:pt x="455" y="573"/>
                  </a:lnTo>
                  <a:lnTo>
                    <a:pt x="434" y="595"/>
                  </a:lnTo>
                  <a:lnTo>
                    <a:pt x="404" y="592"/>
                  </a:lnTo>
                  <a:lnTo>
                    <a:pt x="413" y="613"/>
                  </a:lnTo>
                  <a:lnTo>
                    <a:pt x="426" y="625"/>
                  </a:lnTo>
                  <a:lnTo>
                    <a:pt x="441" y="636"/>
                  </a:lnTo>
                  <a:lnTo>
                    <a:pt x="446" y="671"/>
                  </a:lnTo>
                  <a:lnTo>
                    <a:pt x="451" y="708"/>
                  </a:lnTo>
                  <a:lnTo>
                    <a:pt x="430" y="734"/>
                  </a:lnTo>
                  <a:lnTo>
                    <a:pt x="394" y="729"/>
                  </a:lnTo>
                  <a:lnTo>
                    <a:pt x="350" y="757"/>
                  </a:lnTo>
                  <a:lnTo>
                    <a:pt x="316" y="762"/>
                  </a:lnTo>
                  <a:lnTo>
                    <a:pt x="296" y="744"/>
                  </a:lnTo>
                  <a:lnTo>
                    <a:pt x="326" y="728"/>
                  </a:lnTo>
                  <a:lnTo>
                    <a:pt x="325" y="709"/>
                  </a:lnTo>
                  <a:lnTo>
                    <a:pt x="304" y="694"/>
                  </a:lnTo>
                  <a:lnTo>
                    <a:pt x="316" y="666"/>
                  </a:lnTo>
                  <a:lnTo>
                    <a:pt x="318" y="645"/>
                  </a:lnTo>
                  <a:lnTo>
                    <a:pt x="308" y="625"/>
                  </a:lnTo>
                  <a:lnTo>
                    <a:pt x="292" y="621"/>
                  </a:lnTo>
                  <a:lnTo>
                    <a:pt x="264" y="615"/>
                  </a:lnTo>
                  <a:lnTo>
                    <a:pt x="247" y="588"/>
                  </a:lnTo>
                  <a:lnTo>
                    <a:pt x="230" y="581"/>
                  </a:lnTo>
                  <a:lnTo>
                    <a:pt x="217" y="619"/>
                  </a:lnTo>
                  <a:lnTo>
                    <a:pt x="154" y="657"/>
                  </a:lnTo>
                  <a:lnTo>
                    <a:pt x="97" y="671"/>
                  </a:lnTo>
                  <a:lnTo>
                    <a:pt x="88" y="671"/>
                  </a:lnTo>
                  <a:lnTo>
                    <a:pt x="81" y="652"/>
                  </a:lnTo>
                  <a:lnTo>
                    <a:pt x="89" y="615"/>
                  </a:lnTo>
                  <a:lnTo>
                    <a:pt x="73" y="583"/>
                  </a:lnTo>
                  <a:lnTo>
                    <a:pt x="0" y="566"/>
                  </a:lnTo>
                  <a:lnTo>
                    <a:pt x="1" y="542"/>
                  </a:lnTo>
                  <a:lnTo>
                    <a:pt x="10" y="529"/>
                  </a:lnTo>
                  <a:lnTo>
                    <a:pt x="5" y="507"/>
                  </a:lnTo>
                  <a:lnTo>
                    <a:pt x="30" y="498"/>
                  </a:lnTo>
                  <a:lnTo>
                    <a:pt x="80" y="506"/>
                  </a:lnTo>
                  <a:lnTo>
                    <a:pt x="92" y="499"/>
                  </a:lnTo>
                  <a:lnTo>
                    <a:pt x="106" y="424"/>
                  </a:lnTo>
                  <a:lnTo>
                    <a:pt x="135" y="364"/>
                  </a:lnTo>
                  <a:lnTo>
                    <a:pt x="138" y="311"/>
                  </a:lnTo>
                  <a:lnTo>
                    <a:pt x="142" y="257"/>
                  </a:lnTo>
                  <a:lnTo>
                    <a:pt x="152" y="232"/>
                  </a:lnTo>
                  <a:lnTo>
                    <a:pt x="166" y="225"/>
                  </a:lnTo>
                  <a:lnTo>
                    <a:pt x="101" y="216"/>
                  </a:lnTo>
                  <a:lnTo>
                    <a:pt x="91" y="206"/>
                  </a:lnTo>
                  <a:lnTo>
                    <a:pt x="106" y="141"/>
                  </a:lnTo>
                  <a:lnTo>
                    <a:pt x="123" y="136"/>
                  </a:lnTo>
                  <a:lnTo>
                    <a:pt x="119" y="118"/>
                  </a:lnTo>
                  <a:lnTo>
                    <a:pt x="126" y="110"/>
                  </a:lnTo>
                  <a:lnTo>
                    <a:pt x="138" y="96"/>
                  </a:lnTo>
                  <a:lnTo>
                    <a:pt x="180" y="75"/>
                  </a:lnTo>
                  <a:lnTo>
                    <a:pt x="233" y="81"/>
                  </a:lnTo>
                  <a:lnTo>
                    <a:pt x="242" y="78"/>
                  </a:lnTo>
                  <a:lnTo>
                    <a:pt x="246" y="77"/>
                  </a:lnTo>
                  <a:lnTo>
                    <a:pt x="267" y="71"/>
                  </a:lnTo>
                  <a:lnTo>
                    <a:pt x="297" y="70"/>
                  </a:lnTo>
                  <a:lnTo>
                    <a:pt x="342" y="70"/>
                  </a:lnTo>
                  <a:lnTo>
                    <a:pt x="364" y="100"/>
                  </a:lnTo>
                  <a:lnTo>
                    <a:pt x="376" y="118"/>
                  </a:lnTo>
                  <a:lnTo>
                    <a:pt x="377" y="148"/>
                  </a:lnTo>
                  <a:lnTo>
                    <a:pt x="358" y="156"/>
                  </a:lnTo>
                  <a:lnTo>
                    <a:pt x="363" y="175"/>
                  </a:lnTo>
                  <a:lnTo>
                    <a:pt x="389" y="196"/>
                  </a:lnTo>
                  <a:lnTo>
                    <a:pt x="402" y="195"/>
                  </a:lnTo>
                  <a:lnTo>
                    <a:pt x="414" y="181"/>
                  </a:lnTo>
                  <a:lnTo>
                    <a:pt x="416" y="157"/>
                  </a:lnTo>
                  <a:lnTo>
                    <a:pt x="402" y="139"/>
                  </a:lnTo>
                  <a:lnTo>
                    <a:pt x="417" y="116"/>
                  </a:lnTo>
                  <a:lnTo>
                    <a:pt x="479" y="153"/>
                  </a:lnTo>
                  <a:lnTo>
                    <a:pt x="463" y="171"/>
                  </a:lnTo>
                  <a:lnTo>
                    <a:pt x="501" y="153"/>
                  </a:lnTo>
                  <a:lnTo>
                    <a:pt x="497" y="123"/>
                  </a:lnTo>
                  <a:lnTo>
                    <a:pt x="488" y="120"/>
                  </a:lnTo>
                  <a:lnTo>
                    <a:pt x="471" y="116"/>
                  </a:lnTo>
                  <a:lnTo>
                    <a:pt x="464" y="77"/>
                  </a:lnTo>
                  <a:lnTo>
                    <a:pt x="483" y="25"/>
                  </a:lnTo>
                  <a:lnTo>
                    <a:pt x="497" y="3"/>
                  </a:lnTo>
                  <a:lnTo>
                    <a:pt x="512" y="0"/>
                  </a:lnTo>
                  <a:lnTo>
                    <a:pt x="543" y="23"/>
                  </a:lnTo>
                  <a:close/>
                  <a:moveTo>
                    <a:pt x="514" y="350"/>
                  </a:moveTo>
                  <a:lnTo>
                    <a:pt x="564" y="365"/>
                  </a:lnTo>
                  <a:lnTo>
                    <a:pt x="577" y="352"/>
                  </a:lnTo>
                  <a:lnTo>
                    <a:pt x="576" y="327"/>
                  </a:lnTo>
                  <a:lnTo>
                    <a:pt x="583" y="317"/>
                  </a:lnTo>
                  <a:lnTo>
                    <a:pt x="458" y="273"/>
                  </a:lnTo>
                  <a:lnTo>
                    <a:pt x="491" y="299"/>
                  </a:lnTo>
                  <a:lnTo>
                    <a:pt x="500" y="324"/>
                  </a:lnTo>
                  <a:lnTo>
                    <a:pt x="514" y="350"/>
                  </a:lnTo>
                  <a:close/>
                  <a:moveTo>
                    <a:pt x="41" y="103"/>
                  </a:moveTo>
                  <a:lnTo>
                    <a:pt x="26" y="118"/>
                  </a:lnTo>
                  <a:lnTo>
                    <a:pt x="10" y="108"/>
                  </a:lnTo>
                  <a:lnTo>
                    <a:pt x="27" y="95"/>
                  </a:lnTo>
                  <a:lnTo>
                    <a:pt x="41" y="103"/>
                  </a:lnTo>
                  <a:close/>
                  <a:moveTo>
                    <a:pt x="79" y="86"/>
                  </a:moveTo>
                  <a:lnTo>
                    <a:pt x="69" y="100"/>
                  </a:lnTo>
                  <a:lnTo>
                    <a:pt x="58" y="87"/>
                  </a:lnTo>
                  <a:lnTo>
                    <a:pt x="71" y="78"/>
                  </a:lnTo>
                  <a:lnTo>
                    <a:pt x="79" y="86"/>
                  </a:lnTo>
                  <a:close/>
                  <a:moveTo>
                    <a:pt x="162" y="62"/>
                  </a:moveTo>
                  <a:lnTo>
                    <a:pt x="151" y="71"/>
                  </a:lnTo>
                  <a:lnTo>
                    <a:pt x="139" y="62"/>
                  </a:lnTo>
                  <a:lnTo>
                    <a:pt x="151" y="53"/>
                  </a:lnTo>
                  <a:lnTo>
                    <a:pt x="162" y="62"/>
                  </a:lnTo>
                  <a:close/>
                  <a:moveTo>
                    <a:pt x="231" y="48"/>
                  </a:moveTo>
                  <a:lnTo>
                    <a:pt x="219" y="61"/>
                  </a:lnTo>
                  <a:lnTo>
                    <a:pt x="208" y="54"/>
                  </a:lnTo>
                  <a:lnTo>
                    <a:pt x="219" y="44"/>
                  </a:lnTo>
                  <a:lnTo>
                    <a:pt x="231" y="48"/>
                  </a:lnTo>
                  <a:close/>
                  <a:moveTo>
                    <a:pt x="283" y="44"/>
                  </a:moveTo>
                  <a:lnTo>
                    <a:pt x="272" y="52"/>
                  </a:lnTo>
                  <a:lnTo>
                    <a:pt x="262" y="44"/>
                  </a:lnTo>
                  <a:lnTo>
                    <a:pt x="272" y="35"/>
                  </a:lnTo>
                  <a:lnTo>
                    <a:pt x="283" y="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D0D224A8-B5F7-03DC-BA45-D4E9D4077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700" y="1674813"/>
              <a:ext cx="1481138" cy="1417638"/>
            </a:xfrm>
            <a:custGeom>
              <a:avLst/>
              <a:gdLst>
                <a:gd name="T0" fmla="*/ 756 w 933"/>
                <a:gd name="T1" fmla="*/ 54 h 893"/>
                <a:gd name="T2" fmla="*/ 853 w 933"/>
                <a:gd name="T3" fmla="*/ 19 h 893"/>
                <a:gd name="T4" fmla="*/ 822 w 933"/>
                <a:gd name="T5" fmla="*/ 88 h 893"/>
                <a:gd name="T6" fmla="*/ 831 w 933"/>
                <a:gd name="T7" fmla="*/ 141 h 893"/>
                <a:gd name="T8" fmla="*/ 856 w 933"/>
                <a:gd name="T9" fmla="*/ 166 h 893"/>
                <a:gd name="T10" fmla="*/ 888 w 933"/>
                <a:gd name="T11" fmla="*/ 233 h 893"/>
                <a:gd name="T12" fmla="*/ 903 w 933"/>
                <a:gd name="T13" fmla="*/ 280 h 893"/>
                <a:gd name="T14" fmla="*/ 920 w 933"/>
                <a:gd name="T15" fmla="*/ 326 h 893"/>
                <a:gd name="T16" fmla="*/ 933 w 933"/>
                <a:gd name="T17" fmla="*/ 364 h 893"/>
                <a:gd name="T18" fmla="*/ 858 w 933"/>
                <a:gd name="T19" fmla="*/ 451 h 893"/>
                <a:gd name="T20" fmla="*/ 810 w 933"/>
                <a:gd name="T21" fmla="*/ 424 h 893"/>
                <a:gd name="T22" fmla="*/ 738 w 933"/>
                <a:gd name="T23" fmla="*/ 479 h 893"/>
                <a:gd name="T24" fmla="*/ 743 w 933"/>
                <a:gd name="T25" fmla="*/ 522 h 893"/>
                <a:gd name="T26" fmla="*/ 699 w 933"/>
                <a:gd name="T27" fmla="*/ 589 h 893"/>
                <a:gd name="T28" fmla="*/ 678 w 933"/>
                <a:gd name="T29" fmla="*/ 645 h 893"/>
                <a:gd name="T30" fmla="*/ 589 w 933"/>
                <a:gd name="T31" fmla="*/ 714 h 893"/>
                <a:gd name="T32" fmla="*/ 560 w 933"/>
                <a:gd name="T33" fmla="*/ 754 h 893"/>
                <a:gd name="T34" fmla="*/ 513 w 933"/>
                <a:gd name="T35" fmla="*/ 658 h 893"/>
                <a:gd name="T36" fmla="*/ 462 w 933"/>
                <a:gd name="T37" fmla="*/ 700 h 893"/>
                <a:gd name="T38" fmla="*/ 387 w 933"/>
                <a:gd name="T39" fmla="*/ 743 h 893"/>
                <a:gd name="T40" fmla="*/ 264 w 933"/>
                <a:gd name="T41" fmla="*/ 803 h 893"/>
                <a:gd name="T42" fmla="*/ 228 w 933"/>
                <a:gd name="T43" fmla="*/ 881 h 893"/>
                <a:gd name="T44" fmla="*/ 122 w 933"/>
                <a:gd name="T45" fmla="*/ 893 h 893"/>
                <a:gd name="T46" fmla="*/ 101 w 933"/>
                <a:gd name="T47" fmla="*/ 820 h 893"/>
                <a:gd name="T48" fmla="*/ 89 w 933"/>
                <a:gd name="T49" fmla="*/ 767 h 893"/>
                <a:gd name="T50" fmla="*/ 49 w 933"/>
                <a:gd name="T51" fmla="*/ 659 h 893"/>
                <a:gd name="T52" fmla="*/ 34 w 933"/>
                <a:gd name="T53" fmla="*/ 617 h 893"/>
                <a:gd name="T54" fmla="*/ 5 w 933"/>
                <a:gd name="T55" fmla="*/ 582 h 893"/>
                <a:gd name="T56" fmla="*/ 58 w 933"/>
                <a:gd name="T57" fmla="*/ 533 h 893"/>
                <a:gd name="T58" fmla="*/ 96 w 933"/>
                <a:gd name="T59" fmla="*/ 395 h 893"/>
                <a:gd name="T60" fmla="*/ 36 w 933"/>
                <a:gd name="T61" fmla="*/ 296 h 893"/>
                <a:gd name="T62" fmla="*/ 66 w 933"/>
                <a:gd name="T63" fmla="*/ 251 h 893"/>
                <a:gd name="T64" fmla="*/ 95 w 933"/>
                <a:gd name="T65" fmla="*/ 237 h 893"/>
                <a:gd name="T66" fmla="*/ 249 w 933"/>
                <a:gd name="T67" fmla="*/ 236 h 893"/>
                <a:gd name="T68" fmla="*/ 250 w 933"/>
                <a:gd name="T69" fmla="*/ 153 h 893"/>
                <a:gd name="T70" fmla="*/ 329 w 933"/>
                <a:gd name="T71" fmla="*/ 105 h 893"/>
                <a:gd name="T72" fmla="*/ 458 w 933"/>
                <a:gd name="T73" fmla="*/ 53 h 893"/>
                <a:gd name="T74" fmla="*/ 505 w 933"/>
                <a:gd name="T75" fmla="*/ 49 h 893"/>
                <a:gd name="T76" fmla="*/ 559 w 933"/>
                <a:gd name="T77" fmla="*/ 79 h 893"/>
                <a:gd name="T78" fmla="*/ 566 w 933"/>
                <a:gd name="T79" fmla="*/ 143 h 893"/>
                <a:gd name="T80" fmla="*/ 557 w 933"/>
                <a:gd name="T81" fmla="*/ 196 h 893"/>
                <a:gd name="T82" fmla="*/ 671 w 933"/>
                <a:gd name="T83" fmla="*/ 168 h 893"/>
                <a:gd name="T84" fmla="*/ 682 w 933"/>
                <a:gd name="T85" fmla="*/ 70 h 893"/>
                <a:gd name="T86" fmla="*/ 645 w 933"/>
                <a:gd name="T87" fmla="*/ 26 h 893"/>
                <a:gd name="T88" fmla="*/ 732 w 933"/>
                <a:gd name="T89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33" h="893">
                  <a:moveTo>
                    <a:pt x="749" y="11"/>
                  </a:moveTo>
                  <a:lnTo>
                    <a:pt x="750" y="47"/>
                  </a:lnTo>
                  <a:lnTo>
                    <a:pt x="756" y="54"/>
                  </a:lnTo>
                  <a:lnTo>
                    <a:pt x="808" y="49"/>
                  </a:lnTo>
                  <a:lnTo>
                    <a:pt x="842" y="13"/>
                  </a:lnTo>
                  <a:lnTo>
                    <a:pt x="853" y="19"/>
                  </a:lnTo>
                  <a:lnTo>
                    <a:pt x="855" y="47"/>
                  </a:lnTo>
                  <a:lnTo>
                    <a:pt x="843" y="62"/>
                  </a:lnTo>
                  <a:lnTo>
                    <a:pt x="822" y="88"/>
                  </a:lnTo>
                  <a:lnTo>
                    <a:pt x="818" y="109"/>
                  </a:lnTo>
                  <a:lnTo>
                    <a:pt x="835" y="128"/>
                  </a:lnTo>
                  <a:lnTo>
                    <a:pt x="831" y="141"/>
                  </a:lnTo>
                  <a:lnTo>
                    <a:pt x="821" y="141"/>
                  </a:lnTo>
                  <a:lnTo>
                    <a:pt x="826" y="159"/>
                  </a:lnTo>
                  <a:lnTo>
                    <a:pt x="856" y="166"/>
                  </a:lnTo>
                  <a:lnTo>
                    <a:pt x="860" y="178"/>
                  </a:lnTo>
                  <a:lnTo>
                    <a:pt x="871" y="232"/>
                  </a:lnTo>
                  <a:lnTo>
                    <a:pt x="888" y="233"/>
                  </a:lnTo>
                  <a:lnTo>
                    <a:pt x="900" y="251"/>
                  </a:lnTo>
                  <a:lnTo>
                    <a:pt x="906" y="266"/>
                  </a:lnTo>
                  <a:lnTo>
                    <a:pt x="903" y="280"/>
                  </a:lnTo>
                  <a:lnTo>
                    <a:pt x="930" y="286"/>
                  </a:lnTo>
                  <a:lnTo>
                    <a:pt x="931" y="307"/>
                  </a:lnTo>
                  <a:lnTo>
                    <a:pt x="920" y="326"/>
                  </a:lnTo>
                  <a:lnTo>
                    <a:pt x="920" y="363"/>
                  </a:lnTo>
                  <a:lnTo>
                    <a:pt x="926" y="366"/>
                  </a:lnTo>
                  <a:lnTo>
                    <a:pt x="933" y="364"/>
                  </a:lnTo>
                  <a:lnTo>
                    <a:pt x="913" y="380"/>
                  </a:lnTo>
                  <a:lnTo>
                    <a:pt x="897" y="418"/>
                  </a:lnTo>
                  <a:lnTo>
                    <a:pt x="858" y="451"/>
                  </a:lnTo>
                  <a:lnTo>
                    <a:pt x="843" y="446"/>
                  </a:lnTo>
                  <a:lnTo>
                    <a:pt x="831" y="424"/>
                  </a:lnTo>
                  <a:lnTo>
                    <a:pt x="810" y="424"/>
                  </a:lnTo>
                  <a:lnTo>
                    <a:pt x="793" y="434"/>
                  </a:lnTo>
                  <a:lnTo>
                    <a:pt x="800" y="468"/>
                  </a:lnTo>
                  <a:lnTo>
                    <a:pt x="738" y="479"/>
                  </a:lnTo>
                  <a:lnTo>
                    <a:pt x="707" y="511"/>
                  </a:lnTo>
                  <a:lnTo>
                    <a:pt x="710" y="525"/>
                  </a:lnTo>
                  <a:lnTo>
                    <a:pt x="743" y="522"/>
                  </a:lnTo>
                  <a:lnTo>
                    <a:pt x="751" y="554"/>
                  </a:lnTo>
                  <a:lnTo>
                    <a:pt x="732" y="588"/>
                  </a:lnTo>
                  <a:lnTo>
                    <a:pt x="699" y="589"/>
                  </a:lnTo>
                  <a:lnTo>
                    <a:pt x="689" y="599"/>
                  </a:lnTo>
                  <a:lnTo>
                    <a:pt x="691" y="624"/>
                  </a:lnTo>
                  <a:lnTo>
                    <a:pt x="678" y="645"/>
                  </a:lnTo>
                  <a:lnTo>
                    <a:pt x="645" y="688"/>
                  </a:lnTo>
                  <a:lnTo>
                    <a:pt x="621" y="683"/>
                  </a:lnTo>
                  <a:lnTo>
                    <a:pt x="589" y="714"/>
                  </a:lnTo>
                  <a:lnTo>
                    <a:pt x="592" y="741"/>
                  </a:lnTo>
                  <a:lnTo>
                    <a:pt x="583" y="759"/>
                  </a:lnTo>
                  <a:lnTo>
                    <a:pt x="560" y="754"/>
                  </a:lnTo>
                  <a:lnTo>
                    <a:pt x="542" y="699"/>
                  </a:lnTo>
                  <a:lnTo>
                    <a:pt x="510" y="675"/>
                  </a:lnTo>
                  <a:lnTo>
                    <a:pt x="513" y="658"/>
                  </a:lnTo>
                  <a:lnTo>
                    <a:pt x="497" y="651"/>
                  </a:lnTo>
                  <a:lnTo>
                    <a:pt x="485" y="687"/>
                  </a:lnTo>
                  <a:lnTo>
                    <a:pt x="462" y="700"/>
                  </a:lnTo>
                  <a:lnTo>
                    <a:pt x="460" y="717"/>
                  </a:lnTo>
                  <a:lnTo>
                    <a:pt x="403" y="743"/>
                  </a:lnTo>
                  <a:lnTo>
                    <a:pt x="387" y="743"/>
                  </a:lnTo>
                  <a:lnTo>
                    <a:pt x="375" y="771"/>
                  </a:lnTo>
                  <a:lnTo>
                    <a:pt x="342" y="778"/>
                  </a:lnTo>
                  <a:lnTo>
                    <a:pt x="264" y="803"/>
                  </a:lnTo>
                  <a:lnTo>
                    <a:pt x="253" y="839"/>
                  </a:lnTo>
                  <a:lnTo>
                    <a:pt x="224" y="834"/>
                  </a:lnTo>
                  <a:lnTo>
                    <a:pt x="228" y="881"/>
                  </a:lnTo>
                  <a:lnTo>
                    <a:pt x="130" y="876"/>
                  </a:lnTo>
                  <a:lnTo>
                    <a:pt x="129" y="893"/>
                  </a:lnTo>
                  <a:lnTo>
                    <a:pt x="122" y="893"/>
                  </a:lnTo>
                  <a:lnTo>
                    <a:pt x="111" y="870"/>
                  </a:lnTo>
                  <a:lnTo>
                    <a:pt x="114" y="841"/>
                  </a:lnTo>
                  <a:lnTo>
                    <a:pt x="101" y="820"/>
                  </a:lnTo>
                  <a:lnTo>
                    <a:pt x="70" y="808"/>
                  </a:lnTo>
                  <a:lnTo>
                    <a:pt x="70" y="789"/>
                  </a:lnTo>
                  <a:lnTo>
                    <a:pt x="89" y="767"/>
                  </a:lnTo>
                  <a:lnTo>
                    <a:pt x="30" y="709"/>
                  </a:lnTo>
                  <a:lnTo>
                    <a:pt x="33" y="678"/>
                  </a:lnTo>
                  <a:lnTo>
                    <a:pt x="49" y="659"/>
                  </a:lnTo>
                  <a:lnTo>
                    <a:pt x="51" y="645"/>
                  </a:lnTo>
                  <a:lnTo>
                    <a:pt x="36" y="634"/>
                  </a:lnTo>
                  <a:lnTo>
                    <a:pt x="34" y="617"/>
                  </a:lnTo>
                  <a:lnTo>
                    <a:pt x="9" y="613"/>
                  </a:lnTo>
                  <a:lnTo>
                    <a:pt x="0" y="591"/>
                  </a:lnTo>
                  <a:lnTo>
                    <a:pt x="5" y="582"/>
                  </a:lnTo>
                  <a:lnTo>
                    <a:pt x="21" y="585"/>
                  </a:lnTo>
                  <a:lnTo>
                    <a:pt x="80" y="533"/>
                  </a:lnTo>
                  <a:lnTo>
                    <a:pt x="58" y="533"/>
                  </a:lnTo>
                  <a:lnTo>
                    <a:pt x="55" y="508"/>
                  </a:lnTo>
                  <a:lnTo>
                    <a:pt x="97" y="458"/>
                  </a:lnTo>
                  <a:lnTo>
                    <a:pt x="96" y="395"/>
                  </a:lnTo>
                  <a:lnTo>
                    <a:pt x="71" y="359"/>
                  </a:lnTo>
                  <a:lnTo>
                    <a:pt x="71" y="337"/>
                  </a:lnTo>
                  <a:lnTo>
                    <a:pt x="36" y="296"/>
                  </a:lnTo>
                  <a:lnTo>
                    <a:pt x="42" y="287"/>
                  </a:lnTo>
                  <a:lnTo>
                    <a:pt x="39" y="263"/>
                  </a:lnTo>
                  <a:lnTo>
                    <a:pt x="66" y="251"/>
                  </a:lnTo>
                  <a:lnTo>
                    <a:pt x="89" y="259"/>
                  </a:lnTo>
                  <a:lnTo>
                    <a:pt x="88" y="238"/>
                  </a:lnTo>
                  <a:lnTo>
                    <a:pt x="95" y="237"/>
                  </a:lnTo>
                  <a:lnTo>
                    <a:pt x="154" y="268"/>
                  </a:lnTo>
                  <a:lnTo>
                    <a:pt x="158" y="257"/>
                  </a:lnTo>
                  <a:lnTo>
                    <a:pt x="249" y="236"/>
                  </a:lnTo>
                  <a:lnTo>
                    <a:pt x="262" y="207"/>
                  </a:lnTo>
                  <a:lnTo>
                    <a:pt x="232" y="180"/>
                  </a:lnTo>
                  <a:lnTo>
                    <a:pt x="250" y="153"/>
                  </a:lnTo>
                  <a:lnTo>
                    <a:pt x="274" y="151"/>
                  </a:lnTo>
                  <a:lnTo>
                    <a:pt x="310" y="112"/>
                  </a:lnTo>
                  <a:lnTo>
                    <a:pt x="329" y="105"/>
                  </a:lnTo>
                  <a:lnTo>
                    <a:pt x="338" y="105"/>
                  </a:lnTo>
                  <a:lnTo>
                    <a:pt x="395" y="91"/>
                  </a:lnTo>
                  <a:lnTo>
                    <a:pt x="458" y="53"/>
                  </a:lnTo>
                  <a:lnTo>
                    <a:pt x="471" y="15"/>
                  </a:lnTo>
                  <a:lnTo>
                    <a:pt x="488" y="22"/>
                  </a:lnTo>
                  <a:lnTo>
                    <a:pt x="505" y="49"/>
                  </a:lnTo>
                  <a:lnTo>
                    <a:pt x="533" y="55"/>
                  </a:lnTo>
                  <a:lnTo>
                    <a:pt x="549" y="59"/>
                  </a:lnTo>
                  <a:lnTo>
                    <a:pt x="559" y="79"/>
                  </a:lnTo>
                  <a:lnTo>
                    <a:pt x="557" y="100"/>
                  </a:lnTo>
                  <a:lnTo>
                    <a:pt x="545" y="128"/>
                  </a:lnTo>
                  <a:lnTo>
                    <a:pt x="566" y="143"/>
                  </a:lnTo>
                  <a:lnTo>
                    <a:pt x="567" y="162"/>
                  </a:lnTo>
                  <a:lnTo>
                    <a:pt x="537" y="178"/>
                  </a:lnTo>
                  <a:lnTo>
                    <a:pt x="557" y="196"/>
                  </a:lnTo>
                  <a:lnTo>
                    <a:pt x="591" y="191"/>
                  </a:lnTo>
                  <a:lnTo>
                    <a:pt x="635" y="163"/>
                  </a:lnTo>
                  <a:lnTo>
                    <a:pt x="671" y="168"/>
                  </a:lnTo>
                  <a:lnTo>
                    <a:pt x="692" y="142"/>
                  </a:lnTo>
                  <a:lnTo>
                    <a:pt x="687" y="105"/>
                  </a:lnTo>
                  <a:lnTo>
                    <a:pt x="682" y="70"/>
                  </a:lnTo>
                  <a:lnTo>
                    <a:pt x="667" y="59"/>
                  </a:lnTo>
                  <a:lnTo>
                    <a:pt x="654" y="47"/>
                  </a:lnTo>
                  <a:lnTo>
                    <a:pt x="645" y="26"/>
                  </a:lnTo>
                  <a:lnTo>
                    <a:pt x="675" y="29"/>
                  </a:lnTo>
                  <a:lnTo>
                    <a:pt x="696" y="7"/>
                  </a:lnTo>
                  <a:lnTo>
                    <a:pt x="732" y="0"/>
                  </a:lnTo>
                  <a:lnTo>
                    <a:pt x="749" y="11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1E9950DA-737F-F59F-35BE-FE3F0E072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75" y="2708275"/>
              <a:ext cx="996950" cy="1303338"/>
            </a:xfrm>
            <a:custGeom>
              <a:avLst/>
              <a:gdLst>
                <a:gd name="T0" fmla="*/ 537 w 628"/>
                <a:gd name="T1" fmla="*/ 167 h 821"/>
                <a:gd name="T2" fmla="*/ 505 w 628"/>
                <a:gd name="T3" fmla="*/ 175 h 821"/>
                <a:gd name="T4" fmla="*/ 518 w 628"/>
                <a:gd name="T5" fmla="*/ 238 h 821"/>
                <a:gd name="T6" fmla="*/ 479 w 628"/>
                <a:gd name="T7" fmla="*/ 308 h 821"/>
                <a:gd name="T8" fmla="*/ 480 w 628"/>
                <a:gd name="T9" fmla="*/ 338 h 821"/>
                <a:gd name="T10" fmla="*/ 441 w 628"/>
                <a:gd name="T11" fmla="*/ 363 h 821"/>
                <a:gd name="T12" fmla="*/ 547 w 628"/>
                <a:gd name="T13" fmla="*/ 378 h 821"/>
                <a:gd name="T14" fmla="*/ 566 w 628"/>
                <a:gd name="T15" fmla="*/ 382 h 821"/>
                <a:gd name="T16" fmla="*/ 578 w 628"/>
                <a:gd name="T17" fmla="*/ 396 h 821"/>
                <a:gd name="T18" fmla="*/ 605 w 628"/>
                <a:gd name="T19" fmla="*/ 475 h 821"/>
                <a:gd name="T20" fmla="*/ 618 w 628"/>
                <a:gd name="T21" fmla="*/ 504 h 821"/>
                <a:gd name="T22" fmla="*/ 593 w 628"/>
                <a:gd name="T23" fmla="*/ 525 h 821"/>
                <a:gd name="T24" fmla="*/ 609 w 628"/>
                <a:gd name="T25" fmla="*/ 567 h 821"/>
                <a:gd name="T26" fmla="*/ 607 w 628"/>
                <a:gd name="T27" fmla="*/ 578 h 821"/>
                <a:gd name="T28" fmla="*/ 622 w 628"/>
                <a:gd name="T29" fmla="*/ 626 h 821"/>
                <a:gd name="T30" fmla="*/ 621 w 628"/>
                <a:gd name="T31" fmla="*/ 669 h 821"/>
                <a:gd name="T32" fmla="*/ 620 w 628"/>
                <a:gd name="T33" fmla="*/ 694 h 821"/>
                <a:gd name="T34" fmla="*/ 583 w 628"/>
                <a:gd name="T35" fmla="*/ 776 h 821"/>
                <a:gd name="T36" fmla="*/ 561 w 628"/>
                <a:gd name="T37" fmla="*/ 817 h 821"/>
                <a:gd name="T38" fmla="*/ 508 w 628"/>
                <a:gd name="T39" fmla="*/ 808 h 821"/>
                <a:gd name="T40" fmla="*/ 391 w 628"/>
                <a:gd name="T41" fmla="*/ 782 h 821"/>
                <a:gd name="T42" fmla="*/ 349 w 628"/>
                <a:gd name="T43" fmla="*/ 734 h 821"/>
                <a:gd name="T44" fmla="*/ 307 w 628"/>
                <a:gd name="T45" fmla="*/ 722 h 821"/>
                <a:gd name="T46" fmla="*/ 329 w 628"/>
                <a:gd name="T47" fmla="*/ 670 h 821"/>
                <a:gd name="T48" fmla="*/ 330 w 628"/>
                <a:gd name="T49" fmla="*/ 647 h 821"/>
                <a:gd name="T50" fmla="*/ 292 w 628"/>
                <a:gd name="T51" fmla="*/ 621 h 821"/>
                <a:gd name="T52" fmla="*/ 300 w 628"/>
                <a:gd name="T53" fmla="*/ 572 h 821"/>
                <a:gd name="T54" fmla="*/ 234 w 628"/>
                <a:gd name="T55" fmla="*/ 533 h 821"/>
                <a:gd name="T56" fmla="*/ 117 w 628"/>
                <a:gd name="T57" fmla="*/ 574 h 821"/>
                <a:gd name="T58" fmla="*/ 75 w 628"/>
                <a:gd name="T59" fmla="*/ 516 h 821"/>
                <a:gd name="T60" fmla="*/ 97 w 628"/>
                <a:gd name="T61" fmla="*/ 467 h 821"/>
                <a:gd name="T62" fmla="*/ 50 w 628"/>
                <a:gd name="T63" fmla="*/ 440 h 821"/>
                <a:gd name="T64" fmla="*/ 0 w 628"/>
                <a:gd name="T65" fmla="*/ 359 h 821"/>
                <a:gd name="T66" fmla="*/ 24 w 628"/>
                <a:gd name="T67" fmla="*/ 273 h 821"/>
                <a:gd name="T68" fmla="*/ 80 w 628"/>
                <a:gd name="T69" fmla="*/ 242 h 821"/>
                <a:gd name="T70" fmla="*/ 88 w 628"/>
                <a:gd name="T71" fmla="*/ 225 h 821"/>
                <a:gd name="T72" fmla="*/ 182 w 628"/>
                <a:gd name="T73" fmla="*/ 183 h 821"/>
                <a:gd name="T74" fmla="*/ 222 w 628"/>
                <a:gd name="T75" fmla="*/ 152 h 821"/>
                <a:gd name="T76" fmla="*/ 333 w 628"/>
                <a:gd name="T77" fmla="*/ 120 h 821"/>
                <a:gd name="T78" fmla="*/ 361 w 628"/>
                <a:gd name="T79" fmla="*/ 92 h 821"/>
                <a:gd name="T80" fmla="*/ 420 w 628"/>
                <a:gd name="T81" fmla="*/ 49 h 821"/>
                <a:gd name="T82" fmla="*/ 455 w 628"/>
                <a:gd name="T83" fmla="*/ 0 h 821"/>
                <a:gd name="T84" fmla="*/ 468 w 628"/>
                <a:gd name="T85" fmla="*/ 24 h 821"/>
                <a:gd name="T86" fmla="*/ 518 w 628"/>
                <a:gd name="T87" fmla="*/ 103 h 821"/>
                <a:gd name="T88" fmla="*/ 547 w 628"/>
                <a:gd name="T89" fmla="*/ 145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8" h="821">
                  <a:moveTo>
                    <a:pt x="547" y="145"/>
                  </a:moveTo>
                  <a:lnTo>
                    <a:pt x="537" y="167"/>
                  </a:lnTo>
                  <a:lnTo>
                    <a:pt x="517" y="163"/>
                  </a:lnTo>
                  <a:lnTo>
                    <a:pt x="505" y="175"/>
                  </a:lnTo>
                  <a:lnTo>
                    <a:pt x="497" y="223"/>
                  </a:lnTo>
                  <a:lnTo>
                    <a:pt x="518" y="238"/>
                  </a:lnTo>
                  <a:lnTo>
                    <a:pt x="536" y="278"/>
                  </a:lnTo>
                  <a:lnTo>
                    <a:pt x="479" y="308"/>
                  </a:lnTo>
                  <a:lnTo>
                    <a:pt x="474" y="316"/>
                  </a:lnTo>
                  <a:lnTo>
                    <a:pt x="480" y="338"/>
                  </a:lnTo>
                  <a:lnTo>
                    <a:pt x="465" y="341"/>
                  </a:lnTo>
                  <a:lnTo>
                    <a:pt x="441" y="363"/>
                  </a:lnTo>
                  <a:lnTo>
                    <a:pt x="474" y="401"/>
                  </a:lnTo>
                  <a:lnTo>
                    <a:pt x="547" y="378"/>
                  </a:lnTo>
                  <a:lnTo>
                    <a:pt x="551" y="378"/>
                  </a:lnTo>
                  <a:lnTo>
                    <a:pt x="566" y="382"/>
                  </a:lnTo>
                  <a:lnTo>
                    <a:pt x="572" y="388"/>
                  </a:lnTo>
                  <a:lnTo>
                    <a:pt x="578" y="396"/>
                  </a:lnTo>
                  <a:lnTo>
                    <a:pt x="592" y="419"/>
                  </a:lnTo>
                  <a:lnTo>
                    <a:pt x="605" y="475"/>
                  </a:lnTo>
                  <a:lnTo>
                    <a:pt x="622" y="492"/>
                  </a:lnTo>
                  <a:lnTo>
                    <a:pt x="618" y="504"/>
                  </a:lnTo>
                  <a:lnTo>
                    <a:pt x="617" y="505"/>
                  </a:lnTo>
                  <a:lnTo>
                    <a:pt x="593" y="525"/>
                  </a:lnTo>
                  <a:lnTo>
                    <a:pt x="608" y="563"/>
                  </a:lnTo>
                  <a:lnTo>
                    <a:pt x="609" y="567"/>
                  </a:lnTo>
                  <a:lnTo>
                    <a:pt x="609" y="571"/>
                  </a:lnTo>
                  <a:lnTo>
                    <a:pt x="607" y="578"/>
                  </a:lnTo>
                  <a:lnTo>
                    <a:pt x="609" y="584"/>
                  </a:lnTo>
                  <a:lnTo>
                    <a:pt x="622" y="626"/>
                  </a:lnTo>
                  <a:lnTo>
                    <a:pt x="628" y="640"/>
                  </a:lnTo>
                  <a:lnTo>
                    <a:pt x="621" y="669"/>
                  </a:lnTo>
                  <a:lnTo>
                    <a:pt x="625" y="690"/>
                  </a:lnTo>
                  <a:lnTo>
                    <a:pt x="620" y="694"/>
                  </a:lnTo>
                  <a:lnTo>
                    <a:pt x="604" y="705"/>
                  </a:lnTo>
                  <a:lnTo>
                    <a:pt x="583" y="776"/>
                  </a:lnTo>
                  <a:lnTo>
                    <a:pt x="565" y="813"/>
                  </a:lnTo>
                  <a:lnTo>
                    <a:pt x="561" y="817"/>
                  </a:lnTo>
                  <a:lnTo>
                    <a:pt x="553" y="821"/>
                  </a:lnTo>
                  <a:lnTo>
                    <a:pt x="508" y="808"/>
                  </a:lnTo>
                  <a:lnTo>
                    <a:pt x="466" y="788"/>
                  </a:lnTo>
                  <a:lnTo>
                    <a:pt x="391" y="782"/>
                  </a:lnTo>
                  <a:lnTo>
                    <a:pt x="362" y="759"/>
                  </a:lnTo>
                  <a:lnTo>
                    <a:pt x="349" y="734"/>
                  </a:lnTo>
                  <a:lnTo>
                    <a:pt x="318" y="734"/>
                  </a:lnTo>
                  <a:lnTo>
                    <a:pt x="307" y="722"/>
                  </a:lnTo>
                  <a:lnTo>
                    <a:pt x="301" y="704"/>
                  </a:lnTo>
                  <a:lnTo>
                    <a:pt x="329" y="670"/>
                  </a:lnTo>
                  <a:lnTo>
                    <a:pt x="332" y="649"/>
                  </a:lnTo>
                  <a:lnTo>
                    <a:pt x="330" y="647"/>
                  </a:lnTo>
                  <a:lnTo>
                    <a:pt x="303" y="630"/>
                  </a:lnTo>
                  <a:lnTo>
                    <a:pt x="292" y="621"/>
                  </a:lnTo>
                  <a:lnTo>
                    <a:pt x="304" y="603"/>
                  </a:lnTo>
                  <a:lnTo>
                    <a:pt x="300" y="572"/>
                  </a:lnTo>
                  <a:lnTo>
                    <a:pt x="296" y="562"/>
                  </a:lnTo>
                  <a:lnTo>
                    <a:pt x="234" y="533"/>
                  </a:lnTo>
                  <a:lnTo>
                    <a:pt x="197" y="541"/>
                  </a:lnTo>
                  <a:lnTo>
                    <a:pt x="117" y="574"/>
                  </a:lnTo>
                  <a:lnTo>
                    <a:pt x="58" y="562"/>
                  </a:lnTo>
                  <a:lnTo>
                    <a:pt x="75" y="516"/>
                  </a:lnTo>
                  <a:lnTo>
                    <a:pt x="94" y="494"/>
                  </a:lnTo>
                  <a:lnTo>
                    <a:pt x="97" y="467"/>
                  </a:lnTo>
                  <a:lnTo>
                    <a:pt x="88" y="450"/>
                  </a:lnTo>
                  <a:lnTo>
                    <a:pt x="50" y="440"/>
                  </a:lnTo>
                  <a:lnTo>
                    <a:pt x="29" y="416"/>
                  </a:lnTo>
                  <a:lnTo>
                    <a:pt x="0" y="359"/>
                  </a:lnTo>
                  <a:lnTo>
                    <a:pt x="5" y="317"/>
                  </a:lnTo>
                  <a:lnTo>
                    <a:pt x="24" y="273"/>
                  </a:lnTo>
                  <a:lnTo>
                    <a:pt x="57" y="246"/>
                  </a:lnTo>
                  <a:lnTo>
                    <a:pt x="80" y="242"/>
                  </a:lnTo>
                  <a:lnTo>
                    <a:pt x="87" y="242"/>
                  </a:lnTo>
                  <a:lnTo>
                    <a:pt x="88" y="225"/>
                  </a:lnTo>
                  <a:lnTo>
                    <a:pt x="186" y="230"/>
                  </a:lnTo>
                  <a:lnTo>
                    <a:pt x="182" y="183"/>
                  </a:lnTo>
                  <a:lnTo>
                    <a:pt x="211" y="188"/>
                  </a:lnTo>
                  <a:lnTo>
                    <a:pt x="222" y="152"/>
                  </a:lnTo>
                  <a:lnTo>
                    <a:pt x="300" y="127"/>
                  </a:lnTo>
                  <a:lnTo>
                    <a:pt x="333" y="120"/>
                  </a:lnTo>
                  <a:lnTo>
                    <a:pt x="345" y="92"/>
                  </a:lnTo>
                  <a:lnTo>
                    <a:pt x="361" y="92"/>
                  </a:lnTo>
                  <a:lnTo>
                    <a:pt x="418" y="66"/>
                  </a:lnTo>
                  <a:lnTo>
                    <a:pt x="420" y="49"/>
                  </a:lnTo>
                  <a:lnTo>
                    <a:pt x="443" y="36"/>
                  </a:lnTo>
                  <a:lnTo>
                    <a:pt x="455" y="0"/>
                  </a:lnTo>
                  <a:lnTo>
                    <a:pt x="471" y="7"/>
                  </a:lnTo>
                  <a:lnTo>
                    <a:pt x="468" y="24"/>
                  </a:lnTo>
                  <a:lnTo>
                    <a:pt x="500" y="48"/>
                  </a:lnTo>
                  <a:lnTo>
                    <a:pt x="518" y="103"/>
                  </a:lnTo>
                  <a:lnTo>
                    <a:pt x="541" y="108"/>
                  </a:lnTo>
                  <a:lnTo>
                    <a:pt x="547" y="14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0EA80260-F395-E364-F7D1-ABADD5782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3554413"/>
              <a:ext cx="441325" cy="346075"/>
            </a:xfrm>
            <a:custGeom>
              <a:avLst/>
              <a:gdLst>
                <a:gd name="T0" fmla="*/ 246 w 278"/>
                <a:gd name="T1" fmla="*/ 39 h 218"/>
                <a:gd name="T2" fmla="*/ 250 w 278"/>
                <a:gd name="T3" fmla="*/ 70 h 218"/>
                <a:gd name="T4" fmla="*/ 238 w 278"/>
                <a:gd name="T5" fmla="*/ 88 h 218"/>
                <a:gd name="T6" fmla="*/ 249 w 278"/>
                <a:gd name="T7" fmla="*/ 97 h 218"/>
                <a:gd name="T8" fmla="*/ 276 w 278"/>
                <a:gd name="T9" fmla="*/ 114 h 218"/>
                <a:gd name="T10" fmla="*/ 278 w 278"/>
                <a:gd name="T11" fmla="*/ 116 h 218"/>
                <a:gd name="T12" fmla="*/ 275 w 278"/>
                <a:gd name="T13" fmla="*/ 137 h 218"/>
                <a:gd name="T14" fmla="*/ 247 w 278"/>
                <a:gd name="T15" fmla="*/ 171 h 218"/>
                <a:gd name="T16" fmla="*/ 253 w 278"/>
                <a:gd name="T17" fmla="*/ 189 h 218"/>
                <a:gd name="T18" fmla="*/ 264 w 278"/>
                <a:gd name="T19" fmla="*/ 201 h 218"/>
                <a:gd name="T20" fmla="*/ 245 w 278"/>
                <a:gd name="T21" fmla="*/ 217 h 218"/>
                <a:gd name="T22" fmla="*/ 217 w 278"/>
                <a:gd name="T23" fmla="*/ 218 h 218"/>
                <a:gd name="T24" fmla="*/ 192 w 278"/>
                <a:gd name="T25" fmla="*/ 200 h 218"/>
                <a:gd name="T26" fmla="*/ 180 w 278"/>
                <a:gd name="T27" fmla="*/ 213 h 218"/>
                <a:gd name="T28" fmla="*/ 171 w 278"/>
                <a:gd name="T29" fmla="*/ 187 h 218"/>
                <a:gd name="T30" fmla="*/ 147 w 278"/>
                <a:gd name="T31" fmla="*/ 174 h 218"/>
                <a:gd name="T32" fmla="*/ 125 w 278"/>
                <a:gd name="T33" fmla="*/ 176 h 218"/>
                <a:gd name="T34" fmla="*/ 120 w 278"/>
                <a:gd name="T35" fmla="*/ 196 h 218"/>
                <a:gd name="T36" fmla="*/ 97 w 278"/>
                <a:gd name="T37" fmla="*/ 192 h 218"/>
                <a:gd name="T38" fmla="*/ 91 w 278"/>
                <a:gd name="T39" fmla="*/ 186 h 218"/>
                <a:gd name="T40" fmla="*/ 91 w 278"/>
                <a:gd name="T41" fmla="*/ 170 h 218"/>
                <a:gd name="T42" fmla="*/ 57 w 278"/>
                <a:gd name="T43" fmla="*/ 124 h 218"/>
                <a:gd name="T44" fmla="*/ 50 w 278"/>
                <a:gd name="T45" fmla="*/ 86 h 218"/>
                <a:gd name="T46" fmla="*/ 21 w 278"/>
                <a:gd name="T47" fmla="*/ 64 h 218"/>
                <a:gd name="T48" fmla="*/ 0 w 278"/>
                <a:gd name="T49" fmla="*/ 63 h 218"/>
                <a:gd name="T50" fmla="*/ 4 w 278"/>
                <a:gd name="T51" fmla="*/ 29 h 218"/>
                <a:gd name="T52" fmla="*/ 63 w 278"/>
                <a:gd name="T53" fmla="*/ 41 h 218"/>
                <a:gd name="T54" fmla="*/ 143 w 278"/>
                <a:gd name="T55" fmla="*/ 8 h 218"/>
                <a:gd name="T56" fmla="*/ 180 w 278"/>
                <a:gd name="T57" fmla="*/ 0 h 218"/>
                <a:gd name="T58" fmla="*/ 242 w 278"/>
                <a:gd name="T59" fmla="*/ 29 h 218"/>
                <a:gd name="T60" fmla="*/ 246 w 278"/>
                <a:gd name="T61" fmla="*/ 3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8" h="218">
                  <a:moveTo>
                    <a:pt x="246" y="39"/>
                  </a:moveTo>
                  <a:lnTo>
                    <a:pt x="250" y="70"/>
                  </a:lnTo>
                  <a:lnTo>
                    <a:pt x="238" y="88"/>
                  </a:lnTo>
                  <a:lnTo>
                    <a:pt x="249" y="97"/>
                  </a:lnTo>
                  <a:lnTo>
                    <a:pt x="276" y="114"/>
                  </a:lnTo>
                  <a:lnTo>
                    <a:pt x="278" y="116"/>
                  </a:lnTo>
                  <a:lnTo>
                    <a:pt x="275" y="137"/>
                  </a:lnTo>
                  <a:lnTo>
                    <a:pt x="247" y="171"/>
                  </a:lnTo>
                  <a:lnTo>
                    <a:pt x="253" y="189"/>
                  </a:lnTo>
                  <a:lnTo>
                    <a:pt x="264" y="201"/>
                  </a:lnTo>
                  <a:lnTo>
                    <a:pt x="245" y="217"/>
                  </a:lnTo>
                  <a:lnTo>
                    <a:pt x="217" y="218"/>
                  </a:lnTo>
                  <a:lnTo>
                    <a:pt x="192" y="200"/>
                  </a:lnTo>
                  <a:lnTo>
                    <a:pt x="180" y="213"/>
                  </a:lnTo>
                  <a:lnTo>
                    <a:pt x="171" y="187"/>
                  </a:lnTo>
                  <a:lnTo>
                    <a:pt x="147" y="174"/>
                  </a:lnTo>
                  <a:lnTo>
                    <a:pt x="125" y="176"/>
                  </a:lnTo>
                  <a:lnTo>
                    <a:pt x="120" y="196"/>
                  </a:lnTo>
                  <a:lnTo>
                    <a:pt x="97" y="192"/>
                  </a:lnTo>
                  <a:lnTo>
                    <a:pt x="91" y="186"/>
                  </a:lnTo>
                  <a:lnTo>
                    <a:pt x="91" y="170"/>
                  </a:lnTo>
                  <a:lnTo>
                    <a:pt x="57" y="124"/>
                  </a:lnTo>
                  <a:lnTo>
                    <a:pt x="50" y="86"/>
                  </a:lnTo>
                  <a:lnTo>
                    <a:pt x="21" y="64"/>
                  </a:lnTo>
                  <a:lnTo>
                    <a:pt x="0" y="63"/>
                  </a:lnTo>
                  <a:lnTo>
                    <a:pt x="4" y="29"/>
                  </a:lnTo>
                  <a:lnTo>
                    <a:pt x="63" y="41"/>
                  </a:lnTo>
                  <a:lnTo>
                    <a:pt x="143" y="8"/>
                  </a:lnTo>
                  <a:lnTo>
                    <a:pt x="180" y="0"/>
                  </a:lnTo>
                  <a:lnTo>
                    <a:pt x="242" y="29"/>
                  </a:lnTo>
                  <a:lnTo>
                    <a:pt x="246" y="3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7321670F-D4D2-B51C-8E13-48C6D48C4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600" y="2217738"/>
              <a:ext cx="1282700" cy="992188"/>
            </a:xfrm>
            <a:custGeom>
              <a:avLst/>
              <a:gdLst>
                <a:gd name="T0" fmla="*/ 334 w 808"/>
                <a:gd name="T1" fmla="*/ 108 h 625"/>
                <a:gd name="T2" fmla="*/ 421 w 808"/>
                <a:gd name="T3" fmla="*/ 115 h 625"/>
                <a:gd name="T4" fmla="*/ 496 w 808"/>
                <a:gd name="T5" fmla="*/ 112 h 625"/>
                <a:gd name="T6" fmla="*/ 565 w 808"/>
                <a:gd name="T7" fmla="*/ 50 h 625"/>
                <a:gd name="T8" fmla="*/ 620 w 808"/>
                <a:gd name="T9" fmla="*/ 46 h 625"/>
                <a:gd name="T10" fmla="*/ 680 w 808"/>
                <a:gd name="T11" fmla="*/ 19 h 625"/>
                <a:gd name="T12" fmla="*/ 722 w 808"/>
                <a:gd name="T13" fmla="*/ 13 h 625"/>
                <a:gd name="T14" fmla="*/ 783 w 808"/>
                <a:gd name="T15" fmla="*/ 57 h 625"/>
                <a:gd name="T16" fmla="*/ 808 w 808"/>
                <a:gd name="T17" fmla="*/ 132 h 625"/>
                <a:gd name="T18" fmla="*/ 784 w 808"/>
                <a:gd name="T19" fmla="*/ 271 h 625"/>
                <a:gd name="T20" fmla="*/ 754 w 808"/>
                <a:gd name="T21" fmla="*/ 326 h 625"/>
                <a:gd name="T22" fmla="*/ 717 w 808"/>
                <a:gd name="T23" fmla="*/ 287 h 625"/>
                <a:gd name="T24" fmla="*/ 701 w 808"/>
                <a:gd name="T25" fmla="*/ 262 h 625"/>
                <a:gd name="T26" fmla="*/ 655 w 808"/>
                <a:gd name="T27" fmla="*/ 247 h 625"/>
                <a:gd name="T28" fmla="*/ 619 w 808"/>
                <a:gd name="T29" fmla="*/ 265 h 625"/>
                <a:gd name="T30" fmla="*/ 649 w 808"/>
                <a:gd name="T31" fmla="*/ 300 h 625"/>
                <a:gd name="T32" fmla="*/ 515 w 808"/>
                <a:gd name="T33" fmla="*/ 378 h 625"/>
                <a:gd name="T34" fmla="*/ 434 w 808"/>
                <a:gd name="T35" fmla="*/ 393 h 625"/>
                <a:gd name="T36" fmla="*/ 413 w 808"/>
                <a:gd name="T37" fmla="*/ 434 h 625"/>
                <a:gd name="T38" fmla="*/ 374 w 808"/>
                <a:gd name="T39" fmla="*/ 447 h 625"/>
                <a:gd name="T40" fmla="*/ 342 w 808"/>
                <a:gd name="T41" fmla="*/ 480 h 625"/>
                <a:gd name="T42" fmla="*/ 299 w 808"/>
                <a:gd name="T43" fmla="*/ 507 h 625"/>
                <a:gd name="T44" fmla="*/ 249 w 808"/>
                <a:gd name="T45" fmla="*/ 505 h 625"/>
                <a:gd name="T46" fmla="*/ 186 w 808"/>
                <a:gd name="T47" fmla="*/ 528 h 625"/>
                <a:gd name="T48" fmla="*/ 119 w 808"/>
                <a:gd name="T49" fmla="*/ 625 h 625"/>
                <a:gd name="T50" fmla="*/ 59 w 808"/>
                <a:gd name="T51" fmla="*/ 568 h 625"/>
                <a:gd name="T52" fmla="*/ 9 w 808"/>
                <a:gd name="T53" fmla="*/ 526 h 625"/>
                <a:gd name="T54" fmla="*/ 0 w 808"/>
                <a:gd name="T55" fmla="*/ 479 h 625"/>
                <a:gd name="T56" fmla="*/ 30 w 808"/>
                <a:gd name="T57" fmla="*/ 445 h 625"/>
                <a:gd name="T58" fmla="*/ 112 w 808"/>
                <a:gd name="T59" fmla="*/ 418 h 625"/>
                <a:gd name="T60" fmla="*/ 100 w 808"/>
                <a:gd name="T61" fmla="*/ 374 h 625"/>
                <a:gd name="T62" fmla="*/ 196 w 808"/>
                <a:gd name="T63" fmla="*/ 312 h 625"/>
                <a:gd name="T64" fmla="*/ 161 w 808"/>
                <a:gd name="T65" fmla="*/ 272 h 625"/>
                <a:gd name="T66" fmla="*/ 98 w 808"/>
                <a:gd name="T67" fmla="*/ 245 h 625"/>
                <a:gd name="T68" fmla="*/ 66 w 808"/>
                <a:gd name="T69" fmla="*/ 171 h 625"/>
                <a:gd name="T70" fmla="*/ 70 w 808"/>
                <a:gd name="T71" fmla="*/ 147 h 625"/>
                <a:gd name="T72" fmla="*/ 70 w 808"/>
                <a:gd name="T73" fmla="*/ 65 h 625"/>
                <a:gd name="T74" fmla="*/ 229 w 808"/>
                <a:gd name="T75" fmla="*/ 0 h 625"/>
                <a:gd name="T76" fmla="*/ 326 w 808"/>
                <a:gd name="T77" fmla="*/ 5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08" h="625">
                  <a:moveTo>
                    <a:pt x="326" y="51"/>
                  </a:moveTo>
                  <a:lnTo>
                    <a:pt x="334" y="108"/>
                  </a:lnTo>
                  <a:lnTo>
                    <a:pt x="383" y="88"/>
                  </a:lnTo>
                  <a:lnTo>
                    <a:pt x="421" y="115"/>
                  </a:lnTo>
                  <a:lnTo>
                    <a:pt x="459" y="115"/>
                  </a:lnTo>
                  <a:lnTo>
                    <a:pt x="496" y="112"/>
                  </a:lnTo>
                  <a:lnTo>
                    <a:pt x="540" y="105"/>
                  </a:lnTo>
                  <a:lnTo>
                    <a:pt x="565" y="50"/>
                  </a:lnTo>
                  <a:lnTo>
                    <a:pt x="578" y="38"/>
                  </a:lnTo>
                  <a:lnTo>
                    <a:pt x="620" y="46"/>
                  </a:lnTo>
                  <a:lnTo>
                    <a:pt x="651" y="33"/>
                  </a:lnTo>
                  <a:lnTo>
                    <a:pt x="680" y="19"/>
                  </a:lnTo>
                  <a:lnTo>
                    <a:pt x="705" y="25"/>
                  </a:lnTo>
                  <a:lnTo>
                    <a:pt x="722" y="13"/>
                  </a:lnTo>
                  <a:lnTo>
                    <a:pt x="726" y="33"/>
                  </a:lnTo>
                  <a:lnTo>
                    <a:pt x="783" y="57"/>
                  </a:lnTo>
                  <a:lnTo>
                    <a:pt x="792" y="99"/>
                  </a:lnTo>
                  <a:lnTo>
                    <a:pt x="808" y="132"/>
                  </a:lnTo>
                  <a:lnTo>
                    <a:pt x="804" y="195"/>
                  </a:lnTo>
                  <a:lnTo>
                    <a:pt x="784" y="271"/>
                  </a:lnTo>
                  <a:lnTo>
                    <a:pt x="766" y="307"/>
                  </a:lnTo>
                  <a:lnTo>
                    <a:pt x="754" y="326"/>
                  </a:lnTo>
                  <a:lnTo>
                    <a:pt x="713" y="313"/>
                  </a:lnTo>
                  <a:lnTo>
                    <a:pt x="717" y="287"/>
                  </a:lnTo>
                  <a:lnTo>
                    <a:pt x="700" y="288"/>
                  </a:lnTo>
                  <a:lnTo>
                    <a:pt x="701" y="262"/>
                  </a:lnTo>
                  <a:lnTo>
                    <a:pt x="675" y="240"/>
                  </a:lnTo>
                  <a:lnTo>
                    <a:pt x="655" y="247"/>
                  </a:lnTo>
                  <a:lnTo>
                    <a:pt x="630" y="238"/>
                  </a:lnTo>
                  <a:lnTo>
                    <a:pt x="619" y="265"/>
                  </a:lnTo>
                  <a:lnTo>
                    <a:pt x="650" y="286"/>
                  </a:lnTo>
                  <a:lnTo>
                    <a:pt x="649" y="300"/>
                  </a:lnTo>
                  <a:lnTo>
                    <a:pt x="546" y="343"/>
                  </a:lnTo>
                  <a:lnTo>
                    <a:pt x="515" y="378"/>
                  </a:lnTo>
                  <a:lnTo>
                    <a:pt x="462" y="382"/>
                  </a:lnTo>
                  <a:lnTo>
                    <a:pt x="434" y="393"/>
                  </a:lnTo>
                  <a:lnTo>
                    <a:pt x="424" y="424"/>
                  </a:lnTo>
                  <a:lnTo>
                    <a:pt x="413" y="434"/>
                  </a:lnTo>
                  <a:lnTo>
                    <a:pt x="394" y="425"/>
                  </a:lnTo>
                  <a:lnTo>
                    <a:pt x="374" y="447"/>
                  </a:lnTo>
                  <a:lnTo>
                    <a:pt x="361" y="446"/>
                  </a:lnTo>
                  <a:lnTo>
                    <a:pt x="342" y="480"/>
                  </a:lnTo>
                  <a:lnTo>
                    <a:pt x="307" y="480"/>
                  </a:lnTo>
                  <a:lnTo>
                    <a:pt x="299" y="507"/>
                  </a:lnTo>
                  <a:lnTo>
                    <a:pt x="283" y="525"/>
                  </a:lnTo>
                  <a:lnTo>
                    <a:pt x="249" y="505"/>
                  </a:lnTo>
                  <a:lnTo>
                    <a:pt x="217" y="528"/>
                  </a:lnTo>
                  <a:lnTo>
                    <a:pt x="186" y="528"/>
                  </a:lnTo>
                  <a:lnTo>
                    <a:pt x="141" y="564"/>
                  </a:lnTo>
                  <a:lnTo>
                    <a:pt x="119" y="625"/>
                  </a:lnTo>
                  <a:lnTo>
                    <a:pt x="79" y="568"/>
                  </a:lnTo>
                  <a:lnTo>
                    <a:pt x="59" y="568"/>
                  </a:lnTo>
                  <a:lnTo>
                    <a:pt x="37" y="559"/>
                  </a:lnTo>
                  <a:lnTo>
                    <a:pt x="9" y="526"/>
                  </a:lnTo>
                  <a:lnTo>
                    <a:pt x="17" y="496"/>
                  </a:lnTo>
                  <a:lnTo>
                    <a:pt x="0" y="479"/>
                  </a:lnTo>
                  <a:lnTo>
                    <a:pt x="15" y="457"/>
                  </a:lnTo>
                  <a:lnTo>
                    <a:pt x="30" y="445"/>
                  </a:lnTo>
                  <a:lnTo>
                    <a:pt x="44" y="470"/>
                  </a:lnTo>
                  <a:lnTo>
                    <a:pt x="112" y="418"/>
                  </a:lnTo>
                  <a:lnTo>
                    <a:pt x="92" y="393"/>
                  </a:lnTo>
                  <a:lnTo>
                    <a:pt x="100" y="374"/>
                  </a:lnTo>
                  <a:lnTo>
                    <a:pt x="92" y="359"/>
                  </a:lnTo>
                  <a:lnTo>
                    <a:pt x="196" y="312"/>
                  </a:lnTo>
                  <a:lnTo>
                    <a:pt x="187" y="290"/>
                  </a:lnTo>
                  <a:lnTo>
                    <a:pt x="161" y="272"/>
                  </a:lnTo>
                  <a:lnTo>
                    <a:pt x="146" y="250"/>
                  </a:lnTo>
                  <a:lnTo>
                    <a:pt x="98" y="245"/>
                  </a:lnTo>
                  <a:lnTo>
                    <a:pt x="76" y="225"/>
                  </a:lnTo>
                  <a:lnTo>
                    <a:pt x="66" y="171"/>
                  </a:lnTo>
                  <a:lnTo>
                    <a:pt x="63" y="154"/>
                  </a:lnTo>
                  <a:lnTo>
                    <a:pt x="70" y="147"/>
                  </a:lnTo>
                  <a:lnTo>
                    <a:pt x="61" y="97"/>
                  </a:lnTo>
                  <a:lnTo>
                    <a:pt x="70" y="65"/>
                  </a:lnTo>
                  <a:lnTo>
                    <a:pt x="167" y="21"/>
                  </a:lnTo>
                  <a:lnTo>
                    <a:pt x="229" y="0"/>
                  </a:lnTo>
                  <a:lnTo>
                    <a:pt x="290" y="8"/>
                  </a:lnTo>
                  <a:lnTo>
                    <a:pt x="326" y="5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E8A4D1B6-77AC-8882-7797-F14C73021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038" y="1336675"/>
              <a:ext cx="1065213" cy="1370013"/>
            </a:xfrm>
            <a:custGeom>
              <a:avLst/>
              <a:gdLst>
                <a:gd name="T0" fmla="*/ 393 w 671"/>
                <a:gd name="T1" fmla="*/ 68 h 863"/>
                <a:gd name="T2" fmla="*/ 422 w 671"/>
                <a:gd name="T3" fmla="*/ 96 h 863"/>
                <a:gd name="T4" fmla="*/ 421 w 671"/>
                <a:gd name="T5" fmla="*/ 157 h 863"/>
                <a:gd name="T6" fmla="*/ 405 w 671"/>
                <a:gd name="T7" fmla="*/ 216 h 863"/>
                <a:gd name="T8" fmla="*/ 443 w 671"/>
                <a:gd name="T9" fmla="*/ 235 h 863"/>
                <a:gd name="T10" fmla="*/ 425 w 671"/>
                <a:gd name="T11" fmla="*/ 355 h 863"/>
                <a:gd name="T12" fmla="*/ 463 w 671"/>
                <a:gd name="T13" fmla="*/ 405 h 863"/>
                <a:gd name="T14" fmla="*/ 542 w 671"/>
                <a:gd name="T15" fmla="*/ 418 h 863"/>
                <a:gd name="T16" fmla="*/ 666 w 671"/>
                <a:gd name="T17" fmla="*/ 475 h 863"/>
                <a:gd name="T18" fmla="*/ 645 w 671"/>
                <a:gd name="T19" fmla="*/ 563 h 863"/>
                <a:gd name="T20" fmla="*/ 522 w 671"/>
                <a:gd name="T21" fmla="*/ 576 h 863"/>
                <a:gd name="T22" fmla="*/ 416 w 671"/>
                <a:gd name="T23" fmla="*/ 652 h 863"/>
                <a:gd name="T24" fmla="*/ 418 w 671"/>
                <a:gd name="T25" fmla="*/ 709 h 863"/>
                <a:gd name="T26" fmla="*/ 431 w 671"/>
                <a:gd name="T27" fmla="*/ 780 h 863"/>
                <a:gd name="T28" fmla="*/ 454 w 671"/>
                <a:gd name="T29" fmla="*/ 831 h 863"/>
                <a:gd name="T30" fmla="*/ 424 w 671"/>
                <a:gd name="T31" fmla="*/ 858 h 863"/>
                <a:gd name="T32" fmla="*/ 354 w 671"/>
                <a:gd name="T33" fmla="*/ 823 h 863"/>
                <a:gd name="T34" fmla="*/ 299 w 671"/>
                <a:gd name="T35" fmla="*/ 806 h 863"/>
                <a:gd name="T36" fmla="*/ 237 w 671"/>
                <a:gd name="T37" fmla="*/ 767 h 863"/>
                <a:gd name="T38" fmla="*/ 217 w 671"/>
                <a:gd name="T39" fmla="*/ 743 h 863"/>
                <a:gd name="T40" fmla="*/ 221 w 671"/>
                <a:gd name="T41" fmla="*/ 704 h 863"/>
                <a:gd name="T42" fmla="*/ 197 w 671"/>
                <a:gd name="T43" fmla="*/ 677 h 863"/>
                <a:gd name="T44" fmla="*/ 99 w 671"/>
                <a:gd name="T45" fmla="*/ 626 h 863"/>
                <a:gd name="T46" fmla="*/ 92 w 671"/>
                <a:gd name="T47" fmla="*/ 591 h 863"/>
                <a:gd name="T48" fmla="*/ 7 w 671"/>
                <a:gd name="T49" fmla="*/ 520 h 863"/>
                <a:gd name="T50" fmla="*/ 20 w 671"/>
                <a:gd name="T51" fmla="*/ 478 h 863"/>
                <a:gd name="T52" fmla="*/ 0 w 671"/>
                <a:gd name="T53" fmla="*/ 431 h 863"/>
                <a:gd name="T54" fmla="*/ 60 w 671"/>
                <a:gd name="T55" fmla="*/ 413 h 863"/>
                <a:gd name="T56" fmla="*/ 122 w 671"/>
                <a:gd name="T57" fmla="*/ 366 h 863"/>
                <a:gd name="T58" fmla="*/ 114 w 671"/>
                <a:gd name="T59" fmla="*/ 295 h 863"/>
                <a:gd name="T60" fmla="*/ 93 w 671"/>
                <a:gd name="T61" fmla="*/ 235 h 863"/>
                <a:gd name="T62" fmla="*/ 97 w 671"/>
                <a:gd name="T63" fmla="*/ 201 h 863"/>
                <a:gd name="T64" fmla="*/ 85 w 671"/>
                <a:gd name="T65" fmla="*/ 171 h 863"/>
                <a:gd name="T66" fmla="*/ 50 w 671"/>
                <a:gd name="T67" fmla="*/ 84 h 863"/>
                <a:gd name="T68" fmla="*/ 92 w 671"/>
                <a:gd name="T69" fmla="*/ 75 h 863"/>
                <a:gd name="T70" fmla="*/ 183 w 671"/>
                <a:gd name="T71" fmla="*/ 66 h 863"/>
                <a:gd name="T72" fmla="*/ 235 w 671"/>
                <a:gd name="T73" fmla="*/ 16 h 863"/>
                <a:gd name="T74" fmla="*/ 313 w 671"/>
                <a:gd name="T75" fmla="*/ 33 h 863"/>
                <a:gd name="T76" fmla="*/ 391 w 671"/>
                <a:gd name="T77" fmla="*/ 57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1" h="863">
                  <a:moveTo>
                    <a:pt x="391" y="57"/>
                  </a:moveTo>
                  <a:lnTo>
                    <a:pt x="393" y="68"/>
                  </a:lnTo>
                  <a:lnTo>
                    <a:pt x="414" y="70"/>
                  </a:lnTo>
                  <a:lnTo>
                    <a:pt x="422" y="96"/>
                  </a:lnTo>
                  <a:lnTo>
                    <a:pt x="414" y="107"/>
                  </a:lnTo>
                  <a:lnTo>
                    <a:pt x="421" y="157"/>
                  </a:lnTo>
                  <a:lnTo>
                    <a:pt x="405" y="170"/>
                  </a:lnTo>
                  <a:lnTo>
                    <a:pt x="405" y="216"/>
                  </a:lnTo>
                  <a:lnTo>
                    <a:pt x="442" y="221"/>
                  </a:lnTo>
                  <a:lnTo>
                    <a:pt x="443" y="235"/>
                  </a:lnTo>
                  <a:lnTo>
                    <a:pt x="438" y="267"/>
                  </a:lnTo>
                  <a:lnTo>
                    <a:pt x="425" y="355"/>
                  </a:lnTo>
                  <a:lnTo>
                    <a:pt x="438" y="381"/>
                  </a:lnTo>
                  <a:lnTo>
                    <a:pt x="463" y="405"/>
                  </a:lnTo>
                  <a:lnTo>
                    <a:pt x="512" y="428"/>
                  </a:lnTo>
                  <a:lnTo>
                    <a:pt x="542" y="418"/>
                  </a:lnTo>
                  <a:lnTo>
                    <a:pt x="566" y="429"/>
                  </a:lnTo>
                  <a:lnTo>
                    <a:pt x="666" y="475"/>
                  </a:lnTo>
                  <a:lnTo>
                    <a:pt x="671" y="538"/>
                  </a:lnTo>
                  <a:lnTo>
                    <a:pt x="645" y="563"/>
                  </a:lnTo>
                  <a:lnTo>
                    <a:pt x="584" y="555"/>
                  </a:lnTo>
                  <a:lnTo>
                    <a:pt x="522" y="576"/>
                  </a:lnTo>
                  <a:lnTo>
                    <a:pt x="425" y="620"/>
                  </a:lnTo>
                  <a:lnTo>
                    <a:pt x="416" y="652"/>
                  </a:lnTo>
                  <a:lnTo>
                    <a:pt x="425" y="702"/>
                  </a:lnTo>
                  <a:lnTo>
                    <a:pt x="418" y="709"/>
                  </a:lnTo>
                  <a:lnTo>
                    <a:pt x="421" y="726"/>
                  </a:lnTo>
                  <a:lnTo>
                    <a:pt x="431" y="780"/>
                  </a:lnTo>
                  <a:lnTo>
                    <a:pt x="453" y="800"/>
                  </a:lnTo>
                  <a:lnTo>
                    <a:pt x="454" y="831"/>
                  </a:lnTo>
                  <a:lnTo>
                    <a:pt x="439" y="863"/>
                  </a:lnTo>
                  <a:lnTo>
                    <a:pt x="424" y="858"/>
                  </a:lnTo>
                  <a:lnTo>
                    <a:pt x="385" y="854"/>
                  </a:lnTo>
                  <a:lnTo>
                    <a:pt x="354" y="823"/>
                  </a:lnTo>
                  <a:lnTo>
                    <a:pt x="321" y="822"/>
                  </a:lnTo>
                  <a:lnTo>
                    <a:pt x="299" y="806"/>
                  </a:lnTo>
                  <a:lnTo>
                    <a:pt x="243" y="800"/>
                  </a:lnTo>
                  <a:lnTo>
                    <a:pt x="237" y="767"/>
                  </a:lnTo>
                  <a:lnTo>
                    <a:pt x="217" y="756"/>
                  </a:lnTo>
                  <a:lnTo>
                    <a:pt x="217" y="743"/>
                  </a:lnTo>
                  <a:lnTo>
                    <a:pt x="238" y="722"/>
                  </a:lnTo>
                  <a:lnTo>
                    <a:pt x="221" y="704"/>
                  </a:lnTo>
                  <a:lnTo>
                    <a:pt x="216" y="688"/>
                  </a:lnTo>
                  <a:lnTo>
                    <a:pt x="197" y="677"/>
                  </a:lnTo>
                  <a:lnTo>
                    <a:pt x="109" y="670"/>
                  </a:lnTo>
                  <a:lnTo>
                    <a:pt x="99" y="626"/>
                  </a:lnTo>
                  <a:lnTo>
                    <a:pt x="87" y="609"/>
                  </a:lnTo>
                  <a:lnTo>
                    <a:pt x="92" y="591"/>
                  </a:lnTo>
                  <a:lnTo>
                    <a:pt x="37" y="580"/>
                  </a:lnTo>
                  <a:lnTo>
                    <a:pt x="7" y="520"/>
                  </a:lnTo>
                  <a:lnTo>
                    <a:pt x="7" y="500"/>
                  </a:lnTo>
                  <a:lnTo>
                    <a:pt x="20" y="478"/>
                  </a:lnTo>
                  <a:lnTo>
                    <a:pt x="13" y="446"/>
                  </a:lnTo>
                  <a:lnTo>
                    <a:pt x="0" y="431"/>
                  </a:lnTo>
                  <a:lnTo>
                    <a:pt x="29" y="414"/>
                  </a:lnTo>
                  <a:lnTo>
                    <a:pt x="60" y="413"/>
                  </a:lnTo>
                  <a:lnTo>
                    <a:pt x="103" y="409"/>
                  </a:lnTo>
                  <a:lnTo>
                    <a:pt x="122" y="366"/>
                  </a:lnTo>
                  <a:lnTo>
                    <a:pt x="126" y="331"/>
                  </a:lnTo>
                  <a:lnTo>
                    <a:pt x="114" y="295"/>
                  </a:lnTo>
                  <a:lnTo>
                    <a:pt x="122" y="275"/>
                  </a:lnTo>
                  <a:lnTo>
                    <a:pt x="93" y="235"/>
                  </a:lnTo>
                  <a:lnTo>
                    <a:pt x="110" y="226"/>
                  </a:lnTo>
                  <a:lnTo>
                    <a:pt x="97" y="201"/>
                  </a:lnTo>
                  <a:lnTo>
                    <a:pt x="100" y="175"/>
                  </a:lnTo>
                  <a:lnTo>
                    <a:pt x="85" y="171"/>
                  </a:lnTo>
                  <a:lnTo>
                    <a:pt x="46" y="101"/>
                  </a:lnTo>
                  <a:lnTo>
                    <a:pt x="50" y="84"/>
                  </a:lnTo>
                  <a:lnTo>
                    <a:pt x="68" y="79"/>
                  </a:lnTo>
                  <a:lnTo>
                    <a:pt x="92" y="75"/>
                  </a:lnTo>
                  <a:lnTo>
                    <a:pt x="116" y="55"/>
                  </a:lnTo>
                  <a:lnTo>
                    <a:pt x="183" y="66"/>
                  </a:lnTo>
                  <a:lnTo>
                    <a:pt x="234" y="38"/>
                  </a:lnTo>
                  <a:lnTo>
                    <a:pt x="235" y="16"/>
                  </a:lnTo>
                  <a:lnTo>
                    <a:pt x="256" y="0"/>
                  </a:lnTo>
                  <a:lnTo>
                    <a:pt x="313" y="33"/>
                  </a:lnTo>
                  <a:lnTo>
                    <a:pt x="325" y="53"/>
                  </a:lnTo>
                  <a:lnTo>
                    <a:pt x="391" y="5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CBFF2142-6B49-82CB-0704-1168DE45C1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4763"/>
              <a:ext cx="1158875" cy="1120775"/>
            </a:xfrm>
            <a:custGeom>
              <a:avLst/>
              <a:gdLst>
                <a:gd name="T0" fmla="*/ 245 w 730"/>
                <a:gd name="T1" fmla="*/ 106 h 706"/>
                <a:gd name="T2" fmla="*/ 280 w 730"/>
                <a:gd name="T3" fmla="*/ 100 h 706"/>
                <a:gd name="T4" fmla="*/ 317 w 730"/>
                <a:gd name="T5" fmla="*/ 85 h 706"/>
                <a:gd name="T6" fmla="*/ 403 w 730"/>
                <a:gd name="T7" fmla="*/ 117 h 706"/>
                <a:gd name="T8" fmla="*/ 405 w 730"/>
                <a:gd name="T9" fmla="*/ 242 h 706"/>
                <a:gd name="T10" fmla="*/ 458 w 730"/>
                <a:gd name="T11" fmla="*/ 263 h 706"/>
                <a:gd name="T12" fmla="*/ 475 w 730"/>
                <a:gd name="T13" fmla="*/ 272 h 706"/>
                <a:gd name="T14" fmla="*/ 591 w 730"/>
                <a:gd name="T15" fmla="*/ 314 h 706"/>
                <a:gd name="T16" fmla="*/ 676 w 730"/>
                <a:gd name="T17" fmla="*/ 279 h 706"/>
                <a:gd name="T18" fmla="*/ 666 w 730"/>
                <a:gd name="T19" fmla="*/ 246 h 706"/>
                <a:gd name="T20" fmla="*/ 711 w 730"/>
                <a:gd name="T21" fmla="*/ 231 h 706"/>
                <a:gd name="T22" fmla="*/ 696 w 730"/>
                <a:gd name="T23" fmla="*/ 276 h 706"/>
                <a:gd name="T24" fmla="*/ 676 w 730"/>
                <a:gd name="T25" fmla="*/ 361 h 706"/>
                <a:gd name="T26" fmla="*/ 608 w 730"/>
                <a:gd name="T27" fmla="*/ 429 h 706"/>
                <a:gd name="T28" fmla="*/ 640 w 730"/>
                <a:gd name="T29" fmla="*/ 459 h 706"/>
                <a:gd name="T30" fmla="*/ 607 w 730"/>
                <a:gd name="T31" fmla="*/ 521 h 706"/>
                <a:gd name="T32" fmla="*/ 644 w 730"/>
                <a:gd name="T33" fmla="*/ 568 h 706"/>
                <a:gd name="T34" fmla="*/ 644 w 730"/>
                <a:gd name="T35" fmla="*/ 609 h 706"/>
                <a:gd name="T36" fmla="*/ 624 w 730"/>
                <a:gd name="T37" fmla="*/ 622 h 706"/>
                <a:gd name="T38" fmla="*/ 576 w 730"/>
                <a:gd name="T39" fmla="*/ 671 h 706"/>
                <a:gd name="T40" fmla="*/ 534 w 730"/>
                <a:gd name="T41" fmla="*/ 697 h 706"/>
                <a:gd name="T42" fmla="*/ 495 w 730"/>
                <a:gd name="T43" fmla="*/ 677 h 706"/>
                <a:gd name="T44" fmla="*/ 459 w 730"/>
                <a:gd name="T45" fmla="*/ 629 h 706"/>
                <a:gd name="T46" fmla="*/ 455 w 730"/>
                <a:gd name="T47" fmla="*/ 567 h 706"/>
                <a:gd name="T48" fmla="*/ 404 w 730"/>
                <a:gd name="T49" fmla="*/ 586 h 706"/>
                <a:gd name="T50" fmla="*/ 361 w 730"/>
                <a:gd name="T51" fmla="*/ 607 h 706"/>
                <a:gd name="T52" fmla="*/ 326 w 730"/>
                <a:gd name="T53" fmla="*/ 610 h 706"/>
                <a:gd name="T54" fmla="*/ 299 w 730"/>
                <a:gd name="T55" fmla="*/ 561 h 706"/>
                <a:gd name="T56" fmla="*/ 258 w 730"/>
                <a:gd name="T57" fmla="*/ 505 h 706"/>
                <a:gd name="T58" fmla="*/ 167 w 730"/>
                <a:gd name="T59" fmla="*/ 484 h 706"/>
                <a:gd name="T60" fmla="*/ 134 w 730"/>
                <a:gd name="T61" fmla="*/ 430 h 706"/>
                <a:gd name="T62" fmla="*/ 158 w 730"/>
                <a:gd name="T63" fmla="*/ 390 h 706"/>
                <a:gd name="T64" fmla="*/ 132 w 730"/>
                <a:gd name="T65" fmla="*/ 373 h 706"/>
                <a:gd name="T66" fmla="*/ 95 w 730"/>
                <a:gd name="T67" fmla="*/ 319 h 706"/>
                <a:gd name="T68" fmla="*/ 97 w 730"/>
                <a:gd name="T69" fmla="*/ 293 h 706"/>
                <a:gd name="T70" fmla="*/ 146 w 730"/>
                <a:gd name="T71" fmla="*/ 271 h 706"/>
                <a:gd name="T72" fmla="*/ 171 w 730"/>
                <a:gd name="T73" fmla="*/ 227 h 706"/>
                <a:gd name="T74" fmla="*/ 133 w 730"/>
                <a:gd name="T75" fmla="*/ 244 h 706"/>
                <a:gd name="T76" fmla="*/ 146 w 730"/>
                <a:gd name="T77" fmla="*/ 188 h 706"/>
                <a:gd name="T78" fmla="*/ 87 w 730"/>
                <a:gd name="T79" fmla="*/ 93 h 706"/>
                <a:gd name="T80" fmla="*/ 92 w 730"/>
                <a:gd name="T81" fmla="*/ 60 h 706"/>
                <a:gd name="T82" fmla="*/ 230 w 730"/>
                <a:gd name="T83" fmla="*/ 87 h 706"/>
                <a:gd name="T84" fmla="*/ 649 w 730"/>
                <a:gd name="T85" fmla="*/ 488 h 706"/>
                <a:gd name="T86" fmla="*/ 647 w 730"/>
                <a:gd name="T87" fmla="*/ 468 h 706"/>
                <a:gd name="T88" fmla="*/ 105 w 730"/>
                <a:gd name="T89" fmla="*/ 213 h 706"/>
                <a:gd name="T90" fmla="*/ 83 w 730"/>
                <a:gd name="T91" fmla="*/ 239 h 706"/>
                <a:gd name="T92" fmla="*/ 99 w 730"/>
                <a:gd name="T93" fmla="*/ 212 h 706"/>
                <a:gd name="T94" fmla="*/ 32 w 730"/>
                <a:gd name="T95" fmla="*/ 183 h 706"/>
                <a:gd name="T96" fmla="*/ 7 w 730"/>
                <a:gd name="T97" fmla="*/ 160 h 706"/>
                <a:gd name="T98" fmla="*/ 32 w 730"/>
                <a:gd name="T99" fmla="*/ 183 h 706"/>
                <a:gd name="T100" fmla="*/ 65 w 730"/>
                <a:gd name="T101" fmla="*/ 162 h 706"/>
                <a:gd name="T102" fmla="*/ 61 w 730"/>
                <a:gd name="T103" fmla="*/ 121 h 706"/>
                <a:gd name="T104" fmla="*/ 13 w 730"/>
                <a:gd name="T105" fmla="*/ 113 h 706"/>
                <a:gd name="T106" fmla="*/ 0 w 730"/>
                <a:gd name="T107" fmla="*/ 122 h 706"/>
                <a:gd name="T108" fmla="*/ 13 w 730"/>
                <a:gd name="T109" fmla="*/ 113 h 706"/>
                <a:gd name="T110" fmla="*/ 4 w 730"/>
                <a:gd name="T111" fmla="*/ 84 h 706"/>
                <a:gd name="T112" fmla="*/ 30 w 730"/>
                <a:gd name="T113" fmla="*/ 62 h 706"/>
                <a:gd name="T114" fmla="*/ 38 w 730"/>
                <a:gd name="T115" fmla="*/ 84 h 706"/>
                <a:gd name="T116" fmla="*/ 41 w 730"/>
                <a:gd name="T117" fmla="*/ 19 h 706"/>
                <a:gd name="T118" fmla="*/ 40 w 730"/>
                <a:gd name="T119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0" h="706">
                  <a:moveTo>
                    <a:pt x="230" y="87"/>
                  </a:moveTo>
                  <a:lnTo>
                    <a:pt x="245" y="106"/>
                  </a:lnTo>
                  <a:lnTo>
                    <a:pt x="279" y="96"/>
                  </a:lnTo>
                  <a:lnTo>
                    <a:pt x="280" y="100"/>
                  </a:lnTo>
                  <a:lnTo>
                    <a:pt x="296" y="101"/>
                  </a:lnTo>
                  <a:lnTo>
                    <a:pt x="317" y="85"/>
                  </a:lnTo>
                  <a:lnTo>
                    <a:pt x="383" y="127"/>
                  </a:lnTo>
                  <a:lnTo>
                    <a:pt x="403" y="117"/>
                  </a:lnTo>
                  <a:lnTo>
                    <a:pt x="425" y="179"/>
                  </a:lnTo>
                  <a:lnTo>
                    <a:pt x="405" y="242"/>
                  </a:lnTo>
                  <a:lnTo>
                    <a:pt x="446" y="244"/>
                  </a:lnTo>
                  <a:lnTo>
                    <a:pt x="458" y="263"/>
                  </a:lnTo>
                  <a:lnTo>
                    <a:pt x="461" y="300"/>
                  </a:lnTo>
                  <a:lnTo>
                    <a:pt x="475" y="272"/>
                  </a:lnTo>
                  <a:lnTo>
                    <a:pt x="501" y="263"/>
                  </a:lnTo>
                  <a:lnTo>
                    <a:pt x="591" y="314"/>
                  </a:lnTo>
                  <a:lnTo>
                    <a:pt x="644" y="285"/>
                  </a:lnTo>
                  <a:lnTo>
                    <a:pt x="676" y="279"/>
                  </a:lnTo>
                  <a:lnTo>
                    <a:pt x="679" y="264"/>
                  </a:lnTo>
                  <a:lnTo>
                    <a:pt x="666" y="246"/>
                  </a:lnTo>
                  <a:lnTo>
                    <a:pt x="678" y="223"/>
                  </a:lnTo>
                  <a:lnTo>
                    <a:pt x="711" y="231"/>
                  </a:lnTo>
                  <a:lnTo>
                    <a:pt x="730" y="261"/>
                  </a:lnTo>
                  <a:lnTo>
                    <a:pt x="696" y="276"/>
                  </a:lnTo>
                  <a:lnTo>
                    <a:pt x="684" y="294"/>
                  </a:lnTo>
                  <a:lnTo>
                    <a:pt x="676" y="361"/>
                  </a:lnTo>
                  <a:lnTo>
                    <a:pt x="611" y="411"/>
                  </a:lnTo>
                  <a:lnTo>
                    <a:pt x="608" y="429"/>
                  </a:lnTo>
                  <a:lnTo>
                    <a:pt x="624" y="444"/>
                  </a:lnTo>
                  <a:lnTo>
                    <a:pt x="640" y="459"/>
                  </a:lnTo>
                  <a:lnTo>
                    <a:pt x="605" y="498"/>
                  </a:lnTo>
                  <a:lnTo>
                    <a:pt x="607" y="521"/>
                  </a:lnTo>
                  <a:lnTo>
                    <a:pt x="608" y="542"/>
                  </a:lnTo>
                  <a:lnTo>
                    <a:pt x="644" y="568"/>
                  </a:lnTo>
                  <a:lnTo>
                    <a:pt x="653" y="588"/>
                  </a:lnTo>
                  <a:lnTo>
                    <a:pt x="644" y="609"/>
                  </a:lnTo>
                  <a:lnTo>
                    <a:pt x="640" y="618"/>
                  </a:lnTo>
                  <a:lnTo>
                    <a:pt x="624" y="622"/>
                  </a:lnTo>
                  <a:lnTo>
                    <a:pt x="611" y="650"/>
                  </a:lnTo>
                  <a:lnTo>
                    <a:pt x="576" y="671"/>
                  </a:lnTo>
                  <a:lnTo>
                    <a:pt x="566" y="706"/>
                  </a:lnTo>
                  <a:lnTo>
                    <a:pt x="534" y="697"/>
                  </a:lnTo>
                  <a:lnTo>
                    <a:pt x="503" y="681"/>
                  </a:lnTo>
                  <a:lnTo>
                    <a:pt x="495" y="677"/>
                  </a:lnTo>
                  <a:lnTo>
                    <a:pt x="478" y="652"/>
                  </a:lnTo>
                  <a:lnTo>
                    <a:pt x="459" y="629"/>
                  </a:lnTo>
                  <a:lnTo>
                    <a:pt x="463" y="610"/>
                  </a:lnTo>
                  <a:lnTo>
                    <a:pt x="455" y="567"/>
                  </a:lnTo>
                  <a:lnTo>
                    <a:pt x="436" y="568"/>
                  </a:lnTo>
                  <a:lnTo>
                    <a:pt x="404" y="586"/>
                  </a:lnTo>
                  <a:lnTo>
                    <a:pt x="382" y="607"/>
                  </a:lnTo>
                  <a:lnTo>
                    <a:pt x="361" y="607"/>
                  </a:lnTo>
                  <a:lnTo>
                    <a:pt x="353" y="623"/>
                  </a:lnTo>
                  <a:lnTo>
                    <a:pt x="326" y="610"/>
                  </a:lnTo>
                  <a:lnTo>
                    <a:pt x="316" y="604"/>
                  </a:lnTo>
                  <a:lnTo>
                    <a:pt x="299" y="561"/>
                  </a:lnTo>
                  <a:lnTo>
                    <a:pt x="276" y="544"/>
                  </a:lnTo>
                  <a:lnTo>
                    <a:pt x="258" y="505"/>
                  </a:lnTo>
                  <a:lnTo>
                    <a:pt x="221" y="488"/>
                  </a:lnTo>
                  <a:lnTo>
                    <a:pt x="167" y="484"/>
                  </a:lnTo>
                  <a:lnTo>
                    <a:pt x="150" y="467"/>
                  </a:lnTo>
                  <a:lnTo>
                    <a:pt x="134" y="430"/>
                  </a:lnTo>
                  <a:lnTo>
                    <a:pt x="167" y="414"/>
                  </a:lnTo>
                  <a:lnTo>
                    <a:pt x="158" y="390"/>
                  </a:lnTo>
                  <a:lnTo>
                    <a:pt x="140" y="388"/>
                  </a:lnTo>
                  <a:lnTo>
                    <a:pt x="132" y="373"/>
                  </a:lnTo>
                  <a:lnTo>
                    <a:pt x="137" y="330"/>
                  </a:lnTo>
                  <a:lnTo>
                    <a:pt x="95" y="319"/>
                  </a:lnTo>
                  <a:lnTo>
                    <a:pt x="80" y="304"/>
                  </a:lnTo>
                  <a:lnTo>
                    <a:pt x="97" y="293"/>
                  </a:lnTo>
                  <a:lnTo>
                    <a:pt x="97" y="276"/>
                  </a:lnTo>
                  <a:lnTo>
                    <a:pt x="146" y="271"/>
                  </a:lnTo>
                  <a:lnTo>
                    <a:pt x="175" y="244"/>
                  </a:lnTo>
                  <a:lnTo>
                    <a:pt x="171" y="227"/>
                  </a:lnTo>
                  <a:lnTo>
                    <a:pt x="150" y="247"/>
                  </a:lnTo>
                  <a:lnTo>
                    <a:pt x="133" y="244"/>
                  </a:lnTo>
                  <a:lnTo>
                    <a:pt x="146" y="202"/>
                  </a:lnTo>
                  <a:lnTo>
                    <a:pt x="146" y="188"/>
                  </a:lnTo>
                  <a:lnTo>
                    <a:pt x="120" y="155"/>
                  </a:lnTo>
                  <a:lnTo>
                    <a:pt x="87" y="93"/>
                  </a:lnTo>
                  <a:lnTo>
                    <a:pt x="84" y="76"/>
                  </a:lnTo>
                  <a:lnTo>
                    <a:pt x="92" y="60"/>
                  </a:lnTo>
                  <a:lnTo>
                    <a:pt x="205" y="79"/>
                  </a:lnTo>
                  <a:lnTo>
                    <a:pt x="230" y="87"/>
                  </a:lnTo>
                  <a:close/>
                  <a:moveTo>
                    <a:pt x="658" y="479"/>
                  </a:moveTo>
                  <a:lnTo>
                    <a:pt x="649" y="488"/>
                  </a:lnTo>
                  <a:lnTo>
                    <a:pt x="636" y="476"/>
                  </a:lnTo>
                  <a:lnTo>
                    <a:pt x="647" y="468"/>
                  </a:lnTo>
                  <a:lnTo>
                    <a:pt x="658" y="479"/>
                  </a:lnTo>
                  <a:close/>
                  <a:moveTo>
                    <a:pt x="105" y="213"/>
                  </a:moveTo>
                  <a:lnTo>
                    <a:pt x="96" y="239"/>
                  </a:lnTo>
                  <a:lnTo>
                    <a:pt x="83" y="239"/>
                  </a:lnTo>
                  <a:lnTo>
                    <a:pt x="73" y="225"/>
                  </a:lnTo>
                  <a:lnTo>
                    <a:pt x="99" y="212"/>
                  </a:lnTo>
                  <a:lnTo>
                    <a:pt x="105" y="213"/>
                  </a:lnTo>
                  <a:close/>
                  <a:moveTo>
                    <a:pt x="32" y="183"/>
                  </a:moveTo>
                  <a:lnTo>
                    <a:pt x="23" y="183"/>
                  </a:lnTo>
                  <a:lnTo>
                    <a:pt x="7" y="160"/>
                  </a:lnTo>
                  <a:lnTo>
                    <a:pt x="19" y="150"/>
                  </a:lnTo>
                  <a:lnTo>
                    <a:pt x="32" y="183"/>
                  </a:lnTo>
                  <a:close/>
                  <a:moveTo>
                    <a:pt x="84" y="144"/>
                  </a:moveTo>
                  <a:lnTo>
                    <a:pt x="65" y="162"/>
                  </a:lnTo>
                  <a:lnTo>
                    <a:pt x="33" y="138"/>
                  </a:lnTo>
                  <a:lnTo>
                    <a:pt x="61" y="121"/>
                  </a:lnTo>
                  <a:lnTo>
                    <a:pt x="84" y="144"/>
                  </a:lnTo>
                  <a:close/>
                  <a:moveTo>
                    <a:pt x="13" y="113"/>
                  </a:moveTo>
                  <a:lnTo>
                    <a:pt x="11" y="130"/>
                  </a:lnTo>
                  <a:lnTo>
                    <a:pt x="0" y="122"/>
                  </a:lnTo>
                  <a:lnTo>
                    <a:pt x="7" y="105"/>
                  </a:lnTo>
                  <a:lnTo>
                    <a:pt x="13" y="113"/>
                  </a:lnTo>
                  <a:close/>
                  <a:moveTo>
                    <a:pt x="38" y="84"/>
                  </a:moveTo>
                  <a:lnTo>
                    <a:pt x="4" y="84"/>
                  </a:lnTo>
                  <a:lnTo>
                    <a:pt x="21" y="34"/>
                  </a:lnTo>
                  <a:lnTo>
                    <a:pt x="30" y="62"/>
                  </a:lnTo>
                  <a:lnTo>
                    <a:pt x="41" y="77"/>
                  </a:lnTo>
                  <a:lnTo>
                    <a:pt x="38" y="84"/>
                  </a:lnTo>
                  <a:close/>
                  <a:moveTo>
                    <a:pt x="49" y="9"/>
                  </a:moveTo>
                  <a:lnTo>
                    <a:pt x="41" y="19"/>
                  </a:lnTo>
                  <a:lnTo>
                    <a:pt x="28" y="10"/>
                  </a:lnTo>
                  <a:lnTo>
                    <a:pt x="40" y="0"/>
                  </a:lnTo>
                  <a:lnTo>
                    <a:pt x="49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321C2FAF-D58C-7109-FCE5-579F085A3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2257425"/>
              <a:ext cx="1150938" cy="933450"/>
            </a:xfrm>
            <a:custGeom>
              <a:avLst/>
              <a:gdLst>
                <a:gd name="T0" fmla="*/ 273 w 725"/>
                <a:gd name="T1" fmla="*/ 46 h 588"/>
                <a:gd name="T2" fmla="*/ 371 w 725"/>
                <a:gd name="T3" fmla="*/ 97 h 588"/>
                <a:gd name="T4" fmla="*/ 395 w 725"/>
                <a:gd name="T5" fmla="*/ 124 h 588"/>
                <a:gd name="T6" fmla="*/ 391 w 725"/>
                <a:gd name="T7" fmla="*/ 163 h 588"/>
                <a:gd name="T8" fmla="*/ 411 w 725"/>
                <a:gd name="T9" fmla="*/ 187 h 588"/>
                <a:gd name="T10" fmla="*/ 473 w 725"/>
                <a:gd name="T11" fmla="*/ 226 h 588"/>
                <a:gd name="T12" fmla="*/ 528 w 725"/>
                <a:gd name="T13" fmla="*/ 243 h 588"/>
                <a:gd name="T14" fmla="*/ 598 w 725"/>
                <a:gd name="T15" fmla="*/ 278 h 588"/>
                <a:gd name="T16" fmla="*/ 628 w 725"/>
                <a:gd name="T17" fmla="*/ 251 h 588"/>
                <a:gd name="T18" fmla="*/ 675 w 725"/>
                <a:gd name="T19" fmla="*/ 225 h 588"/>
                <a:gd name="T20" fmla="*/ 716 w 725"/>
                <a:gd name="T21" fmla="*/ 265 h 588"/>
                <a:gd name="T22" fmla="*/ 621 w 725"/>
                <a:gd name="T23" fmla="*/ 334 h 588"/>
                <a:gd name="T24" fmla="*/ 621 w 725"/>
                <a:gd name="T25" fmla="*/ 368 h 588"/>
                <a:gd name="T26" fmla="*/ 573 w 725"/>
                <a:gd name="T27" fmla="*/ 445 h 588"/>
                <a:gd name="T28" fmla="*/ 544 w 725"/>
                <a:gd name="T29" fmla="*/ 432 h 588"/>
                <a:gd name="T30" fmla="*/ 546 w 725"/>
                <a:gd name="T31" fmla="*/ 471 h 588"/>
                <a:gd name="T32" fmla="*/ 455 w 725"/>
                <a:gd name="T33" fmla="*/ 513 h 588"/>
                <a:gd name="T34" fmla="*/ 423 w 725"/>
                <a:gd name="T35" fmla="*/ 501 h 588"/>
                <a:gd name="T36" fmla="*/ 400 w 725"/>
                <a:gd name="T37" fmla="*/ 464 h 588"/>
                <a:gd name="T38" fmla="*/ 365 w 725"/>
                <a:gd name="T39" fmla="*/ 558 h 588"/>
                <a:gd name="T40" fmla="*/ 336 w 725"/>
                <a:gd name="T41" fmla="*/ 561 h 588"/>
                <a:gd name="T42" fmla="*/ 291 w 725"/>
                <a:gd name="T43" fmla="*/ 534 h 588"/>
                <a:gd name="T44" fmla="*/ 225 w 725"/>
                <a:gd name="T45" fmla="*/ 534 h 588"/>
                <a:gd name="T46" fmla="*/ 246 w 725"/>
                <a:gd name="T47" fmla="*/ 574 h 588"/>
                <a:gd name="T48" fmla="*/ 192 w 725"/>
                <a:gd name="T49" fmla="*/ 588 h 588"/>
                <a:gd name="T50" fmla="*/ 150 w 725"/>
                <a:gd name="T51" fmla="*/ 516 h 588"/>
                <a:gd name="T52" fmla="*/ 116 w 725"/>
                <a:gd name="T53" fmla="*/ 479 h 588"/>
                <a:gd name="T54" fmla="*/ 58 w 725"/>
                <a:gd name="T55" fmla="*/ 453 h 588"/>
                <a:gd name="T56" fmla="*/ 48 w 725"/>
                <a:gd name="T57" fmla="*/ 411 h 588"/>
                <a:gd name="T58" fmla="*/ 16 w 725"/>
                <a:gd name="T59" fmla="*/ 420 h 588"/>
                <a:gd name="T60" fmla="*/ 11 w 725"/>
                <a:gd name="T61" fmla="*/ 365 h 588"/>
                <a:gd name="T62" fmla="*/ 29 w 725"/>
                <a:gd name="T63" fmla="*/ 300 h 588"/>
                <a:gd name="T64" fmla="*/ 36 w 725"/>
                <a:gd name="T65" fmla="*/ 271 h 588"/>
                <a:gd name="T66" fmla="*/ 69 w 725"/>
                <a:gd name="T67" fmla="*/ 213 h 588"/>
                <a:gd name="T68" fmla="*/ 84 w 725"/>
                <a:gd name="T69" fmla="*/ 188 h 588"/>
                <a:gd name="T70" fmla="*/ 11 w 725"/>
                <a:gd name="T71" fmla="*/ 113 h 588"/>
                <a:gd name="T72" fmla="*/ 131 w 725"/>
                <a:gd name="T73" fmla="*/ 25 h 588"/>
                <a:gd name="T74" fmla="*/ 196 w 725"/>
                <a:gd name="T75" fmla="*/ 32 h 588"/>
                <a:gd name="T76" fmla="*/ 211 w 725"/>
                <a:gd name="T77" fmla="*/ 0 h 588"/>
                <a:gd name="T78" fmla="*/ 261 w 725"/>
                <a:gd name="T79" fmla="*/ 29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5" h="588">
                  <a:moveTo>
                    <a:pt x="261" y="29"/>
                  </a:moveTo>
                  <a:lnTo>
                    <a:pt x="273" y="46"/>
                  </a:lnTo>
                  <a:lnTo>
                    <a:pt x="283" y="90"/>
                  </a:lnTo>
                  <a:lnTo>
                    <a:pt x="371" y="97"/>
                  </a:lnTo>
                  <a:lnTo>
                    <a:pt x="390" y="108"/>
                  </a:lnTo>
                  <a:lnTo>
                    <a:pt x="395" y="124"/>
                  </a:lnTo>
                  <a:lnTo>
                    <a:pt x="412" y="142"/>
                  </a:lnTo>
                  <a:lnTo>
                    <a:pt x="391" y="163"/>
                  </a:lnTo>
                  <a:lnTo>
                    <a:pt x="391" y="176"/>
                  </a:lnTo>
                  <a:lnTo>
                    <a:pt x="411" y="187"/>
                  </a:lnTo>
                  <a:lnTo>
                    <a:pt x="417" y="220"/>
                  </a:lnTo>
                  <a:lnTo>
                    <a:pt x="473" y="226"/>
                  </a:lnTo>
                  <a:lnTo>
                    <a:pt x="495" y="242"/>
                  </a:lnTo>
                  <a:lnTo>
                    <a:pt x="528" y="243"/>
                  </a:lnTo>
                  <a:lnTo>
                    <a:pt x="559" y="274"/>
                  </a:lnTo>
                  <a:lnTo>
                    <a:pt x="598" y="278"/>
                  </a:lnTo>
                  <a:lnTo>
                    <a:pt x="613" y="283"/>
                  </a:lnTo>
                  <a:lnTo>
                    <a:pt x="628" y="251"/>
                  </a:lnTo>
                  <a:lnTo>
                    <a:pt x="627" y="220"/>
                  </a:lnTo>
                  <a:lnTo>
                    <a:pt x="675" y="225"/>
                  </a:lnTo>
                  <a:lnTo>
                    <a:pt x="690" y="247"/>
                  </a:lnTo>
                  <a:lnTo>
                    <a:pt x="716" y="265"/>
                  </a:lnTo>
                  <a:lnTo>
                    <a:pt x="725" y="287"/>
                  </a:lnTo>
                  <a:lnTo>
                    <a:pt x="621" y="334"/>
                  </a:lnTo>
                  <a:lnTo>
                    <a:pt x="629" y="349"/>
                  </a:lnTo>
                  <a:lnTo>
                    <a:pt x="621" y="368"/>
                  </a:lnTo>
                  <a:lnTo>
                    <a:pt x="641" y="393"/>
                  </a:lnTo>
                  <a:lnTo>
                    <a:pt x="573" y="445"/>
                  </a:lnTo>
                  <a:lnTo>
                    <a:pt x="559" y="420"/>
                  </a:lnTo>
                  <a:lnTo>
                    <a:pt x="544" y="432"/>
                  </a:lnTo>
                  <a:lnTo>
                    <a:pt x="529" y="454"/>
                  </a:lnTo>
                  <a:lnTo>
                    <a:pt x="546" y="471"/>
                  </a:lnTo>
                  <a:lnTo>
                    <a:pt x="538" y="501"/>
                  </a:lnTo>
                  <a:lnTo>
                    <a:pt x="455" y="513"/>
                  </a:lnTo>
                  <a:lnTo>
                    <a:pt x="436" y="520"/>
                  </a:lnTo>
                  <a:lnTo>
                    <a:pt x="423" y="501"/>
                  </a:lnTo>
                  <a:lnTo>
                    <a:pt x="409" y="495"/>
                  </a:lnTo>
                  <a:lnTo>
                    <a:pt x="400" y="464"/>
                  </a:lnTo>
                  <a:lnTo>
                    <a:pt x="365" y="482"/>
                  </a:lnTo>
                  <a:lnTo>
                    <a:pt x="365" y="558"/>
                  </a:lnTo>
                  <a:lnTo>
                    <a:pt x="346" y="567"/>
                  </a:lnTo>
                  <a:lnTo>
                    <a:pt x="336" y="561"/>
                  </a:lnTo>
                  <a:lnTo>
                    <a:pt x="328" y="533"/>
                  </a:lnTo>
                  <a:lnTo>
                    <a:pt x="291" y="534"/>
                  </a:lnTo>
                  <a:lnTo>
                    <a:pt x="282" y="521"/>
                  </a:lnTo>
                  <a:lnTo>
                    <a:pt x="225" y="534"/>
                  </a:lnTo>
                  <a:lnTo>
                    <a:pt x="225" y="550"/>
                  </a:lnTo>
                  <a:lnTo>
                    <a:pt x="246" y="574"/>
                  </a:lnTo>
                  <a:lnTo>
                    <a:pt x="224" y="587"/>
                  </a:lnTo>
                  <a:lnTo>
                    <a:pt x="192" y="588"/>
                  </a:lnTo>
                  <a:lnTo>
                    <a:pt x="187" y="546"/>
                  </a:lnTo>
                  <a:lnTo>
                    <a:pt x="150" y="516"/>
                  </a:lnTo>
                  <a:lnTo>
                    <a:pt x="137" y="516"/>
                  </a:lnTo>
                  <a:lnTo>
                    <a:pt x="116" y="479"/>
                  </a:lnTo>
                  <a:lnTo>
                    <a:pt x="83" y="455"/>
                  </a:lnTo>
                  <a:lnTo>
                    <a:pt x="58" y="453"/>
                  </a:lnTo>
                  <a:lnTo>
                    <a:pt x="41" y="470"/>
                  </a:lnTo>
                  <a:lnTo>
                    <a:pt x="48" y="411"/>
                  </a:lnTo>
                  <a:lnTo>
                    <a:pt x="31" y="404"/>
                  </a:lnTo>
                  <a:lnTo>
                    <a:pt x="16" y="420"/>
                  </a:lnTo>
                  <a:lnTo>
                    <a:pt x="0" y="414"/>
                  </a:lnTo>
                  <a:lnTo>
                    <a:pt x="11" y="365"/>
                  </a:lnTo>
                  <a:lnTo>
                    <a:pt x="36" y="318"/>
                  </a:lnTo>
                  <a:lnTo>
                    <a:pt x="29" y="300"/>
                  </a:lnTo>
                  <a:lnTo>
                    <a:pt x="36" y="287"/>
                  </a:lnTo>
                  <a:lnTo>
                    <a:pt x="36" y="271"/>
                  </a:lnTo>
                  <a:lnTo>
                    <a:pt x="78" y="266"/>
                  </a:lnTo>
                  <a:lnTo>
                    <a:pt x="69" y="213"/>
                  </a:lnTo>
                  <a:lnTo>
                    <a:pt x="86" y="209"/>
                  </a:lnTo>
                  <a:lnTo>
                    <a:pt x="84" y="188"/>
                  </a:lnTo>
                  <a:lnTo>
                    <a:pt x="20" y="146"/>
                  </a:lnTo>
                  <a:lnTo>
                    <a:pt x="11" y="113"/>
                  </a:lnTo>
                  <a:lnTo>
                    <a:pt x="107" y="62"/>
                  </a:lnTo>
                  <a:lnTo>
                    <a:pt x="131" y="25"/>
                  </a:lnTo>
                  <a:lnTo>
                    <a:pt x="157" y="29"/>
                  </a:lnTo>
                  <a:lnTo>
                    <a:pt x="196" y="32"/>
                  </a:lnTo>
                  <a:lnTo>
                    <a:pt x="206" y="3"/>
                  </a:lnTo>
                  <a:lnTo>
                    <a:pt x="211" y="0"/>
                  </a:lnTo>
                  <a:lnTo>
                    <a:pt x="266" y="11"/>
                  </a:lnTo>
                  <a:lnTo>
                    <a:pt x="261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F4A03EE6-37C6-C76A-AD28-1B8C3CBD5E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7713" y="3479800"/>
              <a:ext cx="1312863" cy="1479550"/>
            </a:xfrm>
            <a:custGeom>
              <a:avLst/>
              <a:gdLst>
                <a:gd name="T0" fmla="*/ 645 w 827"/>
                <a:gd name="T1" fmla="*/ 35 h 932"/>
                <a:gd name="T2" fmla="*/ 668 w 827"/>
                <a:gd name="T3" fmla="*/ 93 h 932"/>
                <a:gd name="T4" fmla="*/ 717 w 827"/>
                <a:gd name="T5" fmla="*/ 102 h 932"/>
                <a:gd name="T6" fmla="*/ 734 w 827"/>
                <a:gd name="T7" fmla="*/ 163 h 932"/>
                <a:gd name="T8" fmla="*/ 730 w 827"/>
                <a:gd name="T9" fmla="*/ 239 h 932"/>
                <a:gd name="T10" fmla="*/ 764 w 827"/>
                <a:gd name="T11" fmla="*/ 302 h 932"/>
                <a:gd name="T12" fmla="*/ 810 w 827"/>
                <a:gd name="T13" fmla="*/ 434 h 932"/>
                <a:gd name="T14" fmla="*/ 770 w 827"/>
                <a:gd name="T15" fmla="*/ 455 h 932"/>
                <a:gd name="T16" fmla="*/ 758 w 827"/>
                <a:gd name="T17" fmla="*/ 530 h 932"/>
                <a:gd name="T18" fmla="*/ 692 w 827"/>
                <a:gd name="T19" fmla="*/ 586 h 932"/>
                <a:gd name="T20" fmla="*/ 721 w 827"/>
                <a:gd name="T21" fmla="*/ 675 h 932"/>
                <a:gd name="T22" fmla="*/ 723 w 827"/>
                <a:gd name="T23" fmla="*/ 752 h 932"/>
                <a:gd name="T24" fmla="*/ 720 w 827"/>
                <a:gd name="T25" fmla="*/ 799 h 932"/>
                <a:gd name="T26" fmla="*/ 730 w 827"/>
                <a:gd name="T27" fmla="*/ 868 h 932"/>
                <a:gd name="T28" fmla="*/ 679 w 827"/>
                <a:gd name="T29" fmla="*/ 885 h 932"/>
                <a:gd name="T30" fmla="*/ 570 w 827"/>
                <a:gd name="T31" fmla="*/ 932 h 932"/>
                <a:gd name="T32" fmla="*/ 466 w 827"/>
                <a:gd name="T33" fmla="*/ 884 h 932"/>
                <a:gd name="T34" fmla="*/ 373 w 827"/>
                <a:gd name="T35" fmla="*/ 865 h 932"/>
                <a:gd name="T36" fmla="*/ 356 w 827"/>
                <a:gd name="T37" fmla="*/ 873 h 932"/>
                <a:gd name="T38" fmla="*/ 306 w 827"/>
                <a:gd name="T39" fmla="*/ 822 h 932"/>
                <a:gd name="T40" fmla="*/ 277 w 827"/>
                <a:gd name="T41" fmla="*/ 831 h 932"/>
                <a:gd name="T42" fmla="*/ 276 w 827"/>
                <a:gd name="T43" fmla="*/ 884 h 932"/>
                <a:gd name="T44" fmla="*/ 291 w 827"/>
                <a:gd name="T45" fmla="*/ 905 h 932"/>
                <a:gd name="T46" fmla="*/ 193 w 827"/>
                <a:gd name="T47" fmla="*/ 897 h 932"/>
                <a:gd name="T48" fmla="*/ 102 w 827"/>
                <a:gd name="T49" fmla="*/ 905 h 932"/>
                <a:gd name="T50" fmla="*/ 17 w 827"/>
                <a:gd name="T51" fmla="*/ 902 h 932"/>
                <a:gd name="T52" fmla="*/ 5 w 827"/>
                <a:gd name="T53" fmla="*/ 817 h 932"/>
                <a:gd name="T54" fmla="*/ 21 w 827"/>
                <a:gd name="T55" fmla="*/ 682 h 932"/>
                <a:gd name="T56" fmla="*/ 68 w 827"/>
                <a:gd name="T57" fmla="*/ 593 h 932"/>
                <a:gd name="T58" fmla="*/ 171 w 827"/>
                <a:gd name="T59" fmla="*/ 400 h 932"/>
                <a:gd name="T60" fmla="*/ 220 w 827"/>
                <a:gd name="T61" fmla="*/ 331 h 932"/>
                <a:gd name="T62" fmla="*/ 263 w 827"/>
                <a:gd name="T63" fmla="*/ 219 h 932"/>
                <a:gd name="T64" fmla="*/ 280 w 827"/>
                <a:gd name="T65" fmla="*/ 183 h 932"/>
                <a:gd name="T66" fmla="*/ 268 w 827"/>
                <a:gd name="T67" fmla="*/ 98 h 932"/>
                <a:gd name="T68" fmla="*/ 268 w 827"/>
                <a:gd name="T69" fmla="*/ 81 h 932"/>
                <a:gd name="T70" fmla="*/ 318 w 827"/>
                <a:gd name="T71" fmla="*/ 73 h 932"/>
                <a:gd name="T72" fmla="*/ 377 w 827"/>
                <a:gd name="T73" fmla="*/ 121 h 932"/>
                <a:gd name="T74" fmla="*/ 405 w 827"/>
                <a:gd name="T75" fmla="*/ 131 h 932"/>
                <a:gd name="T76" fmla="*/ 485 w 827"/>
                <a:gd name="T77" fmla="*/ 85 h 932"/>
                <a:gd name="T78" fmla="*/ 535 w 827"/>
                <a:gd name="T79" fmla="*/ 33 h 932"/>
                <a:gd name="T80" fmla="*/ 552 w 827"/>
                <a:gd name="T81" fmla="*/ 4 h 932"/>
                <a:gd name="T82" fmla="*/ 452 w 827"/>
                <a:gd name="T83" fmla="*/ 115 h 932"/>
                <a:gd name="T84" fmla="*/ 448 w 827"/>
                <a:gd name="T85" fmla="*/ 108 h 932"/>
                <a:gd name="T86" fmla="*/ 320 w 827"/>
                <a:gd name="T87" fmla="*/ 869 h 932"/>
                <a:gd name="T88" fmla="*/ 397 w 827"/>
                <a:gd name="T89" fmla="*/ 125 h 932"/>
                <a:gd name="T90" fmla="*/ 384 w 827"/>
                <a:gd name="T91" fmla="*/ 117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7" h="932">
                  <a:moveTo>
                    <a:pt x="600" y="0"/>
                  </a:moveTo>
                  <a:lnTo>
                    <a:pt x="597" y="37"/>
                  </a:lnTo>
                  <a:lnTo>
                    <a:pt x="645" y="35"/>
                  </a:lnTo>
                  <a:lnTo>
                    <a:pt x="656" y="73"/>
                  </a:lnTo>
                  <a:lnTo>
                    <a:pt x="651" y="96"/>
                  </a:lnTo>
                  <a:lnTo>
                    <a:pt x="668" y="93"/>
                  </a:lnTo>
                  <a:lnTo>
                    <a:pt x="675" y="125"/>
                  </a:lnTo>
                  <a:lnTo>
                    <a:pt x="697" y="125"/>
                  </a:lnTo>
                  <a:lnTo>
                    <a:pt x="717" y="102"/>
                  </a:lnTo>
                  <a:lnTo>
                    <a:pt x="726" y="131"/>
                  </a:lnTo>
                  <a:lnTo>
                    <a:pt x="723" y="142"/>
                  </a:lnTo>
                  <a:lnTo>
                    <a:pt x="734" y="163"/>
                  </a:lnTo>
                  <a:lnTo>
                    <a:pt x="725" y="168"/>
                  </a:lnTo>
                  <a:lnTo>
                    <a:pt x="734" y="208"/>
                  </a:lnTo>
                  <a:lnTo>
                    <a:pt x="730" y="239"/>
                  </a:lnTo>
                  <a:lnTo>
                    <a:pt x="760" y="269"/>
                  </a:lnTo>
                  <a:lnTo>
                    <a:pt x="758" y="285"/>
                  </a:lnTo>
                  <a:lnTo>
                    <a:pt x="764" y="302"/>
                  </a:lnTo>
                  <a:lnTo>
                    <a:pt x="806" y="336"/>
                  </a:lnTo>
                  <a:lnTo>
                    <a:pt x="817" y="363"/>
                  </a:lnTo>
                  <a:lnTo>
                    <a:pt x="810" y="434"/>
                  </a:lnTo>
                  <a:lnTo>
                    <a:pt x="827" y="454"/>
                  </a:lnTo>
                  <a:lnTo>
                    <a:pt x="792" y="467"/>
                  </a:lnTo>
                  <a:lnTo>
                    <a:pt x="770" y="455"/>
                  </a:lnTo>
                  <a:lnTo>
                    <a:pt x="780" y="515"/>
                  </a:lnTo>
                  <a:lnTo>
                    <a:pt x="771" y="528"/>
                  </a:lnTo>
                  <a:lnTo>
                    <a:pt x="758" y="530"/>
                  </a:lnTo>
                  <a:lnTo>
                    <a:pt x="730" y="555"/>
                  </a:lnTo>
                  <a:lnTo>
                    <a:pt x="702" y="553"/>
                  </a:lnTo>
                  <a:lnTo>
                    <a:pt x="692" y="586"/>
                  </a:lnTo>
                  <a:lnTo>
                    <a:pt x="695" y="597"/>
                  </a:lnTo>
                  <a:lnTo>
                    <a:pt x="710" y="625"/>
                  </a:lnTo>
                  <a:lnTo>
                    <a:pt x="721" y="675"/>
                  </a:lnTo>
                  <a:lnTo>
                    <a:pt x="731" y="697"/>
                  </a:lnTo>
                  <a:lnTo>
                    <a:pt x="726" y="752"/>
                  </a:lnTo>
                  <a:lnTo>
                    <a:pt x="723" y="752"/>
                  </a:lnTo>
                  <a:lnTo>
                    <a:pt x="720" y="760"/>
                  </a:lnTo>
                  <a:lnTo>
                    <a:pt x="725" y="769"/>
                  </a:lnTo>
                  <a:lnTo>
                    <a:pt x="720" y="799"/>
                  </a:lnTo>
                  <a:lnTo>
                    <a:pt x="730" y="817"/>
                  </a:lnTo>
                  <a:lnTo>
                    <a:pt x="717" y="828"/>
                  </a:lnTo>
                  <a:lnTo>
                    <a:pt x="730" y="868"/>
                  </a:lnTo>
                  <a:lnTo>
                    <a:pt x="716" y="892"/>
                  </a:lnTo>
                  <a:lnTo>
                    <a:pt x="706" y="876"/>
                  </a:lnTo>
                  <a:lnTo>
                    <a:pt x="679" y="885"/>
                  </a:lnTo>
                  <a:lnTo>
                    <a:pt x="654" y="878"/>
                  </a:lnTo>
                  <a:lnTo>
                    <a:pt x="608" y="905"/>
                  </a:lnTo>
                  <a:lnTo>
                    <a:pt x="570" y="932"/>
                  </a:lnTo>
                  <a:lnTo>
                    <a:pt x="555" y="928"/>
                  </a:lnTo>
                  <a:lnTo>
                    <a:pt x="520" y="898"/>
                  </a:lnTo>
                  <a:lnTo>
                    <a:pt x="466" y="884"/>
                  </a:lnTo>
                  <a:lnTo>
                    <a:pt x="422" y="872"/>
                  </a:lnTo>
                  <a:lnTo>
                    <a:pt x="379" y="884"/>
                  </a:lnTo>
                  <a:lnTo>
                    <a:pt x="373" y="865"/>
                  </a:lnTo>
                  <a:lnTo>
                    <a:pt x="362" y="856"/>
                  </a:lnTo>
                  <a:lnTo>
                    <a:pt x="352" y="860"/>
                  </a:lnTo>
                  <a:lnTo>
                    <a:pt x="356" y="873"/>
                  </a:lnTo>
                  <a:lnTo>
                    <a:pt x="338" y="868"/>
                  </a:lnTo>
                  <a:lnTo>
                    <a:pt x="331" y="840"/>
                  </a:lnTo>
                  <a:lnTo>
                    <a:pt x="306" y="822"/>
                  </a:lnTo>
                  <a:lnTo>
                    <a:pt x="296" y="821"/>
                  </a:lnTo>
                  <a:lnTo>
                    <a:pt x="292" y="824"/>
                  </a:lnTo>
                  <a:lnTo>
                    <a:pt x="277" y="831"/>
                  </a:lnTo>
                  <a:lnTo>
                    <a:pt x="251" y="863"/>
                  </a:lnTo>
                  <a:lnTo>
                    <a:pt x="252" y="873"/>
                  </a:lnTo>
                  <a:lnTo>
                    <a:pt x="276" y="884"/>
                  </a:lnTo>
                  <a:lnTo>
                    <a:pt x="304" y="876"/>
                  </a:lnTo>
                  <a:lnTo>
                    <a:pt x="300" y="903"/>
                  </a:lnTo>
                  <a:lnTo>
                    <a:pt x="291" y="905"/>
                  </a:lnTo>
                  <a:lnTo>
                    <a:pt x="277" y="893"/>
                  </a:lnTo>
                  <a:lnTo>
                    <a:pt x="252" y="917"/>
                  </a:lnTo>
                  <a:lnTo>
                    <a:pt x="193" y="897"/>
                  </a:lnTo>
                  <a:lnTo>
                    <a:pt x="142" y="921"/>
                  </a:lnTo>
                  <a:lnTo>
                    <a:pt x="110" y="919"/>
                  </a:lnTo>
                  <a:lnTo>
                    <a:pt x="102" y="905"/>
                  </a:lnTo>
                  <a:lnTo>
                    <a:pt x="52" y="923"/>
                  </a:lnTo>
                  <a:lnTo>
                    <a:pt x="30" y="914"/>
                  </a:lnTo>
                  <a:lnTo>
                    <a:pt x="17" y="902"/>
                  </a:lnTo>
                  <a:lnTo>
                    <a:pt x="0" y="863"/>
                  </a:lnTo>
                  <a:lnTo>
                    <a:pt x="6" y="838"/>
                  </a:lnTo>
                  <a:lnTo>
                    <a:pt x="5" y="817"/>
                  </a:lnTo>
                  <a:lnTo>
                    <a:pt x="29" y="744"/>
                  </a:lnTo>
                  <a:lnTo>
                    <a:pt x="20" y="714"/>
                  </a:lnTo>
                  <a:lnTo>
                    <a:pt x="21" y="682"/>
                  </a:lnTo>
                  <a:lnTo>
                    <a:pt x="21" y="682"/>
                  </a:lnTo>
                  <a:lnTo>
                    <a:pt x="51" y="626"/>
                  </a:lnTo>
                  <a:lnTo>
                    <a:pt x="68" y="593"/>
                  </a:lnTo>
                  <a:lnTo>
                    <a:pt x="93" y="484"/>
                  </a:lnTo>
                  <a:lnTo>
                    <a:pt x="134" y="436"/>
                  </a:lnTo>
                  <a:lnTo>
                    <a:pt x="171" y="400"/>
                  </a:lnTo>
                  <a:lnTo>
                    <a:pt x="193" y="352"/>
                  </a:lnTo>
                  <a:lnTo>
                    <a:pt x="212" y="335"/>
                  </a:lnTo>
                  <a:lnTo>
                    <a:pt x="220" y="331"/>
                  </a:lnTo>
                  <a:lnTo>
                    <a:pt x="224" y="327"/>
                  </a:lnTo>
                  <a:lnTo>
                    <a:pt x="242" y="290"/>
                  </a:lnTo>
                  <a:lnTo>
                    <a:pt x="263" y="219"/>
                  </a:lnTo>
                  <a:lnTo>
                    <a:pt x="279" y="208"/>
                  </a:lnTo>
                  <a:lnTo>
                    <a:pt x="284" y="204"/>
                  </a:lnTo>
                  <a:lnTo>
                    <a:pt x="280" y="183"/>
                  </a:lnTo>
                  <a:lnTo>
                    <a:pt x="287" y="154"/>
                  </a:lnTo>
                  <a:lnTo>
                    <a:pt x="281" y="140"/>
                  </a:lnTo>
                  <a:lnTo>
                    <a:pt x="268" y="98"/>
                  </a:lnTo>
                  <a:lnTo>
                    <a:pt x="266" y="92"/>
                  </a:lnTo>
                  <a:lnTo>
                    <a:pt x="268" y="85"/>
                  </a:lnTo>
                  <a:lnTo>
                    <a:pt x="268" y="81"/>
                  </a:lnTo>
                  <a:lnTo>
                    <a:pt x="312" y="109"/>
                  </a:lnTo>
                  <a:lnTo>
                    <a:pt x="320" y="97"/>
                  </a:lnTo>
                  <a:lnTo>
                    <a:pt x="318" y="73"/>
                  </a:lnTo>
                  <a:lnTo>
                    <a:pt x="333" y="69"/>
                  </a:lnTo>
                  <a:lnTo>
                    <a:pt x="347" y="104"/>
                  </a:lnTo>
                  <a:lnTo>
                    <a:pt x="377" y="121"/>
                  </a:lnTo>
                  <a:lnTo>
                    <a:pt x="375" y="156"/>
                  </a:lnTo>
                  <a:lnTo>
                    <a:pt x="391" y="154"/>
                  </a:lnTo>
                  <a:lnTo>
                    <a:pt x="405" y="131"/>
                  </a:lnTo>
                  <a:lnTo>
                    <a:pt x="446" y="109"/>
                  </a:lnTo>
                  <a:lnTo>
                    <a:pt x="452" y="86"/>
                  </a:lnTo>
                  <a:lnTo>
                    <a:pt x="485" y="85"/>
                  </a:lnTo>
                  <a:lnTo>
                    <a:pt x="505" y="59"/>
                  </a:lnTo>
                  <a:lnTo>
                    <a:pt x="537" y="52"/>
                  </a:lnTo>
                  <a:lnTo>
                    <a:pt x="535" y="33"/>
                  </a:lnTo>
                  <a:lnTo>
                    <a:pt x="518" y="30"/>
                  </a:lnTo>
                  <a:lnTo>
                    <a:pt x="513" y="13"/>
                  </a:lnTo>
                  <a:lnTo>
                    <a:pt x="552" y="4"/>
                  </a:lnTo>
                  <a:lnTo>
                    <a:pt x="600" y="0"/>
                  </a:lnTo>
                  <a:close/>
                  <a:moveTo>
                    <a:pt x="448" y="108"/>
                  </a:moveTo>
                  <a:lnTo>
                    <a:pt x="452" y="115"/>
                  </a:lnTo>
                  <a:lnTo>
                    <a:pt x="458" y="113"/>
                  </a:lnTo>
                  <a:lnTo>
                    <a:pt x="456" y="106"/>
                  </a:lnTo>
                  <a:lnTo>
                    <a:pt x="448" y="108"/>
                  </a:lnTo>
                  <a:close/>
                  <a:moveTo>
                    <a:pt x="335" y="868"/>
                  </a:moveTo>
                  <a:lnTo>
                    <a:pt x="321" y="871"/>
                  </a:lnTo>
                  <a:lnTo>
                    <a:pt x="320" y="869"/>
                  </a:lnTo>
                  <a:lnTo>
                    <a:pt x="327" y="861"/>
                  </a:lnTo>
                  <a:lnTo>
                    <a:pt x="335" y="868"/>
                  </a:lnTo>
                  <a:close/>
                  <a:moveTo>
                    <a:pt x="397" y="125"/>
                  </a:moveTo>
                  <a:lnTo>
                    <a:pt x="388" y="131"/>
                  </a:lnTo>
                  <a:lnTo>
                    <a:pt x="381" y="121"/>
                  </a:lnTo>
                  <a:lnTo>
                    <a:pt x="384" y="117"/>
                  </a:lnTo>
                  <a:lnTo>
                    <a:pt x="397" y="117"/>
                  </a:lnTo>
                  <a:lnTo>
                    <a:pt x="397" y="125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906D7A24-6A82-5EA0-672B-14040B4E74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400" y="2976563"/>
              <a:ext cx="2097088" cy="2162175"/>
            </a:xfrm>
            <a:custGeom>
              <a:avLst/>
              <a:gdLst>
                <a:gd name="T0" fmla="*/ 364 w 1321"/>
                <a:gd name="T1" fmla="*/ 1344 h 1362"/>
                <a:gd name="T2" fmla="*/ 293 w 1321"/>
                <a:gd name="T3" fmla="*/ 1289 h 1362"/>
                <a:gd name="T4" fmla="*/ 210 w 1321"/>
                <a:gd name="T5" fmla="*/ 1230 h 1362"/>
                <a:gd name="T6" fmla="*/ 229 w 1321"/>
                <a:gd name="T7" fmla="*/ 1195 h 1362"/>
                <a:gd name="T8" fmla="*/ 305 w 1321"/>
                <a:gd name="T9" fmla="*/ 1185 h 1362"/>
                <a:gd name="T10" fmla="*/ 300 w 1321"/>
                <a:gd name="T11" fmla="*/ 1086 h 1362"/>
                <a:gd name="T12" fmla="*/ 306 w 1321"/>
                <a:gd name="T13" fmla="*/ 1014 h 1362"/>
                <a:gd name="T14" fmla="*/ 267 w 1321"/>
                <a:gd name="T15" fmla="*/ 903 h 1362"/>
                <a:gd name="T16" fmla="*/ 346 w 1321"/>
                <a:gd name="T17" fmla="*/ 845 h 1362"/>
                <a:gd name="T18" fmla="*/ 402 w 1321"/>
                <a:gd name="T19" fmla="*/ 771 h 1362"/>
                <a:gd name="T20" fmla="*/ 339 w 1321"/>
                <a:gd name="T21" fmla="*/ 619 h 1362"/>
                <a:gd name="T22" fmla="*/ 309 w 1321"/>
                <a:gd name="T23" fmla="*/ 525 h 1362"/>
                <a:gd name="T24" fmla="*/ 301 w 1321"/>
                <a:gd name="T25" fmla="*/ 448 h 1362"/>
                <a:gd name="T26" fmla="*/ 243 w 1321"/>
                <a:gd name="T27" fmla="*/ 410 h 1362"/>
                <a:gd name="T28" fmla="*/ 172 w 1321"/>
                <a:gd name="T29" fmla="*/ 354 h 1362"/>
                <a:gd name="T30" fmla="*/ 93 w 1321"/>
                <a:gd name="T31" fmla="*/ 347 h 1362"/>
                <a:gd name="T32" fmla="*/ 60 w 1321"/>
                <a:gd name="T33" fmla="*/ 402 h 1362"/>
                <a:gd name="T34" fmla="*/ 31 w 1321"/>
                <a:gd name="T35" fmla="*/ 317 h 1362"/>
                <a:gd name="T36" fmla="*/ 10 w 1321"/>
                <a:gd name="T37" fmla="*/ 218 h 1362"/>
                <a:gd name="T38" fmla="*/ 98 w 1321"/>
                <a:gd name="T39" fmla="*/ 176 h 1362"/>
                <a:gd name="T40" fmla="*/ 170 w 1321"/>
                <a:gd name="T41" fmla="*/ 135 h 1362"/>
                <a:gd name="T42" fmla="*/ 252 w 1321"/>
                <a:gd name="T43" fmla="*/ 56 h 1362"/>
                <a:gd name="T44" fmla="*/ 322 w 1321"/>
                <a:gd name="T45" fmla="*/ 2 h 1362"/>
                <a:gd name="T46" fmla="*/ 426 w 1321"/>
                <a:gd name="T47" fmla="*/ 93 h 1362"/>
                <a:gd name="T48" fmla="*/ 464 w 1321"/>
                <a:gd name="T49" fmla="*/ 97 h 1362"/>
                <a:gd name="T50" fmla="*/ 567 w 1321"/>
                <a:gd name="T51" fmla="*/ 80 h 1362"/>
                <a:gd name="T52" fmla="*/ 604 w 1321"/>
                <a:gd name="T53" fmla="*/ 29 h 1362"/>
                <a:gd name="T54" fmla="*/ 675 w 1321"/>
                <a:gd name="T55" fmla="*/ 67 h 1362"/>
                <a:gd name="T56" fmla="*/ 827 w 1321"/>
                <a:gd name="T57" fmla="*/ 90 h 1362"/>
                <a:gd name="T58" fmla="*/ 872 w 1321"/>
                <a:gd name="T59" fmla="*/ 197 h 1362"/>
                <a:gd name="T60" fmla="*/ 931 w 1321"/>
                <a:gd name="T61" fmla="*/ 306 h 1362"/>
                <a:gd name="T62" fmla="*/ 981 w 1321"/>
                <a:gd name="T63" fmla="*/ 417 h 1362"/>
                <a:gd name="T64" fmla="*/ 1096 w 1321"/>
                <a:gd name="T65" fmla="*/ 519 h 1362"/>
                <a:gd name="T66" fmla="*/ 1202 w 1321"/>
                <a:gd name="T67" fmla="*/ 631 h 1362"/>
                <a:gd name="T68" fmla="*/ 1321 w 1321"/>
                <a:gd name="T69" fmla="*/ 713 h 1362"/>
                <a:gd name="T70" fmla="*/ 1235 w 1321"/>
                <a:gd name="T71" fmla="*/ 792 h 1362"/>
                <a:gd name="T72" fmla="*/ 1176 w 1321"/>
                <a:gd name="T73" fmla="*/ 914 h 1362"/>
                <a:gd name="T74" fmla="*/ 1067 w 1321"/>
                <a:gd name="T75" fmla="*/ 963 h 1362"/>
                <a:gd name="T76" fmla="*/ 1101 w 1321"/>
                <a:gd name="T77" fmla="*/ 1094 h 1362"/>
                <a:gd name="T78" fmla="*/ 1125 w 1321"/>
                <a:gd name="T79" fmla="*/ 1241 h 1362"/>
                <a:gd name="T80" fmla="*/ 1051 w 1321"/>
                <a:gd name="T81" fmla="*/ 1198 h 1362"/>
                <a:gd name="T82" fmla="*/ 972 w 1321"/>
                <a:gd name="T83" fmla="*/ 1201 h 1362"/>
                <a:gd name="T84" fmla="*/ 894 w 1321"/>
                <a:gd name="T85" fmla="*/ 1165 h 1362"/>
                <a:gd name="T86" fmla="*/ 781 w 1321"/>
                <a:gd name="T87" fmla="*/ 1224 h 1362"/>
                <a:gd name="T88" fmla="*/ 662 w 1321"/>
                <a:gd name="T89" fmla="*/ 1276 h 1362"/>
                <a:gd name="T90" fmla="*/ 610 w 1321"/>
                <a:gd name="T91" fmla="*/ 1293 h 1362"/>
                <a:gd name="T92" fmla="*/ 518 w 1321"/>
                <a:gd name="T93" fmla="*/ 1272 h 1362"/>
                <a:gd name="T94" fmla="*/ 425 w 1321"/>
                <a:gd name="T95" fmla="*/ 1251 h 1362"/>
                <a:gd name="T96" fmla="*/ 393 w 1321"/>
                <a:gd name="T97" fmla="*/ 1238 h 1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21" h="1362">
                  <a:moveTo>
                    <a:pt x="393" y="1238"/>
                  </a:moveTo>
                  <a:lnTo>
                    <a:pt x="396" y="1244"/>
                  </a:lnTo>
                  <a:lnTo>
                    <a:pt x="398" y="1298"/>
                  </a:lnTo>
                  <a:lnTo>
                    <a:pt x="364" y="1344"/>
                  </a:lnTo>
                  <a:lnTo>
                    <a:pt x="320" y="1362"/>
                  </a:lnTo>
                  <a:lnTo>
                    <a:pt x="333" y="1319"/>
                  </a:lnTo>
                  <a:lnTo>
                    <a:pt x="298" y="1322"/>
                  </a:lnTo>
                  <a:lnTo>
                    <a:pt x="293" y="1289"/>
                  </a:lnTo>
                  <a:lnTo>
                    <a:pt x="270" y="1274"/>
                  </a:lnTo>
                  <a:lnTo>
                    <a:pt x="260" y="1248"/>
                  </a:lnTo>
                  <a:lnTo>
                    <a:pt x="229" y="1252"/>
                  </a:lnTo>
                  <a:lnTo>
                    <a:pt x="210" y="1230"/>
                  </a:lnTo>
                  <a:lnTo>
                    <a:pt x="184" y="1255"/>
                  </a:lnTo>
                  <a:lnTo>
                    <a:pt x="145" y="1249"/>
                  </a:lnTo>
                  <a:lnTo>
                    <a:pt x="183" y="1222"/>
                  </a:lnTo>
                  <a:lnTo>
                    <a:pt x="229" y="1195"/>
                  </a:lnTo>
                  <a:lnTo>
                    <a:pt x="254" y="1202"/>
                  </a:lnTo>
                  <a:lnTo>
                    <a:pt x="281" y="1193"/>
                  </a:lnTo>
                  <a:lnTo>
                    <a:pt x="291" y="1209"/>
                  </a:lnTo>
                  <a:lnTo>
                    <a:pt x="305" y="1185"/>
                  </a:lnTo>
                  <a:lnTo>
                    <a:pt x="292" y="1145"/>
                  </a:lnTo>
                  <a:lnTo>
                    <a:pt x="305" y="1134"/>
                  </a:lnTo>
                  <a:lnTo>
                    <a:pt x="295" y="1116"/>
                  </a:lnTo>
                  <a:lnTo>
                    <a:pt x="300" y="1086"/>
                  </a:lnTo>
                  <a:lnTo>
                    <a:pt x="295" y="1077"/>
                  </a:lnTo>
                  <a:lnTo>
                    <a:pt x="298" y="1069"/>
                  </a:lnTo>
                  <a:lnTo>
                    <a:pt x="301" y="1069"/>
                  </a:lnTo>
                  <a:lnTo>
                    <a:pt x="306" y="1014"/>
                  </a:lnTo>
                  <a:lnTo>
                    <a:pt x="296" y="992"/>
                  </a:lnTo>
                  <a:lnTo>
                    <a:pt x="285" y="942"/>
                  </a:lnTo>
                  <a:lnTo>
                    <a:pt x="270" y="914"/>
                  </a:lnTo>
                  <a:lnTo>
                    <a:pt x="267" y="903"/>
                  </a:lnTo>
                  <a:lnTo>
                    <a:pt x="277" y="870"/>
                  </a:lnTo>
                  <a:lnTo>
                    <a:pt x="305" y="872"/>
                  </a:lnTo>
                  <a:lnTo>
                    <a:pt x="333" y="847"/>
                  </a:lnTo>
                  <a:lnTo>
                    <a:pt x="346" y="845"/>
                  </a:lnTo>
                  <a:lnTo>
                    <a:pt x="355" y="832"/>
                  </a:lnTo>
                  <a:lnTo>
                    <a:pt x="345" y="772"/>
                  </a:lnTo>
                  <a:lnTo>
                    <a:pt x="367" y="784"/>
                  </a:lnTo>
                  <a:lnTo>
                    <a:pt x="402" y="771"/>
                  </a:lnTo>
                  <a:lnTo>
                    <a:pt x="385" y="751"/>
                  </a:lnTo>
                  <a:lnTo>
                    <a:pt x="392" y="680"/>
                  </a:lnTo>
                  <a:lnTo>
                    <a:pt x="381" y="653"/>
                  </a:lnTo>
                  <a:lnTo>
                    <a:pt x="339" y="619"/>
                  </a:lnTo>
                  <a:lnTo>
                    <a:pt x="333" y="602"/>
                  </a:lnTo>
                  <a:lnTo>
                    <a:pt x="335" y="586"/>
                  </a:lnTo>
                  <a:lnTo>
                    <a:pt x="305" y="556"/>
                  </a:lnTo>
                  <a:lnTo>
                    <a:pt x="309" y="525"/>
                  </a:lnTo>
                  <a:lnTo>
                    <a:pt x="300" y="485"/>
                  </a:lnTo>
                  <a:lnTo>
                    <a:pt x="309" y="480"/>
                  </a:lnTo>
                  <a:lnTo>
                    <a:pt x="298" y="459"/>
                  </a:lnTo>
                  <a:lnTo>
                    <a:pt x="301" y="448"/>
                  </a:lnTo>
                  <a:lnTo>
                    <a:pt x="292" y="419"/>
                  </a:lnTo>
                  <a:lnTo>
                    <a:pt x="272" y="442"/>
                  </a:lnTo>
                  <a:lnTo>
                    <a:pt x="250" y="442"/>
                  </a:lnTo>
                  <a:lnTo>
                    <a:pt x="243" y="410"/>
                  </a:lnTo>
                  <a:lnTo>
                    <a:pt x="226" y="413"/>
                  </a:lnTo>
                  <a:lnTo>
                    <a:pt x="231" y="390"/>
                  </a:lnTo>
                  <a:lnTo>
                    <a:pt x="220" y="352"/>
                  </a:lnTo>
                  <a:lnTo>
                    <a:pt x="172" y="354"/>
                  </a:lnTo>
                  <a:lnTo>
                    <a:pt x="175" y="317"/>
                  </a:lnTo>
                  <a:lnTo>
                    <a:pt x="127" y="321"/>
                  </a:lnTo>
                  <a:lnTo>
                    <a:pt x="88" y="330"/>
                  </a:lnTo>
                  <a:lnTo>
                    <a:pt x="93" y="347"/>
                  </a:lnTo>
                  <a:lnTo>
                    <a:pt x="110" y="350"/>
                  </a:lnTo>
                  <a:lnTo>
                    <a:pt x="112" y="369"/>
                  </a:lnTo>
                  <a:lnTo>
                    <a:pt x="80" y="376"/>
                  </a:lnTo>
                  <a:lnTo>
                    <a:pt x="60" y="402"/>
                  </a:lnTo>
                  <a:lnTo>
                    <a:pt x="27" y="403"/>
                  </a:lnTo>
                  <a:lnTo>
                    <a:pt x="20" y="386"/>
                  </a:lnTo>
                  <a:lnTo>
                    <a:pt x="38" y="336"/>
                  </a:lnTo>
                  <a:lnTo>
                    <a:pt x="31" y="317"/>
                  </a:lnTo>
                  <a:lnTo>
                    <a:pt x="10" y="293"/>
                  </a:lnTo>
                  <a:lnTo>
                    <a:pt x="14" y="284"/>
                  </a:lnTo>
                  <a:lnTo>
                    <a:pt x="6" y="232"/>
                  </a:lnTo>
                  <a:lnTo>
                    <a:pt x="10" y="218"/>
                  </a:lnTo>
                  <a:lnTo>
                    <a:pt x="0" y="201"/>
                  </a:lnTo>
                  <a:lnTo>
                    <a:pt x="12" y="182"/>
                  </a:lnTo>
                  <a:lnTo>
                    <a:pt x="63" y="169"/>
                  </a:lnTo>
                  <a:lnTo>
                    <a:pt x="98" y="176"/>
                  </a:lnTo>
                  <a:lnTo>
                    <a:pt x="110" y="193"/>
                  </a:lnTo>
                  <a:lnTo>
                    <a:pt x="138" y="185"/>
                  </a:lnTo>
                  <a:lnTo>
                    <a:pt x="139" y="133"/>
                  </a:lnTo>
                  <a:lnTo>
                    <a:pt x="170" y="135"/>
                  </a:lnTo>
                  <a:lnTo>
                    <a:pt x="198" y="104"/>
                  </a:lnTo>
                  <a:lnTo>
                    <a:pt x="198" y="81"/>
                  </a:lnTo>
                  <a:lnTo>
                    <a:pt x="208" y="56"/>
                  </a:lnTo>
                  <a:lnTo>
                    <a:pt x="252" y="56"/>
                  </a:lnTo>
                  <a:lnTo>
                    <a:pt x="271" y="39"/>
                  </a:lnTo>
                  <a:lnTo>
                    <a:pt x="280" y="17"/>
                  </a:lnTo>
                  <a:lnTo>
                    <a:pt x="297" y="0"/>
                  </a:lnTo>
                  <a:lnTo>
                    <a:pt x="322" y="2"/>
                  </a:lnTo>
                  <a:lnTo>
                    <a:pt x="355" y="26"/>
                  </a:lnTo>
                  <a:lnTo>
                    <a:pt x="376" y="63"/>
                  </a:lnTo>
                  <a:lnTo>
                    <a:pt x="389" y="63"/>
                  </a:lnTo>
                  <a:lnTo>
                    <a:pt x="426" y="93"/>
                  </a:lnTo>
                  <a:lnTo>
                    <a:pt x="431" y="135"/>
                  </a:lnTo>
                  <a:lnTo>
                    <a:pt x="463" y="134"/>
                  </a:lnTo>
                  <a:lnTo>
                    <a:pt x="485" y="121"/>
                  </a:lnTo>
                  <a:lnTo>
                    <a:pt x="464" y="97"/>
                  </a:lnTo>
                  <a:lnTo>
                    <a:pt x="464" y="81"/>
                  </a:lnTo>
                  <a:lnTo>
                    <a:pt x="521" y="68"/>
                  </a:lnTo>
                  <a:lnTo>
                    <a:pt x="530" y="81"/>
                  </a:lnTo>
                  <a:lnTo>
                    <a:pt x="567" y="80"/>
                  </a:lnTo>
                  <a:lnTo>
                    <a:pt x="575" y="108"/>
                  </a:lnTo>
                  <a:lnTo>
                    <a:pt x="585" y="114"/>
                  </a:lnTo>
                  <a:lnTo>
                    <a:pt x="604" y="105"/>
                  </a:lnTo>
                  <a:lnTo>
                    <a:pt x="604" y="29"/>
                  </a:lnTo>
                  <a:lnTo>
                    <a:pt x="639" y="11"/>
                  </a:lnTo>
                  <a:lnTo>
                    <a:pt x="648" y="42"/>
                  </a:lnTo>
                  <a:lnTo>
                    <a:pt x="662" y="48"/>
                  </a:lnTo>
                  <a:lnTo>
                    <a:pt x="675" y="67"/>
                  </a:lnTo>
                  <a:lnTo>
                    <a:pt x="694" y="60"/>
                  </a:lnTo>
                  <a:lnTo>
                    <a:pt x="777" y="48"/>
                  </a:lnTo>
                  <a:lnTo>
                    <a:pt x="805" y="81"/>
                  </a:lnTo>
                  <a:lnTo>
                    <a:pt x="827" y="90"/>
                  </a:lnTo>
                  <a:lnTo>
                    <a:pt x="835" y="106"/>
                  </a:lnTo>
                  <a:lnTo>
                    <a:pt x="830" y="119"/>
                  </a:lnTo>
                  <a:lnTo>
                    <a:pt x="843" y="131"/>
                  </a:lnTo>
                  <a:lnTo>
                    <a:pt x="872" y="197"/>
                  </a:lnTo>
                  <a:lnTo>
                    <a:pt x="933" y="229"/>
                  </a:lnTo>
                  <a:lnTo>
                    <a:pt x="935" y="244"/>
                  </a:lnTo>
                  <a:lnTo>
                    <a:pt x="952" y="257"/>
                  </a:lnTo>
                  <a:lnTo>
                    <a:pt x="931" y="306"/>
                  </a:lnTo>
                  <a:lnTo>
                    <a:pt x="914" y="321"/>
                  </a:lnTo>
                  <a:lnTo>
                    <a:pt x="946" y="351"/>
                  </a:lnTo>
                  <a:lnTo>
                    <a:pt x="968" y="407"/>
                  </a:lnTo>
                  <a:lnTo>
                    <a:pt x="981" y="417"/>
                  </a:lnTo>
                  <a:lnTo>
                    <a:pt x="981" y="434"/>
                  </a:lnTo>
                  <a:lnTo>
                    <a:pt x="1026" y="485"/>
                  </a:lnTo>
                  <a:lnTo>
                    <a:pt x="1069" y="489"/>
                  </a:lnTo>
                  <a:lnTo>
                    <a:pt x="1096" y="519"/>
                  </a:lnTo>
                  <a:lnTo>
                    <a:pt x="1131" y="555"/>
                  </a:lnTo>
                  <a:lnTo>
                    <a:pt x="1139" y="572"/>
                  </a:lnTo>
                  <a:lnTo>
                    <a:pt x="1183" y="590"/>
                  </a:lnTo>
                  <a:lnTo>
                    <a:pt x="1202" y="631"/>
                  </a:lnTo>
                  <a:lnTo>
                    <a:pt x="1222" y="643"/>
                  </a:lnTo>
                  <a:lnTo>
                    <a:pt x="1239" y="635"/>
                  </a:lnTo>
                  <a:lnTo>
                    <a:pt x="1290" y="671"/>
                  </a:lnTo>
                  <a:lnTo>
                    <a:pt x="1321" y="713"/>
                  </a:lnTo>
                  <a:lnTo>
                    <a:pt x="1312" y="738"/>
                  </a:lnTo>
                  <a:lnTo>
                    <a:pt x="1318" y="780"/>
                  </a:lnTo>
                  <a:lnTo>
                    <a:pt x="1296" y="821"/>
                  </a:lnTo>
                  <a:lnTo>
                    <a:pt x="1235" y="792"/>
                  </a:lnTo>
                  <a:lnTo>
                    <a:pt x="1217" y="810"/>
                  </a:lnTo>
                  <a:lnTo>
                    <a:pt x="1219" y="827"/>
                  </a:lnTo>
                  <a:lnTo>
                    <a:pt x="1209" y="884"/>
                  </a:lnTo>
                  <a:lnTo>
                    <a:pt x="1176" y="914"/>
                  </a:lnTo>
                  <a:lnTo>
                    <a:pt x="1148" y="919"/>
                  </a:lnTo>
                  <a:lnTo>
                    <a:pt x="1113" y="934"/>
                  </a:lnTo>
                  <a:lnTo>
                    <a:pt x="1087" y="957"/>
                  </a:lnTo>
                  <a:lnTo>
                    <a:pt x="1067" y="963"/>
                  </a:lnTo>
                  <a:lnTo>
                    <a:pt x="1033" y="999"/>
                  </a:lnTo>
                  <a:lnTo>
                    <a:pt x="1066" y="1045"/>
                  </a:lnTo>
                  <a:lnTo>
                    <a:pt x="1069" y="1060"/>
                  </a:lnTo>
                  <a:lnTo>
                    <a:pt x="1101" y="1094"/>
                  </a:lnTo>
                  <a:lnTo>
                    <a:pt x="1091" y="1157"/>
                  </a:lnTo>
                  <a:lnTo>
                    <a:pt x="1122" y="1163"/>
                  </a:lnTo>
                  <a:lnTo>
                    <a:pt x="1133" y="1181"/>
                  </a:lnTo>
                  <a:lnTo>
                    <a:pt x="1125" y="1241"/>
                  </a:lnTo>
                  <a:lnTo>
                    <a:pt x="1113" y="1260"/>
                  </a:lnTo>
                  <a:lnTo>
                    <a:pt x="1088" y="1251"/>
                  </a:lnTo>
                  <a:lnTo>
                    <a:pt x="1059" y="1228"/>
                  </a:lnTo>
                  <a:lnTo>
                    <a:pt x="1051" y="1198"/>
                  </a:lnTo>
                  <a:lnTo>
                    <a:pt x="1025" y="1177"/>
                  </a:lnTo>
                  <a:lnTo>
                    <a:pt x="1001" y="1184"/>
                  </a:lnTo>
                  <a:lnTo>
                    <a:pt x="992" y="1199"/>
                  </a:lnTo>
                  <a:lnTo>
                    <a:pt x="972" y="1201"/>
                  </a:lnTo>
                  <a:lnTo>
                    <a:pt x="951" y="1177"/>
                  </a:lnTo>
                  <a:lnTo>
                    <a:pt x="925" y="1174"/>
                  </a:lnTo>
                  <a:lnTo>
                    <a:pt x="902" y="1181"/>
                  </a:lnTo>
                  <a:lnTo>
                    <a:pt x="894" y="1165"/>
                  </a:lnTo>
                  <a:lnTo>
                    <a:pt x="877" y="1176"/>
                  </a:lnTo>
                  <a:lnTo>
                    <a:pt x="884" y="1211"/>
                  </a:lnTo>
                  <a:lnTo>
                    <a:pt x="847" y="1210"/>
                  </a:lnTo>
                  <a:lnTo>
                    <a:pt x="781" y="1224"/>
                  </a:lnTo>
                  <a:lnTo>
                    <a:pt x="727" y="1223"/>
                  </a:lnTo>
                  <a:lnTo>
                    <a:pt x="706" y="1256"/>
                  </a:lnTo>
                  <a:lnTo>
                    <a:pt x="666" y="1265"/>
                  </a:lnTo>
                  <a:lnTo>
                    <a:pt x="662" y="1276"/>
                  </a:lnTo>
                  <a:lnTo>
                    <a:pt x="669" y="1285"/>
                  </a:lnTo>
                  <a:lnTo>
                    <a:pt x="644" y="1286"/>
                  </a:lnTo>
                  <a:lnTo>
                    <a:pt x="625" y="1305"/>
                  </a:lnTo>
                  <a:lnTo>
                    <a:pt x="610" y="1293"/>
                  </a:lnTo>
                  <a:lnTo>
                    <a:pt x="555" y="1309"/>
                  </a:lnTo>
                  <a:lnTo>
                    <a:pt x="548" y="1309"/>
                  </a:lnTo>
                  <a:lnTo>
                    <a:pt x="538" y="1285"/>
                  </a:lnTo>
                  <a:lnTo>
                    <a:pt x="518" y="1272"/>
                  </a:lnTo>
                  <a:lnTo>
                    <a:pt x="518" y="1251"/>
                  </a:lnTo>
                  <a:lnTo>
                    <a:pt x="491" y="1257"/>
                  </a:lnTo>
                  <a:lnTo>
                    <a:pt x="448" y="1239"/>
                  </a:lnTo>
                  <a:lnTo>
                    <a:pt x="425" y="1251"/>
                  </a:lnTo>
                  <a:lnTo>
                    <a:pt x="396" y="1244"/>
                  </a:lnTo>
                  <a:lnTo>
                    <a:pt x="401" y="1230"/>
                  </a:lnTo>
                  <a:lnTo>
                    <a:pt x="393" y="1234"/>
                  </a:lnTo>
                  <a:lnTo>
                    <a:pt x="393" y="1238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7656B6A1-0A30-8243-BA21-3B88436E4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1975" y="1554163"/>
              <a:ext cx="247650" cy="201613"/>
            </a:xfrm>
            <a:custGeom>
              <a:avLst/>
              <a:gdLst>
                <a:gd name="T0" fmla="*/ 140 w 156"/>
                <a:gd name="T1" fmla="*/ 76 h 127"/>
                <a:gd name="T2" fmla="*/ 156 w 156"/>
                <a:gd name="T3" fmla="*/ 92 h 127"/>
                <a:gd name="T4" fmla="*/ 151 w 156"/>
                <a:gd name="T5" fmla="*/ 117 h 127"/>
                <a:gd name="T6" fmla="*/ 140 w 156"/>
                <a:gd name="T7" fmla="*/ 127 h 127"/>
                <a:gd name="T8" fmla="*/ 118 w 156"/>
                <a:gd name="T9" fmla="*/ 118 h 127"/>
                <a:gd name="T10" fmla="*/ 86 w 156"/>
                <a:gd name="T11" fmla="*/ 104 h 127"/>
                <a:gd name="T12" fmla="*/ 80 w 156"/>
                <a:gd name="T13" fmla="*/ 120 h 127"/>
                <a:gd name="T14" fmla="*/ 52 w 156"/>
                <a:gd name="T15" fmla="*/ 112 h 127"/>
                <a:gd name="T16" fmla="*/ 14 w 156"/>
                <a:gd name="T17" fmla="*/ 116 h 127"/>
                <a:gd name="T18" fmla="*/ 0 w 156"/>
                <a:gd name="T19" fmla="*/ 100 h 127"/>
                <a:gd name="T20" fmla="*/ 9 w 156"/>
                <a:gd name="T21" fmla="*/ 71 h 127"/>
                <a:gd name="T22" fmla="*/ 2 w 156"/>
                <a:gd name="T23" fmla="*/ 60 h 127"/>
                <a:gd name="T24" fmla="*/ 10 w 156"/>
                <a:gd name="T25" fmla="*/ 30 h 127"/>
                <a:gd name="T26" fmla="*/ 39 w 156"/>
                <a:gd name="T27" fmla="*/ 9 h 127"/>
                <a:gd name="T28" fmla="*/ 56 w 156"/>
                <a:gd name="T29" fmla="*/ 17 h 127"/>
                <a:gd name="T30" fmla="*/ 68 w 156"/>
                <a:gd name="T31" fmla="*/ 8 h 127"/>
                <a:gd name="T32" fmla="*/ 93 w 156"/>
                <a:gd name="T33" fmla="*/ 0 h 127"/>
                <a:gd name="T34" fmla="*/ 97 w 156"/>
                <a:gd name="T35" fmla="*/ 25 h 127"/>
                <a:gd name="T36" fmla="*/ 125 w 156"/>
                <a:gd name="T37" fmla="*/ 48 h 127"/>
                <a:gd name="T38" fmla="*/ 140 w 156"/>
                <a:gd name="T39" fmla="*/ 7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27">
                  <a:moveTo>
                    <a:pt x="140" y="76"/>
                  </a:moveTo>
                  <a:lnTo>
                    <a:pt x="156" y="92"/>
                  </a:lnTo>
                  <a:lnTo>
                    <a:pt x="151" y="117"/>
                  </a:lnTo>
                  <a:lnTo>
                    <a:pt x="140" y="127"/>
                  </a:lnTo>
                  <a:lnTo>
                    <a:pt x="118" y="118"/>
                  </a:lnTo>
                  <a:lnTo>
                    <a:pt x="86" y="104"/>
                  </a:lnTo>
                  <a:lnTo>
                    <a:pt x="80" y="120"/>
                  </a:lnTo>
                  <a:lnTo>
                    <a:pt x="52" y="112"/>
                  </a:lnTo>
                  <a:lnTo>
                    <a:pt x="14" y="116"/>
                  </a:lnTo>
                  <a:lnTo>
                    <a:pt x="0" y="100"/>
                  </a:lnTo>
                  <a:lnTo>
                    <a:pt x="9" y="71"/>
                  </a:lnTo>
                  <a:lnTo>
                    <a:pt x="2" y="60"/>
                  </a:lnTo>
                  <a:lnTo>
                    <a:pt x="10" y="30"/>
                  </a:lnTo>
                  <a:lnTo>
                    <a:pt x="39" y="9"/>
                  </a:lnTo>
                  <a:lnTo>
                    <a:pt x="56" y="17"/>
                  </a:lnTo>
                  <a:lnTo>
                    <a:pt x="68" y="8"/>
                  </a:lnTo>
                  <a:lnTo>
                    <a:pt x="93" y="0"/>
                  </a:lnTo>
                  <a:lnTo>
                    <a:pt x="97" y="25"/>
                  </a:lnTo>
                  <a:lnTo>
                    <a:pt x="125" y="48"/>
                  </a:lnTo>
                  <a:lnTo>
                    <a:pt x="140" y="7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685D9F15-1F61-F8A8-2981-735A3CE5DF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1088" y="979488"/>
              <a:ext cx="1447800" cy="1420813"/>
            </a:xfrm>
            <a:custGeom>
              <a:avLst/>
              <a:gdLst>
                <a:gd name="T0" fmla="*/ 744 w 912"/>
                <a:gd name="T1" fmla="*/ 103 h 895"/>
                <a:gd name="T2" fmla="*/ 790 w 912"/>
                <a:gd name="T3" fmla="*/ 105 h 895"/>
                <a:gd name="T4" fmla="*/ 769 w 912"/>
                <a:gd name="T5" fmla="*/ 188 h 895"/>
                <a:gd name="T6" fmla="*/ 727 w 912"/>
                <a:gd name="T7" fmla="*/ 258 h 895"/>
                <a:gd name="T8" fmla="*/ 778 w 912"/>
                <a:gd name="T9" fmla="*/ 314 h 895"/>
                <a:gd name="T10" fmla="*/ 836 w 912"/>
                <a:gd name="T11" fmla="*/ 363 h 895"/>
                <a:gd name="T12" fmla="*/ 854 w 912"/>
                <a:gd name="T13" fmla="*/ 420 h 895"/>
                <a:gd name="T14" fmla="*/ 837 w 912"/>
                <a:gd name="T15" fmla="*/ 466 h 895"/>
                <a:gd name="T16" fmla="*/ 882 w 912"/>
                <a:gd name="T17" fmla="*/ 518 h 895"/>
                <a:gd name="T18" fmla="*/ 899 w 912"/>
                <a:gd name="T19" fmla="*/ 589 h 895"/>
                <a:gd name="T20" fmla="*/ 888 w 912"/>
                <a:gd name="T21" fmla="*/ 654 h 895"/>
                <a:gd name="T22" fmla="*/ 909 w 912"/>
                <a:gd name="T23" fmla="*/ 756 h 895"/>
                <a:gd name="T24" fmla="*/ 905 w 912"/>
                <a:gd name="T25" fmla="*/ 793 h 895"/>
                <a:gd name="T26" fmla="*/ 863 w 912"/>
                <a:gd name="T27" fmla="*/ 799 h 895"/>
                <a:gd name="T28" fmla="*/ 803 w 912"/>
                <a:gd name="T29" fmla="*/ 826 h 895"/>
                <a:gd name="T30" fmla="*/ 748 w 912"/>
                <a:gd name="T31" fmla="*/ 830 h 895"/>
                <a:gd name="T32" fmla="*/ 679 w 912"/>
                <a:gd name="T33" fmla="*/ 892 h 895"/>
                <a:gd name="T34" fmla="*/ 604 w 912"/>
                <a:gd name="T35" fmla="*/ 895 h 895"/>
                <a:gd name="T36" fmla="*/ 517 w 912"/>
                <a:gd name="T37" fmla="*/ 888 h 895"/>
                <a:gd name="T38" fmla="*/ 473 w 912"/>
                <a:gd name="T39" fmla="*/ 788 h 895"/>
                <a:gd name="T40" fmla="*/ 494 w 912"/>
                <a:gd name="T41" fmla="*/ 700 h 895"/>
                <a:gd name="T42" fmla="*/ 370 w 912"/>
                <a:gd name="T43" fmla="*/ 643 h 895"/>
                <a:gd name="T44" fmla="*/ 291 w 912"/>
                <a:gd name="T45" fmla="*/ 630 h 895"/>
                <a:gd name="T46" fmla="*/ 253 w 912"/>
                <a:gd name="T47" fmla="*/ 580 h 895"/>
                <a:gd name="T48" fmla="*/ 271 w 912"/>
                <a:gd name="T49" fmla="*/ 460 h 895"/>
                <a:gd name="T50" fmla="*/ 233 w 912"/>
                <a:gd name="T51" fmla="*/ 441 h 895"/>
                <a:gd name="T52" fmla="*/ 249 w 912"/>
                <a:gd name="T53" fmla="*/ 382 h 895"/>
                <a:gd name="T54" fmla="*/ 250 w 912"/>
                <a:gd name="T55" fmla="*/ 321 h 895"/>
                <a:gd name="T56" fmla="*/ 221 w 912"/>
                <a:gd name="T57" fmla="*/ 293 h 895"/>
                <a:gd name="T58" fmla="*/ 153 w 912"/>
                <a:gd name="T59" fmla="*/ 278 h 895"/>
                <a:gd name="T60" fmla="*/ 84 w 912"/>
                <a:gd name="T61" fmla="*/ 225 h 895"/>
                <a:gd name="T62" fmla="*/ 19 w 912"/>
                <a:gd name="T63" fmla="*/ 214 h 895"/>
                <a:gd name="T64" fmla="*/ 63 w 912"/>
                <a:gd name="T65" fmla="*/ 187 h 895"/>
                <a:gd name="T66" fmla="*/ 86 w 912"/>
                <a:gd name="T67" fmla="*/ 141 h 895"/>
                <a:gd name="T68" fmla="*/ 149 w 912"/>
                <a:gd name="T69" fmla="*/ 133 h 895"/>
                <a:gd name="T70" fmla="*/ 198 w 912"/>
                <a:gd name="T71" fmla="*/ 86 h 895"/>
                <a:gd name="T72" fmla="*/ 263 w 912"/>
                <a:gd name="T73" fmla="*/ 103 h 895"/>
                <a:gd name="T74" fmla="*/ 345 w 912"/>
                <a:gd name="T75" fmla="*/ 128 h 895"/>
                <a:gd name="T76" fmla="*/ 373 w 912"/>
                <a:gd name="T77" fmla="*/ 150 h 895"/>
                <a:gd name="T78" fmla="*/ 428 w 912"/>
                <a:gd name="T79" fmla="*/ 161 h 895"/>
                <a:gd name="T80" fmla="*/ 467 w 912"/>
                <a:gd name="T81" fmla="*/ 126 h 895"/>
                <a:gd name="T82" fmla="*/ 492 w 912"/>
                <a:gd name="T83" fmla="*/ 120 h 895"/>
                <a:gd name="T84" fmla="*/ 519 w 912"/>
                <a:gd name="T85" fmla="*/ 109 h 895"/>
                <a:gd name="T86" fmla="*/ 532 w 912"/>
                <a:gd name="T87" fmla="*/ 118 h 895"/>
                <a:gd name="T88" fmla="*/ 567 w 912"/>
                <a:gd name="T89" fmla="*/ 58 h 895"/>
                <a:gd name="T90" fmla="*/ 620 w 912"/>
                <a:gd name="T91" fmla="*/ 16 h 895"/>
                <a:gd name="T92" fmla="*/ 661 w 912"/>
                <a:gd name="T93" fmla="*/ 40 h 895"/>
                <a:gd name="T94" fmla="*/ 730 w 912"/>
                <a:gd name="T95" fmla="*/ 57 h 895"/>
                <a:gd name="T96" fmla="*/ 717 w 912"/>
                <a:gd name="T97" fmla="*/ 104 h 895"/>
                <a:gd name="T98" fmla="*/ 541 w 912"/>
                <a:gd name="T99" fmla="*/ 370 h 895"/>
                <a:gd name="T100" fmla="*/ 512 w 912"/>
                <a:gd name="T101" fmla="*/ 371 h 895"/>
                <a:gd name="T102" fmla="*/ 475 w 912"/>
                <a:gd name="T103" fmla="*/ 422 h 895"/>
                <a:gd name="T104" fmla="*/ 473 w 912"/>
                <a:gd name="T105" fmla="*/ 462 h 895"/>
                <a:gd name="T106" fmla="*/ 525 w 912"/>
                <a:gd name="T107" fmla="*/ 474 h 895"/>
                <a:gd name="T108" fmla="*/ 559 w 912"/>
                <a:gd name="T109" fmla="*/ 466 h 895"/>
                <a:gd name="T110" fmla="*/ 613 w 912"/>
                <a:gd name="T111" fmla="*/ 489 h 895"/>
                <a:gd name="T112" fmla="*/ 629 w 912"/>
                <a:gd name="T113" fmla="*/ 454 h 895"/>
                <a:gd name="T114" fmla="*/ 598 w 912"/>
                <a:gd name="T115" fmla="*/ 410 h 895"/>
                <a:gd name="T116" fmla="*/ 566 w 912"/>
                <a:gd name="T117" fmla="*/ 362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2" h="895">
                  <a:moveTo>
                    <a:pt x="717" y="104"/>
                  </a:moveTo>
                  <a:lnTo>
                    <a:pt x="744" y="103"/>
                  </a:lnTo>
                  <a:lnTo>
                    <a:pt x="780" y="74"/>
                  </a:lnTo>
                  <a:lnTo>
                    <a:pt x="790" y="105"/>
                  </a:lnTo>
                  <a:lnTo>
                    <a:pt x="775" y="136"/>
                  </a:lnTo>
                  <a:lnTo>
                    <a:pt x="769" y="188"/>
                  </a:lnTo>
                  <a:lnTo>
                    <a:pt x="723" y="230"/>
                  </a:lnTo>
                  <a:lnTo>
                    <a:pt x="727" y="258"/>
                  </a:lnTo>
                  <a:lnTo>
                    <a:pt x="725" y="284"/>
                  </a:lnTo>
                  <a:lnTo>
                    <a:pt x="778" y="314"/>
                  </a:lnTo>
                  <a:lnTo>
                    <a:pt x="803" y="342"/>
                  </a:lnTo>
                  <a:lnTo>
                    <a:pt x="836" y="363"/>
                  </a:lnTo>
                  <a:lnTo>
                    <a:pt x="853" y="383"/>
                  </a:lnTo>
                  <a:lnTo>
                    <a:pt x="854" y="420"/>
                  </a:lnTo>
                  <a:lnTo>
                    <a:pt x="834" y="458"/>
                  </a:lnTo>
                  <a:lnTo>
                    <a:pt x="837" y="466"/>
                  </a:lnTo>
                  <a:lnTo>
                    <a:pt x="854" y="509"/>
                  </a:lnTo>
                  <a:lnTo>
                    <a:pt x="882" y="518"/>
                  </a:lnTo>
                  <a:lnTo>
                    <a:pt x="880" y="568"/>
                  </a:lnTo>
                  <a:lnTo>
                    <a:pt x="899" y="589"/>
                  </a:lnTo>
                  <a:lnTo>
                    <a:pt x="891" y="618"/>
                  </a:lnTo>
                  <a:lnTo>
                    <a:pt x="888" y="654"/>
                  </a:lnTo>
                  <a:lnTo>
                    <a:pt x="866" y="692"/>
                  </a:lnTo>
                  <a:lnTo>
                    <a:pt x="909" y="756"/>
                  </a:lnTo>
                  <a:lnTo>
                    <a:pt x="912" y="779"/>
                  </a:lnTo>
                  <a:lnTo>
                    <a:pt x="905" y="793"/>
                  </a:lnTo>
                  <a:lnTo>
                    <a:pt x="888" y="805"/>
                  </a:lnTo>
                  <a:lnTo>
                    <a:pt x="863" y="799"/>
                  </a:lnTo>
                  <a:lnTo>
                    <a:pt x="834" y="813"/>
                  </a:lnTo>
                  <a:lnTo>
                    <a:pt x="803" y="826"/>
                  </a:lnTo>
                  <a:lnTo>
                    <a:pt x="761" y="818"/>
                  </a:lnTo>
                  <a:lnTo>
                    <a:pt x="748" y="830"/>
                  </a:lnTo>
                  <a:lnTo>
                    <a:pt x="723" y="885"/>
                  </a:lnTo>
                  <a:lnTo>
                    <a:pt x="679" y="892"/>
                  </a:lnTo>
                  <a:lnTo>
                    <a:pt x="642" y="895"/>
                  </a:lnTo>
                  <a:lnTo>
                    <a:pt x="604" y="895"/>
                  </a:lnTo>
                  <a:lnTo>
                    <a:pt x="566" y="868"/>
                  </a:lnTo>
                  <a:lnTo>
                    <a:pt x="517" y="888"/>
                  </a:lnTo>
                  <a:lnTo>
                    <a:pt x="509" y="831"/>
                  </a:lnTo>
                  <a:lnTo>
                    <a:pt x="473" y="788"/>
                  </a:lnTo>
                  <a:lnTo>
                    <a:pt x="499" y="763"/>
                  </a:lnTo>
                  <a:lnTo>
                    <a:pt x="494" y="700"/>
                  </a:lnTo>
                  <a:lnTo>
                    <a:pt x="394" y="654"/>
                  </a:lnTo>
                  <a:lnTo>
                    <a:pt x="370" y="643"/>
                  </a:lnTo>
                  <a:lnTo>
                    <a:pt x="340" y="653"/>
                  </a:lnTo>
                  <a:lnTo>
                    <a:pt x="291" y="630"/>
                  </a:lnTo>
                  <a:lnTo>
                    <a:pt x="266" y="606"/>
                  </a:lnTo>
                  <a:lnTo>
                    <a:pt x="253" y="580"/>
                  </a:lnTo>
                  <a:lnTo>
                    <a:pt x="266" y="492"/>
                  </a:lnTo>
                  <a:lnTo>
                    <a:pt x="271" y="460"/>
                  </a:lnTo>
                  <a:lnTo>
                    <a:pt x="270" y="446"/>
                  </a:lnTo>
                  <a:lnTo>
                    <a:pt x="233" y="441"/>
                  </a:lnTo>
                  <a:lnTo>
                    <a:pt x="233" y="395"/>
                  </a:lnTo>
                  <a:lnTo>
                    <a:pt x="249" y="382"/>
                  </a:lnTo>
                  <a:lnTo>
                    <a:pt x="242" y="332"/>
                  </a:lnTo>
                  <a:lnTo>
                    <a:pt x="250" y="321"/>
                  </a:lnTo>
                  <a:lnTo>
                    <a:pt x="242" y="295"/>
                  </a:lnTo>
                  <a:lnTo>
                    <a:pt x="221" y="293"/>
                  </a:lnTo>
                  <a:lnTo>
                    <a:pt x="219" y="282"/>
                  </a:lnTo>
                  <a:lnTo>
                    <a:pt x="153" y="278"/>
                  </a:lnTo>
                  <a:lnTo>
                    <a:pt x="141" y="258"/>
                  </a:lnTo>
                  <a:lnTo>
                    <a:pt x="84" y="225"/>
                  </a:lnTo>
                  <a:lnTo>
                    <a:pt x="46" y="209"/>
                  </a:lnTo>
                  <a:lnTo>
                    <a:pt x="19" y="214"/>
                  </a:lnTo>
                  <a:lnTo>
                    <a:pt x="0" y="191"/>
                  </a:lnTo>
                  <a:lnTo>
                    <a:pt x="63" y="187"/>
                  </a:lnTo>
                  <a:lnTo>
                    <a:pt x="75" y="151"/>
                  </a:lnTo>
                  <a:lnTo>
                    <a:pt x="86" y="141"/>
                  </a:lnTo>
                  <a:lnTo>
                    <a:pt x="123" y="146"/>
                  </a:lnTo>
                  <a:lnTo>
                    <a:pt x="149" y="133"/>
                  </a:lnTo>
                  <a:lnTo>
                    <a:pt x="183" y="111"/>
                  </a:lnTo>
                  <a:lnTo>
                    <a:pt x="198" y="86"/>
                  </a:lnTo>
                  <a:lnTo>
                    <a:pt x="262" y="101"/>
                  </a:lnTo>
                  <a:lnTo>
                    <a:pt x="263" y="103"/>
                  </a:lnTo>
                  <a:lnTo>
                    <a:pt x="292" y="126"/>
                  </a:lnTo>
                  <a:lnTo>
                    <a:pt x="345" y="128"/>
                  </a:lnTo>
                  <a:lnTo>
                    <a:pt x="363" y="141"/>
                  </a:lnTo>
                  <a:lnTo>
                    <a:pt x="373" y="150"/>
                  </a:lnTo>
                  <a:lnTo>
                    <a:pt x="417" y="150"/>
                  </a:lnTo>
                  <a:lnTo>
                    <a:pt x="428" y="161"/>
                  </a:lnTo>
                  <a:lnTo>
                    <a:pt x="442" y="146"/>
                  </a:lnTo>
                  <a:lnTo>
                    <a:pt x="467" y="126"/>
                  </a:lnTo>
                  <a:lnTo>
                    <a:pt x="491" y="129"/>
                  </a:lnTo>
                  <a:lnTo>
                    <a:pt x="492" y="120"/>
                  </a:lnTo>
                  <a:lnTo>
                    <a:pt x="506" y="108"/>
                  </a:lnTo>
                  <a:lnTo>
                    <a:pt x="519" y="109"/>
                  </a:lnTo>
                  <a:lnTo>
                    <a:pt x="525" y="118"/>
                  </a:lnTo>
                  <a:lnTo>
                    <a:pt x="532" y="118"/>
                  </a:lnTo>
                  <a:lnTo>
                    <a:pt x="555" y="95"/>
                  </a:lnTo>
                  <a:lnTo>
                    <a:pt x="567" y="58"/>
                  </a:lnTo>
                  <a:lnTo>
                    <a:pt x="602" y="21"/>
                  </a:lnTo>
                  <a:lnTo>
                    <a:pt x="620" y="16"/>
                  </a:lnTo>
                  <a:lnTo>
                    <a:pt x="625" y="0"/>
                  </a:lnTo>
                  <a:lnTo>
                    <a:pt x="661" y="40"/>
                  </a:lnTo>
                  <a:lnTo>
                    <a:pt x="727" y="40"/>
                  </a:lnTo>
                  <a:lnTo>
                    <a:pt x="730" y="57"/>
                  </a:lnTo>
                  <a:lnTo>
                    <a:pt x="715" y="93"/>
                  </a:lnTo>
                  <a:lnTo>
                    <a:pt x="717" y="104"/>
                  </a:lnTo>
                  <a:close/>
                  <a:moveTo>
                    <a:pt x="566" y="362"/>
                  </a:moveTo>
                  <a:lnTo>
                    <a:pt x="541" y="370"/>
                  </a:lnTo>
                  <a:lnTo>
                    <a:pt x="529" y="379"/>
                  </a:lnTo>
                  <a:lnTo>
                    <a:pt x="512" y="371"/>
                  </a:lnTo>
                  <a:lnTo>
                    <a:pt x="483" y="392"/>
                  </a:lnTo>
                  <a:lnTo>
                    <a:pt x="475" y="422"/>
                  </a:lnTo>
                  <a:lnTo>
                    <a:pt x="482" y="433"/>
                  </a:lnTo>
                  <a:lnTo>
                    <a:pt x="473" y="462"/>
                  </a:lnTo>
                  <a:lnTo>
                    <a:pt x="487" y="478"/>
                  </a:lnTo>
                  <a:lnTo>
                    <a:pt x="525" y="474"/>
                  </a:lnTo>
                  <a:lnTo>
                    <a:pt x="553" y="482"/>
                  </a:lnTo>
                  <a:lnTo>
                    <a:pt x="559" y="466"/>
                  </a:lnTo>
                  <a:lnTo>
                    <a:pt x="591" y="480"/>
                  </a:lnTo>
                  <a:lnTo>
                    <a:pt x="613" y="489"/>
                  </a:lnTo>
                  <a:lnTo>
                    <a:pt x="624" y="479"/>
                  </a:lnTo>
                  <a:lnTo>
                    <a:pt x="629" y="454"/>
                  </a:lnTo>
                  <a:lnTo>
                    <a:pt x="613" y="438"/>
                  </a:lnTo>
                  <a:lnTo>
                    <a:pt x="598" y="410"/>
                  </a:lnTo>
                  <a:lnTo>
                    <a:pt x="570" y="387"/>
                  </a:lnTo>
                  <a:lnTo>
                    <a:pt x="566" y="36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B6E2BBB4-22B8-061F-56B2-FF1CAE3B1D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89363" y="960438"/>
              <a:ext cx="198438" cy="395288"/>
            </a:xfrm>
            <a:custGeom>
              <a:avLst/>
              <a:gdLst>
                <a:gd name="T0" fmla="*/ 119 w 125"/>
                <a:gd name="T1" fmla="*/ 236 h 249"/>
                <a:gd name="T2" fmla="*/ 106 w 125"/>
                <a:gd name="T3" fmla="*/ 249 h 249"/>
                <a:gd name="T4" fmla="*/ 56 w 125"/>
                <a:gd name="T5" fmla="*/ 234 h 249"/>
                <a:gd name="T6" fmla="*/ 42 w 125"/>
                <a:gd name="T7" fmla="*/ 208 h 249"/>
                <a:gd name="T8" fmla="*/ 33 w 125"/>
                <a:gd name="T9" fmla="*/ 183 h 249"/>
                <a:gd name="T10" fmla="*/ 0 w 125"/>
                <a:gd name="T11" fmla="*/ 157 h 249"/>
                <a:gd name="T12" fmla="*/ 125 w 125"/>
                <a:gd name="T13" fmla="*/ 201 h 249"/>
                <a:gd name="T14" fmla="*/ 118 w 125"/>
                <a:gd name="T15" fmla="*/ 211 h 249"/>
                <a:gd name="T16" fmla="*/ 119 w 125"/>
                <a:gd name="T17" fmla="*/ 236 h 249"/>
                <a:gd name="T18" fmla="*/ 43 w 125"/>
                <a:gd name="T19" fmla="*/ 37 h 249"/>
                <a:gd name="T20" fmla="*/ 5 w 125"/>
                <a:gd name="T21" fmla="*/ 55 h 249"/>
                <a:gd name="T22" fmla="*/ 21 w 125"/>
                <a:gd name="T23" fmla="*/ 37 h 249"/>
                <a:gd name="T24" fmla="*/ 23 w 125"/>
                <a:gd name="T25" fmla="*/ 23 h 249"/>
                <a:gd name="T26" fmla="*/ 13 w 125"/>
                <a:gd name="T27" fmla="*/ 7 h 249"/>
                <a:gd name="T28" fmla="*/ 13 w 125"/>
                <a:gd name="T29" fmla="*/ 0 h 249"/>
                <a:gd name="T30" fmla="*/ 30 w 125"/>
                <a:gd name="T31" fmla="*/ 4 h 249"/>
                <a:gd name="T32" fmla="*/ 39 w 125"/>
                <a:gd name="T33" fmla="*/ 7 h 249"/>
                <a:gd name="T34" fmla="*/ 43 w 125"/>
                <a:gd name="T35" fmla="*/ 37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5" h="249">
                  <a:moveTo>
                    <a:pt x="119" y="236"/>
                  </a:moveTo>
                  <a:lnTo>
                    <a:pt x="106" y="249"/>
                  </a:lnTo>
                  <a:lnTo>
                    <a:pt x="56" y="234"/>
                  </a:lnTo>
                  <a:lnTo>
                    <a:pt x="42" y="208"/>
                  </a:lnTo>
                  <a:lnTo>
                    <a:pt x="33" y="183"/>
                  </a:lnTo>
                  <a:lnTo>
                    <a:pt x="0" y="157"/>
                  </a:lnTo>
                  <a:lnTo>
                    <a:pt x="125" y="201"/>
                  </a:lnTo>
                  <a:lnTo>
                    <a:pt x="118" y="211"/>
                  </a:lnTo>
                  <a:lnTo>
                    <a:pt x="119" y="236"/>
                  </a:lnTo>
                  <a:close/>
                  <a:moveTo>
                    <a:pt x="43" y="37"/>
                  </a:moveTo>
                  <a:lnTo>
                    <a:pt x="5" y="55"/>
                  </a:lnTo>
                  <a:lnTo>
                    <a:pt x="21" y="37"/>
                  </a:lnTo>
                  <a:lnTo>
                    <a:pt x="23" y="23"/>
                  </a:lnTo>
                  <a:lnTo>
                    <a:pt x="13" y="7"/>
                  </a:lnTo>
                  <a:lnTo>
                    <a:pt x="13" y="0"/>
                  </a:lnTo>
                  <a:lnTo>
                    <a:pt x="30" y="4"/>
                  </a:lnTo>
                  <a:lnTo>
                    <a:pt x="39" y="7"/>
                  </a:lnTo>
                  <a:lnTo>
                    <a:pt x="43" y="3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22">
              <a:extLst>
                <a:ext uri="{FF2B5EF4-FFF2-40B4-BE49-F238E27FC236}">
                  <a16:creationId xmlns:a16="http://schemas.microsoft.com/office/drawing/2014/main" id="{B21B599D-811F-7284-C239-E8E8AB994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6250" y="904875"/>
              <a:ext cx="225425" cy="198438"/>
            </a:xfrm>
            <a:custGeom>
              <a:avLst/>
              <a:gdLst>
                <a:gd name="T0" fmla="*/ 0 w 142"/>
                <a:gd name="T1" fmla="*/ 56 h 125"/>
                <a:gd name="T2" fmla="*/ 8 w 142"/>
                <a:gd name="T3" fmla="*/ 40 h 125"/>
                <a:gd name="T4" fmla="*/ 29 w 142"/>
                <a:gd name="T5" fmla="*/ 40 h 125"/>
                <a:gd name="T6" fmla="*/ 51 w 142"/>
                <a:gd name="T7" fmla="*/ 19 h 125"/>
                <a:gd name="T8" fmla="*/ 83 w 142"/>
                <a:gd name="T9" fmla="*/ 1 h 125"/>
                <a:gd name="T10" fmla="*/ 102 w 142"/>
                <a:gd name="T11" fmla="*/ 0 h 125"/>
                <a:gd name="T12" fmla="*/ 110 w 142"/>
                <a:gd name="T13" fmla="*/ 43 h 125"/>
                <a:gd name="T14" fmla="*/ 106 w 142"/>
                <a:gd name="T15" fmla="*/ 62 h 125"/>
                <a:gd name="T16" fmla="*/ 125 w 142"/>
                <a:gd name="T17" fmla="*/ 85 h 125"/>
                <a:gd name="T18" fmla="*/ 142 w 142"/>
                <a:gd name="T19" fmla="*/ 110 h 125"/>
                <a:gd name="T20" fmla="*/ 117 w 142"/>
                <a:gd name="T21" fmla="*/ 125 h 125"/>
                <a:gd name="T22" fmla="*/ 80 w 142"/>
                <a:gd name="T23" fmla="*/ 102 h 125"/>
                <a:gd name="T24" fmla="*/ 48 w 142"/>
                <a:gd name="T25" fmla="*/ 114 h 125"/>
                <a:gd name="T26" fmla="*/ 29 w 142"/>
                <a:gd name="T27" fmla="*/ 108 h 125"/>
                <a:gd name="T28" fmla="*/ 8 w 142"/>
                <a:gd name="T29" fmla="*/ 81 h 125"/>
                <a:gd name="T30" fmla="*/ 9 w 142"/>
                <a:gd name="T31" fmla="*/ 64 h 125"/>
                <a:gd name="T32" fmla="*/ 0 w 142"/>
                <a:gd name="T33" fmla="*/ 5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2" h="125">
                  <a:moveTo>
                    <a:pt x="0" y="56"/>
                  </a:moveTo>
                  <a:lnTo>
                    <a:pt x="8" y="40"/>
                  </a:lnTo>
                  <a:lnTo>
                    <a:pt x="29" y="40"/>
                  </a:lnTo>
                  <a:lnTo>
                    <a:pt x="51" y="19"/>
                  </a:lnTo>
                  <a:lnTo>
                    <a:pt x="83" y="1"/>
                  </a:lnTo>
                  <a:lnTo>
                    <a:pt x="102" y="0"/>
                  </a:lnTo>
                  <a:lnTo>
                    <a:pt x="110" y="43"/>
                  </a:lnTo>
                  <a:lnTo>
                    <a:pt x="106" y="62"/>
                  </a:lnTo>
                  <a:lnTo>
                    <a:pt x="125" y="85"/>
                  </a:lnTo>
                  <a:lnTo>
                    <a:pt x="142" y="110"/>
                  </a:lnTo>
                  <a:lnTo>
                    <a:pt x="117" y="125"/>
                  </a:lnTo>
                  <a:lnTo>
                    <a:pt x="80" y="102"/>
                  </a:lnTo>
                  <a:lnTo>
                    <a:pt x="48" y="114"/>
                  </a:lnTo>
                  <a:lnTo>
                    <a:pt x="29" y="108"/>
                  </a:lnTo>
                  <a:lnTo>
                    <a:pt x="8" y="81"/>
                  </a:lnTo>
                  <a:lnTo>
                    <a:pt x="9" y="64"/>
                  </a:lnTo>
                  <a:lnTo>
                    <a:pt x="0" y="5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B5B06E66-1CE3-4149-AECB-428E65621F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6463" y="2252663"/>
              <a:ext cx="1031875" cy="1474788"/>
            </a:xfrm>
            <a:custGeom>
              <a:avLst/>
              <a:gdLst>
                <a:gd name="T0" fmla="*/ 509 w 650"/>
                <a:gd name="T1" fmla="*/ 35 h 929"/>
                <a:gd name="T2" fmla="*/ 498 w 650"/>
                <a:gd name="T3" fmla="*/ 31 h 929"/>
                <a:gd name="T4" fmla="*/ 502 w 650"/>
                <a:gd name="T5" fmla="*/ 41 h 929"/>
                <a:gd name="T6" fmla="*/ 500 w 650"/>
                <a:gd name="T7" fmla="*/ 95 h 929"/>
                <a:gd name="T8" fmla="*/ 481 w 650"/>
                <a:gd name="T9" fmla="*/ 129 h 929"/>
                <a:gd name="T10" fmla="*/ 533 w 650"/>
                <a:gd name="T11" fmla="*/ 137 h 929"/>
                <a:gd name="T12" fmla="*/ 543 w 650"/>
                <a:gd name="T13" fmla="*/ 104 h 929"/>
                <a:gd name="T14" fmla="*/ 575 w 650"/>
                <a:gd name="T15" fmla="*/ 116 h 929"/>
                <a:gd name="T16" fmla="*/ 648 w 650"/>
                <a:gd name="T17" fmla="*/ 191 h 929"/>
                <a:gd name="T18" fmla="*/ 633 w 650"/>
                <a:gd name="T19" fmla="*/ 216 h 929"/>
                <a:gd name="T20" fmla="*/ 600 w 650"/>
                <a:gd name="T21" fmla="*/ 274 h 929"/>
                <a:gd name="T22" fmla="*/ 593 w 650"/>
                <a:gd name="T23" fmla="*/ 303 h 929"/>
                <a:gd name="T24" fmla="*/ 575 w 650"/>
                <a:gd name="T25" fmla="*/ 368 h 929"/>
                <a:gd name="T26" fmla="*/ 580 w 650"/>
                <a:gd name="T27" fmla="*/ 423 h 929"/>
                <a:gd name="T28" fmla="*/ 612 w 650"/>
                <a:gd name="T29" fmla="*/ 414 h 929"/>
                <a:gd name="T30" fmla="*/ 596 w 650"/>
                <a:gd name="T31" fmla="*/ 495 h 929"/>
                <a:gd name="T32" fmla="*/ 533 w 650"/>
                <a:gd name="T33" fmla="*/ 512 h 929"/>
                <a:gd name="T34" fmla="*/ 523 w 650"/>
                <a:gd name="T35" fmla="*/ 560 h 929"/>
                <a:gd name="T36" fmla="*/ 464 w 650"/>
                <a:gd name="T37" fmla="*/ 589 h 929"/>
                <a:gd name="T38" fmla="*/ 435 w 650"/>
                <a:gd name="T39" fmla="*/ 649 h 929"/>
                <a:gd name="T40" fmla="*/ 388 w 650"/>
                <a:gd name="T41" fmla="*/ 625 h 929"/>
                <a:gd name="T42" fmla="*/ 325 w 650"/>
                <a:gd name="T43" fmla="*/ 657 h 929"/>
                <a:gd name="T44" fmla="*/ 331 w 650"/>
                <a:gd name="T45" fmla="*/ 688 h 929"/>
                <a:gd name="T46" fmla="*/ 335 w 650"/>
                <a:gd name="T47" fmla="*/ 749 h 929"/>
                <a:gd name="T48" fmla="*/ 363 w 650"/>
                <a:gd name="T49" fmla="*/ 792 h 929"/>
                <a:gd name="T50" fmla="*/ 352 w 650"/>
                <a:gd name="T51" fmla="*/ 859 h 929"/>
                <a:gd name="T52" fmla="*/ 305 w 650"/>
                <a:gd name="T53" fmla="*/ 904 h 929"/>
                <a:gd name="T54" fmla="*/ 275 w 650"/>
                <a:gd name="T55" fmla="*/ 929 h 929"/>
                <a:gd name="T56" fmla="*/ 247 w 650"/>
                <a:gd name="T57" fmla="*/ 877 h 929"/>
                <a:gd name="T58" fmla="*/ 218 w 650"/>
                <a:gd name="T59" fmla="*/ 846 h 929"/>
                <a:gd name="T60" fmla="*/ 212 w 650"/>
                <a:gd name="T61" fmla="*/ 882 h 929"/>
                <a:gd name="T62" fmla="*/ 167 w 650"/>
                <a:gd name="T63" fmla="*/ 850 h 929"/>
                <a:gd name="T64" fmla="*/ 176 w 650"/>
                <a:gd name="T65" fmla="*/ 792 h 929"/>
                <a:gd name="T66" fmla="*/ 181 w 650"/>
                <a:gd name="T67" fmla="*/ 779 h 929"/>
                <a:gd name="T68" fmla="*/ 151 w 650"/>
                <a:gd name="T69" fmla="*/ 706 h 929"/>
                <a:gd name="T70" fmla="*/ 131 w 650"/>
                <a:gd name="T71" fmla="*/ 675 h 929"/>
                <a:gd name="T72" fmla="*/ 110 w 650"/>
                <a:gd name="T73" fmla="*/ 665 h 929"/>
                <a:gd name="T74" fmla="*/ 33 w 650"/>
                <a:gd name="T75" fmla="*/ 688 h 929"/>
                <a:gd name="T76" fmla="*/ 24 w 650"/>
                <a:gd name="T77" fmla="*/ 628 h 929"/>
                <a:gd name="T78" fmla="*/ 33 w 650"/>
                <a:gd name="T79" fmla="*/ 603 h 929"/>
                <a:gd name="T80" fmla="*/ 95 w 650"/>
                <a:gd name="T81" fmla="*/ 565 h 929"/>
                <a:gd name="T82" fmla="*/ 56 w 650"/>
                <a:gd name="T83" fmla="*/ 510 h 929"/>
                <a:gd name="T84" fmla="*/ 76 w 650"/>
                <a:gd name="T85" fmla="*/ 450 h 929"/>
                <a:gd name="T86" fmla="*/ 106 w 650"/>
                <a:gd name="T87" fmla="*/ 432 h 929"/>
                <a:gd name="T88" fmla="*/ 109 w 650"/>
                <a:gd name="T89" fmla="*/ 377 h 929"/>
                <a:gd name="T90" fmla="*/ 138 w 650"/>
                <a:gd name="T91" fmla="*/ 319 h 929"/>
                <a:gd name="T92" fmla="*/ 195 w 650"/>
                <a:gd name="T93" fmla="*/ 281 h 929"/>
                <a:gd name="T94" fmla="*/ 206 w 650"/>
                <a:gd name="T95" fmla="*/ 235 h 929"/>
                <a:gd name="T96" fmla="*/ 249 w 650"/>
                <a:gd name="T97" fmla="*/ 224 h 929"/>
                <a:gd name="T98" fmla="*/ 260 w 650"/>
                <a:gd name="T99" fmla="*/ 158 h 929"/>
                <a:gd name="T100" fmla="*/ 224 w 650"/>
                <a:gd name="T101" fmla="*/ 147 h 929"/>
                <a:gd name="T102" fmla="*/ 317 w 650"/>
                <a:gd name="T103" fmla="*/ 104 h 929"/>
                <a:gd name="T104" fmla="*/ 327 w 650"/>
                <a:gd name="T105" fmla="*/ 60 h 929"/>
                <a:gd name="T106" fmla="*/ 360 w 650"/>
                <a:gd name="T107" fmla="*/ 82 h 929"/>
                <a:gd name="T108" fmla="*/ 414 w 650"/>
                <a:gd name="T109" fmla="*/ 54 h 929"/>
                <a:gd name="T110" fmla="*/ 450 w 650"/>
                <a:gd name="T111" fmla="*/ 0 h 929"/>
                <a:gd name="T112" fmla="*/ 513 w 650"/>
                <a:gd name="T113" fmla="*/ 31 h 929"/>
                <a:gd name="T114" fmla="*/ 288 w 650"/>
                <a:gd name="T115" fmla="*/ 904 h 929"/>
                <a:gd name="T116" fmla="*/ 297 w 650"/>
                <a:gd name="T117" fmla="*/ 890 h 929"/>
                <a:gd name="T118" fmla="*/ 281 w 650"/>
                <a:gd name="T119" fmla="*/ 894 h 929"/>
                <a:gd name="T120" fmla="*/ 352 w 650"/>
                <a:gd name="T121" fmla="*/ 888 h 929"/>
                <a:gd name="T122" fmla="*/ 356 w 650"/>
                <a:gd name="T123" fmla="*/ 879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0" h="929">
                  <a:moveTo>
                    <a:pt x="513" y="31"/>
                  </a:moveTo>
                  <a:lnTo>
                    <a:pt x="509" y="35"/>
                  </a:lnTo>
                  <a:lnTo>
                    <a:pt x="501" y="31"/>
                  </a:lnTo>
                  <a:lnTo>
                    <a:pt x="498" y="31"/>
                  </a:lnTo>
                  <a:lnTo>
                    <a:pt x="498" y="35"/>
                  </a:lnTo>
                  <a:lnTo>
                    <a:pt x="502" y="41"/>
                  </a:lnTo>
                  <a:lnTo>
                    <a:pt x="491" y="57"/>
                  </a:lnTo>
                  <a:lnTo>
                    <a:pt x="500" y="95"/>
                  </a:lnTo>
                  <a:lnTo>
                    <a:pt x="479" y="125"/>
                  </a:lnTo>
                  <a:lnTo>
                    <a:pt x="481" y="129"/>
                  </a:lnTo>
                  <a:lnTo>
                    <a:pt x="525" y="149"/>
                  </a:lnTo>
                  <a:lnTo>
                    <a:pt x="533" y="137"/>
                  </a:lnTo>
                  <a:lnTo>
                    <a:pt x="521" y="120"/>
                  </a:lnTo>
                  <a:lnTo>
                    <a:pt x="543" y="104"/>
                  </a:lnTo>
                  <a:lnTo>
                    <a:pt x="568" y="100"/>
                  </a:lnTo>
                  <a:lnTo>
                    <a:pt x="575" y="116"/>
                  </a:lnTo>
                  <a:lnTo>
                    <a:pt x="584" y="149"/>
                  </a:lnTo>
                  <a:lnTo>
                    <a:pt x="648" y="191"/>
                  </a:lnTo>
                  <a:lnTo>
                    <a:pt x="650" y="212"/>
                  </a:lnTo>
                  <a:lnTo>
                    <a:pt x="633" y="216"/>
                  </a:lnTo>
                  <a:lnTo>
                    <a:pt x="642" y="269"/>
                  </a:lnTo>
                  <a:lnTo>
                    <a:pt x="600" y="274"/>
                  </a:lnTo>
                  <a:lnTo>
                    <a:pt x="600" y="290"/>
                  </a:lnTo>
                  <a:lnTo>
                    <a:pt x="593" y="303"/>
                  </a:lnTo>
                  <a:lnTo>
                    <a:pt x="600" y="321"/>
                  </a:lnTo>
                  <a:lnTo>
                    <a:pt x="575" y="368"/>
                  </a:lnTo>
                  <a:lnTo>
                    <a:pt x="564" y="417"/>
                  </a:lnTo>
                  <a:lnTo>
                    <a:pt x="580" y="423"/>
                  </a:lnTo>
                  <a:lnTo>
                    <a:pt x="595" y="407"/>
                  </a:lnTo>
                  <a:lnTo>
                    <a:pt x="612" y="414"/>
                  </a:lnTo>
                  <a:lnTo>
                    <a:pt x="605" y="473"/>
                  </a:lnTo>
                  <a:lnTo>
                    <a:pt x="596" y="495"/>
                  </a:lnTo>
                  <a:lnTo>
                    <a:pt x="577" y="512"/>
                  </a:lnTo>
                  <a:lnTo>
                    <a:pt x="533" y="512"/>
                  </a:lnTo>
                  <a:lnTo>
                    <a:pt x="523" y="537"/>
                  </a:lnTo>
                  <a:lnTo>
                    <a:pt x="523" y="560"/>
                  </a:lnTo>
                  <a:lnTo>
                    <a:pt x="495" y="591"/>
                  </a:lnTo>
                  <a:lnTo>
                    <a:pt x="464" y="589"/>
                  </a:lnTo>
                  <a:lnTo>
                    <a:pt x="463" y="641"/>
                  </a:lnTo>
                  <a:lnTo>
                    <a:pt x="435" y="649"/>
                  </a:lnTo>
                  <a:lnTo>
                    <a:pt x="423" y="632"/>
                  </a:lnTo>
                  <a:lnTo>
                    <a:pt x="388" y="625"/>
                  </a:lnTo>
                  <a:lnTo>
                    <a:pt x="337" y="638"/>
                  </a:lnTo>
                  <a:lnTo>
                    <a:pt x="325" y="657"/>
                  </a:lnTo>
                  <a:lnTo>
                    <a:pt x="335" y="674"/>
                  </a:lnTo>
                  <a:lnTo>
                    <a:pt x="331" y="688"/>
                  </a:lnTo>
                  <a:lnTo>
                    <a:pt x="339" y="740"/>
                  </a:lnTo>
                  <a:lnTo>
                    <a:pt x="335" y="749"/>
                  </a:lnTo>
                  <a:lnTo>
                    <a:pt x="356" y="773"/>
                  </a:lnTo>
                  <a:lnTo>
                    <a:pt x="363" y="792"/>
                  </a:lnTo>
                  <a:lnTo>
                    <a:pt x="345" y="842"/>
                  </a:lnTo>
                  <a:lnTo>
                    <a:pt x="352" y="859"/>
                  </a:lnTo>
                  <a:lnTo>
                    <a:pt x="346" y="882"/>
                  </a:lnTo>
                  <a:lnTo>
                    <a:pt x="305" y="904"/>
                  </a:lnTo>
                  <a:lnTo>
                    <a:pt x="291" y="927"/>
                  </a:lnTo>
                  <a:lnTo>
                    <a:pt x="275" y="929"/>
                  </a:lnTo>
                  <a:lnTo>
                    <a:pt x="277" y="894"/>
                  </a:lnTo>
                  <a:lnTo>
                    <a:pt x="247" y="877"/>
                  </a:lnTo>
                  <a:lnTo>
                    <a:pt x="233" y="842"/>
                  </a:lnTo>
                  <a:lnTo>
                    <a:pt x="218" y="846"/>
                  </a:lnTo>
                  <a:lnTo>
                    <a:pt x="220" y="870"/>
                  </a:lnTo>
                  <a:lnTo>
                    <a:pt x="212" y="882"/>
                  </a:lnTo>
                  <a:lnTo>
                    <a:pt x="168" y="854"/>
                  </a:lnTo>
                  <a:lnTo>
                    <a:pt x="167" y="850"/>
                  </a:lnTo>
                  <a:lnTo>
                    <a:pt x="152" y="812"/>
                  </a:lnTo>
                  <a:lnTo>
                    <a:pt x="176" y="792"/>
                  </a:lnTo>
                  <a:lnTo>
                    <a:pt x="177" y="791"/>
                  </a:lnTo>
                  <a:lnTo>
                    <a:pt x="181" y="779"/>
                  </a:lnTo>
                  <a:lnTo>
                    <a:pt x="164" y="762"/>
                  </a:lnTo>
                  <a:lnTo>
                    <a:pt x="151" y="706"/>
                  </a:lnTo>
                  <a:lnTo>
                    <a:pt x="137" y="683"/>
                  </a:lnTo>
                  <a:lnTo>
                    <a:pt x="131" y="675"/>
                  </a:lnTo>
                  <a:lnTo>
                    <a:pt x="125" y="669"/>
                  </a:lnTo>
                  <a:lnTo>
                    <a:pt x="110" y="665"/>
                  </a:lnTo>
                  <a:lnTo>
                    <a:pt x="106" y="665"/>
                  </a:lnTo>
                  <a:lnTo>
                    <a:pt x="33" y="688"/>
                  </a:lnTo>
                  <a:lnTo>
                    <a:pt x="0" y="650"/>
                  </a:lnTo>
                  <a:lnTo>
                    <a:pt x="24" y="628"/>
                  </a:lnTo>
                  <a:lnTo>
                    <a:pt x="39" y="625"/>
                  </a:lnTo>
                  <a:lnTo>
                    <a:pt x="33" y="603"/>
                  </a:lnTo>
                  <a:lnTo>
                    <a:pt x="38" y="595"/>
                  </a:lnTo>
                  <a:lnTo>
                    <a:pt x="95" y="565"/>
                  </a:lnTo>
                  <a:lnTo>
                    <a:pt x="77" y="525"/>
                  </a:lnTo>
                  <a:lnTo>
                    <a:pt x="56" y="510"/>
                  </a:lnTo>
                  <a:lnTo>
                    <a:pt x="64" y="462"/>
                  </a:lnTo>
                  <a:lnTo>
                    <a:pt x="76" y="450"/>
                  </a:lnTo>
                  <a:lnTo>
                    <a:pt x="96" y="454"/>
                  </a:lnTo>
                  <a:lnTo>
                    <a:pt x="106" y="432"/>
                  </a:lnTo>
                  <a:lnTo>
                    <a:pt x="100" y="395"/>
                  </a:lnTo>
                  <a:lnTo>
                    <a:pt x="109" y="377"/>
                  </a:lnTo>
                  <a:lnTo>
                    <a:pt x="106" y="350"/>
                  </a:lnTo>
                  <a:lnTo>
                    <a:pt x="138" y="319"/>
                  </a:lnTo>
                  <a:lnTo>
                    <a:pt x="162" y="324"/>
                  </a:lnTo>
                  <a:lnTo>
                    <a:pt x="195" y="281"/>
                  </a:lnTo>
                  <a:lnTo>
                    <a:pt x="208" y="260"/>
                  </a:lnTo>
                  <a:lnTo>
                    <a:pt x="206" y="235"/>
                  </a:lnTo>
                  <a:lnTo>
                    <a:pt x="216" y="225"/>
                  </a:lnTo>
                  <a:lnTo>
                    <a:pt x="249" y="224"/>
                  </a:lnTo>
                  <a:lnTo>
                    <a:pt x="268" y="190"/>
                  </a:lnTo>
                  <a:lnTo>
                    <a:pt x="260" y="158"/>
                  </a:lnTo>
                  <a:lnTo>
                    <a:pt x="227" y="161"/>
                  </a:lnTo>
                  <a:lnTo>
                    <a:pt x="224" y="147"/>
                  </a:lnTo>
                  <a:lnTo>
                    <a:pt x="255" y="115"/>
                  </a:lnTo>
                  <a:lnTo>
                    <a:pt x="317" y="104"/>
                  </a:lnTo>
                  <a:lnTo>
                    <a:pt x="310" y="70"/>
                  </a:lnTo>
                  <a:lnTo>
                    <a:pt x="327" y="60"/>
                  </a:lnTo>
                  <a:lnTo>
                    <a:pt x="348" y="60"/>
                  </a:lnTo>
                  <a:lnTo>
                    <a:pt x="360" y="82"/>
                  </a:lnTo>
                  <a:lnTo>
                    <a:pt x="375" y="87"/>
                  </a:lnTo>
                  <a:lnTo>
                    <a:pt x="414" y="54"/>
                  </a:lnTo>
                  <a:lnTo>
                    <a:pt x="430" y="16"/>
                  </a:lnTo>
                  <a:lnTo>
                    <a:pt x="450" y="0"/>
                  </a:lnTo>
                  <a:lnTo>
                    <a:pt x="496" y="10"/>
                  </a:lnTo>
                  <a:lnTo>
                    <a:pt x="513" y="31"/>
                  </a:lnTo>
                  <a:close/>
                  <a:moveTo>
                    <a:pt x="281" y="894"/>
                  </a:moveTo>
                  <a:lnTo>
                    <a:pt x="288" y="904"/>
                  </a:lnTo>
                  <a:lnTo>
                    <a:pt x="297" y="898"/>
                  </a:lnTo>
                  <a:lnTo>
                    <a:pt x="297" y="890"/>
                  </a:lnTo>
                  <a:lnTo>
                    <a:pt x="284" y="890"/>
                  </a:lnTo>
                  <a:lnTo>
                    <a:pt x="281" y="894"/>
                  </a:lnTo>
                  <a:close/>
                  <a:moveTo>
                    <a:pt x="358" y="886"/>
                  </a:moveTo>
                  <a:lnTo>
                    <a:pt x="352" y="888"/>
                  </a:lnTo>
                  <a:lnTo>
                    <a:pt x="348" y="881"/>
                  </a:lnTo>
                  <a:lnTo>
                    <a:pt x="356" y="879"/>
                  </a:lnTo>
                  <a:lnTo>
                    <a:pt x="358" y="88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9B5C28EC-8A2E-CECD-A2E4-618DFBECB9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4388" y="242888"/>
              <a:ext cx="1504950" cy="1039813"/>
            </a:xfrm>
            <a:custGeom>
              <a:avLst/>
              <a:gdLst>
                <a:gd name="T0" fmla="*/ 701 w 948"/>
                <a:gd name="T1" fmla="*/ 69 h 655"/>
                <a:gd name="T2" fmla="*/ 725 w 948"/>
                <a:gd name="T3" fmla="*/ 83 h 655"/>
                <a:gd name="T4" fmla="*/ 700 w 948"/>
                <a:gd name="T5" fmla="*/ 138 h 655"/>
                <a:gd name="T6" fmla="*/ 700 w 948"/>
                <a:gd name="T7" fmla="*/ 229 h 655"/>
                <a:gd name="T8" fmla="*/ 806 w 948"/>
                <a:gd name="T9" fmla="*/ 239 h 655"/>
                <a:gd name="T10" fmla="*/ 809 w 948"/>
                <a:gd name="T11" fmla="*/ 309 h 655"/>
                <a:gd name="T12" fmla="*/ 838 w 948"/>
                <a:gd name="T13" fmla="*/ 252 h 655"/>
                <a:gd name="T14" fmla="*/ 845 w 948"/>
                <a:gd name="T15" fmla="*/ 321 h 655"/>
                <a:gd name="T16" fmla="*/ 916 w 948"/>
                <a:gd name="T17" fmla="*/ 429 h 655"/>
                <a:gd name="T18" fmla="*/ 885 w 948"/>
                <a:gd name="T19" fmla="*/ 568 h 655"/>
                <a:gd name="T20" fmla="*/ 895 w 948"/>
                <a:gd name="T21" fmla="*/ 504 h 655"/>
                <a:gd name="T22" fmla="*/ 788 w 948"/>
                <a:gd name="T23" fmla="*/ 480 h 655"/>
                <a:gd name="T24" fmla="*/ 723 w 948"/>
                <a:gd name="T25" fmla="*/ 559 h 655"/>
                <a:gd name="T26" fmla="*/ 687 w 948"/>
                <a:gd name="T27" fmla="*/ 573 h 655"/>
                <a:gd name="T28" fmla="*/ 659 w 948"/>
                <a:gd name="T29" fmla="*/ 593 h 655"/>
                <a:gd name="T30" fmla="*/ 596 w 948"/>
                <a:gd name="T31" fmla="*/ 625 h 655"/>
                <a:gd name="T32" fmla="*/ 531 w 948"/>
                <a:gd name="T33" fmla="*/ 605 h 655"/>
                <a:gd name="T34" fmla="*/ 431 w 948"/>
                <a:gd name="T35" fmla="*/ 567 h 655"/>
                <a:gd name="T36" fmla="*/ 351 w 948"/>
                <a:gd name="T37" fmla="*/ 575 h 655"/>
                <a:gd name="T38" fmla="*/ 254 w 948"/>
                <a:gd name="T39" fmla="*/ 605 h 655"/>
                <a:gd name="T40" fmla="*/ 168 w 948"/>
                <a:gd name="T41" fmla="*/ 655 h 655"/>
                <a:gd name="T42" fmla="*/ 113 w 948"/>
                <a:gd name="T43" fmla="*/ 601 h 655"/>
                <a:gd name="T44" fmla="*/ 26 w 948"/>
                <a:gd name="T45" fmla="*/ 555 h 655"/>
                <a:gd name="T46" fmla="*/ 45 w 948"/>
                <a:gd name="T47" fmla="*/ 500 h 655"/>
                <a:gd name="T48" fmla="*/ 78 w 948"/>
                <a:gd name="T49" fmla="*/ 459 h 655"/>
                <a:gd name="T50" fmla="*/ 42 w 948"/>
                <a:gd name="T51" fmla="*/ 392 h 655"/>
                <a:gd name="T52" fmla="*/ 74 w 948"/>
                <a:gd name="T53" fmla="*/ 309 h 655"/>
                <a:gd name="T54" fmla="*/ 163 w 948"/>
                <a:gd name="T55" fmla="*/ 315 h 655"/>
                <a:gd name="T56" fmla="*/ 213 w 948"/>
                <a:gd name="T57" fmla="*/ 307 h 655"/>
                <a:gd name="T58" fmla="*/ 233 w 948"/>
                <a:gd name="T59" fmla="*/ 277 h 655"/>
                <a:gd name="T60" fmla="*/ 368 w 948"/>
                <a:gd name="T61" fmla="*/ 217 h 655"/>
                <a:gd name="T62" fmla="*/ 439 w 948"/>
                <a:gd name="T63" fmla="*/ 167 h 655"/>
                <a:gd name="T64" fmla="*/ 451 w 948"/>
                <a:gd name="T65" fmla="*/ 113 h 655"/>
                <a:gd name="T66" fmla="*/ 610 w 948"/>
                <a:gd name="T67" fmla="*/ 136 h 655"/>
                <a:gd name="T68" fmla="*/ 635 w 948"/>
                <a:gd name="T69" fmla="*/ 80 h 655"/>
                <a:gd name="T70" fmla="*/ 664 w 948"/>
                <a:gd name="T71" fmla="*/ 1 h 655"/>
                <a:gd name="T72" fmla="*/ 81 w 948"/>
                <a:gd name="T73" fmla="*/ 318 h 655"/>
                <a:gd name="T74" fmla="*/ 92 w 948"/>
                <a:gd name="T75" fmla="*/ 329 h 655"/>
                <a:gd name="T76" fmla="*/ 221 w 948"/>
                <a:gd name="T77" fmla="*/ 258 h 655"/>
                <a:gd name="T78" fmla="*/ 439 w 948"/>
                <a:gd name="T79" fmla="*/ 142 h 655"/>
                <a:gd name="T80" fmla="*/ 434 w 948"/>
                <a:gd name="T81" fmla="*/ 130 h 655"/>
                <a:gd name="T82" fmla="*/ 610 w 948"/>
                <a:gd name="T83" fmla="*/ 47 h 655"/>
                <a:gd name="T84" fmla="*/ 601 w 948"/>
                <a:gd name="T85" fmla="*/ 37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8" h="655">
                  <a:moveTo>
                    <a:pt x="667" y="44"/>
                  </a:moveTo>
                  <a:lnTo>
                    <a:pt x="693" y="75"/>
                  </a:lnTo>
                  <a:lnTo>
                    <a:pt x="701" y="69"/>
                  </a:lnTo>
                  <a:lnTo>
                    <a:pt x="699" y="40"/>
                  </a:lnTo>
                  <a:lnTo>
                    <a:pt x="730" y="42"/>
                  </a:lnTo>
                  <a:lnTo>
                    <a:pt x="725" y="83"/>
                  </a:lnTo>
                  <a:lnTo>
                    <a:pt x="750" y="119"/>
                  </a:lnTo>
                  <a:lnTo>
                    <a:pt x="752" y="136"/>
                  </a:lnTo>
                  <a:lnTo>
                    <a:pt x="700" y="138"/>
                  </a:lnTo>
                  <a:lnTo>
                    <a:pt x="662" y="179"/>
                  </a:lnTo>
                  <a:lnTo>
                    <a:pt x="660" y="193"/>
                  </a:lnTo>
                  <a:lnTo>
                    <a:pt x="700" y="229"/>
                  </a:lnTo>
                  <a:lnTo>
                    <a:pt x="746" y="204"/>
                  </a:lnTo>
                  <a:lnTo>
                    <a:pt x="780" y="201"/>
                  </a:lnTo>
                  <a:lnTo>
                    <a:pt x="806" y="239"/>
                  </a:lnTo>
                  <a:lnTo>
                    <a:pt x="804" y="255"/>
                  </a:lnTo>
                  <a:lnTo>
                    <a:pt x="783" y="264"/>
                  </a:lnTo>
                  <a:lnTo>
                    <a:pt x="809" y="309"/>
                  </a:lnTo>
                  <a:lnTo>
                    <a:pt x="812" y="277"/>
                  </a:lnTo>
                  <a:lnTo>
                    <a:pt x="835" y="277"/>
                  </a:lnTo>
                  <a:lnTo>
                    <a:pt x="838" y="252"/>
                  </a:lnTo>
                  <a:lnTo>
                    <a:pt x="888" y="292"/>
                  </a:lnTo>
                  <a:lnTo>
                    <a:pt x="885" y="317"/>
                  </a:lnTo>
                  <a:lnTo>
                    <a:pt x="845" y="321"/>
                  </a:lnTo>
                  <a:lnTo>
                    <a:pt x="827" y="342"/>
                  </a:lnTo>
                  <a:lnTo>
                    <a:pt x="902" y="386"/>
                  </a:lnTo>
                  <a:lnTo>
                    <a:pt x="916" y="429"/>
                  </a:lnTo>
                  <a:lnTo>
                    <a:pt x="948" y="538"/>
                  </a:lnTo>
                  <a:lnTo>
                    <a:pt x="912" y="567"/>
                  </a:lnTo>
                  <a:lnTo>
                    <a:pt x="885" y="568"/>
                  </a:lnTo>
                  <a:lnTo>
                    <a:pt x="883" y="557"/>
                  </a:lnTo>
                  <a:lnTo>
                    <a:pt x="898" y="521"/>
                  </a:lnTo>
                  <a:lnTo>
                    <a:pt x="895" y="504"/>
                  </a:lnTo>
                  <a:lnTo>
                    <a:pt x="829" y="504"/>
                  </a:lnTo>
                  <a:lnTo>
                    <a:pt x="793" y="464"/>
                  </a:lnTo>
                  <a:lnTo>
                    <a:pt x="788" y="480"/>
                  </a:lnTo>
                  <a:lnTo>
                    <a:pt x="770" y="485"/>
                  </a:lnTo>
                  <a:lnTo>
                    <a:pt x="735" y="522"/>
                  </a:lnTo>
                  <a:lnTo>
                    <a:pt x="723" y="559"/>
                  </a:lnTo>
                  <a:lnTo>
                    <a:pt x="700" y="582"/>
                  </a:lnTo>
                  <a:lnTo>
                    <a:pt x="693" y="582"/>
                  </a:lnTo>
                  <a:lnTo>
                    <a:pt x="687" y="573"/>
                  </a:lnTo>
                  <a:lnTo>
                    <a:pt x="674" y="572"/>
                  </a:lnTo>
                  <a:lnTo>
                    <a:pt x="660" y="584"/>
                  </a:lnTo>
                  <a:lnTo>
                    <a:pt x="659" y="593"/>
                  </a:lnTo>
                  <a:lnTo>
                    <a:pt x="635" y="590"/>
                  </a:lnTo>
                  <a:lnTo>
                    <a:pt x="610" y="610"/>
                  </a:lnTo>
                  <a:lnTo>
                    <a:pt x="596" y="625"/>
                  </a:lnTo>
                  <a:lnTo>
                    <a:pt x="585" y="614"/>
                  </a:lnTo>
                  <a:lnTo>
                    <a:pt x="541" y="614"/>
                  </a:lnTo>
                  <a:lnTo>
                    <a:pt x="531" y="605"/>
                  </a:lnTo>
                  <a:lnTo>
                    <a:pt x="513" y="592"/>
                  </a:lnTo>
                  <a:lnTo>
                    <a:pt x="460" y="590"/>
                  </a:lnTo>
                  <a:lnTo>
                    <a:pt x="431" y="567"/>
                  </a:lnTo>
                  <a:lnTo>
                    <a:pt x="430" y="565"/>
                  </a:lnTo>
                  <a:lnTo>
                    <a:pt x="366" y="550"/>
                  </a:lnTo>
                  <a:lnTo>
                    <a:pt x="351" y="575"/>
                  </a:lnTo>
                  <a:lnTo>
                    <a:pt x="317" y="597"/>
                  </a:lnTo>
                  <a:lnTo>
                    <a:pt x="291" y="610"/>
                  </a:lnTo>
                  <a:lnTo>
                    <a:pt x="254" y="605"/>
                  </a:lnTo>
                  <a:lnTo>
                    <a:pt x="243" y="615"/>
                  </a:lnTo>
                  <a:lnTo>
                    <a:pt x="231" y="651"/>
                  </a:lnTo>
                  <a:lnTo>
                    <a:pt x="168" y="655"/>
                  </a:lnTo>
                  <a:lnTo>
                    <a:pt x="145" y="640"/>
                  </a:lnTo>
                  <a:lnTo>
                    <a:pt x="146" y="630"/>
                  </a:lnTo>
                  <a:lnTo>
                    <a:pt x="113" y="601"/>
                  </a:lnTo>
                  <a:lnTo>
                    <a:pt x="91" y="565"/>
                  </a:lnTo>
                  <a:lnTo>
                    <a:pt x="56" y="577"/>
                  </a:lnTo>
                  <a:lnTo>
                    <a:pt x="26" y="555"/>
                  </a:lnTo>
                  <a:lnTo>
                    <a:pt x="0" y="556"/>
                  </a:lnTo>
                  <a:lnTo>
                    <a:pt x="10" y="521"/>
                  </a:lnTo>
                  <a:lnTo>
                    <a:pt x="45" y="500"/>
                  </a:lnTo>
                  <a:lnTo>
                    <a:pt x="58" y="472"/>
                  </a:lnTo>
                  <a:lnTo>
                    <a:pt x="74" y="468"/>
                  </a:lnTo>
                  <a:lnTo>
                    <a:pt x="78" y="459"/>
                  </a:lnTo>
                  <a:lnTo>
                    <a:pt x="87" y="438"/>
                  </a:lnTo>
                  <a:lnTo>
                    <a:pt x="78" y="418"/>
                  </a:lnTo>
                  <a:lnTo>
                    <a:pt x="42" y="392"/>
                  </a:lnTo>
                  <a:lnTo>
                    <a:pt x="41" y="371"/>
                  </a:lnTo>
                  <a:lnTo>
                    <a:pt x="39" y="348"/>
                  </a:lnTo>
                  <a:lnTo>
                    <a:pt x="74" y="309"/>
                  </a:lnTo>
                  <a:lnTo>
                    <a:pt x="108" y="288"/>
                  </a:lnTo>
                  <a:lnTo>
                    <a:pt x="138" y="285"/>
                  </a:lnTo>
                  <a:lnTo>
                    <a:pt x="163" y="315"/>
                  </a:lnTo>
                  <a:lnTo>
                    <a:pt x="179" y="310"/>
                  </a:lnTo>
                  <a:lnTo>
                    <a:pt x="205" y="325"/>
                  </a:lnTo>
                  <a:lnTo>
                    <a:pt x="213" y="307"/>
                  </a:lnTo>
                  <a:lnTo>
                    <a:pt x="195" y="301"/>
                  </a:lnTo>
                  <a:lnTo>
                    <a:pt x="192" y="290"/>
                  </a:lnTo>
                  <a:lnTo>
                    <a:pt x="233" y="277"/>
                  </a:lnTo>
                  <a:lnTo>
                    <a:pt x="262" y="226"/>
                  </a:lnTo>
                  <a:lnTo>
                    <a:pt x="339" y="214"/>
                  </a:lnTo>
                  <a:lnTo>
                    <a:pt x="368" y="217"/>
                  </a:lnTo>
                  <a:lnTo>
                    <a:pt x="388" y="183"/>
                  </a:lnTo>
                  <a:lnTo>
                    <a:pt x="408" y="169"/>
                  </a:lnTo>
                  <a:lnTo>
                    <a:pt x="439" y="167"/>
                  </a:lnTo>
                  <a:lnTo>
                    <a:pt x="452" y="151"/>
                  </a:lnTo>
                  <a:lnTo>
                    <a:pt x="458" y="134"/>
                  </a:lnTo>
                  <a:lnTo>
                    <a:pt x="451" y="113"/>
                  </a:lnTo>
                  <a:lnTo>
                    <a:pt x="467" y="88"/>
                  </a:lnTo>
                  <a:lnTo>
                    <a:pt x="572" y="101"/>
                  </a:lnTo>
                  <a:lnTo>
                    <a:pt x="610" y="136"/>
                  </a:lnTo>
                  <a:lnTo>
                    <a:pt x="624" y="113"/>
                  </a:lnTo>
                  <a:lnTo>
                    <a:pt x="616" y="71"/>
                  </a:lnTo>
                  <a:lnTo>
                    <a:pt x="635" y="80"/>
                  </a:lnTo>
                  <a:lnTo>
                    <a:pt x="633" y="55"/>
                  </a:lnTo>
                  <a:lnTo>
                    <a:pt x="650" y="0"/>
                  </a:lnTo>
                  <a:lnTo>
                    <a:pt x="664" y="1"/>
                  </a:lnTo>
                  <a:lnTo>
                    <a:pt x="667" y="44"/>
                  </a:lnTo>
                  <a:close/>
                  <a:moveTo>
                    <a:pt x="92" y="329"/>
                  </a:moveTo>
                  <a:lnTo>
                    <a:pt x="81" y="318"/>
                  </a:lnTo>
                  <a:lnTo>
                    <a:pt x="70" y="326"/>
                  </a:lnTo>
                  <a:lnTo>
                    <a:pt x="83" y="338"/>
                  </a:lnTo>
                  <a:lnTo>
                    <a:pt x="92" y="329"/>
                  </a:lnTo>
                  <a:close/>
                  <a:moveTo>
                    <a:pt x="239" y="247"/>
                  </a:moveTo>
                  <a:lnTo>
                    <a:pt x="231" y="268"/>
                  </a:lnTo>
                  <a:lnTo>
                    <a:pt x="221" y="258"/>
                  </a:lnTo>
                  <a:lnTo>
                    <a:pt x="231" y="246"/>
                  </a:lnTo>
                  <a:lnTo>
                    <a:pt x="239" y="247"/>
                  </a:lnTo>
                  <a:close/>
                  <a:moveTo>
                    <a:pt x="439" y="142"/>
                  </a:moveTo>
                  <a:lnTo>
                    <a:pt x="430" y="156"/>
                  </a:lnTo>
                  <a:lnTo>
                    <a:pt x="424" y="152"/>
                  </a:lnTo>
                  <a:lnTo>
                    <a:pt x="434" y="130"/>
                  </a:lnTo>
                  <a:lnTo>
                    <a:pt x="438" y="129"/>
                  </a:lnTo>
                  <a:lnTo>
                    <a:pt x="439" y="142"/>
                  </a:lnTo>
                  <a:close/>
                  <a:moveTo>
                    <a:pt x="610" y="47"/>
                  </a:moveTo>
                  <a:lnTo>
                    <a:pt x="604" y="60"/>
                  </a:lnTo>
                  <a:lnTo>
                    <a:pt x="593" y="56"/>
                  </a:lnTo>
                  <a:lnTo>
                    <a:pt x="601" y="37"/>
                  </a:lnTo>
                  <a:lnTo>
                    <a:pt x="610" y="4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110635E-1005-4D14-0A66-3EA7D9D63186}"/>
              </a:ext>
            </a:extLst>
          </p:cNvPr>
          <p:cNvGrpSpPr/>
          <p:nvPr/>
        </p:nvGrpSpPr>
        <p:grpSpPr>
          <a:xfrm>
            <a:off x="5364088" y="1059582"/>
            <a:ext cx="2764800" cy="3754800"/>
            <a:chOff x="2679700" y="4763"/>
            <a:chExt cx="3784600" cy="5133975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38962703-5A30-B7BE-3729-7F2031653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2288" y="776288"/>
              <a:ext cx="1962150" cy="1712913"/>
            </a:xfrm>
            <a:custGeom>
              <a:avLst/>
              <a:gdLst>
                <a:gd name="T0" fmla="*/ 658 w 1236"/>
                <a:gd name="T1" fmla="*/ 16 h 1079"/>
                <a:gd name="T2" fmla="*/ 779 w 1236"/>
                <a:gd name="T3" fmla="*/ 162 h 1079"/>
                <a:gd name="T4" fmla="*/ 888 w 1236"/>
                <a:gd name="T5" fmla="*/ 206 h 1079"/>
                <a:gd name="T6" fmla="*/ 984 w 1236"/>
                <a:gd name="T7" fmla="*/ 220 h 1079"/>
                <a:gd name="T8" fmla="*/ 1097 w 1236"/>
                <a:gd name="T9" fmla="*/ 265 h 1079"/>
                <a:gd name="T10" fmla="*/ 1171 w 1236"/>
                <a:gd name="T11" fmla="*/ 342 h 1079"/>
                <a:gd name="T12" fmla="*/ 1214 w 1236"/>
                <a:gd name="T13" fmla="*/ 391 h 1079"/>
                <a:gd name="T14" fmla="*/ 1048 w 1236"/>
                <a:gd name="T15" fmla="*/ 432 h 1079"/>
                <a:gd name="T16" fmla="*/ 1080 w 1236"/>
                <a:gd name="T17" fmla="*/ 528 h 1079"/>
                <a:gd name="T18" fmla="*/ 1102 w 1236"/>
                <a:gd name="T19" fmla="*/ 628 h 1079"/>
                <a:gd name="T20" fmla="*/ 1083 w 1236"/>
                <a:gd name="T21" fmla="*/ 762 h 1079"/>
                <a:gd name="T22" fmla="*/ 993 w 1236"/>
                <a:gd name="T23" fmla="*/ 799 h 1079"/>
                <a:gd name="T24" fmla="*/ 1017 w 1236"/>
                <a:gd name="T25" fmla="*/ 933 h 1079"/>
                <a:gd name="T26" fmla="*/ 937 w 1236"/>
                <a:gd name="T27" fmla="*/ 958 h 1079"/>
                <a:gd name="T28" fmla="*/ 785 w 1236"/>
                <a:gd name="T29" fmla="*/ 1034 h 1079"/>
                <a:gd name="T30" fmla="*/ 723 w 1236"/>
                <a:gd name="T31" fmla="*/ 1059 h 1079"/>
                <a:gd name="T32" fmla="*/ 744 w 1236"/>
                <a:gd name="T33" fmla="*/ 971 h 1079"/>
                <a:gd name="T34" fmla="*/ 751 w 1236"/>
                <a:gd name="T35" fmla="*/ 965 h 1079"/>
                <a:gd name="T36" fmla="*/ 685 w 1236"/>
                <a:gd name="T37" fmla="*/ 932 h 1079"/>
                <a:gd name="T38" fmla="*/ 689 w 1236"/>
                <a:gd name="T39" fmla="*/ 852 h 1079"/>
                <a:gd name="T40" fmla="*/ 647 w 1236"/>
                <a:gd name="T41" fmla="*/ 799 h 1079"/>
                <a:gd name="T42" fmla="*/ 585 w 1236"/>
                <a:gd name="T43" fmla="*/ 725 h 1079"/>
                <a:gd name="T44" fmla="*/ 577 w 1236"/>
                <a:gd name="T45" fmla="*/ 675 h 1079"/>
                <a:gd name="T46" fmla="*/ 612 w 1236"/>
                <a:gd name="T47" fmla="*/ 585 h 1079"/>
                <a:gd name="T48" fmla="*/ 509 w 1236"/>
                <a:gd name="T49" fmla="*/ 613 h 1079"/>
                <a:gd name="T50" fmla="*/ 434 w 1236"/>
                <a:gd name="T51" fmla="*/ 595 h 1079"/>
                <a:gd name="T52" fmla="*/ 441 w 1236"/>
                <a:gd name="T53" fmla="*/ 636 h 1079"/>
                <a:gd name="T54" fmla="*/ 394 w 1236"/>
                <a:gd name="T55" fmla="*/ 729 h 1079"/>
                <a:gd name="T56" fmla="*/ 326 w 1236"/>
                <a:gd name="T57" fmla="*/ 728 h 1079"/>
                <a:gd name="T58" fmla="*/ 318 w 1236"/>
                <a:gd name="T59" fmla="*/ 645 h 1079"/>
                <a:gd name="T60" fmla="*/ 247 w 1236"/>
                <a:gd name="T61" fmla="*/ 588 h 1079"/>
                <a:gd name="T62" fmla="*/ 97 w 1236"/>
                <a:gd name="T63" fmla="*/ 671 h 1079"/>
                <a:gd name="T64" fmla="*/ 73 w 1236"/>
                <a:gd name="T65" fmla="*/ 583 h 1079"/>
                <a:gd name="T66" fmla="*/ 5 w 1236"/>
                <a:gd name="T67" fmla="*/ 507 h 1079"/>
                <a:gd name="T68" fmla="*/ 106 w 1236"/>
                <a:gd name="T69" fmla="*/ 424 h 1079"/>
                <a:gd name="T70" fmla="*/ 152 w 1236"/>
                <a:gd name="T71" fmla="*/ 232 h 1079"/>
                <a:gd name="T72" fmla="*/ 106 w 1236"/>
                <a:gd name="T73" fmla="*/ 141 h 1079"/>
                <a:gd name="T74" fmla="*/ 138 w 1236"/>
                <a:gd name="T75" fmla="*/ 96 h 1079"/>
                <a:gd name="T76" fmla="*/ 246 w 1236"/>
                <a:gd name="T77" fmla="*/ 77 h 1079"/>
                <a:gd name="T78" fmla="*/ 364 w 1236"/>
                <a:gd name="T79" fmla="*/ 100 h 1079"/>
                <a:gd name="T80" fmla="*/ 363 w 1236"/>
                <a:gd name="T81" fmla="*/ 175 h 1079"/>
                <a:gd name="T82" fmla="*/ 416 w 1236"/>
                <a:gd name="T83" fmla="*/ 157 h 1079"/>
                <a:gd name="T84" fmla="*/ 463 w 1236"/>
                <a:gd name="T85" fmla="*/ 171 h 1079"/>
                <a:gd name="T86" fmla="*/ 471 w 1236"/>
                <a:gd name="T87" fmla="*/ 116 h 1079"/>
                <a:gd name="T88" fmla="*/ 512 w 1236"/>
                <a:gd name="T89" fmla="*/ 0 h 1079"/>
                <a:gd name="T90" fmla="*/ 577 w 1236"/>
                <a:gd name="T91" fmla="*/ 352 h 1079"/>
                <a:gd name="T92" fmla="*/ 491 w 1236"/>
                <a:gd name="T93" fmla="*/ 299 h 1079"/>
                <a:gd name="T94" fmla="*/ 26 w 1236"/>
                <a:gd name="T95" fmla="*/ 118 h 1079"/>
                <a:gd name="T96" fmla="*/ 79 w 1236"/>
                <a:gd name="T97" fmla="*/ 86 h 1079"/>
                <a:gd name="T98" fmla="*/ 79 w 1236"/>
                <a:gd name="T99" fmla="*/ 86 h 1079"/>
                <a:gd name="T100" fmla="*/ 151 w 1236"/>
                <a:gd name="T101" fmla="*/ 53 h 1079"/>
                <a:gd name="T102" fmla="*/ 208 w 1236"/>
                <a:gd name="T103" fmla="*/ 54 h 1079"/>
                <a:gd name="T104" fmla="*/ 272 w 1236"/>
                <a:gd name="T105" fmla="*/ 52 h 1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36" h="1079">
                  <a:moveTo>
                    <a:pt x="543" y="23"/>
                  </a:moveTo>
                  <a:lnTo>
                    <a:pt x="597" y="27"/>
                  </a:lnTo>
                  <a:lnTo>
                    <a:pt x="615" y="12"/>
                  </a:lnTo>
                  <a:lnTo>
                    <a:pt x="658" y="16"/>
                  </a:lnTo>
                  <a:lnTo>
                    <a:pt x="726" y="120"/>
                  </a:lnTo>
                  <a:lnTo>
                    <a:pt x="734" y="124"/>
                  </a:lnTo>
                  <a:lnTo>
                    <a:pt x="780" y="145"/>
                  </a:lnTo>
                  <a:lnTo>
                    <a:pt x="779" y="162"/>
                  </a:lnTo>
                  <a:lnTo>
                    <a:pt x="800" y="189"/>
                  </a:lnTo>
                  <a:lnTo>
                    <a:pt x="819" y="195"/>
                  </a:lnTo>
                  <a:lnTo>
                    <a:pt x="851" y="183"/>
                  </a:lnTo>
                  <a:lnTo>
                    <a:pt x="888" y="206"/>
                  </a:lnTo>
                  <a:lnTo>
                    <a:pt x="913" y="191"/>
                  </a:lnTo>
                  <a:lnTo>
                    <a:pt x="921" y="195"/>
                  </a:lnTo>
                  <a:lnTo>
                    <a:pt x="952" y="211"/>
                  </a:lnTo>
                  <a:lnTo>
                    <a:pt x="984" y="220"/>
                  </a:lnTo>
                  <a:lnTo>
                    <a:pt x="1010" y="219"/>
                  </a:lnTo>
                  <a:lnTo>
                    <a:pt x="1040" y="241"/>
                  </a:lnTo>
                  <a:lnTo>
                    <a:pt x="1075" y="229"/>
                  </a:lnTo>
                  <a:lnTo>
                    <a:pt x="1097" y="265"/>
                  </a:lnTo>
                  <a:lnTo>
                    <a:pt x="1130" y="294"/>
                  </a:lnTo>
                  <a:lnTo>
                    <a:pt x="1129" y="304"/>
                  </a:lnTo>
                  <a:lnTo>
                    <a:pt x="1152" y="319"/>
                  </a:lnTo>
                  <a:lnTo>
                    <a:pt x="1171" y="342"/>
                  </a:lnTo>
                  <a:lnTo>
                    <a:pt x="1198" y="337"/>
                  </a:lnTo>
                  <a:lnTo>
                    <a:pt x="1236" y="353"/>
                  </a:lnTo>
                  <a:lnTo>
                    <a:pt x="1215" y="369"/>
                  </a:lnTo>
                  <a:lnTo>
                    <a:pt x="1214" y="391"/>
                  </a:lnTo>
                  <a:lnTo>
                    <a:pt x="1163" y="419"/>
                  </a:lnTo>
                  <a:lnTo>
                    <a:pt x="1096" y="408"/>
                  </a:lnTo>
                  <a:lnTo>
                    <a:pt x="1072" y="428"/>
                  </a:lnTo>
                  <a:lnTo>
                    <a:pt x="1048" y="432"/>
                  </a:lnTo>
                  <a:lnTo>
                    <a:pt x="1030" y="437"/>
                  </a:lnTo>
                  <a:lnTo>
                    <a:pt x="1026" y="454"/>
                  </a:lnTo>
                  <a:lnTo>
                    <a:pt x="1065" y="524"/>
                  </a:lnTo>
                  <a:lnTo>
                    <a:pt x="1080" y="528"/>
                  </a:lnTo>
                  <a:lnTo>
                    <a:pt x="1077" y="554"/>
                  </a:lnTo>
                  <a:lnTo>
                    <a:pt x="1090" y="579"/>
                  </a:lnTo>
                  <a:lnTo>
                    <a:pt x="1073" y="588"/>
                  </a:lnTo>
                  <a:lnTo>
                    <a:pt x="1102" y="628"/>
                  </a:lnTo>
                  <a:lnTo>
                    <a:pt x="1094" y="648"/>
                  </a:lnTo>
                  <a:lnTo>
                    <a:pt x="1106" y="684"/>
                  </a:lnTo>
                  <a:lnTo>
                    <a:pt x="1102" y="719"/>
                  </a:lnTo>
                  <a:lnTo>
                    <a:pt x="1083" y="762"/>
                  </a:lnTo>
                  <a:lnTo>
                    <a:pt x="1040" y="766"/>
                  </a:lnTo>
                  <a:lnTo>
                    <a:pt x="1009" y="767"/>
                  </a:lnTo>
                  <a:lnTo>
                    <a:pt x="980" y="784"/>
                  </a:lnTo>
                  <a:lnTo>
                    <a:pt x="993" y="799"/>
                  </a:lnTo>
                  <a:lnTo>
                    <a:pt x="1000" y="831"/>
                  </a:lnTo>
                  <a:lnTo>
                    <a:pt x="987" y="853"/>
                  </a:lnTo>
                  <a:lnTo>
                    <a:pt x="987" y="873"/>
                  </a:lnTo>
                  <a:lnTo>
                    <a:pt x="1017" y="933"/>
                  </a:lnTo>
                  <a:lnTo>
                    <a:pt x="1012" y="936"/>
                  </a:lnTo>
                  <a:lnTo>
                    <a:pt x="1002" y="965"/>
                  </a:lnTo>
                  <a:lnTo>
                    <a:pt x="963" y="962"/>
                  </a:lnTo>
                  <a:lnTo>
                    <a:pt x="937" y="958"/>
                  </a:lnTo>
                  <a:lnTo>
                    <a:pt x="913" y="995"/>
                  </a:lnTo>
                  <a:lnTo>
                    <a:pt x="817" y="1046"/>
                  </a:lnTo>
                  <a:lnTo>
                    <a:pt x="810" y="1030"/>
                  </a:lnTo>
                  <a:lnTo>
                    <a:pt x="785" y="1034"/>
                  </a:lnTo>
                  <a:lnTo>
                    <a:pt x="763" y="1050"/>
                  </a:lnTo>
                  <a:lnTo>
                    <a:pt x="775" y="1067"/>
                  </a:lnTo>
                  <a:lnTo>
                    <a:pt x="767" y="1079"/>
                  </a:lnTo>
                  <a:lnTo>
                    <a:pt x="723" y="1059"/>
                  </a:lnTo>
                  <a:lnTo>
                    <a:pt x="721" y="1055"/>
                  </a:lnTo>
                  <a:lnTo>
                    <a:pt x="742" y="1025"/>
                  </a:lnTo>
                  <a:lnTo>
                    <a:pt x="733" y="987"/>
                  </a:lnTo>
                  <a:lnTo>
                    <a:pt x="744" y="971"/>
                  </a:lnTo>
                  <a:lnTo>
                    <a:pt x="740" y="965"/>
                  </a:lnTo>
                  <a:lnTo>
                    <a:pt x="740" y="961"/>
                  </a:lnTo>
                  <a:lnTo>
                    <a:pt x="743" y="961"/>
                  </a:lnTo>
                  <a:lnTo>
                    <a:pt x="751" y="965"/>
                  </a:lnTo>
                  <a:lnTo>
                    <a:pt x="755" y="961"/>
                  </a:lnTo>
                  <a:lnTo>
                    <a:pt x="738" y="940"/>
                  </a:lnTo>
                  <a:lnTo>
                    <a:pt x="692" y="930"/>
                  </a:lnTo>
                  <a:lnTo>
                    <a:pt x="685" y="932"/>
                  </a:lnTo>
                  <a:lnTo>
                    <a:pt x="679" y="929"/>
                  </a:lnTo>
                  <a:lnTo>
                    <a:pt x="679" y="892"/>
                  </a:lnTo>
                  <a:lnTo>
                    <a:pt x="690" y="873"/>
                  </a:lnTo>
                  <a:lnTo>
                    <a:pt x="689" y="852"/>
                  </a:lnTo>
                  <a:lnTo>
                    <a:pt x="662" y="846"/>
                  </a:lnTo>
                  <a:lnTo>
                    <a:pt x="665" y="832"/>
                  </a:lnTo>
                  <a:lnTo>
                    <a:pt x="659" y="817"/>
                  </a:lnTo>
                  <a:lnTo>
                    <a:pt x="647" y="799"/>
                  </a:lnTo>
                  <a:lnTo>
                    <a:pt x="630" y="798"/>
                  </a:lnTo>
                  <a:lnTo>
                    <a:pt x="619" y="744"/>
                  </a:lnTo>
                  <a:lnTo>
                    <a:pt x="615" y="732"/>
                  </a:lnTo>
                  <a:lnTo>
                    <a:pt x="585" y="725"/>
                  </a:lnTo>
                  <a:lnTo>
                    <a:pt x="580" y="707"/>
                  </a:lnTo>
                  <a:lnTo>
                    <a:pt x="590" y="707"/>
                  </a:lnTo>
                  <a:lnTo>
                    <a:pt x="594" y="694"/>
                  </a:lnTo>
                  <a:lnTo>
                    <a:pt x="577" y="675"/>
                  </a:lnTo>
                  <a:lnTo>
                    <a:pt x="581" y="654"/>
                  </a:lnTo>
                  <a:lnTo>
                    <a:pt x="602" y="628"/>
                  </a:lnTo>
                  <a:lnTo>
                    <a:pt x="614" y="613"/>
                  </a:lnTo>
                  <a:lnTo>
                    <a:pt x="612" y="585"/>
                  </a:lnTo>
                  <a:lnTo>
                    <a:pt x="601" y="579"/>
                  </a:lnTo>
                  <a:lnTo>
                    <a:pt x="567" y="615"/>
                  </a:lnTo>
                  <a:lnTo>
                    <a:pt x="515" y="620"/>
                  </a:lnTo>
                  <a:lnTo>
                    <a:pt x="509" y="613"/>
                  </a:lnTo>
                  <a:lnTo>
                    <a:pt x="508" y="577"/>
                  </a:lnTo>
                  <a:lnTo>
                    <a:pt x="491" y="566"/>
                  </a:lnTo>
                  <a:lnTo>
                    <a:pt x="455" y="573"/>
                  </a:lnTo>
                  <a:lnTo>
                    <a:pt x="434" y="595"/>
                  </a:lnTo>
                  <a:lnTo>
                    <a:pt x="404" y="592"/>
                  </a:lnTo>
                  <a:lnTo>
                    <a:pt x="413" y="613"/>
                  </a:lnTo>
                  <a:lnTo>
                    <a:pt x="426" y="625"/>
                  </a:lnTo>
                  <a:lnTo>
                    <a:pt x="441" y="636"/>
                  </a:lnTo>
                  <a:lnTo>
                    <a:pt x="446" y="671"/>
                  </a:lnTo>
                  <a:lnTo>
                    <a:pt x="451" y="708"/>
                  </a:lnTo>
                  <a:lnTo>
                    <a:pt x="430" y="734"/>
                  </a:lnTo>
                  <a:lnTo>
                    <a:pt x="394" y="729"/>
                  </a:lnTo>
                  <a:lnTo>
                    <a:pt x="350" y="757"/>
                  </a:lnTo>
                  <a:lnTo>
                    <a:pt x="316" y="762"/>
                  </a:lnTo>
                  <a:lnTo>
                    <a:pt x="296" y="744"/>
                  </a:lnTo>
                  <a:lnTo>
                    <a:pt x="326" y="728"/>
                  </a:lnTo>
                  <a:lnTo>
                    <a:pt x="325" y="709"/>
                  </a:lnTo>
                  <a:lnTo>
                    <a:pt x="304" y="694"/>
                  </a:lnTo>
                  <a:lnTo>
                    <a:pt x="316" y="666"/>
                  </a:lnTo>
                  <a:lnTo>
                    <a:pt x="318" y="645"/>
                  </a:lnTo>
                  <a:lnTo>
                    <a:pt x="308" y="625"/>
                  </a:lnTo>
                  <a:lnTo>
                    <a:pt x="292" y="621"/>
                  </a:lnTo>
                  <a:lnTo>
                    <a:pt x="264" y="615"/>
                  </a:lnTo>
                  <a:lnTo>
                    <a:pt x="247" y="588"/>
                  </a:lnTo>
                  <a:lnTo>
                    <a:pt x="230" y="581"/>
                  </a:lnTo>
                  <a:lnTo>
                    <a:pt x="217" y="619"/>
                  </a:lnTo>
                  <a:lnTo>
                    <a:pt x="154" y="657"/>
                  </a:lnTo>
                  <a:lnTo>
                    <a:pt x="97" y="671"/>
                  </a:lnTo>
                  <a:lnTo>
                    <a:pt x="88" y="671"/>
                  </a:lnTo>
                  <a:lnTo>
                    <a:pt x="81" y="652"/>
                  </a:lnTo>
                  <a:lnTo>
                    <a:pt x="89" y="615"/>
                  </a:lnTo>
                  <a:lnTo>
                    <a:pt x="73" y="583"/>
                  </a:lnTo>
                  <a:lnTo>
                    <a:pt x="0" y="566"/>
                  </a:lnTo>
                  <a:lnTo>
                    <a:pt x="1" y="542"/>
                  </a:lnTo>
                  <a:lnTo>
                    <a:pt x="10" y="529"/>
                  </a:lnTo>
                  <a:lnTo>
                    <a:pt x="5" y="507"/>
                  </a:lnTo>
                  <a:lnTo>
                    <a:pt x="30" y="498"/>
                  </a:lnTo>
                  <a:lnTo>
                    <a:pt x="80" y="506"/>
                  </a:lnTo>
                  <a:lnTo>
                    <a:pt x="92" y="499"/>
                  </a:lnTo>
                  <a:lnTo>
                    <a:pt x="106" y="424"/>
                  </a:lnTo>
                  <a:lnTo>
                    <a:pt x="135" y="364"/>
                  </a:lnTo>
                  <a:lnTo>
                    <a:pt x="138" y="311"/>
                  </a:lnTo>
                  <a:lnTo>
                    <a:pt x="142" y="257"/>
                  </a:lnTo>
                  <a:lnTo>
                    <a:pt x="152" y="232"/>
                  </a:lnTo>
                  <a:lnTo>
                    <a:pt x="166" y="225"/>
                  </a:lnTo>
                  <a:lnTo>
                    <a:pt x="101" y="216"/>
                  </a:lnTo>
                  <a:lnTo>
                    <a:pt x="91" y="206"/>
                  </a:lnTo>
                  <a:lnTo>
                    <a:pt x="106" y="141"/>
                  </a:lnTo>
                  <a:lnTo>
                    <a:pt x="123" y="136"/>
                  </a:lnTo>
                  <a:lnTo>
                    <a:pt x="119" y="118"/>
                  </a:lnTo>
                  <a:lnTo>
                    <a:pt x="126" y="110"/>
                  </a:lnTo>
                  <a:lnTo>
                    <a:pt x="138" y="96"/>
                  </a:lnTo>
                  <a:lnTo>
                    <a:pt x="180" y="75"/>
                  </a:lnTo>
                  <a:lnTo>
                    <a:pt x="233" y="81"/>
                  </a:lnTo>
                  <a:lnTo>
                    <a:pt x="242" y="78"/>
                  </a:lnTo>
                  <a:lnTo>
                    <a:pt x="246" y="77"/>
                  </a:lnTo>
                  <a:lnTo>
                    <a:pt x="267" y="71"/>
                  </a:lnTo>
                  <a:lnTo>
                    <a:pt x="297" y="70"/>
                  </a:lnTo>
                  <a:lnTo>
                    <a:pt x="342" y="70"/>
                  </a:lnTo>
                  <a:lnTo>
                    <a:pt x="364" y="100"/>
                  </a:lnTo>
                  <a:lnTo>
                    <a:pt x="376" y="118"/>
                  </a:lnTo>
                  <a:lnTo>
                    <a:pt x="377" y="148"/>
                  </a:lnTo>
                  <a:lnTo>
                    <a:pt x="358" y="156"/>
                  </a:lnTo>
                  <a:lnTo>
                    <a:pt x="363" y="175"/>
                  </a:lnTo>
                  <a:lnTo>
                    <a:pt x="389" y="196"/>
                  </a:lnTo>
                  <a:lnTo>
                    <a:pt x="402" y="195"/>
                  </a:lnTo>
                  <a:lnTo>
                    <a:pt x="414" y="181"/>
                  </a:lnTo>
                  <a:lnTo>
                    <a:pt x="416" y="157"/>
                  </a:lnTo>
                  <a:lnTo>
                    <a:pt x="402" y="139"/>
                  </a:lnTo>
                  <a:lnTo>
                    <a:pt x="417" y="116"/>
                  </a:lnTo>
                  <a:lnTo>
                    <a:pt x="479" y="153"/>
                  </a:lnTo>
                  <a:lnTo>
                    <a:pt x="463" y="171"/>
                  </a:lnTo>
                  <a:lnTo>
                    <a:pt x="501" y="153"/>
                  </a:lnTo>
                  <a:lnTo>
                    <a:pt x="497" y="123"/>
                  </a:lnTo>
                  <a:lnTo>
                    <a:pt x="488" y="120"/>
                  </a:lnTo>
                  <a:lnTo>
                    <a:pt x="471" y="116"/>
                  </a:lnTo>
                  <a:lnTo>
                    <a:pt x="464" y="77"/>
                  </a:lnTo>
                  <a:lnTo>
                    <a:pt x="483" y="25"/>
                  </a:lnTo>
                  <a:lnTo>
                    <a:pt x="497" y="3"/>
                  </a:lnTo>
                  <a:lnTo>
                    <a:pt x="512" y="0"/>
                  </a:lnTo>
                  <a:lnTo>
                    <a:pt x="543" y="23"/>
                  </a:lnTo>
                  <a:close/>
                  <a:moveTo>
                    <a:pt x="514" y="350"/>
                  </a:moveTo>
                  <a:lnTo>
                    <a:pt x="564" y="365"/>
                  </a:lnTo>
                  <a:lnTo>
                    <a:pt x="577" y="352"/>
                  </a:lnTo>
                  <a:lnTo>
                    <a:pt x="576" y="327"/>
                  </a:lnTo>
                  <a:lnTo>
                    <a:pt x="583" y="317"/>
                  </a:lnTo>
                  <a:lnTo>
                    <a:pt x="458" y="273"/>
                  </a:lnTo>
                  <a:lnTo>
                    <a:pt x="491" y="299"/>
                  </a:lnTo>
                  <a:lnTo>
                    <a:pt x="500" y="324"/>
                  </a:lnTo>
                  <a:lnTo>
                    <a:pt x="514" y="350"/>
                  </a:lnTo>
                  <a:close/>
                  <a:moveTo>
                    <a:pt x="41" y="103"/>
                  </a:moveTo>
                  <a:lnTo>
                    <a:pt x="26" y="118"/>
                  </a:lnTo>
                  <a:lnTo>
                    <a:pt x="10" y="108"/>
                  </a:lnTo>
                  <a:lnTo>
                    <a:pt x="27" y="95"/>
                  </a:lnTo>
                  <a:lnTo>
                    <a:pt x="41" y="103"/>
                  </a:lnTo>
                  <a:close/>
                  <a:moveTo>
                    <a:pt x="79" y="86"/>
                  </a:moveTo>
                  <a:lnTo>
                    <a:pt x="69" y="100"/>
                  </a:lnTo>
                  <a:lnTo>
                    <a:pt x="58" y="87"/>
                  </a:lnTo>
                  <a:lnTo>
                    <a:pt x="71" y="78"/>
                  </a:lnTo>
                  <a:lnTo>
                    <a:pt x="79" y="86"/>
                  </a:lnTo>
                  <a:close/>
                  <a:moveTo>
                    <a:pt x="162" y="62"/>
                  </a:moveTo>
                  <a:lnTo>
                    <a:pt x="151" y="71"/>
                  </a:lnTo>
                  <a:lnTo>
                    <a:pt x="139" y="62"/>
                  </a:lnTo>
                  <a:lnTo>
                    <a:pt x="151" y="53"/>
                  </a:lnTo>
                  <a:lnTo>
                    <a:pt x="162" y="62"/>
                  </a:lnTo>
                  <a:close/>
                  <a:moveTo>
                    <a:pt x="231" y="48"/>
                  </a:moveTo>
                  <a:lnTo>
                    <a:pt x="219" y="61"/>
                  </a:lnTo>
                  <a:lnTo>
                    <a:pt x="208" y="54"/>
                  </a:lnTo>
                  <a:lnTo>
                    <a:pt x="219" y="44"/>
                  </a:lnTo>
                  <a:lnTo>
                    <a:pt x="231" y="48"/>
                  </a:lnTo>
                  <a:close/>
                  <a:moveTo>
                    <a:pt x="283" y="44"/>
                  </a:moveTo>
                  <a:lnTo>
                    <a:pt x="272" y="52"/>
                  </a:lnTo>
                  <a:lnTo>
                    <a:pt x="262" y="44"/>
                  </a:lnTo>
                  <a:lnTo>
                    <a:pt x="272" y="35"/>
                  </a:lnTo>
                  <a:lnTo>
                    <a:pt x="283" y="4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9CE9ECB2-FEA6-A928-6F6A-47DBB84D9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700" y="1674813"/>
              <a:ext cx="1481138" cy="1417638"/>
            </a:xfrm>
            <a:custGeom>
              <a:avLst/>
              <a:gdLst>
                <a:gd name="T0" fmla="*/ 756 w 933"/>
                <a:gd name="T1" fmla="*/ 54 h 893"/>
                <a:gd name="T2" fmla="*/ 853 w 933"/>
                <a:gd name="T3" fmla="*/ 19 h 893"/>
                <a:gd name="T4" fmla="*/ 822 w 933"/>
                <a:gd name="T5" fmla="*/ 88 h 893"/>
                <a:gd name="T6" fmla="*/ 831 w 933"/>
                <a:gd name="T7" fmla="*/ 141 h 893"/>
                <a:gd name="T8" fmla="*/ 856 w 933"/>
                <a:gd name="T9" fmla="*/ 166 h 893"/>
                <a:gd name="T10" fmla="*/ 888 w 933"/>
                <a:gd name="T11" fmla="*/ 233 h 893"/>
                <a:gd name="T12" fmla="*/ 903 w 933"/>
                <a:gd name="T13" fmla="*/ 280 h 893"/>
                <a:gd name="T14" fmla="*/ 920 w 933"/>
                <a:gd name="T15" fmla="*/ 326 h 893"/>
                <a:gd name="T16" fmla="*/ 933 w 933"/>
                <a:gd name="T17" fmla="*/ 364 h 893"/>
                <a:gd name="T18" fmla="*/ 858 w 933"/>
                <a:gd name="T19" fmla="*/ 451 h 893"/>
                <a:gd name="T20" fmla="*/ 810 w 933"/>
                <a:gd name="T21" fmla="*/ 424 h 893"/>
                <a:gd name="T22" fmla="*/ 738 w 933"/>
                <a:gd name="T23" fmla="*/ 479 h 893"/>
                <a:gd name="T24" fmla="*/ 743 w 933"/>
                <a:gd name="T25" fmla="*/ 522 h 893"/>
                <a:gd name="T26" fmla="*/ 699 w 933"/>
                <a:gd name="T27" fmla="*/ 589 h 893"/>
                <a:gd name="T28" fmla="*/ 678 w 933"/>
                <a:gd name="T29" fmla="*/ 645 h 893"/>
                <a:gd name="T30" fmla="*/ 589 w 933"/>
                <a:gd name="T31" fmla="*/ 714 h 893"/>
                <a:gd name="T32" fmla="*/ 560 w 933"/>
                <a:gd name="T33" fmla="*/ 754 h 893"/>
                <a:gd name="T34" fmla="*/ 513 w 933"/>
                <a:gd name="T35" fmla="*/ 658 h 893"/>
                <a:gd name="T36" fmla="*/ 462 w 933"/>
                <a:gd name="T37" fmla="*/ 700 h 893"/>
                <a:gd name="T38" fmla="*/ 387 w 933"/>
                <a:gd name="T39" fmla="*/ 743 h 893"/>
                <a:gd name="T40" fmla="*/ 264 w 933"/>
                <a:gd name="T41" fmla="*/ 803 h 893"/>
                <a:gd name="T42" fmla="*/ 228 w 933"/>
                <a:gd name="T43" fmla="*/ 881 h 893"/>
                <a:gd name="T44" fmla="*/ 122 w 933"/>
                <a:gd name="T45" fmla="*/ 893 h 893"/>
                <a:gd name="T46" fmla="*/ 101 w 933"/>
                <a:gd name="T47" fmla="*/ 820 h 893"/>
                <a:gd name="T48" fmla="*/ 89 w 933"/>
                <a:gd name="T49" fmla="*/ 767 h 893"/>
                <a:gd name="T50" fmla="*/ 49 w 933"/>
                <a:gd name="T51" fmla="*/ 659 h 893"/>
                <a:gd name="T52" fmla="*/ 34 w 933"/>
                <a:gd name="T53" fmla="*/ 617 h 893"/>
                <a:gd name="T54" fmla="*/ 5 w 933"/>
                <a:gd name="T55" fmla="*/ 582 h 893"/>
                <a:gd name="T56" fmla="*/ 58 w 933"/>
                <a:gd name="T57" fmla="*/ 533 h 893"/>
                <a:gd name="T58" fmla="*/ 96 w 933"/>
                <a:gd name="T59" fmla="*/ 395 h 893"/>
                <a:gd name="T60" fmla="*/ 36 w 933"/>
                <a:gd name="T61" fmla="*/ 296 h 893"/>
                <a:gd name="T62" fmla="*/ 66 w 933"/>
                <a:gd name="T63" fmla="*/ 251 h 893"/>
                <a:gd name="T64" fmla="*/ 95 w 933"/>
                <a:gd name="T65" fmla="*/ 237 h 893"/>
                <a:gd name="T66" fmla="*/ 249 w 933"/>
                <a:gd name="T67" fmla="*/ 236 h 893"/>
                <a:gd name="T68" fmla="*/ 250 w 933"/>
                <a:gd name="T69" fmla="*/ 153 h 893"/>
                <a:gd name="T70" fmla="*/ 329 w 933"/>
                <a:gd name="T71" fmla="*/ 105 h 893"/>
                <a:gd name="T72" fmla="*/ 458 w 933"/>
                <a:gd name="T73" fmla="*/ 53 h 893"/>
                <a:gd name="T74" fmla="*/ 505 w 933"/>
                <a:gd name="T75" fmla="*/ 49 h 893"/>
                <a:gd name="T76" fmla="*/ 559 w 933"/>
                <a:gd name="T77" fmla="*/ 79 h 893"/>
                <a:gd name="T78" fmla="*/ 566 w 933"/>
                <a:gd name="T79" fmla="*/ 143 h 893"/>
                <a:gd name="T80" fmla="*/ 557 w 933"/>
                <a:gd name="T81" fmla="*/ 196 h 893"/>
                <a:gd name="T82" fmla="*/ 671 w 933"/>
                <a:gd name="T83" fmla="*/ 168 h 893"/>
                <a:gd name="T84" fmla="*/ 682 w 933"/>
                <a:gd name="T85" fmla="*/ 70 h 893"/>
                <a:gd name="T86" fmla="*/ 645 w 933"/>
                <a:gd name="T87" fmla="*/ 26 h 893"/>
                <a:gd name="T88" fmla="*/ 732 w 933"/>
                <a:gd name="T89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33" h="893">
                  <a:moveTo>
                    <a:pt x="749" y="11"/>
                  </a:moveTo>
                  <a:lnTo>
                    <a:pt x="750" y="47"/>
                  </a:lnTo>
                  <a:lnTo>
                    <a:pt x="756" y="54"/>
                  </a:lnTo>
                  <a:lnTo>
                    <a:pt x="808" y="49"/>
                  </a:lnTo>
                  <a:lnTo>
                    <a:pt x="842" y="13"/>
                  </a:lnTo>
                  <a:lnTo>
                    <a:pt x="853" y="19"/>
                  </a:lnTo>
                  <a:lnTo>
                    <a:pt x="855" y="47"/>
                  </a:lnTo>
                  <a:lnTo>
                    <a:pt x="843" y="62"/>
                  </a:lnTo>
                  <a:lnTo>
                    <a:pt x="822" y="88"/>
                  </a:lnTo>
                  <a:lnTo>
                    <a:pt x="818" y="109"/>
                  </a:lnTo>
                  <a:lnTo>
                    <a:pt x="835" y="128"/>
                  </a:lnTo>
                  <a:lnTo>
                    <a:pt x="831" y="141"/>
                  </a:lnTo>
                  <a:lnTo>
                    <a:pt x="821" y="141"/>
                  </a:lnTo>
                  <a:lnTo>
                    <a:pt x="826" y="159"/>
                  </a:lnTo>
                  <a:lnTo>
                    <a:pt x="856" y="166"/>
                  </a:lnTo>
                  <a:lnTo>
                    <a:pt x="860" y="178"/>
                  </a:lnTo>
                  <a:lnTo>
                    <a:pt x="871" y="232"/>
                  </a:lnTo>
                  <a:lnTo>
                    <a:pt x="888" y="233"/>
                  </a:lnTo>
                  <a:lnTo>
                    <a:pt x="900" y="251"/>
                  </a:lnTo>
                  <a:lnTo>
                    <a:pt x="906" y="266"/>
                  </a:lnTo>
                  <a:lnTo>
                    <a:pt x="903" y="280"/>
                  </a:lnTo>
                  <a:lnTo>
                    <a:pt x="930" y="286"/>
                  </a:lnTo>
                  <a:lnTo>
                    <a:pt x="931" y="307"/>
                  </a:lnTo>
                  <a:lnTo>
                    <a:pt x="920" y="326"/>
                  </a:lnTo>
                  <a:lnTo>
                    <a:pt x="920" y="363"/>
                  </a:lnTo>
                  <a:lnTo>
                    <a:pt x="926" y="366"/>
                  </a:lnTo>
                  <a:lnTo>
                    <a:pt x="933" y="364"/>
                  </a:lnTo>
                  <a:lnTo>
                    <a:pt x="913" y="380"/>
                  </a:lnTo>
                  <a:lnTo>
                    <a:pt x="897" y="418"/>
                  </a:lnTo>
                  <a:lnTo>
                    <a:pt x="858" y="451"/>
                  </a:lnTo>
                  <a:lnTo>
                    <a:pt x="843" y="446"/>
                  </a:lnTo>
                  <a:lnTo>
                    <a:pt x="831" y="424"/>
                  </a:lnTo>
                  <a:lnTo>
                    <a:pt x="810" y="424"/>
                  </a:lnTo>
                  <a:lnTo>
                    <a:pt x="793" y="434"/>
                  </a:lnTo>
                  <a:lnTo>
                    <a:pt x="800" y="468"/>
                  </a:lnTo>
                  <a:lnTo>
                    <a:pt x="738" y="479"/>
                  </a:lnTo>
                  <a:lnTo>
                    <a:pt x="707" y="511"/>
                  </a:lnTo>
                  <a:lnTo>
                    <a:pt x="710" y="525"/>
                  </a:lnTo>
                  <a:lnTo>
                    <a:pt x="743" y="522"/>
                  </a:lnTo>
                  <a:lnTo>
                    <a:pt x="751" y="554"/>
                  </a:lnTo>
                  <a:lnTo>
                    <a:pt x="732" y="588"/>
                  </a:lnTo>
                  <a:lnTo>
                    <a:pt x="699" y="589"/>
                  </a:lnTo>
                  <a:lnTo>
                    <a:pt x="689" y="599"/>
                  </a:lnTo>
                  <a:lnTo>
                    <a:pt x="691" y="624"/>
                  </a:lnTo>
                  <a:lnTo>
                    <a:pt x="678" y="645"/>
                  </a:lnTo>
                  <a:lnTo>
                    <a:pt x="645" y="688"/>
                  </a:lnTo>
                  <a:lnTo>
                    <a:pt x="621" y="683"/>
                  </a:lnTo>
                  <a:lnTo>
                    <a:pt x="589" y="714"/>
                  </a:lnTo>
                  <a:lnTo>
                    <a:pt x="592" y="741"/>
                  </a:lnTo>
                  <a:lnTo>
                    <a:pt x="583" y="759"/>
                  </a:lnTo>
                  <a:lnTo>
                    <a:pt x="560" y="754"/>
                  </a:lnTo>
                  <a:lnTo>
                    <a:pt x="542" y="699"/>
                  </a:lnTo>
                  <a:lnTo>
                    <a:pt x="510" y="675"/>
                  </a:lnTo>
                  <a:lnTo>
                    <a:pt x="513" y="658"/>
                  </a:lnTo>
                  <a:lnTo>
                    <a:pt x="497" y="651"/>
                  </a:lnTo>
                  <a:lnTo>
                    <a:pt x="485" y="687"/>
                  </a:lnTo>
                  <a:lnTo>
                    <a:pt x="462" y="700"/>
                  </a:lnTo>
                  <a:lnTo>
                    <a:pt x="460" y="717"/>
                  </a:lnTo>
                  <a:lnTo>
                    <a:pt x="403" y="743"/>
                  </a:lnTo>
                  <a:lnTo>
                    <a:pt x="387" y="743"/>
                  </a:lnTo>
                  <a:lnTo>
                    <a:pt x="375" y="771"/>
                  </a:lnTo>
                  <a:lnTo>
                    <a:pt x="342" y="778"/>
                  </a:lnTo>
                  <a:lnTo>
                    <a:pt x="264" y="803"/>
                  </a:lnTo>
                  <a:lnTo>
                    <a:pt x="253" y="839"/>
                  </a:lnTo>
                  <a:lnTo>
                    <a:pt x="224" y="834"/>
                  </a:lnTo>
                  <a:lnTo>
                    <a:pt x="228" y="881"/>
                  </a:lnTo>
                  <a:lnTo>
                    <a:pt x="130" y="876"/>
                  </a:lnTo>
                  <a:lnTo>
                    <a:pt x="129" y="893"/>
                  </a:lnTo>
                  <a:lnTo>
                    <a:pt x="122" y="893"/>
                  </a:lnTo>
                  <a:lnTo>
                    <a:pt x="111" y="870"/>
                  </a:lnTo>
                  <a:lnTo>
                    <a:pt x="114" y="841"/>
                  </a:lnTo>
                  <a:lnTo>
                    <a:pt x="101" y="820"/>
                  </a:lnTo>
                  <a:lnTo>
                    <a:pt x="70" y="808"/>
                  </a:lnTo>
                  <a:lnTo>
                    <a:pt x="70" y="789"/>
                  </a:lnTo>
                  <a:lnTo>
                    <a:pt x="89" y="767"/>
                  </a:lnTo>
                  <a:lnTo>
                    <a:pt x="30" y="709"/>
                  </a:lnTo>
                  <a:lnTo>
                    <a:pt x="33" y="678"/>
                  </a:lnTo>
                  <a:lnTo>
                    <a:pt x="49" y="659"/>
                  </a:lnTo>
                  <a:lnTo>
                    <a:pt x="51" y="645"/>
                  </a:lnTo>
                  <a:lnTo>
                    <a:pt x="36" y="634"/>
                  </a:lnTo>
                  <a:lnTo>
                    <a:pt x="34" y="617"/>
                  </a:lnTo>
                  <a:lnTo>
                    <a:pt x="9" y="613"/>
                  </a:lnTo>
                  <a:lnTo>
                    <a:pt x="0" y="591"/>
                  </a:lnTo>
                  <a:lnTo>
                    <a:pt x="5" y="582"/>
                  </a:lnTo>
                  <a:lnTo>
                    <a:pt x="21" y="585"/>
                  </a:lnTo>
                  <a:lnTo>
                    <a:pt x="80" y="533"/>
                  </a:lnTo>
                  <a:lnTo>
                    <a:pt x="58" y="533"/>
                  </a:lnTo>
                  <a:lnTo>
                    <a:pt x="55" y="508"/>
                  </a:lnTo>
                  <a:lnTo>
                    <a:pt x="97" y="458"/>
                  </a:lnTo>
                  <a:lnTo>
                    <a:pt x="96" y="395"/>
                  </a:lnTo>
                  <a:lnTo>
                    <a:pt x="71" y="359"/>
                  </a:lnTo>
                  <a:lnTo>
                    <a:pt x="71" y="337"/>
                  </a:lnTo>
                  <a:lnTo>
                    <a:pt x="36" y="296"/>
                  </a:lnTo>
                  <a:lnTo>
                    <a:pt x="42" y="287"/>
                  </a:lnTo>
                  <a:lnTo>
                    <a:pt x="39" y="263"/>
                  </a:lnTo>
                  <a:lnTo>
                    <a:pt x="66" y="251"/>
                  </a:lnTo>
                  <a:lnTo>
                    <a:pt x="89" y="259"/>
                  </a:lnTo>
                  <a:lnTo>
                    <a:pt x="88" y="238"/>
                  </a:lnTo>
                  <a:lnTo>
                    <a:pt x="95" y="237"/>
                  </a:lnTo>
                  <a:lnTo>
                    <a:pt x="154" y="268"/>
                  </a:lnTo>
                  <a:lnTo>
                    <a:pt x="158" y="257"/>
                  </a:lnTo>
                  <a:lnTo>
                    <a:pt x="249" y="236"/>
                  </a:lnTo>
                  <a:lnTo>
                    <a:pt x="262" y="207"/>
                  </a:lnTo>
                  <a:lnTo>
                    <a:pt x="232" y="180"/>
                  </a:lnTo>
                  <a:lnTo>
                    <a:pt x="250" y="153"/>
                  </a:lnTo>
                  <a:lnTo>
                    <a:pt x="274" y="151"/>
                  </a:lnTo>
                  <a:lnTo>
                    <a:pt x="310" y="112"/>
                  </a:lnTo>
                  <a:lnTo>
                    <a:pt x="329" y="105"/>
                  </a:lnTo>
                  <a:lnTo>
                    <a:pt x="338" y="105"/>
                  </a:lnTo>
                  <a:lnTo>
                    <a:pt x="395" y="91"/>
                  </a:lnTo>
                  <a:lnTo>
                    <a:pt x="458" y="53"/>
                  </a:lnTo>
                  <a:lnTo>
                    <a:pt x="471" y="15"/>
                  </a:lnTo>
                  <a:lnTo>
                    <a:pt x="488" y="22"/>
                  </a:lnTo>
                  <a:lnTo>
                    <a:pt x="505" y="49"/>
                  </a:lnTo>
                  <a:lnTo>
                    <a:pt x="533" y="55"/>
                  </a:lnTo>
                  <a:lnTo>
                    <a:pt x="549" y="59"/>
                  </a:lnTo>
                  <a:lnTo>
                    <a:pt x="559" y="79"/>
                  </a:lnTo>
                  <a:lnTo>
                    <a:pt x="557" y="100"/>
                  </a:lnTo>
                  <a:lnTo>
                    <a:pt x="545" y="128"/>
                  </a:lnTo>
                  <a:lnTo>
                    <a:pt x="566" y="143"/>
                  </a:lnTo>
                  <a:lnTo>
                    <a:pt x="567" y="162"/>
                  </a:lnTo>
                  <a:lnTo>
                    <a:pt x="537" y="178"/>
                  </a:lnTo>
                  <a:lnTo>
                    <a:pt x="557" y="196"/>
                  </a:lnTo>
                  <a:lnTo>
                    <a:pt x="591" y="191"/>
                  </a:lnTo>
                  <a:lnTo>
                    <a:pt x="635" y="163"/>
                  </a:lnTo>
                  <a:lnTo>
                    <a:pt x="671" y="168"/>
                  </a:lnTo>
                  <a:lnTo>
                    <a:pt x="692" y="142"/>
                  </a:lnTo>
                  <a:lnTo>
                    <a:pt x="687" y="105"/>
                  </a:lnTo>
                  <a:lnTo>
                    <a:pt x="682" y="70"/>
                  </a:lnTo>
                  <a:lnTo>
                    <a:pt x="667" y="59"/>
                  </a:lnTo>
                  <a:lnTo>
                    <a:pt x="654" y="47"/>
                  </a:lnTo>
                  <a:lnTo>
                    <a:pt x="645" y="26"/>
                  </a:lnTo>
                  <a:lnTo>
                    <a:pt x="675" y="29"/>
                  </a:lnTo>
                  <a:lnTo>
                    <a:pt x="696" y="7"/>
                  </a:lnTo>
                  <a:lnTo>
                    <a:pt x="732" y="0"/>
                  </a:lnTo>
                  <a:lnTo>
                    <a:pt x="749" y="1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id="{DC176F9C-8EFE-82DF-92DA-5AB40F38E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75" y="2708275"/>
              <a:ext cx="996950" cy="1303338"/>
            </a:xfrm>
            <a:custGeom>
              <a:avLst/>
              <a:gdLst>
                <a:gd name="T0" fmla="*/ 537 w 628"/>
                <a:gd name="T1" fmla="*/ 167 h 821"/>
                <a:gd name="T2" fmla="*/ 505 w 628"/>
                <a:gd name="T3" fmla="*/ 175 h 821"/>
                <a:gd name="T4" fmla="*/ 518 w 628"/>
                <a:gd name="T5" fmla="*/ 238 h 821"/>
                <a:gd name="T6" fmla="*/ 479 w 628"/>
                <a:gd name="T7" fmla="*/ 308 h 821"/>
                <a:gd name="T8" fmla="*/ 480 w 628"/>
                <a:gd name="T9" fmla="*/ 338 h 821"/>
                <a:gd name="T10" fmla="*/ 441 w 628"/>
                <a:gd name="T11" fmla="*/ 363 h 821"/>
                <a:gd name="T12" fmla="*/ 547 w 628"/>
                <a:gd name="T13" fmla="*/ 378 h 821"/>
                <a:gd name="T14" fmla="*/ 566 w 628"/>
                <a:gd name="T15" fmla="*/ 382 h 821"/>
                <a:gd name="T16" fmla="*/ 578 w 628"/>
                <a:gd name="T17" fmla="*/ 396 h 821"/>
                <a:gd name="T18" fmla="*/ 605 w 628"/>
                <a:gd name="T19" fmla="*/ 475 h 821"/>
                <a:gd name="T20" fmla="*/ 618 w 628"/>
                <a:gd name="T21" fmla="*/ 504 h 821"/>
                <a:gd name="T22" fmla="*/ 593 w 628"/>
                <a:gd name="T23" fmla="*/ 525 h 821"/>
                <a:gd name="T24" fmla="*/ 609 w 628"/>
                <a:gd name="T25" fmla="*/ 567 h 821"/>
                <a:gd name="T26" fmla="*/ 607 w 628"/>
                <a:gd name="T27" fmla="*/ 578 h 821"/>
                <a:gd name="T28" fmla="*/ 622 w 628"/>
                <a:gd name="T29" fmla="*/ 626 h 821"/>
                <a:gd name="T30" fmla="*/ 621 w 628"/>
                <a:gd name="T31" fmla="*/ 669 h 821"/>
                <a:gd name="T32" fmla="*/ 620 w 628"/>
                <a:gd name="T33" fmla="*/ 694 h 821"/>
                <a:gd name="T34" fmla="*/ 583 w 628"/>
                <a:gd name="T35" fmla="*/ 776 h 821"/>
                <a:gd name="T36" fmla="*/ 561 w 628"/>
                <a:gd name="T37" fmla="*/ 817 h 821"/>
                <a:gd name="T38" fmla="*/ 508 w 628"/>
                <a:gd name="T39" fmla="*/ 808 h 821"/>
                <a:gd name="T40" fmla="*/ 391 w 628"/>
                <a:gd name="T41" fmla="*/ 782 h 821"/>
                <a:gd name="T42" fmla="*/ 349 w 628"/>
                <a:gd name="T43" fmla="*/ 734 h 821"/>
                <a:gd name="T44" fmla="*/ 307 w 628"/>
                <a:gd name="T45" fmla="*/ 722 h 821"/>
                <a:gd name="T46" fmla="*/ 329 w 628"/>
                <a:gd name="T47" fmla="*/ 670 h 821"/>
                <a:gd name="T48" fmla="*/ 330 w 628"/>
                <a:gd name="T49" fmla="*/ 647 h 821"/>
                <a:gd name="T50" fmla="*/ 292 w 628"/>
                <a:gd name="T51" fmla="*/ 621 h 821"/>
                <a:gd name="T52" fmla="*/ 300 w 628"/>
                <a:gd name="T53" fmla="*/ 572 h 821"/>
                <a:gd name="T54" fmla="*/ 234 w 628"/>
                <a:gd name="T55" fmla="*/ 533 h 821"/>
                <a:gd name="T56" fmla="*/ 117 w 628"/>
                <a:gd name="T57" fmla="*/ 574 h 821"/>
                <a:gd name="T58" fmla="*/ 75 w 628"/>
                <a:gd name="T59" fmla="*/ 516 h 821"/>
                <a:gd name="T60" fmla="*/ 97 w 628"/>
                <a:gd name="T61" fmla="*/ 467 h 821"/>
                <a:gd name="T62" fmla="*/ 50 w 628"/>
                <a:gd name="T63" fmla="*/ 440 h 821"/>
                <a:gd name="T64" fmla="*/ 0 w 628"/>
                <a:gd name="T65" fmla="*/ 359 h 821"/>
                <a:gd name="T66" fmla="*/ 24 w 628"/>
                <a:gd name="T67" fmla="*/ 273 h 821"/>
                <a:gd name="T68" fmla="*/ 80 w 628"/>
                <a:gd name="T69" fmla="*/ 242 h 821"/>
                <a:gd name="T70" fmla="*/ 88 w 628"/>
                <a:gd name="T71" fmla="*/ 225 h 821"/>
                <a:gd name="T72" fmla="*/ 182 w 628"/>
                <a:gd name="T73" fmla="*/ 183 h 821"/>
                <a:gd name="T74" fmla="*/ 222 w 628"/>
                <a:gd name="T75" fmla="*/ 152 h 821"/>
                <a:gd name="T76" fmla="*/ 333 w 628"/>
                <a:gd name="T77" fmla="*/ 120 h 821"/>
                <a:gd name="T78" fmla="*/ 361 w 628"/>
                <a:gd name="T79" fmla="*/ 92 h 821"/>
                <a:gd name="T80" fmla="*/ 420 w 628"/>
                <a:gd name="T81" fmla="*/ 49 h 821"/>
                <a:gd name="T82" fmla="*/ 455 w 628"/>
                <a:gd name="T83" fmla="*/ 0 h 821"/>
                <a:gd name="T84" fmla="*/ 468 w 628"/>
                <a:gd name="T85" fmla="*/ 24 h 821"/>
                <a:gd name="T86" fmla="*/ 518 w 628"/>
                <a:gd name="T87" fmla="*/ 103 h 821"/>
                <a:gd name="T88" fmla="*/ 547 w 628"/>
                <a:gd name="T89" fmla="*/ 145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8" h="821">
                  <a:moveTo>
                    <a:pt x="547" y="145"/>
                  </a:moveTo>
                  <a:lnTo>
                    <a:pt x="537" y="167"/>
                  </a:lnTo>
                  <a:lnTo>
                    <a:pt x="517" y="163"/>
                  </a:lnTo>
                  <a:lnTo>
                    <a:pt x="505" y="175"/>
                  </a:lnTo>
                  <a:lnTo>
                    <a:pt x="497" y="223"/>
                  </a:lnTo>
                  <a:lnTo>
                    <a:pt x="518" y="238"/>
                  </a:lnTo>
                  <a:lnTo>
                    <a:pt x="536" y="278"/>
                  </a:lnTo>
                  <a:lnTo>
                    <a:pt x="479" y="308"/>
                  </a:lnTo>
                  <a:lnTo>
                    <a:pt x="474" y="316"/>
                  </a:lnTo>
                  <a:lnTo>
                    <a:pt x="480" y="338"/>
                  </a:lnTo>
                  <a:lnTo>
                    <a:pt x="465" y="341"/>
                  </a:lnTo>
                  <a:lnTo>
                    <a:pt x="441" y="363"/>
                  </a:lnTo>
                  <a:lnTo>
                    <a:pt x="474" y="401"/>
                  </a:lnTo>
                  <a:lnTo>
                    <a:pt x="547" y="378"/>
                  </a:lnTo>
                  <a:lnTo>
                    <a:pt x="551" y="378"/>
                  </a:lnTo>
                  <a:lnTo>
                    <a:pt x="566" y="382"/>
                  </a:lnTo>
                  <a:lnTo>
                    <a:pt x="572" y="388"/>
                  </a:lnTo>
                  <a:lnTo>
                    <a:pt x="578" y="396"/>
                  </a:lnTo>
                  <a:lnTo>
                    <a:pt x="592" y="419"/>
                  </a:lnTo>
                  <a:lnTo>
                    <a:pt x="605" y="475"/>
                  </a:lnTo>
                  <a:lnTo>
                    <a:pt x="622" y="492"/>
                  </a:lnTo>
                  <a:lnTo>
                    <a:pt x="618" y="504"/>
                  </a:lnTo>
                  <a:lnTo>
                    <a:pt x="617" y="505"/>
                  </a:lnTo>
                  <a:lnTo>
                    <a:pt x="593" y="525"/>
                  </a:lnTo>
                  <a:lnTo>
                    <a:pt x="608" y="563"/>
                  </a:lnTo>
                  <a:lnTo>
                    <a:pt x="609" y="567"/>
                  </a:lnTo>
                  <a:lnTo>
                    <a:pt x="609" y="571"/>
                  </a:lnTo>
                  <a:lnTo>
                    <a:pt x="607" y="578"/>
                  </a:lnTo>
                  <a:lnTo>
                    <a:pt x="609" y="584"/>
                  </a:lnTo>
                  <a:lnTo>
                    <a:pt x="622" y="626"/>
                  </a:lnTo>
                  <a:lnTo>
                    <a:pt x="628" y="640"/>
                  </a:lnTo>
                  <a:lnTo>
                    <a:pt x="621" y="669"/>
                  </a:lnTo>
                  <a:lnTo>
                    <a:pt x="625" y="690"/>
                  </a:lnTo>
                  <a:lnTo>
                    <a:pt x="620" y="694"/>
                  </a:lnTo>
                  <a:lnTo>
                    <a:pt x="604" y="705"/>
                  </a:lnTo>
                  <a:lnTo>
                    <a:pt x="583" y="776"/>
                  </a:lnTo>
                  <a:lnTo>
                    <a:pt x="565" y="813"/>
                  </a:lnTo>
                  <a:lnTo>
                    <a:pt x="561" y="817"/>
                  </a:lnTo>
                  <a:lnTo>
                    <a:pt x="553" y="821"/>
                  </a:lnTo>
                  <a:lnTo>
                    <a:pt x="508" y="808"/>
                  </a:lnTo>
                  <a:lnTo>
                    <a:pt x="466" y="788"/>
                  </a:lnTo>
                  <a:lnTo>
                    <a:pt x="391" y="782"/>
                  </a:lnTo>
                  <a:lnTo>
                    <a:pt x="362" y="759"/>
                  </a:lnTo>
                  <a:lnTo>
                    <a:pt x="349" y="734"/>
                  </a:lnTo>
                  <a:lnTo>
                    <a:pt x="318" y="734"/>
                  </a:lnTo>
                  <a:lnTo>
                    <a:pt x="307" y="722"/>
                  </a:lnTo>
                  <a:lnTo>
                    <a:pt x="301" y="704"/>
                  </a:lnTo>
                  <a:lnTo>
                    <a:pt x="329" y="670"/>
                  </a:lnTo>
                  <a:lnTo>
                    <a:pt x="332" y="649"/>
                  </a:lnTo>
                  <a:lnTo>
                    <a:pt x="330" y="647"/>
                  </a:lnTo>
                  <a:lnTo>
                    <a:pt x="303" y="630"/>
                  </a:lnTo>
                  <a:lnTo>
                    <a:pt x="292" y="621"/>
                  </a:lnTo>
                  <a:lnTo>
                    <a:pt x="304" y="603"/>
                  </a:lnTo>
                  <a:lnTo>
                    <a:pt x="300" y="572"/>
                  </a:lnTo>
                  <a:lnTo>
                    <a:pt x="296" y="562"/>
                  </a:lnTo>
                  <a:lnTo>
                    <a:pt x="234" y="533"/>
                  </a:lnTo>
                  <a:lnTo>
                    <a:pt x="197" y="541"/>
                  </a:lnTo>
                  <a:lnTo>
                    <a:pt x="117" y="574"/>
                  </a:lnTo>
                  <a:lnTo>
                    <a:pt x="58" y="562"/>
                  </a:lnTo>
                  <a:lnTo>
                    <a:pt x="75" y="516"/>
                  </a:lnTo>
                  <a:lnTo>
                    <a:pt x="94" y="494"/>
                  </a:lnTo>
                  <a:lnTo>
                    <a:pt x="97" y="467"/>
                  </a:lnTo>
                  <a:lnTo>
                    <a:pt x="88" y="450"/>
                  </a:lnTo>
                  <a:lnTo>
                    <a:pt x="50" y="440"/>
                  </a:lnTo>
                  <a:lnTo>
                    <a:pt x="29" y="416"/>
                  </a:lnTo>
                  <a:lnTo>
                    <a:pt x="0" y="359"/>
                  </a:lnTo>
                  <a:lnTo>
                    <a:pt x="5" y="317"/>
                  </a:lnTo>
                  <a:lnTo>
                    <a:pt x="24" y="273"/>
                  </a:lnTo>
                  <a:lnTo>
                    <a:pt x="57" y="246"/>
                  </a:lnTo>
                  <a:lnTo>
                    <a:pt x="80" y="242"/>
                  </a:lnTo>
                  <a:lnTo>
                    <a:pt x="87" y="242"/>
                  </a:lnTo>
                  <a:lnTo>
                    <a:pt x="88" y="225"/>
                  </a:lnTo>
                  <a:lnTo>
                    <a:pt x="186" y="230"/>
                  </a:lnTo>
                  <a:lnTo>
                    <a:pt x="182" y="183"/>
                  </a:lnTo>
                  <a:lnTo>
                    <a:pt x="211" y="188"/>
                  </a:lnTo>
                  <a:lnTo>
                    <a:pt x="222" y="152"/>
                  </a:lnTo>
                  <a:lnTo>
                    <a:pt x="300" y="127"/>
                  </a:lnTo>
                  <a:lnTo>
                    <a:pt x="333" y="120"/>
                  </a:lnTo>
                  <a:lnTo>
                    <a:pt x="345" y="92"/>
                  </a:lnTo>
                  <a:lnTo>
                    <a:pt x="361" y="92"/>
                  </a:lnTo>
                  <a:lnTo>
                    <a:pt x="418" y="66"/>
                  </a:lnTo>
                  <a:lnTo>
                    <a:pt x="420" y="49"/>
                  </a:lnTo>
                  <a:lnTo>
                    <a:pt x="443" y="36"/>
                  </a:lnTo>
                  <a:lnTo>
                    <a:pt x="455" y="0"/>
                  </a:lnTo>
                  <a:lnTo>
                    <a:pt x="471" y="7"/>
                  </a:lnTo>
                  <a:lnTo>
                    <a:pt x="468" y="24"/>
                  </a:lnTo>
                  <a:lnTo>
                    <a:pt x="500" y="48"/>
                  </a:lnTo>
                  <a:lnTo>
                    <a:pt x="518" y="103"/>
                  </a:lnTo>
                  <a:lnTo>
                    <a:pt x="541" y="108"/>
                  </a:lnTo>
                  <a:lnTo>
                    <a:pt x="547" y="14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12">
              <a:extLst>
                <a:ext uri="{FF2B5EF4-FFF2-40B4-BE49-F238E27FC236}">
                  <a16:creationId xmlns:a16="http://schemas.microsoft.com/office/drawing/2014/main" id="{23589270-073F-A3C4-6586-C3D043C03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3554413"/>
              <a:ext cx="441325" cy="346075"/>
            </a:xfrm>
            <a:custGeom>
              <a:avLst/>
              <a:gdLst>
                <a:gd name="T0" fmla="*/ 246 w 278"/>
                <a:gd name="T1" fmla="*/ 39 h 218"/>
                <a:gd name="T2" fmla="*/ 250 w 278"/>
                <a:gd name="T3" fmla="*/ 70 h 218"/>
                <a:gd name="T4" fmla="*/ 238 w 278"/>
                <a:gd name="T5" fmla="*/ 88 h 218"/>
                <a:gd name="T6" fmla="*/ 249 w 278"/>
                <a:gd name="T7" fmla="*/ 97 h 218"/>
                <a:gd name="T8" fmla="*/ 276 w 278"/>
                <a:gd name="T9" fmla="*/ 114 h 218"/>
                <a:gd name="T10" fmla="*/ 278 w 278"/>
                <a:gd name="T11" fmla="*/ 116 h 218"/>
                <a:gd name="T12" fmla="*/ 275 w 278"/>
                <a:gd name="T13" fmla="*/ 137 h 218"/>
                <a:gd name="T14" fmla="*/ 247 w 278"/>
                <a:gd name="T15" fmla="*/ 171 h 218"/>
                <a:gd name="T16" fmla="*/ 253 w 278"/>
                <a:gd name="T17" fmla="*/ 189 h 218"/>
                <a:gd name="T18" fmla="*/ 264 w 278"/>
                <a:gd name="T19" fmla="*/ 201 h 218"/>
                <a:gd name="T20" fmla="*/ 245 w 278"/>
                <a:gd name="T21" fmla="*/ 217 h 218"/>
                <a:gd name="T22" fmla="*/ 217 w 278"/>
                <a:gd name="T23" fmla="*/ 218 h 218"/>
                <a:gd name="T24" fmla="*/ 192 w 278"/>
                <a:gd name="T25" fmla="*/ 200 h 218"/>
                <a:gd name="T26" fmla="*/ 180 w 278"/>
                <a:gd name="T27" fmla="*/ 213 h 218"/>
                <a:gd name="T28" fmla="*/ 171 w 278"/>
                <a:gd name="T29" fmla="*/ 187 h 218"/>
                <a:gd name="T30" fmla="*/ 147 w 278"/>
                <a:gd name="T31" fmla="*/ 174 h 218"/>
                <a:gd name="T32" fmla="*/ 125 w 278"/>
                <a:gd name="T33" fmla="*/ 176 h 218"/>
                <a:gd name="T34" fmla="*/ 120 w 278"/>
                <a:gd name="T35" fmla="*/ 196 h 218"/>
                <a:gd name="T36" fmla="*/ 97 w 278"/>
                <a:gd name="T37" fmla="*/ 192 h 218"/>
                <a:gd name="T38" fmla="*/ 91 w 278"/>
                <a:gd name="T39" fmla="*/ 186 h 218"/>
                <a:gd name="T40" fmla="*/ 91 w 278"/>
                <a:gd name="T41" fmla="*/ 170 h 218"/>
                <a:gd name="T42" fmla="*/ 57 w 278"/>
                <a:gd name="T43" fmla="*/ 124 h 218"/>
                <a:gd name="T44" fmla="*/ 50 w 278"/>
                <a:gd name="T45" fmla="*/ 86 h 218"/>
                <a:gd name="T46" fmla="*/ 21 w 278"/>
                <a:gd name="T47" fmla="*/ 64 h 218"/>
                <a:gd name="T48" fmla="*/ 0 w 278"/>
                <a:gd name="T49" fmla="*/ 63 h 218"/>
                <a:gd name="T50" fmla="*/ 4 w 278"/>
                <a:gd name="T51" fmla="*/ 29 h 218"/>
                <a:gd name="T52" fmla="*/ 63 w 278"/>
                <a:gd name="T53" fmla="*/ 41 h 218"/>
                <a:gd name="T54" fmla="*/ 143 w 278"/>
                <a:gd name="T55" fmla="*/ 8 h 218"/>
                <a:gd name="T56" fmla="*/ 180 w 278"/>
                <a:gd name="T57" fmla="*/ 0 h 218"/>
                <a:gd name="T58" fmla="*/ 242 w 278"/>
                <a:gd name="T59" fmla="*/ 29 h 218"/>
                <a:gd name="T60" fmla="*/ 246 w 278"/>
                <a:gd name="T61" fmla="*/ 3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8" h="218">
                  <a:moveTo>
                    <a:pt x="246" y="39"/>
                  </a:moveTo>
                  <a:lnTo>
                    <a:pt x="250" y="70"/>
                  </a:lnTo>
                  <a:lnTo>
                    <a:pt x="238" y="88"/>
                  </a:lnTo>
                  <a:lnTo>
                    <a:pt x="249" y="97"/>
                  </a:lnTo>
                  <a:lnTo>
                    <a:pt x="276" y="114"/>
                  </a:lnTo>
                  <a:lnTo>
                    <a:pt x="278" y="116"/>
                  </a:lnTo>
                  <a:lnTo>
                    <a:pt x="275" y="137"/>
                  </a:lnTo>
                  <a:lnTo>
                    <a:pt x="247" y="171"/>
                  </a:lnTo>
                  <a:lnTo>
                    <a:pt x="253" y="189"/>
                  </a:lnTo>
                  <a:lnTo>
                    <a:pt x="264" y="201"/>
                  </a:lnTo>
                  <a:lnTo>
                    <a:pt x="245" y="217"/>
                  </a:lnTo>
                  <a:lnTo>
                    <a:pt x="217" y="218"/>
                  </a:lnTo>
                  <a:lnTo>
                    <a:pt x="192" y="200"/>
                  </a:lnTo>
                  <a:lnTo>
                    <a:pt x="180" y="213"/>
                  </a:lnTo>
                  <a:lnTo>
                    <a:pt x="171" y="187"/>
                  </a:lnTo>
                  <a:lnTo>
                    <a:pt x="147" y="174"/>
                  </a:lnTo>
                  <a:lnTo>
                    <a:pt x="125" y="176"/>
                  </a:lnTo>
                  <a:lnTo>
                    <a:pt x="120" y="196"/>
                  </a:lnTo>
                  <a:lnTo>
                    <a:pt x="97" y="192"/>
                  </a:lnTo>
                  <a:lnTo>
                    <a:pt x="91" y="186"/>
                  </a:lnTo>
                  <a:lnTo>
                    <a:pt x="91" y="170"/>
                  </a:lnTo>
                  <a:lnTo>
                    <a:pt x="57" y="124"/>
                  </a:lnTo>
                  <a:lnTo>
                    <a:pt x="50" y="86"/>
                  </a:lnTo>
                  <a:lnTo>
                    <a:pt x="21" y="64"/>
                  </a:lnTo>
                  <a:lnTo>
                    <a:pt x="0" y="63"/>
                  </a:lnTo>
                  <a:lnTo>
                    <a:pt x="4" y="29"/>
                  </a:lnTo>
                  <a:lnTo>
                    <a:pt x="63" y="41"/>
                  </a:lnTo>
                  <a:lnTo>
                    <a:pt x="143" y="8"/>
                  </a:lnTo>
                  <a:lnTo>
                    <a:pt x="180" y="0"/>
                  </a:lnTo>
                  <a:lnTo>
                    <a:pt x="242" y="29"/>
                  </a:lnTo>
                  <a:lnTo>
                    <a:pt x="246" y="3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13">
              <a:extLst>
                <a:ext uri="{FF2B5EF4-FFF2-40B4-BE49-F238E27FC236}">
                  <a16:creationId xmlns:a16="http://schemas.microsoft.com/office/drawing/2014/main" id="{E735CFB3-7061-6265-325B-5833AEBF6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600" y="2217738"/>
              <a:ext cx="1282700" cy="992188"/>
            </a:xfrm>
            <a:custGeom>
              <a:avLst/>
              <a:gdLst>
                <a:gd name="T0" fmla="*/ 334 w 808"/>
                <a:gd name="T1" fmla="*/ 108 h 625"/>
                <a:gd name="T2" fmla="*/ 421 w 808"/>
                <a:gd name="T3" fmla="*/ 115 h 625"/>
                <a:gd name="T4" fmla="*/ 496 w 808"/>
                <a:gd name="T5" fmla="*/ 112 h 625"/>
                <a:gd name="T6" fmla="*/ 565 w 808"/>
                <a:gd name="T7" fmla="*/ 50 h 625"/>
                <a:gd name="T8" fmla="*/ 620 w 808"/>
                <a:gd name="T9" fmla="*/ 46 h 625"/>
                <a:gd name="T10" fmla="*/ 680 w 808"/>
                <a:gd name="T11" fmla="*/ 19 h 625"/>
                <a:gd name="T12" fmla="*/ 722 w 808"/>
                <a:gd name="T13" fmla="*/ 13 h 625"/>
                <a:gd name="T14" fmla="*/ 783 w 808"/>
                <a:gd name="T15" fmla="*/ 57 h 625"/>
                <a:gd name="T16" fmla="*/ 808 w 808"/>
                <a:gd name="T17" fmla="*/ 132 h 625"/>
                <a:gd name="T18" fmla="*/ 784 w 808"/>
                <a:gd name="T19" fmla="*/ 271 h 625"/>
                <a:gd name="T20" fmla="*/ 754 w 808"/>
                <a:gd name="T21" fmla="*/ 326 h 625"/>
                <a:gd name="T22" fmla="*/ 717 w 808"/>
                <a:gd name="T23" fmla="*/ 287 h 625"/>
                <a:gd name="T24" fmla="*/ 701 w 808"/>
                <a:gd name="T25" fmla="*/ 262 h 625"/>
                <a:gd name="T26" fmla="*/ 655 w 808"/>
                <a:gd name="T27" fmla="*/ 247 h 625"/>
                <a:gd name="T28" fmla="*/ 619 w 808"/>
                <a:gd name="T29" fmla="*/ 265 h 625"/>
                <a:gd name="T30" fmla="*/ 649 w 808"/>
                <a:gd name="T31" fmla="*/ 300 h 625"/>
                <a:gd name="T32" fmla="*/ 515 w 808"/>
                <a:gd name="T33" fmla="*/ 378 h 625"/>
                <a:gd name="T34" fmla="*/ 434 w 808"/>
                <a:gd name="T35" fmla="*/ 393 h 625"/>
                <a:gd name="T36" fmla="*/ 413 w 808"/>
                <a:gd name="T37" fmla="*/ 434 h 625"/>
                <a:gd name="T38" fmla="*/ 374 w 808"/>
                <a:gd name="T39" fmla="*/ 447 h 625"/>
                <a:gd name="T40" fmla="*/ 342 w 808"/>
                <a:gd name="T41" fmla="*/ 480 h 625"/>
                <a:gd name="T42" fmla="*/ 299 w 808"/>
                <a:gd name="T43" fmla="*/ 507 h 625"/>
                <a:gd name="T44" fmla="*/ 249 w 808"/>
                <a:gd name="T45" fmla="*/ 505 h 625"/>
                <a:gd name="T46" fmla="*/ 186 w 808"/>
                <a:gd name="T47" fmla="*/ 528 h 625"/>
                <a:gd name="T48" fmla="*/ 119 w 808"/>
                <a:gd name="T49" fmla="*/ 625 h 625"/>
                <a:gd name="T50" fmla="*/ 59 w 808"/>
                <a:gd name="T51" fmla="*/ 568 h 625"/>
                <a:gd name="T52" fmla="*/ 9 w 808"/>
                <a:gd name="T53" fmla="*/ 526 h 625"/>
                <a:gd name="T54" fmla="*/ 0 w 808"/>
                <a:gd name="T55" fmla="*/ 479 h 625"/>
                <a:gd name="T56" fmla="*/ 30 w 808"/>
                <a:gd name="T57" fmla="*/ 445 h 625"/>
                <a:gd name="T58" fmla="*/ 112 w 808"/>
                <a:gd name="T59" fmla="*/ 418 h 625"/>
                <a:gd name="T60" fmla="*/ 100 w 808"/>
                <a:gd name="T61" fmla="*/ 374 h 625"/>
                <a:gd name="T62" fmla="*/ 196 w 808"/>
                <a:gd name="T63" fmla="*/ 312 h 625"/>
                <a:gd name="T64" fmla="*/ 161 w 808"/>
                <a:gd name="T65" fmla="*/ 272 h 625"/>
                <a:gd name="T66" fmla="*/ 98 w 808"/>
                <a:gd name="T67" fmla="*/ 245 h 625"/>
                <a:gd name="T68" fmla="*/ 66 w 808"/>
                <a:gd name="T69" fmla="*/ 171 h 625"/>
                <a:gd name="T70" fmla="*/ 70 w 808"/>
                <a:gd name="T71" fmla="*/ 147 h 625"/>
                <a:gd name="T72" fmla="*/ 70 w 808"/>
                <a:gd name="T73" fmla="*/ 65 h 625"/>
                <a:gd name="T74" fmla="*/ 229 w 808"/>
                <a:gd name="T75" fmla="*/ 0 h 625"/>
                <a:gd name="T76" fmla="*/ 326 w 808"/>
                <a:gd name="T77" fmla="*/ 5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08" h="625">
                  <a:moveTo>
                    <a:pt x="326" y="51"/>
                  </a:moveTo>
                  <a:lnTo>
                    <a:pt x="334" y="108"/>
                  </a:lnTo>
                  <a:lnTo>
                    <a:pt x="383" y="88"/>
                  </a:lnTo>
                  <a:lnTo>
                    <a:pt x="421" y="115"/>
                  </a:lnTo>
                  <a:lnTo>
                    <a:pt x="459" y="115"/>
                  </a:lnTo>
                  <a:lnTo>
                    <a:pt x="496" y="112"/>
                  </a:lnTo>
                  <a:lnTo>
                    <a:pt x="540" y="105"/>
                  </a:lnTo>
                  <a:lnTo>
                    <a:pt x="565" y="50"/>
                  </a:lnTo>
                  <a:lnTo>
                    <a:pt x="578" y="38"/>
                  </a:lnTo>
                  <a:lnTo>
                    <a:pt x="620" y="46"/>
                  </a:lnTo>
                  <a:lnTo>
                    <a:pt x="651" y="33"/>
                  </a:lnTo>
                  <a:lnTo>
                    <a:pt x="680" y="19"/>
                  </a:lnTo>
                  <a:lnTo>
                    <a:pt x="705" y="25"/>
                  </a:lnTo>
                  <a:lnTo>
                    <a:pt x="722" y="13"/>
                  </a:lnTo>
                  <a:lnTo>
                    <a:pt x="726" y="33"/>
                  </a:lnTo>
                  <a:lnTo>
                    <a:pt x="783" y="57"/>
                  </a:lnTo>
                  <a:lnTo>
                    <a:pt x="792" y="99"/>
                  </a:lnTo>
                  <a:lnTo>
                    <a:pt x="808" y="132"/>
                  </a:lnTo>
                  <a:lnTo>
                    <a:pt x="804" y="195"/>
                  </a:lnTo>
                  <a:lnTo>
                    <a:pt x="784" y="271"/>
                  </a:lnTo>
                  <a:lnTo>
                    <a:pt x="766" y="307"/>
                  </a:lnTo>
                  <a:lnTo>
                    <a:pt x="754" y="326"/>
                  </a:lnTo>
                  <a:lnTo>
                    <a:pt x="713" y="313"/>
                  </a:lnTo>
                  <a:lnTo>
                    <a:pt x="717" y="287"/>
                  </a:lnTo>
                  <a:lnTo>
                    <a:pt x="700" y="288"/>
                  </a:lnTo>
                  <a:lnTo>
                    <a:pt x="701" y="262"/>
                  </a:lnTo>
                  <a:lnTo>
                    <a:pt x="675" y="240"/>
                  </a:lnTo>
                  <a:lnTo>
                    <a:pt x="655" y="247"/>
                  </a:lnTo>
                  <a:lnTo>
                    <a:pt x="630" y="238"/>
                  </a:lnTo>
                  <a:lnTo>
                    <a:pt x="619" y="265"/>
                  </a:lnTo>
                  <a:lnTo>
                    <a:pt x="650" y="286"/>
                  </a:lnTo>
                  <a:lnTo>
                    <a:pt x="649" y="300"/>
                  </a:lnTo>
                  <a:lnTo>
                    <a:pt x="546" y="343"/>
                  </a:lnTo>
                  <a:lnTo>
                    <a:pt x="515" y="378"/>
                  </a:lnTo>
                  <a:lnTo>
                    <a:pt x="462" y="382"/>
                  </a:lnTo>
                  <a:lnTo>
                    <a:pt x="434" y="393"/>
                  </a:lnTo>
                  <a:lnTo>
                    <a:pt x="424" y="424"/>
                  </a:lnTo>
                  <a:lnTo>
                    <a:pt x="413" y="434"/>
                  </a:lnTo>
                  <a:lnTo>
                    <a:pt x="394" y="425"/>
                  </a:lnTo>
                  <a:lnTo>
                    <a:pt x="374" y="447"/>
                  </a:lnTo>
                  <a:lnTo>
                    <a:pt x="361" y="446"/>
                  </a:lnTo>
                  <a:lnTo>
                    <a:pt x="342" y="480"/>
                  </a:lnTo>
                  <a:lnTo>
                    <a:pt x="307" y="480"/>
                  </a:lnTo>
                  <a:lnTo>
                    <a:pt x="299" y="507"/>
                  </a:lnTo>
                  <a:lnTo>
                    <a:pt x="283" y="525"/>
                  </a:lnTo>
                  <a:lnTo>
                    <a:pt x="249" y="505"/>
                  </a:lnTo>
                  <a:lnTo>
                    <a:pt x="217" y="528"/>
                  </a:lnTo>
                  <a:lnTo>
                    <a:pt x="186" y="528"/>
                  </a:lnTo>
                  <a:lnTo>
                    <a:pt x="141" y="564"/>
                  </a:lnTo>
                  <a:lnTo>
                    <a:pt x="119" y="625"/>
                  </a:lnTo>
                  <a:lnTo>
                    <a:pt x="79" y="568"/>
                  </a:lnTo>
                  <a:lnTo>
                    <a:pt x="59" y="568"/>
                  </a:lnTo>
                  <a:lnTo>
                    <a:pt x="37" y="559"/>
                  </a:lnTo>
                  <a:lnTo>
                    <a:pt x="9" y="526"/>
                  </a:lnTo>
                  <a:lnTo>
                    <a:pt x="17" y="496"/>
                  </a:lnTo>
                  <a:lnTo>
                    <a:pt x="0" y="479"/>
                  </a:lnTo>
                  <a:lnTo>
                    <a:pt x="15" y="457"/>
                  </a:lnTo>
                  <a:lnTo>
                    <a:pt x="30" y="445"/>
                  </a:lnTo>
                  <a:lnTo>
                    <a:pt x="44" y="470"/>
                  </a:lnTo>
                  <a:lnTo>
                    <a:pt x="112" y="418"/>
                  </a:lnTo>
                  <a:lnTo>
                    <a:pt x="92" y="393"/>
                  </a:lnTo>
                  <a:lnTo>
                    <a:pt x="100" y="374"/>
                  </a:lnTo>
                  <a:lnTo>
                    <a:pt x="92" y="359"/>
                  </a:lnTo>
                  <a:lnTo>
                    <a:pt x="196" y="312"/>
                  </a:lnTo>
                  <a:lnTo>
                    <a:pt x="187" y="290"/>
                  </a:lnTo>
                  <a:lnTo>
                    <a:pt x="161" y="272"/>
                  </a:lnTo>
                  <a:lnTo>
                    <a:pt x="146" y="250"/>
                  </a:lnTo>
                  <a:lnTo>
                    <a:pt x="98" y="245"/>
                  </a:lnTo>
                  <a:lnTo>
                    <a:pt x="76" y="225"/>
                  </a:lnTo>
                  <a:lnTo>
                    <a:pt x="66" y="171"/>
                  </a:lnTo>
                  <a:lnTo>
                    <a:pt x="63" y="154"/>
                  </a:lnTo>
                  <a:lnTo>
                    <a:pt x="70" y="147"/>
                  </a:lnTo>
                  <a:lnTo>
                    <a:pt x="61" y="97"/>
                  </a:lnTo>
                  <a:lnTo>
                    <a:pt x="70" y="65"/>
                  </a:lnTo>
                  <a:lnTo>
                    <a:pt x="167" y="21"/>
                  </a:lnTo>
                  <a:lnTo>
                    <a:pt x="229" y="0"/>
                  </a:lnTo>
                  <a:lnTo>
                    <a:pt x="290" y="8"/>
                  </a:lnTo>
                  <a:lnTo>
                    <a:pt x="326" y="5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14">
              <a:extLst>
                <a:ext uri="{FF2B5EF4-FFF2-40B4-BE49-F238E27FC236}">
                  <a16:creationId xmlns:a16="http://schemas.microsoft.com/office/drawing/2014/main" id="{A00A6AE1-C9B8-933D-0646-2D7822F8D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038" y="1336675"/>
              <a:ext cx="1065213" cy="1370013"/>
            </a:xfrm>
            <a:custGeom>
              <a:avLst/>
              <a:gdLst>
                <a:gd name="T0" fmla="*/ 393 w 671"/>
                <a:gd name="T1" fmla="*/ 68 h 863"/>
                <a:gd name="T2" fmla="*/ 422 w 671"/>
                <a:gd name="T3" fmla="*/ 96 h 863"/>
                <a:gd name="T4" fmla="*/ 421 w 671"/>
                <a:gd name="T5" fmla="*/ 157 h 863"/>
                <a:gd name="T6" fmla="*/ 405 w 671"/>
                <a:gd name="T7" fmla="*/ 216 h 863"/>
                <a:gd name="T8" fmla="*/ 443 w 671"/>
                <a:gd name="T9" fmla="*/ 235 h 863"/>
                <a:gd name="T10" fmla="*/ 425 w 671"/>
                <a:gd name="T11" fmla="*/ 355 h 863"/>
                <a:gd name="T12" fmla="*/ 463 w 671"/>
                <a:gd name="T13" fmla="*/ 405 h 863"/>
                <a:gd name="T14" fmla="*/ 542 w 671"/>
                <a:gd name="T15" fmla="*/ 418 h 863"/>
                <a:gd name="T16" fmla="*/ 666 w 671"/>
                <a:gd name="T17" fmla="*/ 475 h 863"/>
                <a:gd name="T18" fmla="*/ 645 w 671"/>
                <a:gd name="T19" fmla="*/ 563 h 863"/>
                <a:gd name="T20" fmla="*/ 522 w 671"/>
                <a:gd name="T21" fmla="*/ 576 h 863"/>
                <a:gd name="T22" fmla="*/ 416 w 671"/>
                <a:gd name="T23" fmla="*/ 652 h 863"/>
                <a:gd name="T24" fmla="*/ 418 w 671"/>
                <a:gd name="T25" fmla="*/ 709 h 863"/>
                <a:gd name="T26" fmla="*/ 431 w 671"/>
                <a:gd name="T27" fmla="*/ 780 h 863"/>
                <a:gd name="T28" fmla="*/ 454 w 671"/>
                <a:gd name="T29" fmla="*/ 831 h 863"/>
                <a:gd name="T30" fmla="*/ 424 w 671"/>
                <a:gd name="T31" fmla="*/ 858 h 863"/>
                <a:gd name="T32" fmla="*/ 354 w 671"/>
                <a:gd name="T33" fmla="*/ 823 h 863"/>
                <a:gd name="T34" fmla="*/ 299 w 671"/>
                <a:gd name="T35" fmla="*/ 806 h 863"/>
                <a:gd name="T36" fmla="*/ 237 w 671"/>
                <a:gd name="T37" fmla="*/ 767 h 863"/>
                <a:gd name="T38" fmla="*/ 217 w 671"/>
                <a:gd name="T39" fmla="*/ 743 h 863"/>
                <a:gd name="T40" fmla="*/ 221 w 671"/>
                <a:gd name="T41" fmla="*/ 704 h 863"/>
                <a:gd name="T42" fmla="*/ 197 w 671"/>
                <a:gd name="T43" fmla="*/ 677 h 863"/>
                <a:gd name="T44" fmla="*/ 99 w 671"/>
                <a:gd name="T45" fmla="*/ 626 h 863"/>
                <a:gd name="T46" fmla="*/ 92 w 671"/>
                <a:gd name="T47" fmla="*/ 591 h 863"/>
                <a:gd name="T48" fmla="*/ 7 w 671"/>
                <a:gd name="T49" fmla="*/ 520 h 863"/>
                <a:gd name="T50" fmla="*/ 20 w 671"/>
                <a:gd name="T51" fmla="*/ 478 h 863"/>
                <a:gd name="T52" fmla="*/ 0 w 671"/>
                <a:gd name="T53" fmla="*/ 431 h 863"/>
                <a:gd name="T54" fmla="*/ 60 w 671"/>
                <a:gd name="T55" fmla="*/ 413 h 863"/>
                <a:gd name="T56" fmla="*/ 122 w 671"/>
                <a:gd name="T57" fmla="*/ 366 h 863"/>
                <a:gd name="T58" fmla="*/ 114 w 671"/>
                <a:gd name="T59" fmla="*/ 295 h 863"/>
                <a:gd name="T60" fmla="*/ 93 w 671"/>
                <a:gd name="T61" fmla="*/ 235 h 863"/>
                <a:gd name="T62" fmla="*/ 97 w 671"/>
                <a:gd name="T63" fmla="*/ 201 h 863"/>
                <a:gd name="T64" fmla="*/ 85 w 671"/>
                <a:gd name="T65" fmla="*/ 171 h 863"/>
                <a:gd name="T66" fmla="*/ 50 w 671"/>
                <a:gd name="T67" fmla="*/ 84 h 863"/>
                <a:gd name="T68" fmla="*/ 92 w 671"/>
                <a:gd name="T69" fmla="*/ 75 h 863"/>
                <a:gd name="T70" fmla="*/ 183 w 671"/>
                <a:gd name="T71" fmla="*/ 66 h 863"/>
                <a:gd name="T72" fmla="*/ 235 w 671"/>
                <a:gd name="T73" fmla="*/ 16 h 863"/>
                <a:gd name="T74" fmla="*/ 313 w 671"/>
                <a:gd name="T75" fmla="*/ 33 h 863"/>
                <a:gd name="T76" fmla="*/ 391 w 671"/>
                <a:gd name="T77" fmla="*/ 57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1" h="863">
                  <a:moveTo>
                    <a:pt x="391" y="57"/>
                  </a:moveTo>
                  <a:lnTo>
                    <a:pt x="393" y="68"/>
                  </a:lnTo>
                  <a:lnTo>
                    <a:pt x="414" y="70"/>
                  </a:lnTo>
                  <a:lnTo>
                    <a:pt x="422" y="96"/>
                  </a:lnTo>
                  <a:lnTo>
                    <a:pt x="414" y="107"/>
                  </a:lnTo>
                  <a:lnTo>
                    <a:pt x="421" y="157"/>
                  </a:lnTo>
                  <a:lnTo>
                    <a:pt x="405" y="170"/>
                  </a:lnTo>
                  <a:lnTo>
                    <a:pt x="405" y="216"/>
                  </a:lnTo>
                  <a:lnTo>
                    <a:pt x="442" y="221"/>
                  </a:lnTo>
                  <a:lnTo>
                    <a:pt x="443" y="235"/>
                  </a:lnTo>
                  <a:lnTo>
                    <a:pt x="438" y="267"/>
                  </a:lnTo>
                  <a:lnTo>
                    <a:pt x="425" y="355"/>
                  </a:lnTo>
                  <a:lnTo>
                    <a:pt x="438" y="381"/>
                  </a:lnTo>
                  <a:lnTo>
                    <a:pt x="463" y="405"/>
                  </a:lnTo>
                  <a:lnTo>
                    <a:pt x="512" y="428"/>
                  </a:lnTo>
                  <a:lnTo>
                    <a:pt x="542" y="418"/>
                  </a:lnTo>
                  <a:lnTo>
                    <a:pt x="566" y="429"/>
                  </a:lnTo>
                  <a:lnTo>
                    <a:pt x="666" y="475"/>
                  </a:lnTo>
                  <a:lnTo>
                    <a:pt x="671" y="538"/>
                  </a:lnTo>
                  <a:lnTo>
                    <a:pt x="645" y="563"/>
                  </a:lnTo>
                  <a:lnTo>
                    <a:pt x="584" y="555"/>
                  </a:lnTo>
                  <a:lnTo>
                    <a:pt x="522" y="576"/>
                  </a:lnTo>
                  <a:lnTo>
                    <a:pt x="425" y="620"/>
                  </a:lnTo>
                  <a:lnTo>
                    <a:pt x="416" y="652"/>
                  </a:lnTo>
                  <a:lnTo>
                    <a:pt x="425" y="702"/>
                  </a:lnTo>
                  <a:lnTo>
                    <a:pt x="418" y="709"/>
                  </a:lnTo>
                  <a:lnTo>
                    <a:pt x="421" y="726"/>
                  </a:lnTo>
                  <a:lnTo>
                    <a:pt x="431" y="780"/>
                  </a:lnTo>
                  <a:lnTo>
                    <a:pt x="453" y="800"/>
                  </a:lnTo>
                  <a:lnTo>
                    <a:pt x="454" y="831"/>
                  </a:lnTo>
                  <a:lnTo>
                    <a:pt x="439" y="863"/>
                  </a:lnTo>
                  <a:lnTo>
                    <a:pt x="424" y="858"/>
                  </a:lnTo>
                  <a:lnTo>
                    <a:pt x="385" y="854"/>
                  </a:lnTo>
                  <a:lnTo>
                    <a:pt x="354" y="823"/>
                  </a:lnTo>
                  <a:lnTo>
                    <a:pt x="321" y="822"/>
                  </a:lnTo>
                  <a:lnTo>
                    <a:pt x="299" y="806"/>
                  </a:lnTo>
                  <a:lnTo>
                    <a:pt x="243" y="800"/>
                  </a:lnTo>
                  <a:lnTo>
                    <a:pt x="237" y="767"/>
                  </a:lnTo>
                  <a:lnTo>
                    <a:pt x="217" y="756"/>
                  </a:lnTo>
                  <a:lnTo>
                    <a:pt x="217" y="743"/>
                  </a:lnTo>
                  <a:lnTo>
                    <a:pt x="238" y="722"/>
                  </a:lnTo>
                  <a:lnTo>
                    <a:pt x="221" y="704"/>
                  </a:lnTo>
                  <a:lnTo>
                    <a:pt x="216" y="688"/>
                  </a:lnTo>
                  <a:lnTo>
                    <a:pt x="197" y="677"/>
                  </a:lnTo>
                  <a:lnTo>
                    <a:pt x="109" y="670"/>
                  </a:lnTo>
                  <a:lnTo>
                    <a:pt x="99" y="626"/>
                  </a:lnTo>
                  <a:lnTo>
                    <a:pt x="87" y="609"/>
                  </a:lnTo>
                  <a:lnTo>
                    <a:pt x="92" y="591"/>
                  </a:lnTo>
                  <a:lnTo>
                    <a:pt x="37" y="580"/>
                  </a:lnTo>
                  <a:lnTo>
                    <a:pt x="7" y="520"/>
                  </a:lnTo>
                  <a:lnTo>
                    <a:pt x="7" y="500"/>
                  </a:lnTo>
                  <a:lnTo>
                    <a:pt x="20" y="478"/>
                  </a:lnTo>
                  <a:lnTo>
                    <a:pt x="13" y="446"/>
                  </a:lnTo>
                  <a:lnTo>
                    <a:pt x="0" y="431"/>
                  </a:lnTo>
                  <a:lnTo>
                    <a:pt x="29" y="414"/>
                  </a:lnTo>
                  <a:lnTo>
                    <a:pt x="60" y="413"/>
                  </a:lnTo>
                  <a:lnTo>
                    <a:pt x="103" y="409"/>
                  </a:lnTo>
                  <a:lnTo>
                    <a:pt x="122" y="366"/>
                  </a:lnTo>
                  <a:lnTo>
                    <a:pt x="126" y="331"/>
                  </a:lnTo>
                  <a:lnTo>
                    <a:pt x="114" y="295"/>
                  </a:lnTo>
                  <a:lnTo>
                    <a:pt x="122" y="275"/>
                  </a:lnTo>
                  <a:lnTo>
                    <a:pt x="93" y="235"/>
                  </a:lnTo>
                  <a:lnTo>
                    <a:pt x="110" y="226"/>
                  </a:lnTo>
                  <a:lnTo>
                    <a:pt x="97" y="201"/>
                  </a:lnTo>
                  <a:lnTo>
                    <a:pt x="100" y="175"/>
                  </a:lnTo>
                  <a:lnTo>
                    <a:pt x="85" y="171"/>
                  </a:lnTo>
                  <a:lnTo>
                    <a:pt x="46" y="101"/>
                  </a:lnTo>
                  <a:lnTo>
                    <a:pt x="50" y="84"/>
                  </a:lnTo>
                  <a:lnTo>
                    <a:pt x="68" y="79"/>
                  </a:lnTo>
                  <a:lnTo>
                    <a:pt x="92" y="75"/>
                  </a:lnTo>
                  <a:lnTo>
                    <a:pt x="116" y="55"/>
                  </a:lnTo>
                  <a:lnTo>
                    <a:pt x="183" y="66"/>
                  </a:lnTo>
                  <a:lnTo>
                    <a:pt x="234" y="38"/>
                  </a:lnTo>
                  <a:lnTo>
                    <a:pt x="235" y="16"/>
                  </a:lnTo>
                  <a:lnTo>
                    <a:pt x="256" y="0"/>
                  </a:lnTo>
                  <a:lnTo>
                    <a:pt x="313" y="33"/>
                  </a:lnTo>
                  <a:lnTo>
                    <a:pt x="325" y="53"/>
                  </a:lnTo>
                  <a:lnTo>
                    <a:pt x="391" y="5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4" name="Freeform 15">
              <a:extLst>
                <a:ext uri="{FF2B5EF4-FFF2-40B4-BE49-F238E27FC236}">
                  <a16:creationId xmlns:a16="http://schemas.microsoft.com/office/drawing/2014/main" id="{E6047EE0-7CEE-57D8-3203-EEAD212C0D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4763"/>
              <a:ext cx="1158875" cy="1120775"/>
            </a:xfrm>
            <a:custGeom>
              <a:avLst/>
              <a:gdLst>
                <a:gd name="T0" fmla="*/ 245 w 730"/>
                <a:gd name="T1" fmla="*/ 106 h 706"/>
                <a:gd name="T2" fmla="*/ 280 w 730"/>
                <a:gd name="T3" fmla="*/ 100 h 706"/>
                <a:gd name="T4" fmla="*/ 317 w 730"/>
                <a:gd name="T5" fmla="*/ 85 h 706"/>
                <a:gd name="T6" fmla="*/ 403 w 730"/>
                <a:gd name="T7" fmla="*/ 117 h 706"/>
                <a:gd name="T8" fmla="*/ 405 w 730"/>
                <a:gd name="T9" fmla="*/ 242 h 706"/>
                <a:gd name="T10" fmla="*/ 458 w 730"/>
                <a:gd name="T11" fmla="*/ 263 h 706"/>
                <a:gd name="T12" fmla="*/ 475 w 730"/>
                <a:gd name="T13" fmla="*/ 272 h 706"/>
                <a:gd name="T14" fmla="*/ 591 w 730"/>
                <a:gd name="T15" fmla="*/ 314 h 706"/>
                <a:gd name="T16" fmla="*/ 676 w 730"/>
                <a:gd name="T17" fmla="*/ 279 h 706"/>
                <a:gd name="T18" fmla="*/ 666 w 730"/>
                <a:gd name="T19" fmla="*/ 246 h 706"/>
                <a:gd name="T20" fmla="*/ 711 w 730"/>
                <a:gd name="T21" fmla="*/ 231 h 706"/>
                <a:gd name="T22" fmla="*/ 696 w 730"/>
                <a:gd name="T23" fmla="*/ 276 h 706"/>
                <a:gd name="T24" fmla="*/ 676 w 730"/>
                <a:gd name="T25" fmla="*/ 361 h 706"/>
                <a:gd name="T26" fmla="*/ 608 w 730"/>
                <a:gd name="T27" fmla="*/ 429 h 706"/>
                <a:gd name="T28" fmla="*/ 640 w 730"/>
                <a:gd name="T29" fmla="*/ 459 h 706"/>
                <a:gd name="T30" fmla="*/ 607 w 730"/>
                <a:gd name="T31" fmla="*/ 521 h 706"/>
                <a:gd name="T32" fmla="*/ 644 w 730"/>
                <a:gd name="T33" fmla="*/ 568 h 706"/>
                <a:gd name="T34" fmla="*/ 644 w 730"/>
                <a:gd name="T35" fmla="*/ 609 h 706"/>
                <a:gd name="T36" fmla="*/ 624 w 730"/>
                <a:gd name="T37" fmla="*/ 622 h 706"/>
                <a:gd name="T38" fmla="*/ 576 w 730"/>
                <a:gd name="T39" fmla="*/ 671 h 706"/>
                <a:gd name="T40" fmla="*/ 534 w 730"/>
                <a:gd name="T41" fmla="*/ 697 h 706"/>
                <a:gd name="T42" fmla="*/ 495 w 730"/>
                <a:gd name="T43" fmla="*/ 677 h 706"/>
                <a:gd name="T44" fmla="*/ 459 w 730"/>
                <a:gd name="T45" fmla="*/ 629 h 706"/>
                <a:gd name="T46" fmla="*/ 455 w 730"/>
                <a:gd name="T47" fmla="*/ 567 h 706"/>
                <a:gd name="T48" fmla="*/ 404 w 730"/>
                <a:gd name="T49" fmla="*/ 586 h 706"/>
                <a:gd name="T50" fmla="*/ 361 w 730"/>
                <a:gd name="T51" fmla="*/ 607 h 706"/>
                <a:gd name="T52" fmla="*/ 326 w 730"/>
                <a:gd name="T53" fmla="*/ 610 h 706"/>
                <a:gd name="T54" fmla="*/ 299 w 730"/>
                <a:gd name="T55" fmla="*/ 561 h 706"/>
                <a:gd name="T56" fmla="*/ 258 w 730"/>
                <a:gd name="T57" fmla="*/ 505 h 706"/>
                <a:gd name="T58" fmla="*/ 167 w 730"/>
                <a:gd name="T59" fmla="*/ 484 h 706"/>
                <a:gd name="T60" fmla="*/ 134 w 730"/>
                <a:gd name="T61" fmla="*/ 430 h 706"/>
                <a:gd name="T62" fmla="*/ 158 w 730"/>
                <a:gd name="T63" fmla="*/ 390 h 706"/>
                <a:gd name="T64" fmla="*/ 132 w 730"/>
                <a:gd name="T65" fmla="*/ 373 h 706"/>
                <a:gd name="T66" fmla="*/ 95 w 730"/>
                <a:gd name="T67" fmla="*/ 319 h 706"/>
                <a:gd name="T68" fmla="*/ 97 w 730"/>
                <a:gd name="T69" fmla="*/ 293 h 706"/>
                <a:gd name="T70" fmla="*/ 146 w 730"/>
                <a:gd name="T71" fmla="*/ 271 h 706"/>
                <a:gd name="T72" fmla="*/ 171 w 730"/>
                <a:gd name="T73" fmla="*/ 227 h 706"/>
                <a:gd name="T74" fmla="*/ 133 w 730"/>
                <a:gd name="T75" fmla="*/ 244 h 706"/>
                <a:gd name="T76" fmla="*/ 146 w 730"/>
                <a:gd name="T77" fmla="*/ 188 h 706"/>
                <a:gd name="T78" fmla="*/ 87 w 730"/>
                <a:gd name="T79" fmla="*/ 93 h 706"/>
                <a:gd name="T80" fmla="*/ 92 w 730"/>
                <a:gd name="T81" fmla="*/ 60 h 706"/>
                <a:gd name="T82" fmla="*/ 230 w 730"/>
                <a:gd name="T83" fmla="*/ 87 h 706"/>
                <a:gd name="T84" fmla="*/ 649 w 730"/>
                <a:gd name="T85" fmla="*/ 488 h 706"/>
                <a:gd name="T86" fmla="*/ 647 w 730"/>
                <a:gd name="T87" fmla="*/ 468 h 706"/>
                <a:gd name="T88" fmla="*/ 105 w 730"/>
                <a:gd name="T89" fmla="*/ 213 h 706"/>
                <a:gd name="T90" fmla="*/ 83 w 730"/>
                <a:gd name="T91" fmla="*/ 239 h 706"/>
                <a:gd name="T92" fmla="*/ 99 w 730"/>
                <a:gd name="T93" fmla="*/ 212 h 706"/>
                <a:gd name="T94" fmla="*/ 32 w 730"/>
                <a:gd name="T95" fmla="*/ 183 h 706"/>
                <a:gd name="T96" fmla="*/ 7 w 730"/>
                <a:gd name="T97" fmla="*/ 160 h 706"/>
                <a:gd name="T98" fmla="*/ 32 w 730"/>
                <a:gd name="T99" fmla="*/ 183 h 706"/>
                <a:gd name="T100" fmla="*/ 65 w 730"/>
                <a:gd name="T101" fmla="*/ 162 h 706"/>
                <a:gd name="T102" fmla="*/ 61 w 730"/>
                <a:gd name="T103" fmla="*/ 121 h 706"/>
                <a:gd name="T104" fmla="*/ 13 w 730"/>
                <a:gd name="T105" fmla="*/ 113 h 706"/>
                <a:gd name="T106" fmla="*/ 0 w 730"/>
                <a:gd name="T107" fmla="*/ 122 h 706"/>
                <a:gd name="T108" fmla="*/ 13 w 730"/>
                <a:gd name="T109" fmla="*/ 113 h 706"/>
                <a:gd name="T110" fmla="*/ 4 w 730"/>
                <a:gd name="T111" fmla="*/ 84 h 706"/>
                <a:gd name="T112" fmla="*/ 30 w 730"/>
                <a:gd name="T113" fmla="*/ 62 h 706"/>
                <a:gd name="T114" fmla="*/ 38 w 730"/>
                <a:gd name="T115" fmla="*/ 84 h 706"/>
                <a:gd name="T116" fmla="*/ 41 w 730"/>
                <a:gd name="T117" fmla="*/ 19 h 706"/>
                <a:gd name="T118" fmla="*/ 40 w 730"/>
                <a:gd name="T119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0" h="706">
                  <a:moveTo>
                    <a:pt x="230" y="87"/>
                  </a:moveTo>
                  <a:lnTo>
                    <a:pt x="245" y="106"/>
                  </a:lnTo>
                  <a:lnTo>
                    <a:pt x="279" y="96"/>
                  </a:lnTo>
                  <a:lnTo>
                    <a:pt x="280" y="100"/>
                  </a:lnTo>
                  <a:lnTo>
                    <a:pt x="296" y="101"/>
                  </a:lnTo>
                  <a:lnTo>
                    <a:pt x="317" y="85"/>
                  </a:lnTo>
                  <a:lnTo>
                    <a:pt x="383" y="127"/>
                  </a:lnTo>
                  <a:lnTo>
                    <a:pt x="403" y="117"/>
                  </a:lnTo>
                  <a:lnTo>
                    <a:pt x="425" y="179"/>
                  </a:lnTo>
                  <a:lnTo>
                    <a:pt x="405" y="242"/>
                  </a:lnTo>
                  <a:lnTo>
                    <a:pt x="446" y="244"/>
                  </a:lnTo>
                  <a:lnTo>
                    <a:pt x="458" y="263"/>
                  </a:lnTo>
                  <a:lnTo>
                    <a:pt x="461" y="300"/>
                  </a:lnTo>
                  <a:lnTo>
                    <a:pt x="475" y="272"/>
                  </a:lnTo>
                  <a:lnTo>
                    <a:pt x="501" y="263"/>
                  </a:lnTo>
                  <a:lnTo>
                    <a:pt x="591" y="314"/>
                  </a:lnTo>
                  <a:lnTo>
                    <a:pt x="644" y="285"/>
                  </a:lnTo>
                  <a:lnTo>
                    <a:pt x="676" y="279"/>
                  </a:lnTo>
                  <a:lnTo>
                    <a:pt x="679" y="264"/>
                  </a:lnTo>
                  <a:lnTo>
                    <a:pt x="666" y="246"/>
                  </a:lnTo>
                  <a:lnTo>
                    <a:pt x="678" y="223"/>
                  </a:lnTo>
                  <a:lnTo>
                    <a:pt x="711" y="231"/>
                  </a:lnTo>
                  <a:lnTo>
                    <a:pt x="730" y="261"/>
                  </a:lnTo>
                  <a:lnTo>
                    <a:pt x="696" y="276"/>
                  </a:lnTo>
                  <a:lnTo>
                    <a:pt x="684" y="294"/>
                  </a:lnTo>
                  <a:lnTo>
                    <a:pt x="676" y="361"/>
                  </a:lnTo>
                  <a:lnTo>
                    <a:pt x="611" y="411"/>
                  </a:lnTo>
                  <a:lnTo>
                    <a:pt x="608" y="429"/>
                  </a:lnTo>
                  <a:lnTo>
                    <a:pt x="624" y="444"/>
                  </a:lnTo>
                  <a:lnTo>
                    <a:pt x="640" y="459"/>
                  </a:lnTo>
                  <a:lnTo>
                    <a:pt x="605" y="498"/>
                  </a:lnTo>
                  <a:lnTo>
                    <a:pt x="607" y="521"/>
                  </a:lnTo>
                  <a:lnTo>
                    <a:pt x="608" y="542"/>
                  </a:lnTo>
                  <a:lnTo>
                    <a:pt x="644" y="568"/>
                  </a:lnTo>
                  <a:lnTo>
                    <a:pt x="653" y="588"/>
                  </a:lnTo>
                  <a:lnTo>
                    <a:pt x="644" y="609"/>
                  </a:lnTo>
                  <a:lnTo>
                    <a:pt x="640" y="618"/>
                  </a:lnTo>
                  <a:lnTo>
                    <a:pt x="624" y="622"/>
                  </a:lnTo>
                  <a:lnTo>
                    <a:pt x="611" y="650"/>
                  </a:lnTo>
                  <a:lnTo>
                    <a:pt x="576" y="671"/>
                  </a:lnTo>
                  <a:lnTo>
                    <a:pt x="566" y="706"/>
                  </a:lnTo>
                  <a:lnTo>
                    <a:pt x="534" y="697"/>
                  </a:lnTo>
                  <a:lnTo>
                    <a:pt x="503" y="681"/>
                  </a:lnTo>
                  <a:lnTo>
                    <a:pt x="495" y="677"/>
                  </a:lnTo>
                  <a:lnTo>
                    <a:pt x="478" y="652"/>
                  </a:lnTo>
                  <a:lnTo>
                    <a:pt x="459" y="629"/>
                  </a:lnTo>
                  <a:lnTo>
                    <a:pt x="463" y="610"/>
                  </a:lnTo>
                  <a:lnTo>
                    <a:pt x="455" y="567"/>
                  </a:lnTo>
                  <a:lnTo>
                    <a:pt x="436" y="568"/>
                  </a:lnTo>
                  <a:lnTo>
                    <a:pt x="404" y="586"/>
                  </a:lnTo>
                  <a:lnTo>
                    <a:pt x="382" y="607"/>
                  </a:lnTo>
                  <a:lnTo>
                    <a:pt x="361" y="607"/>
                  </a:lnTo>
                  <a:lnTo>
                    <a:pt x="353" y="623"/>
                  </a:lnTo>
                  <a:lnTo>
                    <a:pt x="326" y="610"/>
                  </a:lnTo>
                  <a:lnTo>
                    <a:pt x="316" y="604"/>
                  </a:lnTo>
                  <a:lnTo>
                    <a:pt x="299" y="561"/>
                  </a:lnTo>
                  <a:lnTo>
                    <a:pt x="276" y="544"/>
                  </a:lnTo>
                  <a:lnTo>
                    <a:pt x="258" y="505"/>
                  </a:lnTo>
                  <a:lnTo>
                    <a:pt x="221" y="488"/>
                  </a:lnTo>
                  <a:lnTo>
                    <a:pt x="167" y="484"/>
                  </a:lnTo>
                  <a:lnTo>
                    <a:pt x="150" y="467"/>
                  </a:lnTo>
                  <a:lnTo>
                    <a:pt x="134" y="430"/>
                  </a:lnTo>
                  <a:lnTo>
                    <a:pt x="167" y="414"/>
                  </a:lnTo>
                  <a:lnTo>
                    <a:pt x="158" y="390"/>
                  </a:lnTo>
                  <a:lnTo>
                    <a:pt x="140" y="388"/>
                  </a:lnTo>
                  <a:lnTo>
                    <a:pt x="132" y="373"/>
                  </a:lnTo>
                  <a:lnTo>
                    <a:pt x="137" y="330"/>
                  </a:lnTo>
                  <a:lnTo>
                    <a:pt x="95" y="319"/>
                  </a:lnTo>
                  <a:lnTo>
                    <a:pt x="80" y="304"/>
                  </a:lnTo>
                  <a:lnTo>
                    <a:pt x="97" y="293"/>
                  </a:lnTo>
                  <a:lnTo>
                    <a:pt x="97" y="276"/>
                  </a:lnTo>
                  <a:lnTo>
                    <a:pt x="146" y="271"/>
                  </a:lnTo>
                  <a:lnTo>
                    <a:pt x="175" y="244"/>
                  </a:lnTo>
                  <a:lnTo>
                    <a:pt x="171" y="227"/>
                  </a:lnTo>
                  <a:lnTo>
                    <a:pt x="150" y="247"/>
                  </a:lnTo>
                  <a:lnTo>
                    <a:pt x="133" y="244"/>
                  </a:lnTo>
                  <a:lnTo>
                    <a:pt x="146" y="202"/>
                  </a:lnTo>
                  <a:lnTo>
                    <a:pt x="146" y="188"/>
                  </a:lnTo>
                  <a:lnTo>
                    <a:pt x="120" y="155"/>
                  </a:lnTo>
                  <a:lnTo>
                    <a:pt x="87" y="93"/>
                  </a:lnTo>
                  <a:lnTo>
                    <a:pt x="84" y="76"/>
                  </a:lnTo>
                  <a:lnTo>
                    <a:pt x="92" y="60"/>
                  </a:lnTo>
                  <a:lnTo>
                    <a:pt x="205" y="79"/>
                  </a:lnTo>
                  <a:lnTo>
                    <a:pt x="230" y="87"/>
                  </a:lnTo>
                  <a:close/>
                  <a:moveTo>
                    <a:pt x="658" y="479"/>
                  </a:moveTo>
                  <a:lnTo>
                    <a:pt x="649" y="488"/>
                  </a:lnTo>
                  <a:lnTo>
                    <a:pt x="636" y="476"/>
                  </a:lnTo>
                  <a:lnTo>
                    <a:pt x="647" y="468"/>
                  </a:lnTo>
                  <a:lnTo>
                    <a:pt x="658" y="479"/>
                  </a:lnTo>
                  <a:close/>
                  <a:moveTo>
                    <a:pt x="105" y="213"/>
                  </a:moveTo>
                  <a:lnTo>
                    <a:pt x="96" y="239"/>
                  </a:lnTo>
                  <a:lnTo>
                    <a:pt x="83" y="239"/>
                  </a:lnTo>
                  <a:lnTo>
                    <a:pt x="73" y="225"/>
                  </a:lnTo>
                  <a:lnTo>
                    <a:pt x="99" y="212"/>
                  </a:lnTo>
                  <a:lnTo>
                    <a:pt x="105" y="213"/>
                  </a:lnTo>
                  <a:close/>
                  <a:moveTo>
                    <a:pt x="32" y="183"/>
                  </a:moveTo>
                  <a:lnTo>
                    <a:pt x="23" y="183"/>
                  </a:lnTo>
                  <a:lnTo>
                    <a:pt x="7" y="160"/>
                  </a:lnTo>
                  <a:lnTo>
                    <a:pt x="19" y="150"/>
                  </a:lnTo>
                  <a:lnTo>
                    <a:pt x="32" y="183"/>
                  </a:lnTo>
                  <a:close/>
                  <a:moveTo>
                    <a:pt x="84" y="144"/>
                  </a:moveTo>
                  <a:lnTo>
                    <a:pt x="65" y="162"/>
                  </a:lnTo>
                  <a:lnTo>
                    <a:pt x="33" y="138"/>
                  </a:lnTo>
                  <a:lnTo>
                    <a:pt x="61" y="121"/>
                  </a:lnTo>
                  <a:lnTo>
                    <a:pt x="84" y="144"/>
                  </a:lnTo>
                  <a:close/>
                  <a:moveTo>
                    <a:pt x="13" y="113"/>
                  </a:moveTo>
                  <a:lnTo>
                    <a:pt x="11" y="130"/>
                  </a:lnTo>
                  <a:lnTo>
                    <a:pt x="0" y="122"/>
                  </a:lnTo>
                  <a:lnTo>
                    <a:pt x="7" y="105"/>
                  </a:lnTo>
                  <a:lnTo>
                    <a:pt x="13" y="113"/>
                  </a:lnTo>
                  <a:close/>
                  <a:moveTo>
                    <a:pt x="38" y="84"/>
                  </a:moveTo>
                  <a:lnTo>
                    <a:pt x="4" y="84"/>
                  </a:lnTo>
                  <a:lnTo>
                    <a:pt x="21" y="34"/>
                  </a:lnTo>
                  <a:lnTo>
                    <a:pt x="30" y="62"/>
                  </a:lnTo>
                  <a:lnTo>
                    <a:pt x="41" y="77"/>
                  </a:lnTo>
                  <a:lnTo>
                    <a:pt x="38" y="84"/>
                  </a:lnTo>
                  <a:close/>
                  <a:moveTo>
                    <a:pt x="49" y="9"/>
                  </a:moveTo>
                  <a:lnTo>
                    <a:pt x="41" y="19"/>
                  </a:lnTo>
                  <a:lnTo>
                    <a:pt x="28" y="10"/>
                  </a:lnTo>
                  <a:lnTo>
                    <a:pt x="40" y="0"/>
                  </a:lnTo>
                  <a:lnTo>
                    <a:pt x="49" y="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5" name="Freeform 16">
              <a:extLst>
                <a:ext uri="{FF2B5EF4-FFF2-40B4-BE49-F238E27FC236}">
                  <a16:creationId xmlns:a16="http://schemas.microsoft.com/office/drawing/2014/main" id="{443BD7DC-CC5A-26D3-0794-13FF4169C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2257425"/>
              <a:ext cx="1150938" cy="933450"/>
            </a:xfrm>
            <a:custGeom>
              <a:avLst/>
              <a:gdLst>
                <a:gd name="T0" fmla="*/ 273 w 725"/>
                <a:gd name="T1" fmla="*/ 46 h 588"/>
                <a:gd name="T2" fmla="*/ 371 w 725"/>
                <a:gd name="T3" fmla="*/ 97 h 588"/>
                <a:gd name="T4" fmla="*/ 395 w 725"/>
                <a:gd name="T5" fmla="*/ 124 h 588"/>
                <a:gd name="T6" fmla="*/ 391 w 725"/>
                <a:gd name="T7" fmla="*/ 163 h 588"/>
                <a:gd name="T8" fmla="*/ 411 w 725"/>
                <a:gd name="T9" fmla="*/ 187 h 588"/>
                <a:gd name="T10" fmla="*/ 473 w 725"/>
                <a:gd name="T11" fmla="*/ 226 h 588"/>
                <a:gd name="T12" fmla="*/ 528 w 725"/>
                <a:gd name="T13" fmla="*/ 243 h 588"/>
                <a:gd name="T14" fmla="*/ 598 w 725"/>
                <a:gd name="T15" fmla="*/ 278 h 588"/>
                <a:gd name="T16" fmla="*/ 628 w 725"/>
                <a:gd name="T17" fmla="*/ 251 h 588"/>
                <a:gd name="T18" fmla="*/ 675 w 725"/>
                <a:gd name="T19" fmla="*/ 225 h 588"/>
                <a:gd name="T20" fmla="*/ 716 w 725"/>
                <a:gd name="T21" fmla="*/ 265 h 588"/>
                <a:gd name="T22" fmla="*/ 621 w 725"/>
                <a:gd name="T23" fmla="*/ 334 h 588"/>
                <a:gd name="T24" fmla="*/ 621 w 725"/>
                <a:gd name="T25" fmla="*/ 368 h 588"/>
                <a:gd name="T26" fmla="*/ 573 w 725"/>
                <a:gd name="T27" fmla="*/ 445 h 588"/>
                <a:gd name="T28" fmla="*/ 544 w 725"/>
                <a:gd name="T29" fmla="*/ 432 h 588"/>
                <a:gd name="T30" fmla="*/ 546 w 725"/>
                <a:gd name="T31" fmla="*/ 471 h 588"/>
                <a:gd name="T32" fmla="*/ 455 w 725"/>
                <a:gd name="T33" fmla="*/ 513 h 588"/>
                <a:gd name="T34" fmla="*/ 423 w 725"/>
                <a:gd name="T35" fmla="*/ 501 h 588"/>
                <a:gd name="T36" fmla="*/ 400 w 725"/>
                <a:gd name="T37" fmla="*/ 464 h 588"/>
                <a:gd name="T38" fmla="*/ 365 w 725"/>
                <a:gd name="T39" fmla="*/ 558 h 588"/>
                <a:gd name="T40" fmla="*/ 336 w 725"/>
                <a:gd name="T41" fmla="*/ 561 h 588"/>
                <a:gd name="T42" fmla="*/ 291 w 725"/>
                <a:gd name="T43" fmla="*/ 534 h 588"/>
                <a:gd name="T44" fmla="*/ 225 w 725"/>
                <a:gd name="T45" fmla="*/ 534 h 588"/>
                <a:gd name="T46" fmla="*/ 246 w 725"/>
                <a:gd name="T47" fmla="*/ 574 h 588"/>
                <a:gd name="T48" fmla="*/ 192 w 725"/>
                <a:gd name="T49" fmla="*/ 588 h 588"/>
                <a:gd name="T50" fmla="*/ 150 w 725"/>
                <a:gd name="T51" fmla="*/ 516 h 588"/>
                <a:gd name="T52" fmla="*/ 116 w 725"/>
                <a:gd name="T53" fmla="*/ 479 h 588"/>
                <a:gd name="T54" fmla="*/ 58 w 725"/>
                <a:gd name="T55" fmla="*/ 453 h 588"/>
                <a:gd name="T56" fmla="*/ 48 w 725"/>
                <a:gd name="T57" fmla="*/ 411 h 588"/>
                <a:gd name="T58" fmla="*/ 16 w 725"/>
                <a:gd name="T59" fmla="*/ 420 h 588"/>
                <a:gd name="T60" fmla="*/ 11 w 725"/>
                <a:gd name="T61" fmla="*/ 365 h 588"/>
                <a:gd name="T62" fmla="*/ 29 w 725"/>
                <a:gd name="T63" fmla="*/ 300 h 588"/>
                <a:gd name="T64" fmla="*/ 36 w 725"/>
                <a:gd name="T65" fmla="*/ 271 h 588"/>
                <a:gd name="T66" fmla="*/ 69 w 725"/>
                <a:gd name="T67" fmla="*/ 213 h 588"/>
                <a:gd name="T68" fmla="*/ 84 w 725"/>
                <a:gd name="T69" fmla="*/ 188 h 588"/>
                <a:gd name="T70" fmla="*/ 11 w 725"/>
                <a:gd name="T71" fmla="*/ 113 h 588"/>
                <a:gd name="T72" fmla="*/ 131 w 725"/>
                <a:gd name="T73" fmla="*/ 25 h 588"/>
                <a:gd name="T74" fmla="*/ 196 w 725"/>
                <a:gd name="T75" fmla="*/ 32 h 588"/>
                <a:gd name="T76" fmla="*/ 211 w 725"/>
                <a:gd name="T77" fmla="*/ 0 h 588"/>
                <a:gd name="T78" fmla="*/ 261 w 725"/>
                <a:gd name="T79" fmla="*/ 29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5" h="588">
                  <a:moveTo>
                    <a:pt x="261" y="29"/>
                  </a:moveTo>
                  <a:lnTo>
                    <a:pt x="273" y="46"/>
                  </a:lnTo>
                  <a:lnTo>
                    <a:pt x="283" y="90"/>
                  </a:lnTo>
                  <a:lnTo>
                    <a:pt x="371" y="97"/>
                  </a:lnTo>
                  <a:lnTo>
                    <a:pt x="390" y="108"/>
                  </a:lnTo>
                  <a:lnTo>
                    <a:pt x="395" y="124"/>
                  </a:lnTo>
                  <a:lnTo>
                    <a:pt x="412" y="142"/>
                  </a:lnTo>
                  <a:lnTo>
                    <a:pt x="391" y="163"/>
                  </a:lnTo>
                  <a:lnTo>
                    <a:pt x="391" y="176"/>
                  </a:lnTo>
                  <a:lnTo>
                    <a:pt x="411" y="187"/>
                  </a:lnTo>
                  <a:lnTo>
                    <a:pt x="417" y="220"/>
                  </a:lnTo>
                  <a:lnTo>
                    <a:pt x="473" y="226"/>
                  </a:lnTo>
                  <a:lnTo>
                    <a:pt x="495" y="242"/>
                  </a:lnTo>
                  <a:lnTo>
                    <a:pt x="528" y="243"/>
                  </a:lnTo>
                  <a:lnTo>
                    <a:pt x="559" y="274"/>
                  </a:lnTo>
                  <a:lnTo>
                    <a:pt x="598" y="278"/>
                  </a:lnTo>
                  <a:lnTo>
                    <a:pt x="613" y="283"/>
                  </a:lnTo>
                  <a:lnTo>
                    <a:pt x="628" y="251"/>
                  </a:lnTo>
                  <a:lnTo>
                    <a:pt x="627" y="220"/>
                  </a:lnTo>
                  <a:lnTo>
                    <a:pt x="675" y="225"/>
                  </a:lnTo>
                  <a:lnTo>
                    <a:pt x="690" y="247"/>
                  </a:lnTo>
                  <a:lnTo>
                    <a:pt x="716" y="265"/>
                  </a:lnTo>
                  <a:lnTo>
                    <a:pt x="725" y="287"/>
                  </a:lnTo>
                  <a:lnTo>
                    <a:pt x="621" y="334"/>
                  </a:lnTo>
                  <a:lnTo>
                    <a:pt x="629" y="349"/>
                  </a:lnTo>
                  <a:lnTo>
                    <a:pt x="621" y="368"/>
                  </a:lnTo>
                  <a:lnTo>
                    <a:pt x="641" y="393"/>
                  </a:lnTo>
                  <a:lnTo>
                    <a:pt x="573" y="445"/>
                  </a:lnTo>
                  <a:lnTo>
                    <a:pt x="559" y="420"/>
                  </a:lnTo>
                  <a:lnTo>
                    <a:pt x="544" y="432"/>
                  </a:lnTo>
                  <a:lnTo>
                    <a:pt x="529" y="454"/>
                  </a:lnTo>
                  <a:lnTo>
                    <a:pt x="546" y="471"/>
                  </a:lnTo>
                  <a:lnTo>
                    <a:pt x="538" y="501"/>
                  </a:lnTo>
                  <a:lnTo>
                    <a:pt x="455" y="513"/>
                  </a:lnTo>
                  <a:lnTo>
                    <a:pt x="436" y="520"/>
                  </a:lnTo>
                  <a:lnTo>
                    <a:pt x="423" y="501"/>
                  </a:lnTo>
                  <a:lnTo>
                    <a:pt x="409" y="495"/>
                  </a:lnTo>
                  <a:lnTo>
                    <a:pt x="400" y="464"/>
                  </a:lnTo>
                  <a:lnTo>
                    <a:pt x="365" y="482"/>
                  </a:lnTo>
                  <a:lnTo>
                    <a:pt x="365" y="558"/>
                  </a:lnTo>
                  <a:lnTo>
                    <a:pt x="346" y="567"/>
                  </a:lnTo>
                  <a:lnTo>
                    <a:pt x="336" y="561"/>
                  </a:lnTo>
                  <a:lnTo>
                    <a:pt x="328" y="533"/>
                  </a:lnTo>
                  <a:lnTo>
                    <a:pt x="291" y="534"/>
                  </a:lnTo>
                  <a:lnTo>
                    <a:pt x="282" y="521"/>
                  </a:lnTo>
                  <a:lnTo>
                    <a:pt x="225" y="534"/>
                  </a:lnTo>
                  <a:lnTo>
                    <a:pt x="225" y="550"/>
                  </a:lnTo>
                  <a:lnTo>
                    <a:pt x="246" y="574"/>
                  </a:lnTo>
                  <a:lnTo>
                    <a:pt x="224" y="587"/>
                  </a:lnTo>
                  <a:lnTo>
                    <a:pt x="192" y="588"/>
                  </a:lnTo>
                  <a:lnTo>
                    <a:pt x="187" y="546"/>
                  </a:lnTo>
                  <a:lnTo>
                    <a:pt x="150" y="516"/>
                  </a:lnTo>
                  <a:lnTo>
                    <a:pt x="137" y="516"/>
                  </a:lnTo>
                  <a:lnTo>
                    <a:pt x="116" y="479"/>
                  </a:lnTo>
                  <a:lnTo>
                    <a:pt x="83" y="455"/>
                  </a:lnTo>
                  <a:lnTo>
                    <a:pt x="58" y="453"/>
                  </a:lnTo>
                  <a:lnTo>
                    <a:pt x="41" y="470"/>
                  </a:lnTo>
                  <a:lnTo>
                    <a:pt x="48" y="411"/>
                  </a:lnTo>
                  <a:lnTo>
                    <a:pt x="31" y="404"/>
                  </a:lnTo>
                  <a:lnTo>
                    <a:pt x="16" y="420"/>
                  </a:lnTo>
                  <a:lnTo>
                    <a:pt x="0" y="414"/>
                  </a:lnTo>
                  <a:lnTo>
                    <a:pt x="11" y="365"/>
                  </a:lnTo>
                  <a:lnTo>
                    <a:pt x="36" y="318"/>
                  </a:lnTo>
                  <a:lnTo>
                    <a:pt x="29" y="300"/>
                  </a:lnTo>
                  <a:lnTo>
                    <a:pt x="36" y="287"/>
                  </a:lnTo>
                  <a:lnTo>
                    <a:pt x="36" y="271"/>
                  </a:lnTo>
                  <a:lnTo>
                    <a:pt x="78" y="266"/>
                  </a:lnTo>
                  <a:lnTo>
                    <a:pt x="69" y="213"/>
                  </a:lnTo>
                  <a:lnTo>
                    <a:pt x="86" y="209"/>
                  </a:lnTo>
                  <a:lnTo>
                    <a:pt x="84" y="188"/>
                  </a:lnTo>
                  <a:lnTo>
                    <a:pt x="20" y="146"/>
                  </a:lnTo>
                  <a:lnTo>
                    <a:pt x="11" y="113"/>
                  </a:lnTo>
                  <a:lnTo>
                    <a:pt x="107" y="62"/>
                  </a:lnTo>
                  <a:lnTo>
                    <a:pt x="131" y="25"/>
                  </a:lnTo>
                  <a:lnTo>
                    <a:pt x="157" y="29"/>
                  </a:lnTo>
                  <a:lnTo>
                    <a:pt x="196" y="32"/>
                  </a:lnTo>
                  <a:lnTo>
                    <a:pt x="206" y="3"/>
                  </a:lnTo>
                  <a:lnTo>
                    <a:pt x="211" y="0"/>
                  </a:lnTo>
                  <a:lnTo>
                    <a:pt x="266" y="11"/>
                  </a:lnTo>
                  <a:lnTo>
                    <a:pt x="261" y="2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6" name="Freeform 17">
              <a:extLst>
                <a:ext uri="{FF2B5EF4-FFF2-40B4-BE49-F238E27FC236}">
                  <a16:creationId xmlns:a16="http://schemas.microsoft.com/office/drawing/2014/main" id="{F590CD91-8AB3-CEFC-63D0-0C0BCAFFF2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7713" y="3479800"/>
              <a:ext cx="1312863" cy="1479550"/>
            </a:xfrm>
            <a:custGeom>
              <a:avLst/>
              <a:gdLst>
                <a:gd name="T0" fmla="*/ 645 w 827"/>
                <a:gd name="T1" fmla="*/ 35 h 932"/>
                <a:gd name="T2" fmla="*/ 668 w 827"/>
                <a:gd name="T3" fmla="*/ 93 h 932"/>
                <a:gd name="T4" fmla="*/ 717 w 827"/>
                <a:gd name="T5" fmla="*/ 102 h 932"/>
                <a:gd name="T6" fmla="*/ 734 w 827"/>
                <a:gd name="T7" fmla="*/ 163 h 932"/>
                <a:gd name="T8" fmla="*/ 730 w 827"/>
                <a:gd name="T9" fmla="*/ 239 h 932"/>
                <a:gd name="T10" fmla="*/ 764 w 827"/>
                <a:gd name="T11" fmla="*/ 302 h 932"/>
                <a:gd name="T12" fmla="*/ 810 w 827"/>
                <a:gd name="T13" fmla="*/ 434 h 932"/>
                <a:gd name="T14" fmla="*/ 770 w 827"/>
                <a:gd name="T15" fmla="*/ 455 h 932"/>
                <a:gd name="T16" fmla="*/ 758 w 827"/>
                <a:gd name="T17" fmla="*/ 530 h 932"/>
                <a:gd name="T18" fmla="*/ 692 w 827"/>
                <a:gd name="T19" fmla="*/ 586 h 932"/>
                <a:gd name="T20" fmla="*/ 721 w 827"/>
                <a:gd name="T21" fmla="*/ 675 h 932"/>
                <a:gd name="T22" fmla="*/ 723 w 827"/>
                <a:gd name="T23" fmla="*/ 752 h 932"/>
                <a:gd name="T24" fmla="*/ 720 w 827"/>
                <a:gd name="T25" fmla="*/ 799 h 932"/>
                <a:gd name="T26" fmla="*/ 730 w 827"/>
                <a:gd name="T27" fmla="*/ 868 h 932"/>
                <a:gd name="T28" fmla="*/ 679 w 827"/>
                <a:gd name="T29" fmla="*/ 885 h 932"/>
                <a:gd name="T30" fmla="*/ 570 w 827"/>
                <a:gd name="T31" fmla="*/ 932 h 932"/>
                <a:gd name="T32" fmla="*/ 466 w 827"/>
                <a:gd name="T33" fmla="*/ 884 h 932"/>
                <a:gd name="T34" fmla="*/ 373 w 827"/>
                <a:gd name="T35" fmla="*/ 865 h 932"/>
                <a:gd name="T36" fmla="*/ 356 w 827"/>
                <a:gd name="T37" fmla="*/ 873 h 932"/>
                <a:gd name="T38" fmla="*/ 306 w 827"/>
                <a:gd name="T39" fmla="*/ 822 h 932"/>
                <a:gd name="T40" fmla="*/ 277 w 827"/>
                <a:gd name="T41" fmla="*/ 831 h 932"/>
                <a:gd name="T42" fmla="*/ 276 w 827"/>
                <a:gd name="T43" fmla="*/ 884 h 932"/>
                <a:gd name="T44" fmla="*/ 291 w 827"/>
                <a:gd name="T45" fmla="*/ 905 h 932"/>
                <a:gd name="T46" fmla="*/ 193 w 827"/>
                <a:gd name="T47" fmla="*/ 897 h 932"/>
                <a:gd name="T48" fmla="*/ 102 w 827"/>
                <a:gd name="T49" fmla="*/ 905 h 932"/>
                <a:gd name="T50" fmla="*/ 17 w 827"/>
                <a:gd name="T51" fmla="*/ 902 h 932"/>
                <a:gd name="T52" fmla="*/ 5 w 827"/>
                <a:gd name="T53" fmla="*/ 817 h 932"/>
                <a:gd name="T54" fmla="*/ 21 w 827"/>
                <a:gd name="T55" fmla="*/ 682 h 932"/>
                <a:gd name="T56" fmla="*/ 68 w 827"/>
                <a:gd name="T57" fmla="*/ 593 h 932"/>
                <a:gd name="T58" fmla="*/ 171 w 827"/>
                <a:gd name="T59" fmla="*/ 400 h 932"/>
                <a:gd name="T60" fmla="*/ 220 w 827"/>
                <a:gd name="T61" fmla="*/ 331 h 932"/>
                <a:gd name="T62" fmla="*/ 263 w 827"/>
                <a:gd name="T63" fmla="*/ 219 h 932"/>
                <a:gd name="T64" fmla="*/ 280 w 827"/>
                <a:gd name="T65" fmla="*/ 183 h 932"/>
                <a:gd name="T66" fmla="*/ 268 w 827"/>
                <a:gd name="T67" fmla="*/ 98 h 932"/>
                <a:gd name="T68" fmla="*/ 268 w 827"/>
                <a:gd name="T69" fmla="*/ 81 h 932"/>
                <a:gd name="T70" fmla="*/ 318 w 827"/>
                <a:gd name="T71" fmla="*/ 73 h 932"/>
                <a:gd name="T72" fmla="*/ 377 w 827"/>
                <a:gd name="T73" fmla="*/ 121 h 932"/>
                <a:gd name="T74" fmla="*/ 405 w 827"/>
                <a:gd name="T75" fmla="*/ 131 h 932"/>
                <a:gd name="T76" fmla="*/ 485 w 827"/>
                <a:gd name="T77" fmla="*/ 85 h 932"/>
                <a:gd name="T78" fmla="*/ 535 w 827"/>
                <a:gd name="T79" fmla="*/ 33 h 932"/>
                <a:gd name="T80" fmla="*/ 552 w 827"/>
                <a:gd name="T81" fmla="*/ 4 h 932"/>
                <a:gd name="T82" fmla="*/ 452 w 827"/>
                <a:gd name="T83" fmla="*/ 115 h 932"/>
                <a:gd name="T84" fmla="*/ 448 w 827"/>
                <a:gd name="T85" fmla="*/ 108 h 932"/>
                <a:gd name="T86" fmla="*/ 320 w 827"/>
                <a:gd name="T87" fmla="*/ 869 h 932"/>
                <a:gd name="T88" fmla="*/ 397 w 827"/>
                <a:gd name="T89" fmla="*/ 125 h 932"/>
                <a:gd name="T90" fmla="*/ 384 w 827"/>
                <a:gd name="T91" fmla="*/ 117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7" h="932">
                  <a:moveTo>
                    <a:pt x="600" y="0"/>
                  </a:moveTo>
                  <a:lnTo>
                    <a:pt x="597" y="37"/>
                  </a:lnTo>
                  <a:lnTo>
                    <a:pt x="645" y="35"/>
                  </a:lnTo>
                  <a:lnTo>
                    <a:pt x="656" y="73"/>
                  </a:lnTo>
                  <a:lnTo>
                    <a:pt x="651" y="96"/>
                  </a:lnTo>
                  <a:lnTo>
                    <a:pt x="668" y="93"/>
                  </a:lnTo>
                  <a:lnTo>
                    <a:pt x="675" y="125"/>
                  </a:lnTo>
                  <a:lnTo>
                    <a:pt x="697" y="125"/>
                  </a:lnTo>
                  <a:lnTo>
                    <a:pt x="717" y="102"/>
                  </a:lnTo>
                  <a:lnTo>
                    <a:pt x="726" y="131"/>
                  </a:lnTo>
                  <a:lnTo>
                    <a:pt x="723" y="142"/>
                  </a:lnTo>
                  <a:lnTo>
                    <a:pt x="734" y="163"/>
                  </a:lnTo>
                  <a:lnTo>
                    <a:pt x="725" y="168"/>
                  </a:lnTo>
                  <a:lnTo>
                    <a:pt x="734" y="208"/>
                  </a:lnTo>
                  <a:lnTo>
                    <a:pt x="730" y="239"/>
                  </a:lnTo>
                  <a:lnTo>
                    <a:pt x="760" y="269"/>
                  </a:lnTo>
                  <a:lnTo>
                    <a:pt x="758" y="285"/>
                  </a:lnTo>
                  <a:lnTo>
                    <a:pt x="764" y="302"/>
                  </a:lnTo>
                  <a:lnTo>
                    <a:pt x="806" y="336"/>
                  </a:lnTo>
                  <a:lnTo>
                    <a:pt x="817" y="363"/>
                  </a:lnTo>
                  <a:lnTo>
                    <a:pt x="810" y="434"/>
                  </a:lnTo>
                  <a:lnTo>
                    <a:pt x="827" y="454"/>
                  </a:lnTo>
                  <a:lnTo>
                    <a:pt x="792" y="467"/>
                  </a:lnTo>
                  <a:lnTo>
                    <a:pt x="770" y="455"/>
                  </a:lnTo>
                  <a:lnTo>
                    <a:pt x="780" y="515"/>
                  </a:lnTo>
                  <a:lnTo>
                    <a:pt x="771" y="528"/>
                  </a:lnTo>
                  <a:lnTo>
                    <a:pt x="758" y="530"/>
                  </a:lnTo>
                  <a:lnTo>
                    <a:pt x="730" y="555"/>
                  </a:lnTo>
                  <a:lnTo>
                    <a:pt x="702" y="553"/>
                  </a:lnTo>
                  <a:lnTo>
                    <a:pt x="692" y="586"/>
                  </a:lnTo>
                  <a:lnTo>
                    <a:pt x="695" y="597"/>
                  </a:lnTo>
                  <a:lnTo>
                    <a:pt x="710" y="625"/>
                  </a:lnTo>
                  <a:lnTo>
                    <a:pt x="721" y="675"/>
                  </a:lnTo>
                  <a:lnTo>
                    <a:pt x="731" y="697"/>
                  </a:lnTo>
                  <a:lnTo>
                    <a:pt x="726" y="752"/>
                  </a:lnTo>
                  <a:lnTo>
                    <a:pt x="723" y="752"/>
                  </a:lnTo>
                  <a:lnTo>
                    <a:pt x="720" y="760"/>
                  </a:lnTo>
                  <a:lnTo>
                    <a:pt x="725" y="769"/>
                  </a:lnTo>
                  <a:lnTo>
                    <a:pt x="720" y="799"/>
                  </a:lnTo>
                  <a:lnTo>
                    <a:pt x="730" y="817"/>
                  </a:lnTo>
                  <a:lnTo>
                    <a:pt x="717" y="828"/>
                  </a:lnTo>
                  <a:lnTo>
                    <a:pt x="730" y="868"/>
                  </a:lnTo>
                  <a:lnTo>
                    <a:pt x="716" y="892"/>
                  </a:lnTo>
                  <a:lnTo>
                    <a:pt x="706" y="876"/>
                  </a:lnTo>
                  <a:lnTo>
                    <a:pt x="679" y="885"/>
                  </a:lnTo>
                  <a:lnTo>
                    <a:pt x="654" y="878"/>
                  </a:lnTo>
                  <a:lnTo>
                    <a:pt x="608" y="905"/>
                  </a:lnTo>
                  <a:lnTo>
                    <a:pt x="570" y="932"/>
                  </a:lnTo>
                  <a:lnTo>
                    <a:pt x="555" y="928"/>
                  </a:lnTo>
                  <a:lnTo>
                    <a:pt x="520" y="898"/>
                  </a:lnTo>
                  <a:lnTo>
                    <a:pt x="466" y="884"/>
                  </a:lnTo>
                  <a:lnTo>
                    <a:pt x="422" y="872"/>
                  </a:lnTo>
                  <a:lnTo>
                    <a:pt x="379" y="884"/>
                  </a:lnTo>
                  <a:lnTo>
                    <a:pt x="373" y="865"/>
                  </a:lnTo>
                  <a:lnTo>
                    <a:pt x="362" y="856"/>
                  </a:lnTo>
                  <a:lnTo>
                    <a:pt x="352" y="860"/>
                  </a:lnTo>
                  <a:lnTo>
                    <a:pt x="356" y="873"/>
                  </a:lnTo>
                  <a:lnTo>
                    <a:pt x="338" y="868"/>
                  </a:lnTo>
                  <a:lnTo>
                    <a:pt x="331" y="840"/>
                  </a:lnTo>
                  <a:lnTo>
                    <a:pt x="306" y="822"/>
                  </a:lnTo>
                  <a:lnTo>
                    <a:pt x="296" y="821"/>
                  </a:lnTo>
                  <a:lnTo>
                    <a:pt x="292" y="824"/>
                  </a:lnTo>
                  <a:lnTo>
                    <a:pt x="277" y="831"/>
                  </a:lnTo>
                  <a:lnTo>
                    <a:pt x="251" y="863"/>
                  </a:lnTo>
                  <a:lnTo>
                    <a:pt x="252" y="873"/>
                  </a:lnTo>
                  <a:lnTo>
                    <a:pt x="276" y="884"/>
                  </a:lnTo>
                  <a:lnTo>
                    <a:pt x="304" y="876"/>
                  </a:lnTo>
                  <a:lnTo>
                    <a:pt x="300" y="903"/>
                  </a:lnTo>
                  <a:lnTo>
                    <a:pt x="291" y="905"/>
                  </a:lnTo>
                  <a:lnTo>
                    <a:pt x="277" y="893"/>
                  </a:lnTo>
                  <a:lnTo>
                    <a:pt x="252" y="917"/>
                  </a:lnTo>
                  <a:lnTo>
                    <a:pt x="193" y="897"/>
                  </a:lnTo>
                  <a:lnTo>
                    <a:pt x="142" y="921"/>
                  </a:lnTo>
                  <a:lnTo>
                    <a:pt x="110" y="919"/>
                  </a:lnTo>
                  <a:lnTo>
                    <a:pt x="102" y="905"/>
                  </a:lnTo>
                  <a:lnTo>
                    <a:pt x="52" y="923"/>
                  </a:lnTo>
                  <a:lnTo>
                    <a:pt x="30" y="914"/>
                  </a:lnTo>
                  <a:lnTo>
                    <a:pt x="17" y="902"/>
                  </a:lnTo>
                  <a:lnTo>
                    <a:pt x="0" y="863"/>
                  </a:lnTo>
                  <a:lnTo>
                    <a:pt x="6" y="838"/>
                  </a:lnTo>
                  <a:lnTo>
                    <a:pt x="5" y="817"/>
                  </a:lnTo>
                  <a:lnTo>
                    <a:pt x="29" y="744"/>
                  </a:lnTo>
                  <a:lnTo>
                    <a:pt x="20" y="714"/>
                  </a:lnTo>
                  <a:lnTo>
                    <a:pt x="21" y="682"/>
                  </a:lnTo>
                  <a:lnTo>
                    <a:pt x="21" y="682"/>
                  </a:lnTo>
                  <a:lnTo>
                    <a:pt x="51" y="626"/>
                  </a:lnTo>
                  <a:lnTo>
                    <a:pt x="68" y="593"/>
                  </a:lnTo>
                  <a:lnTo>
                    <a:pt x="93" y="484"/>
                  </a:lnTo>
                  <a:lnTo>
                    <a:pt x="134" y="436"/>
                  </a:lnTo>
                  <a:lnTo>
                    <a:pt x="171" y="400"/>
                  </a:lnTo>
                  <a:lnTo>
                    <a:pt x="193" y="352"/>
                  </a:lnTo>
                  <a:lnTo>
                    <a:pt x="212" y="335"/>
                  </a:lnTo>
                  <a:lnTo>
                    <a:pt x="220" y="331"/>
                  </a:lnTo>
                  <a:lnTo>
                    <a:pt x="224" y="327"/>
                  </a:lnTo>
                  <a:lnTo>
                    <a:pt x="242" y="290"/>
                  </a:lnTo>
                  <a:lnTo>
                    <a:pt x="263" y="219"/>
                  </a:lnTo>
                  <a:lnTo>
                    <a:pt x="279" y="208"/>
                  </a:lnTo>
                  <a:lnTo>
                    <a:pt x="284" y="204"/>
                  </a:lnTo>
                  <a:lnTo>
                    <a:pt x="280" y="183"/>
                  </a:lnTo>
                  <a:lnTo>
                    <a:pt x="287" y="154"/>
                  </a:lnTo>
                  <a:lnTo>
                    <a:pt x="281" y="140"/>
                  </a:lnTo>
                  <a:lnTo>
                    <a:pt x="268" y="98"/>
                  </a:lnTo>
                  <a:lnTo>
                    <a:pt x="266" y="92"/>
                  </a:lnTo>
                  <a:lnTo>
                    <a:pt x="268" y="85"/>
                  </a:lnTo>
                  <a:lnTo>
                    <a:pt x="268" y="81"/>
                  </a:lnTo>
                  <a:lnTo>
                    <a:pt x="312" y="109"/>
                  </a:lnTo>
                  <a:lnTo>
                    <a:pt x="320" y="97"/>
                  </a:lnTo>
                  <a:lnTo>
                    <a:pt x="318" y="73"/>
                  </a:lnTo>
                  <a:lnTo>
                    <a:pt x="333" y="69"/>
                  </a:lnTo>
                  <a:lnTo>
                    <a:pt x="347" y="104"/>
                  </a:lnTo>
                  <a:lnTo>
                    <a:pt x="377" y="121"/>
                  </a:lnTo>
                  <a:lnTo>
                    <a:pt x="375" y="156"/>
                  </a:lnTo>
                  <a:lnTo>
                    <a:pt x="391" y="154"/>
                  </a:lnTo>
                  <a:lnTo>
                    <a:pt x="405" y="131"/>
                  </a:lnTo>
                  <a:lnTo>
                    <a:pt x="446" y="109"/>
                  </a:lnTo>
                  <a:lnTo>
                    <a:pt x="452" y="86"/>
                  </a:lnTo>
                  <a:lnTo>
                    <a:pt x="485" y="85"/>
                  </a:lnTo>
                  <a:lnTo>
                    <a:pt x="505" y="59"/>
                  </a:lnTo>
                  <a:lnTo>
                    <a:pt x="537" y="52"/>
                  </a:lnTo>
                  <a:lnTo>
                    <a:pt x="535" y="33"/>
                  </a:lnTo>
                  <a:lnTo>
                    <a:pt x="518" y="30"/>
                  </a:lnTo>
                  <a:lnTo>
                    <a:pt x="513" y="13"/>
                  </a:lnTo>
                  <a:lnTo>
                    <a:pt x="552" y="4"/>
                  </a:lnTo>
                  <a:lnTo>
                    <a:pt x="600" y="0"/>
                  </a:lnTo>
                  <a:close/>
                  <a:moveTo>
                    <a:pt x="448" y="108"/>
                  </a:moveTo>
                  <a:lnTo>
                    <a:pt x="452" y="115"/>
                  </a:lnTo>
                  <a:lnTo>
                    <a:pt x="458" y="113"/>
                  </a:lnTo>
                  <a:lnTo>
                    <a:pt x="456" y="106"/>
                  </a:lnTo>
                  <a:lnTo>
                    <a:pt x="448" y="108"/>
                  </a:lnTo>
                  <a:close/>
                  <a:moveTo>
                    <a:pt x="335" y="868"/>
                  </a:moveTo>
                  <a:lnTo>
                    <a:pt x="321" y="871"/>
                  </a:lnTo>
                  <a:lnTo>
                    <a:pt x="320" y="869"/>
                  </a:lnTo>
                  <a:lnTo>
                    <a:pt x="327" y="861"/>
                  </a:lnTo>
                  <a:lnTo>
                    <a:pt x="335" y="868"/>
                  </a:lnTo>
                  <a:close/>
                  <a:moveTo>
                    <a:pt x="397" y="125"/>
                  </a:moveTo>
                  <a:lnTo>
                    <a:pt x="388" y="131"/>
                  </a:lnTo>
                  <a:lnTo>
                    <a:pt x="381" y="121"/>
                  </a:lnTo>
                  <a:lnTo>
                    <a:pt x="384" y="117"/>
                  </a:lnTo>
                  <a:lnTo>
                    <a:pt x="397" y="117"/>
                  </a:lnTo>
                  <a:lnTo>
                    <a:pt x="397" y="12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8" name="Freeform 18">
              <a:extLst>
                <a:ext uri="{FF2B5EF4-FFF2-40B4-BE49-F238E27FC236}">
                  <a16:creationId xmlns:a16="http://schemas.microsoft.com/office/drawing/2014/main" id="{F5D2FE2B-8E65-8DB3-F3F7-B14B0BC5D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400" y="2976563"/>
              <a:ext cx="2097088" cy="2162175"/>
            </a:xfrm>
            <a:custGeom>
              <a:avLst/>
              <a:gdLst>
                <a:gd name="T0" fmla="*/ 364 w 1321"/>
                <a:gd name="T1" fmla="*/ 1344 h 1362"/>
                <a:gd name="T2" fmla="*/ 293 w 1321"/>
                <a:gd name="T3" fmla="*/ 1289 h 1362"/>
                <a:gd name="T4" fmla="*/ 210 w 1321"/>
                <a:gd name="T5" fmla="*/ 1230 h 1362"/>
                <a:gd name="T6" fmla="*/ 229 w 1321"/>
                <a:gd name="T7" fmla="*/ 1195 h 1362"/>
                <a:gd name="T8" fmla="*/ 305 w 1321"/>
                <a:gd name="T9" fmla="*/ 1185 h 1362"/>
                <a:gd name="T10" fmla="*/ 300 w 1321"/>
                <a:gd name="T11" fmla="*/ 1086 h 1362"/>
                <a:gd name="T12" fmla="*/ 306 w 1321"/>
                <a:gd name="T13" fmla="*/ 1014 h 1362"/>
                <a:gd name="T14" fmla="*/ 267 w 1321"/>
                <a:gd name="T15" fmla="*/ 903 h 1362"/>
                <a:gd name="T16" fmla="*/ 346 w 1321"/>
                <a:gd name="T17" fmla="*/ 845 h 1362"/>
                <a:gd name="T18" fmla="*/ 402 w 1321"/>
                <a:gd name="T19" fmla="*/ 771 h 1362"/>
                <a:gd name="T20" fmla="*/ 339 w 1321"/>
                <a:gd name="T21" fmla="*/ 619 h 1362"/>
                <a:gd name="T22" fmla="*/ 309 w 1321"/>
                <a:gd name="T23" fmla="*/ 525 h 1362"/>
                <a:gd name="T24" fmla="*/ 301 w 1321"/>
                <a:gd name="T25" fmla="*/ 448 h 1362"/>
                <a:gd name="T26" fmla="*/ 243 w 1321"/>
                <a:gd name="T27" fmla="*/ 410 h 1362"/>
                <a:gd name="T28" fmla="*/ 172 w 1321"/>
                <a:gd name="T29" fmla="*/ 354 h 1362"/>
                <a:gd name="T30" fmla="*/ 93 w 1321"/>
                <a:gd name="T31" fmla="*/ 347 h 1362"/>
                <a:gd name="T32" fmla="*/ 60 w 1321"/>
                <a:gd name="T33" fmla="*/ 402 h 1362"/>
                <a:gd name="T34" fmla="*/ 31 w 1321"/>
                <a:gd name="T35" fmla="*/ 317 h 1362"/>
                <a:gd name="T36" fmla="*/ 10 w 1321"/>
                <a:gd name="T37" fmla="*/ 218 h 1362"/>
                <a:gd name="T38" fmla="*/ 98 w 1321"/>
                <a:gd name="T39" fmla="*/ 176 h 1362"/>
                <a:gd name="T40" fmla="*/ 170 w 1321"/>
                <a:gd name="T41" fmla="*/ 135 h 1362"/>
                <a:gd name="T42" fmla="*/ 252 w 1321"/>
                <a:gd name="T43" fmla="*/ 56 h 1362"/>
                <a:gd name="T44" fmla="*/ 322 w 1321"/>
                <a:gd name="T45" fmla="*/ 2 h 1362"/>
                <a:gd name="T46" fmla="*/ 426 w 1321"/>
                <a:gd name="T47" fmla="*/ 93 h 1362"/>
                <a:gd name="T48" fmla="*/ 464 w 1321"/>
                <a:gd name="T49" fmla="*/ 97 h 1362"/>
                <a:gd name="T50" fmla="*/ 567 w 1321"/>
                <a:gd name="T51" fmla="*/ 80 h 1362"/>
                <a:gd name="T52" fmla="*/ 604 w 1321"/>
                <a:gd name="T53" fmla="*/ 29 h 1362"/>
                <a:gd name="T54" fmla="*/ 675 w 1321"/>
                <a:gd name="T55" fmla="*/ 67 h 1362"/>
                <a:gd name="T56" fmla="*/ 827 w 1321"/>
                <a:gd name="T57" fmla="*/ 90 h 1362"/>
                <a:gd name="T58" fmla="*/ 872 w 1321"/>
                <a:gd name="T59" fmla="*/ 197 h 1362"/>
                <a:gd name="T60" fmla="*/ 931 w 1321"/>
                <a:gd name="T61" fmla="*/ 306 h 1362"/>
                <a:gd name="T62" fmla="*/ 981 w 1321"/>
                <a:gd name="T63" fmla="*/ 417 h 1362"/>
                <a:gd name="T64" fmla="*/ 1096 w 1321"/>
                <a:gd name="T65" fmla="*/ 519 h 1362"/>
                <a:gd name="T66" fmla="*/ 1202 w 1321"/>
                <a:gd name="T67" fmla="*/ 631 h 1362"/>
                <a:gd name="T68" fmla="*/ 1321 w 1321"/>
                <a:gd name="T69" fmla="*/ 713 h 1362"/>
                <a:gd name="T70" fmla="*/ 1235 w 1321"/>
                <a:gd name="T71" fmla="*/ 792 h 1362"/>
                <a:gd name="T72" fmla="*/ 1176 w 1321"/>
                <a:gd name="T73" fmla="*/ 914 h 1362"/>
                <a:gd name="T74" fmla="*/ 1067 w 1321"/>
                <a:gd name="T75" fmla="*/ 963 h 1362"/>
                <a:gd name="T76" fmla="*/ 1101 w 1321"/>
                <a:gd name="T77" fmla="*/ 1094 h 1362"/>
                <a:gd name="T78" fmla="*/ 1125 w 1321"/>
                <a:gd name="T79" fmla="*/ 1241 h 1362"/>
                <a:gd name="T80" fmla="*/ 1051 w 1321"/>
                <a:gd name="T81" fmla="*/ 1198 h 1362"/>
                <a:gd name="T82" fmla="*/ 972 w 1321"/>
                <a:gd name="T83" fmla="*/ 1201 h 1362"/>
                <a:gd name="T84" fmla="*/ 894 w 1321"/>
                <a:gd name="T85" fmla="*/ 1165 h 1362"/>
                <a:gd name="T86" fmla="*/ 781 w 1321"/>
                <a:gd name="T87" fmla="*/ 1224 h 1362"/>
                <a:gd name="T88" fmla="*/ 662 w 1321"/>
                <a:gd name="T89" fmla="*/ 1276 h 1362"/>
                <a:gd name="T90" fmla="*/ 610 w 1321"/>
                <a:gd name="T91" fmla="*/ 1293 h 1362"/>
                <a:gd name="T92" fmla="*/ 518 w 1321"/>
                <a:gd name="T93" fmla="*/ 1272 h 1362"/>
                <a:gd name="T94" fmla="*/ 425 w 1321"/>
                <a:gd name="T95" fmla="*/ 1251 h 1362"/>
                <a:gd name="T96" fmla="*/ 393 w 1321"/>
                <a:gd name="T97" fmla="*/ 1238 h 1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21" h="1362">
                  <a:moveTo>
                    <a:pt x="393" y="1238"/>
                  </a:moveTo>
                  <a:lnTo>
                    <a:pt x="396" y="1244"/>
                  </a:lnTo>
                  <a:lnTo>
                    <a:pt x="398" y="1298"/>
                  </a:lnTo>
                  <a:lnTo>
                    <a:pt x="364" y="1344"/>
                  </a:lnTo>
                  <a:lnTo>
                    <a:pt x="320" y="1362"/>
                  </a:lnTo>
                  <a:lnTo>
                    <a:pt x="333" y="1319"/>
                  </a:lnTo>
                  <a:lnTo>
                    <a:pt x="298" y="1322"/>
                  </a:lnTo>
                  <a:lnTo>
                    <a:pt x="293" y="1289"/>
                  </a:lnTo>
                  <a:lnTo>
                    <a:pt x="270" y="1274"/>
                  </a:lnTo>
                  <a:lnTo>
                    <a:pt x="260" y="1248"/>
                  </a:lnTo>
                  <a:lnTo>
                    <a:pt x="229" y="1252"/>
                  </a:lnTo>
                  <a:lnTo>
                    <a:pt x="210" y="1230"/>
                  </a:lnTo>
                  <a:lnTo>
                    <a:pt x="184" y="1255"/>
                  </a:lnTo>
                  <a:lnTo>
                    <a:pt x="145" y="1249"/>
                  </a:lnTo>
                  <a:lnTo>
                    <a:pt x="183" y="1222"/>
                  </a:lnTo>
                  <a:lnTo>
                    <a:pt x="229" y="1195"/>
                  </a:lnTo>
                  <a:lnTo>
                    <a:pt x="254" y="1202"/>
                  </a:lnTo>
                  <a:lnTo>
                    <a:pt x="281" y="1193"/>
                  </a:lnTo>
                  <a:lnTo>
                    <a:pt x="291" y="1209"/>
                  </a:lnTo>
                  <a:lnTo>
                    <a:pt x="305" y="1185"/>
                  </a:lnTo>
                  <a:lnTo>
                    <a:pt x="292" y="1145"/>
                  </a:lnTo>
                  <a:lnTo>
                    <a:pt x="305" y="1134"/>
                  </a:lnTo>
                  <a:lnTo>
                    <a:pt x="295" y="1116"/>
                  </a:lnTo>
                  <a:lnTo>
                    <a:pt x="300" y="1086"/>
                  </a:lnTo>
                  <a:lnTo>
                    <a:pt x="295" y="1077"/>
                  </a:lnTo>
                  <a:lnTo>
                    <a:pt x="298" y="1069"/>
                  </a:lnTo>
                  <a:lnTo>
                    <a:pt x="301" y="1069"/>
                  </a:lnTo>
                  <a:lnTo>
                    <a:pt x="306" y="1014"/>
                  </a:lnTo>
                  <a:lnTo>
                    <a:pt x="296" y="992"/>
                  </a:lnTo>
                  <a:lnTo>
                    <a:pt x="285" y="942"/>
                  </a:lnTo>
                  <a:lnTo>
                    <a:pt x="270" y="914"/>
                  </a:lnTo>
                  <a:lnTo>
                    <a:pt x="267" y="903"/>
                  </a:lnTo>
                  <a:lnTo>
                    <a:pt x="277" y="870"/>
                  </a:lnTo>
                  <a:lnTo>
                    <a:pt x="305" y="872"/>
                  </a:lnTo>
                  <a:lnTo>
                    <a:pt x="333" y="847"/>
                  </a:lnTo>
                  <a:lnTo>
                    <a:pt x="346" y="845"/>
                  </a:lnTo>
                  <a:lnTo>
                    <a:pt x="355" y="832"/>
                  </a:lnTo>
                  <a:lnTo>
                    <a:pt x="345" y="772"/>
                  </a:lnTo>
                  <a:lnTo>
                    <a:pt x="367" y="784"/>
                  </a:lnTo>
                  <a:lnTo>
                    <a:pt x="402" y="771"/>
                  </a:lnTo>
                  <a:lnTo>
                    <a:pt x="385" y="751"/>
                  </a:lnTo>
                  <a:lnTo>
                    <a:pt x="392" y="680"/>
                  </a:lnTo>
                  <a:lnTo>
                    <a:pt x="381" y="653"/>
                  </a:lnTo>
                  <a:lnTo>
                    <a:pt x="339" y="619"/>
                  </a:lnTo>
                  <a:lnTo>
                    <a:pt x="333" y="602"/>
                  </a:lnTo>
                  <a:lnTo>
                    <a:pt x="335" y="586"/>
                  </a:lnTo>
                  <a:lnTo>
                    <a:pt x="305" y="556"/>
                  </a:lnTo>
                  <a:lnTo>
                    <a:pt x="309" y="525"/>
                  </a:lnTo>
                  <a:lnTo>
                    <a:pt x="300" y="485"/>
                  </a:lnTo>
                  <a:lnTo>
                    <a:pt x="309" y="480"/>
                  </a:lnTo>
                  <a:lnTo>
                    <a:pt x="298" y="459"/>
                  </a:lnTo>
                  <a:lnTo>
                    <a:pt x="301" y="448"/>
                  </a:lnTo>
                  <a:lnTo>
                    <a:pt x="292" y="419"/>
                  </a:lnTo>
                  <a:lnTo>
                    <a:pt x="272" y="442"/>
                  </a:lnTo>
                  <a:lnTo>
                    <a:pt x="250" y="442"/>
                  </a:lnTo>
                  <a:lnTo>
                    <a:pt x="243" y="410"/>
                  </a:lnTo>
                  <a:lnTo>
                    <a:pt x="226" y="413"/>
                  </a:lnTo>
                  <a:lnTo>
                    <a:pt x="231" y="390"/>
                  </a:lnTo>
                  <a:lnTo>
                    <a:pt x="220" y="352"/>
                  </a:lnTo>
                  <a:lnTo>
                    <a:pt x="172" y="354"/>
                  </a:lnTo>
                  <a:lnTo>
                    <a:pt x="175" y="317"/>
                  </a:lnTo>
                  <a:lnTo>
                    <a:pt x="127" y="321"/>
                  </a:lnTo>
                  <a:lnTo>
                    <a:pt x="88" y="330"/>
                  </a:lnTo>
                  <a:lnTo>
                    <a:pt x="93" y="347"/>
                  </a:lnTo>
                  <a:lnTo>
                    <a:pt x="110" y="350"/>
                  </a:lnTo>
                  <a:lnTo>
                    <a:pt x="112" y="369"/>
                  </a:lnTo>
                  <a:lnTo>
                    <a:pt x="80" y="376"/>
                  </a:lnTo>
                  <a:lnTo>
                    <a:pt x="60" y="402"/>
                  </a:lnTo>
                  <a:lnTo>
                    <a:pt x="27" y="403"/>
                  </a:lnTo>
                  <a:lnTo>
                    <a:pt x="20" y="386"/>
                  </a:lnTo>
                  <a:lnTo>
                    <a:pt x="38" y="336"/>
                  </a:lnTo>
                  <a:lnTo>
                    <a:pt x="31" y="317"/>
                  </a:lnTo>
                  <a:lnTo>
                    <a:pt x="10" y="293"/>
                  </a:lnTo>
                  <a:lnTo>
                    <a:pt x="14" y="284"/>
                  </a:lnTo>
                  <a:lnTo>
                    <a:pt x="6" y="232"/>
                  </a:lnTo>
                  <a:lnTo>
                    <a:pt x="10" y="218"/>
                  </a:lnTo>
                  <a:lnTo>
                    <a:pt x="0" y="201"/>
                  </a:lnTo>
                  <a:lnTo>
                    <a:pt x="12" y="182"/>
                  </a:lnTo>
                  <a:lnTo>
                    <a:pt x="63" y="169"/>
                  </a:lnTo>
                  <a:lnTo>
                    <a:pt x="98" y="176"/>
                  </a:lnTo>
                  <a:lnTo>
                    <a:pt x="110" y="193"/>
                  </a:lnTo>
                  <a:lnTo>
                    <a:pt x="138" y="185"/>
                  </a:lnTo>
                  <a:lnTo>
                    <a:pt x="139" y="133"/>
                  </a:lnTo>
                  <a:lnTo>
                    <a:pt x="170" y="135"/>
                  </a:lnTo>
                  <a:lnTo>
                    <a:pt x="198" y="104"/>
                  </a:lnTo>
                  <a:lnTo>
                    <a:pt x="198" y="81"/>
                  </a:lnTo>
                  <a:lnTo>
                    <a:pt x="208" y="56"/>
                  </a:lnTo>
                  <a:lnTo>
                    <a:pt x="252" y="56"/>
                  </a:lnTo>
                  <a:lnTo>
                    <a:pt x="271" y="39"/>
                  </a:lnTo>
                  <a:lnTo>
                    <a:pt x="280" y="17"/>
                  </a:lnTo>
                  <a:lnTo>
                    <a:pt x="297" y="0"/>
                  </a:lnTo>
                  <a:lnTo>
                    <a:pt x="322" y="2"/>
                  </a:lnTo>
                  <a:lnTo>
                    <a:pt x="355" y="26"/>
                  </a:lnTo>
                  <a:lnTo>
                    <a:pt x="376" y="63"/>
                  </a:lnTo>
                  <a:lnTo>
                    <a:pt x="389" y="63"/>
                  </a:lnTo>
                  <a:lnTo>
                    <a:pt x="426" y="93"/>
                  </a:lnTo>
                  <a:lnTo>
                    <a:pt x="431" y="135"/>
                  </a:lnTo>
                  <a:lnTo>
                    <a:pt x="463" y="134"/>
                  </a:lnTo>
                  <a:lnTo>
                    <a:pt x="485" y="121"/>
                  </a:lnTo>
                  <a:lnTo>
                    <a:pt x="464" y="97"/>
                  </a:lnTo>
                  <a:lnTo>
                    <a:pt x="464" y="81"/>
                  </a:lnTo>
                  <a:lnTo>
                    <a:pt x="521" y="68"/>
                  </a:lnTo>
                  <a:lnTo>
                    <a:pt x="530" y="81"/>
                  </a:lnTo>
                  <a:lnTo>
                    <a:pt x="567" y="80"/>
                  </a:lnTo>
                  <a:lnTo>
                    <a:pt x="575" y="108"/>
                  </a:lnTo>
                  <a:lnTo>
                    <a:pt x="585" y="114"/>
                  </a:lnTo>
                  <a:lnTo>
                    <a:pt x="604" y="105"/>
                  </a:lnTo>
                  <a:lnTo>
                    <a:pt x="604" y="29"/>
                  </a:lnTo>
                  <a:lnTo>
                    <a:pt x="639" y="11"/>
                  </a:lnTo>
                  <a:lnTo>
                    <a:pt x="648" y="42"/>
                  </a:lnTo>
                  <a:lnTo>
                    <a:pt x="662" y="48"/>
                  </a:lnTo>
                  <a:lnTo>
                    <a:pt x="675" y="67"/>
                  </a:lnTo>
                  <a:lnTo>
                    <a:pt x="694" y="60"/>
                  </a:lnTo>
                  <a:lnTo>
                    <a:pt x="777" y="48"/>
                  </a:lnTo>
                  <a:lnTo>
                    <a:pt x="805" y="81"/>
                  </a:lnTo>
                  <a:lnTo>
                    <a:pt x="827" y="90"/>
                  </a:lnTo>
                  <a:lnTo>
                    <a:pt x="835" y="106"/>
                  </a:lnTo>
                  <a:lnTo>
                    <a:pt x="830" y="119"/>
                  </a:lnTo>
                  <a:lnTo>
                    <a:pt x="843" y="131"/>
                  </a:lnTo>
                  <a:lnTo>
                    <a:pt x="872" y="197"/>
                  </a:lnTo>
                  <a:lnTo>
                    <a:pt x="933" y="229"/>
                  </a:lnTo>
                  <a:lnTo>
                    <a:pt x="935" y="244"/>
                  </a:lnTo>
                  <a:lnTo>
                    <a:pt x="952" y="257"/>
                  </a:lnTo>
                  <a:lnTo>
                    <a:pt x="931" y="306"/>
                  </a:lnTo>
                  <a:lnTo>
                    <a:pt x="914" y="321"/>
                  </a:lnTo>
                  <a:lnTo>
                    <a:pt x="946" y="351"/>
                  </a:lnTo>
                  <a:lnTo>
                    <a:pt x="968" y="407"/>
                  </a:lnTo>
                  <a:lnTo>
                    <a:pt x="981" y="417"/>
                  </a:lnTo>
                  <a:lnTo>
                    <a:pt x="981" y="434"/>
                  </a:lnTo>
                  <a:lnTo>
                    <a:pt x="1026" y="485"/>
                  </a:lnTo>
                  <a:lnTo>
                    <a:pt x="1069" y="489"/>
                  </a:lnTo>
                  <a:lnTo>
                    <a:pt x="1096" y="519"/>
                  </a:lnTo>
                  <a:lnTo>
                    <a:pt x="1131" y="555"/>
                  </a:lnTo>
                  <a:lnTo>
                    <a:pt x="1139" y="572"/>
                  </a:lnTo>
                  <a:lnTo>
                    <a:pt x="1183" y="590"/>
                  </a:lnTo>
                  <a:lnTo>
                    <a:pt x="1202" y="631"/>
                  </a:lnTo>
                  <a:lnTo>
                    <a:pt x="1222" y="643"/>
                  </a:lnTo>
                  <a:lnTo>
                    <a:pt x="1239" y="635"/>
                  </a:lnTo>
                  <a:lnTo>
                    <a:pt x="1290" y="671"/>
                  </a:lnTo>
                  <a:lnTo>
                    <a:pt x="1321" y="713"/>
                  </a:lnTo>
                  <a:lnTo>
                    <a:pt x="1312" y="738"/>
                  </a:lnTo>
                  <a:lnTo>
                    <a:pt x="1318" y="780"/>
                  </a:lnTo>
                  <a:lnTo>
                    <a:pt x="1296" y="821"/>
                  </a:lnTo>
                  <a:lnTo>
                    <a:pt x="1235" y="792"/>
                  </a:lnTo>
                  <a:lnTo>
                    <a:pt x="1217" y="810"/>
                  </a:lnTo>
                  <a:lnTo>
                    <a:pt x="1219" y="827"/>
                  </a:lnTo>
                  <a:lnTo>
                    <a:pt x="1209" y="884"/>
                  </a:lnTo>
                  <a:lnTo>
                    <a:pt x="1176" y="914"/>
                  </a:lnTo>
                  <a:lnTo>
                    <a:pt x="1148" y="919"/>
                  </a:lnTo>
                  <a:lnTo>
                    <a:pt x="1113" y="934"/>
                  </a:lnTo>
                  <a:lnTo>
                    <a:pt x="1087" y="957"/>
                  </a:lnTo>
                  <a:lnTo>
                    <a:pt x="1067" y="963"/>
                  </a:lnTo>
                  <a:lnTo>
                    <a:pt x="1033" y="999"/>
                  </a:lnTo>
                  <a:lnTo>
                    <a:pt x="1066" y="1045"/>
                  </a:lnTo>
                  <a:lnTo>
                    <a:pt x="1069" y="1060"/>
                  </a:lnTo>
                  <a:lnTo>
                    <a:pt x="1101" y="1094"/>
                  </a:lnTo>
                  <a:lnTo>
                    <a:pt x="1091" y="1157"/>
                  </a:lnTo>
                  <a:lnTo>
                    <a:pt x="1122" y="1163"/>
                  </a:lnTo>
                  <a:lnTo>
                    <a:pt x="1133" y="1181"/>
                  </a:lnTo>
                  <a:lnTo>
                    <a:pt x="1125" y="1241"/>
                  </a:lnTo>
                  <a:lnTo>
                    <a:pt x="1113" y="1260"/>
                  </a:lnTo>
                  <a:lnTo>
                    <a:pt x="1088" y="1251"/>
                  </a:lnTo>
                  <a:lnTo>
                    <a:pt x="1059" y="1228"/>
                  </a:lnTo>
                  <a:lnTo>
                    <a:pt x="1051" y="1198"/>
                  </a:lnTo>
                  <a:lnTo>
                    <a:pt x="1025" y="1177"/>
                  </a:lnTo>
                  <a:lnTo>
                    <a:pt x="1001" y="1184"/>
                  </a:lnTo>
                  <a:lnTo>
                    <a:pt x="992" y="1199"/>
                  </a:lnTo>
                  <a:lnTo>
                    <a:pt x="972" y="1201"/>
                  </a:lnTo>
                  <a:lnTo>
                    <a:pt x="951" y="1177"/>
                  </a:lnTo>
                  <a:lnTo>
                    <a:pt x="925" y="1174"/>
                  </a:lnTo>
                  <a:lnTo>
                    <a:pt x="902" y="1181"/>
                  </a:lnTo>
                  <a:lnTo>
                    <a:pt x="894" y="1165"/>
                  </a:lnTo>
                  <a:lnTo>
                    <a:pt x="877" y="1176"/>
                  </a:lnTo>
                  <a:lnTo>
                    <a:pt x="884" y="1211"/>
                  </a:lnTo>
                  <a:lnTo>
                    <a:pt x="847" y="1210"/>
                  </a:lnTo>
                  <a:lnTo>
                    <a:pt x="781" y="1224"/>
                  </a:lnTo>
                  <a:lnTo>
                    <a:pt x="727" y="1223"/>
                  </a:lnTo>
                  <a:lnTo>
                    <a:pt x="706" y="1256"/>
                  </a:lnTo>
                  <a:lnTo>
                    <a:pt x="666" y="1265"/>
                  </a:lnTo>
                  <a:lnTo>
                    <a:pt x="662" y="1276"/>
                  </a:lnTo>
                  <a:lnTo>
                    <a:pt x="669" y="1285"/>
                  </a:lnTo>
                  <a:lnTo>
                    <a:pt x="644" y="1286"/>
                  </a:lnTo>
                  <a:lnTo>
                    <a:pt x="625" y="1305"/>
                  </a:lnTo>
                  <a:lnTo>
                    <a:pt x="610" y="1293"/>
                  </a:lnTo>
                  <a:lnTo>
                    <a:pt x="555" y="1309"/>
                  </a:lnTo>
                  <a:lnTo>
                    <a:pt x="548" y="1309"/>
                  </a:lnTo>
                  <a:lnTo>
                    <a:pt x="538" y="1285"/>
                  </a:lnTo>
                  <a:lnTo>
                    <a:pt x="518" y="1272"/>
                  </a:lnTo>
                  <a:lnTo>
                    <a:pt x="518" y="1251"/>
                  </a:lnTo>
                  <a:lnTo>
                    <a:pt x="491" y="1257"/>
                  </a:lnTo>
                  <a:lnTo>
                    <a:pt x="448" y="1239"/>
                  </a:lnTo>
                  <a:lnTo>
                    <a:pt x="425" y="1251"/>
                  </a:lnTo>
                  <a:lnTo>
                    <a:pt x="396" y="1244"/>
                  </a:lnTo>
                  <a:lnTo>
                    <a:pt x="401" y="1230"/>
                  </a:lnTo>
                  <a:lnTo>
                    <a:pt x="393" y="1234"/>
                  </a:lnTo>
                  <a:lnTo>
                    <a:pt x="393" y="1238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9" name="Freeform 19">
              <a:extLst>
                <a:ext uri="{FF2B5EF4-FFF2-40B4-BE49-F238E27FC236}">
                  <a16:creationId xmlns:a16="http://schemas.microsoft.com/office/drawing/2014/main" id="{35167CF5-CE86-199B-FBD1-9DD2D963F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1975" y="1554163"/>
              <a:ext cx="247650" cy="201613"/>
            </a:xfrm>
            <a:custGeom>
              <a:avLst/>
              <a:gdLst>
                <a:gd name="T0" fmla="*/ 140 w 156"/>
                <a:gd name="T1" fmla="*/ 76 h 127"/>
                <a:gd name="T2" fmla="*/ 156 w 156"/>
                <a:gd name="T3" fmla="*/ 92 h 127"/>
                <a:gd name="T4" fmla="*/ 151 w 156"/>
                <a:gd name="T5" fmla="*/ 117 h 127"/>
                <a:gd name="T6" fmla="*/ 140 w 156"/>
                <a:gd name="T7" fmla="*/ 127 h 127"/>
                <a:gd name="T8" fmla="*/ 118 w 156"/>
                <a:gd name="T9" fmla="*/ 118 h 127"/>
                <a:gd name="T10" fmla="*/ 86 w 156"/>
                <a:gd name="T11" fmla="*/ 104 h 127"/>
                <a:gd name="T12" fmla="*/ 80 w 156"/>
                <a:gd name="T13" fmla="*/ 120 h 127"/>
                <a:gd name="T14" fmla="*/ 52 w 156"/>
                <a:gd name="T15" fmla="*/ 112 h 127"/>
                <a:gd name="T16" fmla="*/ 14 w 156"/>
                <a:gd name="T17" fmla="*/ 116 h 127"/>
                <a:gd name="T18" fmla="*/ 0 w 156"/>
                <a:gd name="T19" fmla="*/ 100 h 127"/>
                <a:gd name="T20" fmla="*/ 9 w 156"/>
                <a:gd name="T21" fmla="*/ 71 h 127"/>
                <a:gd name="T22" fmla="*/ 2 w 156"/>
                <a:gd name="T23" fmla="*/ 60 h 127"/>
                <a:gd name="T24" fmla="*/ 10 w 156"/>
                <a:gd name="T25" fmla="*/ 30 h 127"/>
                <a:gd name="T26" fmla="*/ 39 w 156"/>
                <a:gd name="T27" fmla="*/ 9 h 127"/>
                <a:gd name="T28" fmla="*/ 56 w 156"/>
                <a:gd name="T29" fmla="*/ 17 h 127"/>
                <a:gd name="T30" fmla="*/ 68 w 156"/>
                <a:gd name="T31" fmla="*/ 8 h 127"/>
                <a:gd name="T32" fmla="*/ 93 w 156"/>
                <a:gd name="T33" fmla="*/ 0 h 127"/>
                <a:gd name="T34" fmla="*/ 97 w 156"/>
                <a:gd name="T35" fmla="*/ 25 h 127"/>
                <a:gd name="T36" fmla="*/ 125 w 156"/>
                <a:gd name="T37" fmla="*/ 48 h 127"/>
                <a:gd name="T38" fmla="*/ 140 w 156"/>
                <a:gd name="T39" fmla="*/ 7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27">
                  <a:moveTo>
                    <a:pt x="140" y="76"/>
                  </a:moveTo>
                  <a:lnTo>
                    <a:pt x="156" y="92"/>
                  </a:lnTo>
                  <a:lnTo>
                    <a:pt x="151" y="117"/>
                  </a:lnTo>
                  <a:lnTo>
                    <a:pt x="140" y="127"/>
                  </a:lnTo>
                  <a:lnTo>
                    <a:pt x="118" y="118"/>
                  </a:lnTo>
                  <a:lnTo>
                    <a:pt x="86" y="104"/>
                  </a:lnTo>
                  <a:lnTo>
                    <a:pt x="80" y="120"/>
                  </a:lnTo>
                  <a:lnTo>
                    <a:pt x="52" y="112"/>
                  </a:lnTo>
                  <a:lnTo>
                    <a:pt x="14" y="116"/>
                  </a:lnTo>
                  <a:lnTo>
                    <a:pt x="0" y="100"/>
                  </a:lnTo>
                  <a:lnTo>
                    <a:pt x="9" y="71"/>
                  </a:lnTo>
                  <a:lnTo>
                    <a:pt x="2" y="60"/>
                  </a:lnTo>
                  <a:lnTo>
                    <a:pt x="10" y="30"/>
                  </a:lnTo>
                  <a:lnTo>
                    <a:pt x="39" y="9"/>
                  </a:lnTo>
                  <a:lnTo>
                    <a:pt x="56" y="17"/>
                  </a:lnTo>
                  <a:lnTo>
                    <a:pt x="68" y="8"/>
                  </a:lnTo>
                  <a:lnTo>
                    <a:pt x="93" y="0"/>
                  </a:lnTo>
                  <a:lnTo>
                    <a:pt x="97" y="25"/>
                  </a:lnTo>
                  <a:lnTo>
                    <a:pt x="125" y="48"/>
                  </a:lnTo>
                  <a:lnTo>
                    <a:pt x="140" y="7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0" name="Freeform 20">
              <a:extLst>
                <a:ext uri="{FF2B5EF4-FFF2-40B4-BE49-F238E27FC236}">
                  <a16:creationId xmlns:a16="http://schemas.microsoft.com/office/drawing/2014/main" id="{B2BF402A-F2C3-5ABB-5CBC-F8D7326AAE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1088" y="979488"/>
              <a:ext cx="1447800" cy="1420813"/>
            </a:xfrm>
            <a:custGeom>
              <a:avLst/>
              <a:gdLst>
                <a:gd name="T0" fmla="*/ 744 w 912"/>
                <a:gd name="T1" fmla="*/ 103 h 895"/>
                <a:gd name="T2" fmla="*/ 790 w 912"/>
                <a:gd name="T3" fmla="*/ 105 h 895"/>
                <a:gd name="T4" fmla="*/ 769 w 912"/>
                <a:gd name="T5" fmla="*/ 188 h 895"/>
                <a:gd name="T6" fmla="*/ 727 w 912"/>
                <a:gd name="T7" fmla="*/ 258 h 895"/>
                <a:gd name="T8" fmla="*/ 778 w 912"/>
                <a:gd name="T9" fmla="*/ 314 h 895"/>
                <a:gd name="T10" fmla="*/ 836 w 912"/>
                <a:gd name="T11" fmla="*/ 363 h 895"/>
                <a:gd name="T12" fmla="*/ 854 w 912"/>
                <a:gd name="T13" fmla="*/ 420 h 895"/>
                <a:gd name="T14" fmla="*/ 837 w 912"/>
                <a:gd name="T15" fmla="*/ 466 h 895"/>
                <a:gd name="T16" fmla="*/ 882 w 912"/>
                <a:gd name="T17" fmla="*/ 518 h 895"/>
                <a:gd name="T18" fmla="*/ 899 w 912"/>
                <a:gd name="T19" fmla="*/ 589 h 895"/>
                <a:gd name="T20" fmla="*/ 888 w 912"/>
                <a:gd name="T21" fmla="*/ 654 h 895"/>
                <a:gd name="T22" fmla="*/ 909 w 912"/>
                <a:gd name="T23" fmla="*/ 756 h 895"/>
                <a:gd name="T24" fmla="*/ 905 w 912"/>
                <a:gd name="T25" fmla="*/ 793 h 895"/>
                <a:gd name="T26" fmla="*/ 863 w 912"/>
                <a:gd name="T27" fmla="*/ 799 h 895"/>
                <a:gd name="T28" fmla="*/ 803 w 912"/>
                <a:gd name="T29" fmla="*/ 826 h 895"/>
                <a:gd name="T30" fmla="*/ 748 w 912"/>
                <a:gd name="T31" fmla="*/ 830 h 895"/>
                <a:gd name="T32" fmla="*/ 679 w 912"/>
                <a:gd name="T33" fmla="*/ 892 h 895"/>
                <a:gd name="T34" fmla="*/ 604 w 912"/>
                <a:gd name="T35" fmla="*/ 895 h 895"/>
                <a:gd name="T36" fmla="*/ 517 w 912"/>
                <a:gd name="T37" fmla="*/ 888 h 895"/>
                <a:gd name="T38" fmla="*/ 473 w 912"/>
                <a:gd name="T39" fmla="*/ 788 h 895"/>
                <a:gd name="T40" fmla="*/ 494 w 912"/>
                <a:gd name="T41" fmla="*/ 700 h 895"/>
                <a:gd name="T42" fmla="*/ 370 w 912"/>
                <a:gd name="T43" fmla="*/ 643 h 895"/>
                <a:gd name="T44" fmla="*/ 291 w 912"/>
                <a:gd name="T45" fmla="*/ 630 h 895"/>
                <a:gd name="T46" fmla="*/ 253 w 912"/>
                <a:gd name="T47" fmla="*/ 580 h 895"/>
                <a:gd name="T48" fmla="*/ 271 w 912"/>
                <a:gd name="T49" fmla="*/ 460 h 895"/>
                <a:gd name="T50" fmla="*/ 233 w 912"/>
                <a:gd name="T51" fmla="*/ 441 h 895"/>
                <a:gd name="T52" fmla="*/ 249 w 912"/>
                <a:gd name="T53" fmla="*/ 382 h 895"/>
                <a:gd name="T54" fmla="*/ 250 w 912"/>
                <a:gd name="T55" fmla="*/ 321 h 895"/>
                <a:gd name="T56" fmla="*/ 221 w 912"/>
                <a:gd name="T57" fmla="*/ 293 h 895"/>
                <a:gd name="T58" fmla="*/ 153 w 912"/>
                <a:gd name="T59" fmla="*/ 278 h 895"/>
                <a:gd name="T60" fmla="*/ 84 w 912"/>
                <a:gd name="T61" fmla="*/ 225 h 895"/>
                <a:gd name="T62" fmla="*/ 19 w 912"/>
                <a:gd name="T63" fmla="*/ 214 h 895"/>
                <a:gd name="T64" fmla="*/ 63 w 912"/>
                <a:gd name="T65" fmla="*/ 187 h 895"/>
                <a:gd name="T66" fmla="*/ 86 w 912"/>
                <a:gd name="T67" fmla="*/ 141 h 895"/>
                <a:gd name="T68" fmla="*/ 149 w 912"/>
                <a:gd name="T69" fmla="*/ 133 h 895"/>
                <a:gd name="T70" fmla="*/ 198 w 912"/>
                <a:gd name="T71" fmla="*/ 86 h 895"/>
                <a:gd name="T72" fmla="*/ 263 w 912"/>
                <a:gd name="T73" fmla="*/ 103 h 895"/>
                <a:gd name="T74" fmla="*/ 345 w 912"/>
                <a:gd name="T75" fmla="*/ 128 h 895"/>
                <a:gd name="T76" fmla="*/ 373 w 912"/>
                <a:gd name="T77" fmla="*/ 150 h 895"/>
                <a:gd name="T78" fmla="*/ 428 w 912"/>
                <a:gd name="T79" fmla="*/ 161 h 895"/>
                <a:gd name="T80" fmla="*/ 467 w 912"/>
                <a:gd name="T81" fmla="*/ 126 h 895"/>
                <a:gd name="T82" fmla="*/ 492 w 912"/>
                <a:gd name="T83" fmla="*/ 120 h 895"/>
                <a:gd name="T84" fmla="*/ 519 w 912"/>
                <a:gd name="T85" fmla="*/ 109 h 895"/>
                <a:gd name="T86" fmla="*/ 532 w 912"/>
                <a:gd name="T87" fmla="*/ 118 h 895"/>
                <a:gd name="T88" fmla="*/ 567 w 912"/>
                <a:gd name="T89" fmla="*/ 58 h 895"/>
                <a:gd name="T90" fmla="*/ 620 w 912"/>
                <a:gd name="T91" fmla="*/ 16 h 895"/>
                <a:gd name="T92" fmla="*/ 661 w 912"/>
                <a:gd name="T93" fmla="*/ 40 h 895"/>
                <a:gd name="T94" fmla="*/ 730 w 912"/>
                <a:gd name="T95" fmla="*/ 57 h 895"/>
                <a:gd name="T96" fmla="*/ 717 w 912"/>
                <a:gd name="T97" fmla="*/ 104 h 895"/>
                <a:gd name="T98" fmla="*/ 541 w 912"/>
                <a:gd name="T99" fmla="*/ 370 h 895"/>
                <a:gd name="T100" fmla="*/ 512 w 912"/>
                <a:gd name="T101" fmla="*/ 371 h 895"/>
                <a:gd name="T102" fmla="*/ 475 w 912"/>
                <a:gd name="T103" fmla="*/ 422 h 895"/>
                <a:gd name="T104" fmla="*/ 473 w 912"/>
                <a:gd name="T105" fmla="*/ 462 h 895"/>
                <a:gd name="T106" fmla="*/ 525 w 912"/>
                <a:gd name="T107" fmla="*/ 474 h 895"/>
                <a:gd name="T108" fmla="*/ 559 w 912"/>
                <a:gd name="T109" fmla="*/ 466 h 895"/>
                <a:gd name="T110" fmla="*/ 613 w 912"/>
                <a:gd name="T111" fmla="*/ 489 h 895"/>
                <a:gd name="T112" fmla="*/ 629 w 912"/>
                <a:gd name="T113" fmla="*/ 454 h 895"/>
                <a:gd name="T114" fmla="*/ 598 w 912"/>
                <a:gd name="T115" fmla="*/ 410 h 895"/>
                <a:gd name="T116" fmla="*/ 566 w 912"/>
                <a:gd name="T117" fmla="*/ 362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2" h="895">
                  <a:moveTo>
                    <a:pt x="717" y="104"/>
                  </a:moveTo>
                  <a:lnTo>
                    <a:pt x="744" y="103"/>
                  </a:lnTo>
                  <a:lnTo>
                    <a:pt x="780" y="74"/>
                  </a:lnTo>
                  <a:lnTo>
                    <a:pt x="790" y="105"/>
                  </a:lnTo>
                  <a:lnTo>
                    <a:pt x="775" y="136"/>
                  </a:lnTo>
                  <a:lnTo>
                    <a:pt x="769" y="188"/>
                  </a:lnTo>
                  <a:lnTo>
                    <a:pt x="723" y="230"/>
                  </a:lnTo>
                  <a:lnTo>
                    <a:pt x="727" y="258"/>
                  </a:lnTo>
                  <a:lnTo>
                    <a:pt x="725" y="284"/>
                  </a:lnTo>
                  <a:lnTo>
                    <a:pt x="778" y="314"/>
                  </a:lnTo>
                  <a:lnTo>
                    <a:pt x="803" y="342"/>
                  </a:lnTo>
                  <a:lnTo>
                    <a:pt x="836" y="363"/>
                  </a:lnTo>
                  <a:lnTo>
                    <a:pt x="853" y="383"/>
                  </a:lnTo>
                  <a:lnTo>
                    <a:pt x="854" y="420"/>
                  </a:lnTo>
                  <a:lnTo>
                    <a:pt x="834" y="458"/>
                  </a:lnTo>
                  <a:lnTo>
                    <a:pt x="837" y="466"/>
                  </a:lnTo>
                  <a:lnTo>
                    <a:pt x="854" y="509"/>
                  </a:lnTo>
                  <a:lnTo>
                    <a:pt x="882" y="518"/>
                  </a:lnTo>
                  <a:lnTo>
                    <a:pt x="880" y="568"/>
                  </a:lnTo>
                  <a:lnTo>
                    <a:pt x="899" y="589"/>
                  </a:lnTo>
                  <a:lnTo>
                    <a:pt x="891" y="618"/>
                  </a:lnTo>
                  <a:lnTo>
                    <a:pt x="888" y="654"/>
                  </a:lnTo>
                  <a:lnTo>
                    <a:pt x="866" y="692"/>
                  </a:lnTo>
                  <a:lnTo>
                    <a:pt x="909" y="756"/>
                  </a:lnTo>
                  <a:lnTo>
                    <a:pt x="912" y="779"/>
                  </a:lnTo>
                  <a:lnTo>
                    <a:pt x="905" y="793"/>
                  </a:lnTo>
                  <a:lnTo>
                    <a:pt x="888" y="805"/>
                  </a:lnTo>
                  <a:lnTo>
                    <a:pt x="863" y="799"/>
                  </a:lnTo>
                  <a:lnTo>
                    <a:pt x="834" y="813"/>
                  </a:lnTo>
                  <a:lnTo>
                    <a:pt x="803" y="826"/>
                  </a:lnTo>
                  <a:lnTo>
                    <a:pt x="761" y="818"/>
                  </a:lnTo>
                  <a:lnTo>
                    <a:pt x="748" y="830"/>
                  </a:lnTo>
                  <a:lnTo>
                    <a:pt x="723" y="885"/>
                  </a:lnTo>
                  <a:lnTo>
                    <a:pt x="679" y="892"/>
                  </a:lnTo>
                  <a:lnTo>
                    <a:pt x="642" y="895"/>
                  </a:lnTo>
                  <a:lnTo>
                    <a:pt x="604" y="895"/>
                  </a:lnTo>
                  <a:lnTo>
                    <a:pt x="566" y="868"/>
                  </a:lnTo>
                  <a:lnTo>
                    <a:pt x="517" y="888"/>
                  </a:lnTo>
                  <a:lnTo>
                    <a:pt x="509" y="831"/>
                  </a:lnTo>
                  <a:lnTo>
                    <a:pt x="473" y="788"/>
                  </a:lnTo>
                  <a:lnTo>
                    <a:pt x="499" y="763"/>
                  </a:lnTo>
                  <a:lnTo>
                    <a:pt x="494" y="700"/>
                  </a:lnTo>
                  <a:lnTo>
                    <a:pt x="394" y="654"/>
                  </a:lnTo>
                  <a:lnTo>
                    <a:pt x="370" y="643"/>
                  </a:lnTo>
                  <a:lnTo>
                    <a:pt x="340" y="653"/>
                  </a:lnTo>
                  <a:lnTo>
                    <a:pt x="291" y="630"/>
                  </a:lnTo>
                  <a:lnTo>
                    <a:pt x="266" y="606"/>
                  </a:lnTo>
                  <a:lnTo>
                    <a:pt x="253" y="580"/>
                  </a:lnTo>
                  <a:lnTo>
                    <a:pt x="266" y="492"/>
                  </a:lnTo>
                  <a:lnTo>
                    <a:pt x="271" y="460"/>
                  </a:lnTo>
                  <a:lnTo>
                    <a:pt x="270" y="446"/>
                  </a:lnTo>
                  <a:lnTo>
                    <a:pt x="233" y="441"/>
                  </a:lnTo>
                  <a:lnTo>
                    <a:pt x="233" y="395"/>
                  </a:lnTo>
                  <a:lnTo>
                    <a:pt x="249" y="382"/>
                  </a:lnTo>
                  <a:lnTo>
                    <a:pt x="242" y="332"/>
                  </a:lnTo>
                  <a:lnTo>
                    <a:pt x="250" y="321"/>
                  </a:lnTo>
                  <a:lnTo>
                    <a:pt x="242" y="295"/>
                  </a:lnTo>
                  <a:lnTo>
                    <a:pt x="221" y="293"/>
                  </a:lnTo>
                  <a:lnTo>
                    <a:pt x="219" y="282"/>
                  </a:lnTo>
                  <a:lnTo>
                    <a:pt x="153" y="278"/>
                  </a:lnTo>
                  <a:lnTo>
                    <a:pt x="141" y="258"/>
                  </a:lnTo>
                  <a:lnTo>
                    <a:pt x="84" y="225"/>
                  </a:lnTo>
                  <a:lnTo>
                    <a:pt x="46" y="209"/>
                  </a:lnTo>
                  <a:lnTo>
                    <a:pt x="19" y="214"/>
                  </a:lnTo>
                  <a:lnTo>
                    <a:pt x="0" y="191"/>
                  </a:lnTo>
                  <a:lnTo>
                    <a:pt x="63" y="187"/>
                  </a:lnTo>
                  <a:lnTo>
                    <a:pt x="75" y="151"/>
                  </a:lnTo>
                  <a:lnTo>
                    <a:pt x="86" y="141"/>
                  </a:lnTo>
                  <a:lnTo>
                    <a:pt x="123" y="146"/>
                  </a:lnTo>
                  <a:lnTo>
                    <a:pt x="149" y="133"/>
                  </a:lnTo>
                  <a:lnTo>
                    <a:pt x="183" y="111"/>
                  </a:lnTo>
                  <a:lnTo>
                    <a:pt x="198" y="86"/>
                  </a:lnTo>
                  <a:lnTo>
                    <a:pt x="262" y="101"/>
                  </a:lnTo>
                  <a:lnTo>
                    <a:pt x="263" y="103"/>
                  </a:lnTo>
                  <a:lnTo>
                    <a:pt x="292" y="126"/>
                  </a:lnTo>
                  <a:lnTo>
                    <a:pt x="345" y="128"/>
                  </a:lnTo>
                  <a:lnTo>
                    <a:pt x="363" y="141"/>
                  </a:lnTo>
                  <a:lnTo>
                    <a:pt x="373" y="150"/>
                  </a:lnTo>
                  <a:lnTo>
                    <a:pt x="417" y="150"/>
                  </a:lnTo>
                  <a:lnTo>
                    <a:pt x="428" y="161"/>
                  </a:lnTo>
                  <a:lnTo>
                    <a:pt x="442" y="146"/>
                  </a:lnTo>
                  <a:lnTo>
                    <a:pt x="467" y="126"/>
                  </a:lnTo>
                  <a:lnTo>
                    <a:pt x="491" y="129"/>
                  </a:lnTo>
                  <a:lnTo>
                    <a:pt x="492" y="120"/>
                  </a:lnTo>
                  <a:lnTo>
                    <a:pt x="506" y="108"/>
                  </a:lnTo>
                  <a:lnTo>
                    <a:pt x="519" y="109"/>
                  </a:lnTo>
                  <a:lnTo>
                    <a:pt x="525" y="118"/>
                  </a:lnTo>
                  <a:lnTo>
                    <a:pt x="532" y="118"/>
                  </a:lnTo>
                  <a:lnTo>
                    <a:pt x="555" y="95"/>
                  </a:lnTo>
                  <a:lnTo>
                    <a:pt x="567" y="58"/>
                  </a:lnTo>
                  <a:lnTo>
                    <a:pt x="602" y="21"/>
                  </a:lnTo>
                  <a:lnTo>
                    <a:pt x="620" y="16"/>
                  </a:lnTo>
                  <a:lnTo>
                    <a:pt x="625" y="0"/>
                  </a:lnTo>
                  <a:lnTo>
                    <a:pt x="661" y="40"/>
                  </a:lnTo>
                  <a:lnTo>
                    <a:pt x="727" y="40"/>
                  </a:lnTo>
                  <a:lnTo>
                    <a:pt x="730" y="57"/>
                  </a:lnTo>
                  <a:lnTo>
                    <a:pt x="715" y="93"/>
                  </a:lnTo>
                  <a:lnTo>
                    <a:pt x="717" y="104"/>
                  </a:lnTo>
                  <a:close/>
                  <a:moveTo>
                    <a:pt x="566" y="362"/>
                  </a:moveTo>
                  <a:lnTo>
                    <a:pt x="541" y="370"/>
                  </a:lnTo>
                  <a:lnTo>
                    <a:pt x="529" y="379"/>
                  </a:lnTo>
                  <a:lnTo>
                    <a:pt x="512" y="371"/>
                  </a:lnTo>
                  <a:lnTo>
                    <a:pt x="483" y="392"/>
                  </a:lnTo>
                  <a:lnTo>
                    <a:pt x="475" y="422"/>
                  </a:lnTo>
                  <a:lnTo>
                    <a:pt x="482" y="433"/>
                  </a:lnTo>
                  <a:lnTo>
                    <a:pt x="473" y="462"/>
                  </a:lnTo>
                  <a:lnTo>
                    <a:pt x="487" y="478"/>
                  </a:lnTo>
                  <a:lnTo>
                    <a:pt x="525" y="474"/>
                  </a:lnTo>
                  <a:lnTo>
                    <a:pt x="553" y="482"/>
                  </a:lnTo>
                  <a:lnTo>
                    <a:pt x="559" y="466"/>
                  </a:lnTo>
                  <a:lnTo>
                    <a:pt x="591" y="480"/>
                  </a:lnTo>
                  <a:lnTo>
                    <a:pt x="613" y="489"/>
                  </a:lnTo>
                  <a:lnTo>
                    <a:pt x="624" y="479"/>
                  </a:lnTo>
                  <a:lnTo>
                    <a:pt x="629" y="454"/>
                  </a:lnTo>
                  <a:lnTo>
                    <a:pt x="613" y="438"/>
                  </a:lnTo>
                  <a:lnTo>
                    <a:pt x="598" y="410"/>
                  </a:lnTo>
                  <a:lnTo>
                    <a:pt x="570" y="387"/>
                  </a:lnTo>
                  <a:lnTo>
                    <a:pt x="566" y="362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1" name="Freeform 21">
              <a:extLst>
                <a:ext uri="{FF2B5EF4-FFF2-40B4-BE49-F238E27FC236}">
                  <a16:creationId xmlns:a16="http://schemas.microsoft.com/office/drawing/2014/main" id="{0914E983-FC53-0F4E-1D05-E59C4D79AA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89363" y="960438"/>
              <a:ext cx="198438" cy="395288"/>
            </a:xfrm>
            <a:custGeom>
              <a:avLst/>
              <a:gdLst>
                <a:gd name="T0" fmla="*/ 119 w 125"/>
                <a:gd name="T1" fmla="*/ 236 h 249"/>
                <a:gd name="T2" fmla="*/ 106 w 125"/>
                <a:gd name="T3" fmla="*/ 249 h 249"/>
                <a:gd name="T4" fmla="*/ 56 w 125"/>
                <a:gd name="T5" fmla="*/ 234 h 249"/>
                <a:gd name="T6" fmla="*/ 42 w 125"/>
                <a:gd name="T7" fmla="*/ 208 h 249"/>
                <a:gd name="T8" fmla="*/ 33 w 125"/>
                <a:gd name="T9" fmla="*/ 183 h 249"/>
                <a:gd name="T10" fmla="*/ 0 w 125"/>
                <a:gd name="T11" fmla="*/ 157 h 249"/>
                <a:gd name="T12" fmla="*/ 125 w 125"/>
                <a:gd name="T13" fmla="*/ 201 h 249"/>
                <a:gd name="T14" fmla="*/ 118 w 125"/>
                <a:gd name="T15" fmla="*/ 211 h 249"/>
                <a:gd name="T16" fmla="*/ 119 w 125"/>
                <a:gd name="T17" fmla="*/ 236 h 249"/>
                <a:gd name="T18" fmla="*/ 43 w 125"/>
                <a:gd name="T19" fmla="*/ 37 h 249"/>
                <a:gd name="T20" fmla="*/ 5 w 125"/>
                <a:gd name="T21" fmla="*/ 55 h 249"/>
                <a:gd name="T22" fmla="*/ 21 w 125"/>
                <a:gd name="T23" fmla="*/ 37 h 249"/>
                <a:gd name="T24" fmla="*/ 23 w 125"/>
                <a:gd name="T25" fmla="*/ 23 h 249"/>
                <a:gd name="T26" fmla="*/ 13 w 125"/>
                <a:gd name="T27" fmla="*/ 7 h 249"/>
                <a:gd name="T28" fmla="*/ 13 w 125"/>
                <a:gd name="T29" fmla="*/ 0 h 249"/>
                <a:gd name="T30" fmla="*/ 30 w 125"/>
                <a:gd name="T31" fmla="*/ 4 h 249"/>
                <a:gd name="T32" fmla="*/ 39 w 125"/>
                <a:gd name="T33" fmla="*/ 7 h 249"/>
                <a:gd name="T34" fmla="*/ 43 w 125"/>
                <a:gd name="T35" fmla="*/ 37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5" h="249">
                  <a:moveTo>
                    <a:pt x="119" y="236"/>
                  </a:moveTo>
                  <a:lnTo>
                    <a:pt x="106" y="249"/>
                  </a:lnTo>
                  <a:lnTo>
                    <a:pt x="56" y="234"/>
                  </a:lnTo>
                  <a:lnTo>
                    <a:pt x="42" y="208"/>
                  </a:lnTo>
                  <a:lnTo>
                    <a:pt x="33" y="183"/>
                  </a:lnTo>
                  <a:lnTo>
                    <a:pt x="0" y="157"/>
                  </a:lnTo>
                  <a:lnTo>
                    <a:pt x="125" y="201"/>
                  </a:lnTo>
                  <a:lnTo>
                    <a:pt x="118" y="211"/>
                  </a:lnTo>
                  <a:lnTo>
                    <a:pt x="119" y="236"/>
                  </a:lnTo>
                  <a:close/>
                  <a:moveTo>
                    <a:pt x="43" y="37"/>
                  </a:moveTo>
                  <a:lnTo>
                    <a:pt x="5" y="55"/>
                  </a:lnTo>
                  <a:lnTo>
                    <a:pt x="21" y="37"/>
                  </a:lnTo>
                  <a:lnTo>
                    <a:pt x="23" y="23"/>
                  </a:lnTo>
                  <a:lnTo>
                    <a:pt x="13" y="7"/>
                  </a:lnTo>
                  <a:lnTo>
                    <a:pt x="13" y="0"/>
                  </a:lnTo>
                  <a:lnTo>
                    <a:pt x="30" y="4"/>
                  </a:lnTo>
                  <a:lnTo>
                    <a:pt x="39" y="7"/>
                  </a:lnTo>
                  <a:lnTo>
                    <a:pt x="43" y="3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2" name="Freeform 22">
              <a:extLst>
                <a:ext uri="{FF2B5EF4-FFF2-40B4-BE49-F238E27FC236}">
                  <a16:creationId xmlns:a16="http://schemas.microsoft.com/office/drawing/2014/main" id="{E554B214-AC56-A0CF-06B9-47553E920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6250" y="904875"/>
              <a:ext cx="225425" cy="198438"/>
            </a:xfrm>
            <a:custGeom>
              <a:avLst/>
              <a:gdLst>
                <a:gd name="T0" fmla="*/ 0 w 142"/>
                <a:gd name="T1" fmla="*/ 56 h 125"/>
                <a:gd name="T2" fmla="*/ 8 w 142"/>
                <a:gd name="T3" fmla="*/ 40 h 125"/>
                <a:gd name="T4" fmla="*/ 29 w 142"/>
                <a:gd name="T5" fmla="*/ 40 h 125"/>
                <a:gd name="T6" fmla="*/ 51 w 142"/>
                <a:gd name="T7" fmla="*/ 19 h 125"/>
                <a:gd name="T8" fmla="*/ 83 w 142"/>
                <a:gd name="T9" fmla="*/ 1 h 125"/>
                <a:gd name="T10" fmla="*/ 102 w 142"/>
                <a:gd name="T11" fmla="*/ 0 h 125"/>
                <a:gd name="T12" fmla="*/ 110 w 142"/>
                <a:gd name="T13" fmla="*/ 43 h 125"/>
                <a:gd name="T14" fmla="*/ 106 w 142"/>
                <a:gd name="T15" fmla="*/ 62 h 125"/>
                <a:gd name="T16" fmla="*/ 125 w 142"/>
                <a:gd name="T17" fmla="*/ 85 h 125"/>
                <a:gd name="T18" fmla="*/ 142 w 142"/>
                <a:gd name="T19" fmla="*/ 110 h 125"/>
                <a:gd name="T20" fmla="*/ 117 w 142"/>
                <a:gd name="T21" fmla="*/ 125 h 125"/>
                <a:gd name="T22" fmla="*/ 80 w 142"/>
                <a:gd name="T23" fmla="*/ 102 h 125"/>
                <a:gd name="T24" fmla="*/ 48 w 142"/>
                <a:gd name="T25" fmla="*/ 114 h 125"/>
                <a:gd name="T26" fmla="*/ 29 w 142"/>
                <a:gd name="T27" fmla="*/ 108 h 125"/>
                <a:gd name="T28" fmla="*/ 8 w 142"/>
                <a:gd name="T29" fmla="*/ 81 h 125"/>
                <a:gd name="T30" fmla="*/ 9 w 142"/>
                <a:gd name="T31" fmla="*/ 64 h 125"/>
                <a:gd name="T32" fmla="*/ 0 w 142"/>
                <a:gd name="T33" fmla="*/ 5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2" h="125">
                  <a:moveTo>
                    <a:pt x="0" y="56"/>
                  </a:moveTo>
                  <a:lnTo>
                    <a:pt x="8" y="40"/>
                  </a:lnTo>
                  <a:lnTo>
                    <a:pt x="29" y="40"/>
                  </a:lnTo>
                  <a:lnTo>
                    <a:pt x="51" y="19"/>
                  </a:lnTo>
                  <a:lnTo>
                    <a:pt x="83" y="1"/>
                  </a:lnTo>
                  <a:lnTo>
                    <a:pt x="102" y="0"/>
                  </a:lnTo>
                  <a:lnTo>
                    <a:pt x="110" y="43"/>
                  </a:lnTo>
                  <a:lnTo>
                    <a:pt x="106" y="62"/>
                  </a:lnTo>
                  <a:lnTo>
                    <a:pt x="125" y="85"/>
                  </a:lnTo>
                  <a:lnTo>
                    <a:pt x="142" y="110"/>
                  </a:lnTo>
                  <a:lnTo>
                    <a:pt x="117" y="125"/>
                  </a:lnTo>
                  <a:lnTo>
                    <a:pt x="80" y="102"/>
                  </a:lnTo>
                  <a:lnTo>
                    <a:pt x="48" y="114"/>
                  </a:lnTo>
                  <a:lnTo>
                    <a:pt x="29" y="108"/>
                  </a:lnTo>
                  <a:lnTo>
                    <a:pt x="8" y="81"/>
                  </a:lnTo>
                  <a:lnTo>
                    <a:pt x="9" y="64"/>
                  </a:lnTo>
                  <a:lnTo>
                    <a:pt x="0" y="5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3" name="Freeform 23">
              <a:extLst>
                <a:ext uri="{FF2B5EF4-FFF2-40B4-BE49-F238E27FC236}">
                  <a16:creationId xmlns:a16="http://schemas.microsoft.com/office/drawing/2014/main" id="{FCC6F02F-15AD-3985-F818-14357A68E4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6463" y="2252663"/>
              <a:ext cx="1031875" cy="1474788"/>
            </a:xfrm>
            <a:custGeom>
              <a:avLst/>
              <a:gdLst>
                <a:gd name="T0" fmla="*/ 509 w 650"/>
                <a:gd name="T1" fmla="*/ 35 h 929"/>
                <a:gd name="T2" fmla="*/ 498 w 650"/>
                <a:gd name="T3" fmla="*/ 31 h 929"/>
                <a:gd name="T4" fmla="*/ 502 w 650"/>
                <a:gd name="T5" fmla="*/ 41 h 929"/>
                <a:gd name="T6" fmla="*/ 500 w 650"/>
                <a:gd name="T7" fmla="*/ 95 h 929"/>
                <a:gd name="T8" fmla="*/ 481 w 650"/>
                <a:gd name="T9" fmla="*/ 129 h 929"/>
                <a:gd name="T10" fmla="*/ 533 w 650"/>
                <a:gd name="T11" fmla="*/ 137 h 929"/>
                <a:gd name="T12" fmla="*/ 543 w 650"/>
                <a:gd name="T13" fmla="*/ 104 h 929"/>
                <a:gd name="T14" fmla="*/ 575 w 650"/>
                <a:gd name="T15" fmla="*/ 116 h 929"/>
                <a:gd name="T16" fmla="*/ 648 w 650"/>
                <a:gd name="T17" fmla="*/ 191 h 929"/>
                <a:gd name="T18" fmla="*/ 633 w 650"/>
                <a:gd name="T19" fmla="*/ 216 h 929"/>
                <a:gd name="T20" fmla="*/ 600 w 650"/>
                <a:gd name="T21" fmla="*/ 274 h 929"/>
                <a:gd name="T22" fmla="*/ 593 w 650"/>
                <a:gd name="T23" fmla="*/ 303 h 929"/>
                <a:gd name="T24" fmla="*/ 575 w 650"/>
                <a:gd name="T25" fmla="*/ 368 h 929"/>
                <a:gd name="T26" fmla="*/ 580 w 650"/>
                <a:gd name="T27" fmla="*/ 423 h 929"/>
                <a:gd name="T28" fmla="*/ 612 w 650"/>
                <a:gd name="T29" fmla="*/ 414 h 929"/>
                <a:gd name="T30" fmla="*/ 596 w 650"/>
                <a:gd name="T31" fmla="*/ 495 h 929"/>
                <a:gd name="T32" fmla="*/ 533 w 650"/>
                <a:gd name="T33" fmla="*/ 512 h 929"/>
                <a:gd name="T34" fmla="*/ 523 w 650"/>
                <a:gd name="T35" fmla="*/ 560 h 929"/>
                <a:gd name="T36" fmla="*/ 464 w 650"/>
                <a:gd name="T37" fmla="*/ 589 h 929"/>
                <a:gd name="T38" fmla="*/ 435 w 650"/>
                <a:gd name="T39" fmla="*/ 649 h 929"/>
                <a:gd name="T40" fmla="*/ 388 w 650"/>
                <a:gd name="T41" fmla="*/ 625 h 929"/>
                <a:gd name="T42" fmla="*/ 325 w 650"/>
                <a:gd name="T43" fmla="*/ 657 h 929"/>
                <a:gd name="T44" fmla="*/ 331 w 650"/>
                <a:gd name="T45" fmla="*/ 688 h 929"/>
                <a:gd name="T46" fmla="*/ 335 w 650"/>
                <a:gd name="T47" fmla="*/ 749 h 929"/>
                <a:gd name="T48" fmla="*/ 363 w 650"/>
                <a:gd name="T49" fmla="*/ 792 h 929"/>
                <a:gd name="T50" fmla="*/ 352 w 650"/>
                <a:gd name="T51" fmla="*/ 859 h 929"/>
                <a:gd name="T52" fmla="*/ 305 w 650"/>
                <a:gd name="T53" fmla="*/ 904 h 929"/>
                <a:gd name="T54" fmla="*/ 275 w 650"/>
                <a:gd name="T55" fmla="*/ 929 h 929"/>
                <a:gd name="T56" fmla="*/ 247 w 650"/>
                <a:gd name="T57" fmla="*/ 877 h 929"/>
                <a:gd name="T58" fmla="*/ 218 w 650"/>
                <a:gd name="T59" fmla="*/ 846 h 929"/>
                <a:gd name="T60" fmla="*/ 212 w 650"/>
                <a:gd name="T61" fmla="*/ 882 h 929"/>
                <a:gd name="T62" fmla="*/ 167 w 650"/>
                <a:gd name="T63" fmla="*/ 850 h 929"/>
                <a:gd name="T64" fmla="*/ 176 w 650"/>
                <a:gd name="T65" fmla="*/ 792 h 929"/>
                <a:gd name="T66" fmla="*/ 181 w 650"/>
                <a:gd name="T67" fmla="*/ 779 h 929"/>
                <a:gd name="T68" fmla="*/ 151 w 650"/>
                <a:gd name="T69" fmla="*/ 706 h 929"/>
                <a:gd name="T70" fmla="*/ 131 w 650"/>
                <a:gd name="T71" fmla="*/ 675 h 929"/>
                <a:gd name="T72" fmla="*/ 110 w 650"/>
                <a:gd name="T73" fmla="*/ 665 h 929"/>
                <a:gd name="T74" fmla="*/ 33 w 650"/>
                <a:gd name="T75" fmla="*/ 688 h 929"/>
                <a:gd name="T76" fmla="*/ 24 w 650"/>
                <a:gd name="T77" fmla="*/ 628 h 929"/>
                <a:gd name="T78" fmla="*/ 33 w 650"/>
                <a:gd name="T79" fmla="*/ 603 h 929"/>
                <a:gd name="T80" fmla="*/ 95 w 650"/>
                <a:gd name="T81" fmla="*/ 565 h 929"/>
                <a:gd name="T82" fmla="*/ 56 w 650"/>
                <a:gd name="T83" fmla="*/ 510 h 929"/>
                <a:gd name="T84" fmla="*/ 76 w 650"/>
                <a:gd name="T85" fmla="*/ 450 h 929"/>
                <a:gd name="T86" fmla="*/ 106 w 650"/>
                <a:gd name="T87" fmla="*/ 432 h 929"/>
                <a:gd name="T88" fmla="*/ 109 w 650"/>
                <a:gd name="T89" fmla="*/ 377 h 929"/>
                <a:gd name="T90" fmla="*/ 138 w 650"/>
                <a:gd name="T91" fmla="*/ 319 h 929"/>
                <a:gd name="T92" fmla="*/ 195 w 650"/>
                <a:gd name="T93" fmla="*/ 281 h 929"/>
                <a:gd name="T94" fmla="*/ 206 w 650"/>
                <a:gd name="T95" fmla="*/ 235 h 929"/>
                <a:gd name="T96" fmla="*/ 249 w 650"/>
                <a:gd name="T97" fmla="*/ 224 h 929"/>
                <a:gd name="T98" fmla="*/ 260 w 650"/>
                <a:gd name="T99" fmla="*/ 158 h 929"/>
                <a:gd name="T100" fmla="*/ 224 w 650"/>
                <a:gd name="T101" fmla="*/ 147 h 929"/>
                <a:gd name="T102" fmla="*/ 317 w 650"/>
                <a:gd name="T103" fmla="*/ 104 h 929"/>
                <a:gd name="T104" fmla="*/ 327 w 650"/>
                <a:gd name="T105" fmla="*/ 60 h 929"/>
                <a:gd name="T106" fmla="*/ 360 w 650"/>
                <a:gd name="T107" fmla="*/ 82 h 929"/>
                <a:gd name="T108" fmla="*/ 414 w 650"/>
                <a:gd name="T109" fmla="*/ 54 h 929"/>
                <a:gd name="T110" fmla="*/ 450 w 650"/>
                <a:gd name="T111" fmla="*/ 0 h 929"/>
                <a:gd name="T112" fmla="*/ 513 w 650"/>
                <a:gd name="T113" fmla="*/ 31 h 929"/>
                <a:gd name="T114" fmla="*/ 288 w 650"/>
                <a:gd name="T115" fmla="*/ 904 h 929"/>
                <a:gd name="T116" fmla="*/ 297 w 650"/>
                <a:gd name="T117" fmla="*/ 890 h 929"/>
                <a:gd name="T118" fmla="*/ 281 w 650"/>
                <a:gd name="T119" fmla="*/ 894 h 929"/>
                <a:gd name="T120" fmla="*/ 352 w 650"/>
                <a:gd name="T121" fmla="*/ 888 h 929"/>
                <a:gd name="T122" fmla="*/ 356 w 650"/>
                <a:gd name="T123" fmla="*/ 879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0" h="929">
                  <a:moveTo>
                    <a:pt x="513" y="31"/>
                  </a:moveTo>
                  <a:lnTo>
                    <a:pt x="509" y="35"/>
                  </a:lnTo>
                  <a:lnTo>
                    <a:pt x="501" y="31"/>
                  </a:lnTo>
                  <a:lnTo>
                    <a:pt x="498" y="31"/>
                  </a:lnTo>
                  <a:lnTo>
                    <a:pt x="498" y="35"/>
                  </a:lnTo>
                  <a:lnTo>
                    <a:pt x="502" y="41"/>
                  </a:lnTo>
                  <a:lnTo>
                    <a:pt x="491" y="57"/>
                  </a:lnTo>
                  <a:lnTo>
                    <a:pt x="500" y="95"/>
                  </a:lnTo>
                  <a:lnTo>
                    <a:pt x="479" y="125"/>
                  </a:lnTo>
                  <a:lnTo>
                    <a:pt x="481" y="129"/>
                  </a:lnTo>
                  <a:lnTo>
                    <a:pt x="525" y="149"/>
                  </a:lnTo>
                  <a:lnTo>
                    <a:pt x="533" y="137"/>
                  </a:lnTo>
                  <a:lnTo>
                    <a:pt x="521" y="120"/>
                  </a:lnTo>
                  <a:lnTo>
                    <a:pt x="543" y="104"/>
                  </a:lnTo>
                  <a:lnTo>
                    <a:pt x="568" y="100"/>
                  </a:lnTo>
                  <a:lnTo>
                    <a:pt x="575" y="116"/>
                  </a:lnTo>
                  <a:lnTo>
                    <a:pt x="584" y="149"/>
                  </a:lnTo>
                  <a:lnTo>
                    <a:pt x="648" y="191"/>
                  </a:lnTo>
                  <a:lnTo>
                    <a:pt x="650" y="212"/>
                  </a:lnTo>
                  <a:lnTo>
                    <a:pt x="633" y="216"/>
                  </a:lnTo>
                  <a:lnTo>
                    <a:pt x="642" y="269"/>
                  </a:lnTo>
                  <a:lnTo>
                    <a:pt x="600" y="274"/>
                  </a:lnTo>
                  <a:lnTo>
                    <a:pt x="600" y="290"/>
                  </a:lnTo>
                  <a:lnTo>
                    <a:pt x="593" y="303"/>
                  </a:lnTo>
                  <a:lnTo>
                    <a:pt x="600" y="321"/>
                  </a:lnTo>
                  <a:lnTo>
                    <a:pt x="575" y="368"/>
                  </a:lnTo>
                  <a:lnTo>
                    <a:pt x="564" y="417"/>
                  </a:lnTo>
                  <a:lnTo>
                    <a:pt x="580" y="423"/>
                  </a:lnTo>
                  <a:lnTo>
                    <a:pt x="595" y="407"/>
                  </a:lnTo>
                  <a:lnTo>
                    <a:pt x="612" y="414"/>
                  </a:lnTo>
                  <a:lnTo>
                    <a:pt x="605" y="473"/>
                  </a:lnTo>
                  <a:lnTo>
                    <a:pt x="596" y="495"/>
                  </a:lnTo>
                  <a:lnTo>
                    <a:pt x="577" y="512"/>
                  </a:lnTo>
                  <a:lnTo>
                    <a:pt x="533" y="512"/>
                  </a:lnTo>
                  <a:lnTo>
                    <a:pt x="523" y="537"/>
                  </a:lnTo>
                  <a:lnTo>
                    <a:pt x="523" y="560"/>
                  </a:lnTo>
                  <a:lnTo>
                    <a:pt x="495" y="591"/>
                  </a:lnTo>
                  <a:lnTo>
                    <a:pt x="464" y="589"/>
                  </a:lnTo>
                  <a:lnTo>
                    <a:pt x="463" y="641"/>
                  </a:lnTo>
                  <a:lnTo>
                    <a:pt x="435" y="649"/>
                  </a:lnTo>
                  <a:lnTo>
                    <a:pt x="423" y="632"/>
                  </a:lnTo>
                  <a:lnTo>
                    <a:pt x="388" y="625"/>
                  </a:lnTo>
                  <a:lnTo>
                    <a:pt x="337" y="638"/>
                  </a:lnTo>
                  <a:lnTo>
                    <a:pt x="325" y="657"/>
                  </a:lnTo>
                  <a:lnTo>
                    <a:pt x="335" y="674"/>
                  </a:lnTo>
                  <a:lnTo>
                    <a:pt x="331" y="688"/>
                  </a:lnTo>
                  <a:lnTo>
                    <a:pt x="339" y="740"/>
                  </a:lnTo>
                  <a:lnTo>
                    <a:pt x="335" y="749"/>
                  </a:lnTo>
                  <a:lnTo>
                    <a:pt x="356" y="773"/>
                  </a:lnTo>
                  <a:lnTo>
                    <a:pt x="363" y="792"/>
                  </a:lnTo>
                  <a:lnTo>
                    <a:pt x="345" y="842"/>
                  </a:lnTo>
                  <a:lnTo>
                    <a:pt x="352" y="859"/>
                  </a:lnTo>
                  <a:lnTo>
                    <a:pt x="346" y="882"/>
                  </a:lnTo>
                  <a:lnTo>
                    <a:pt x="305" y="904"/>
                  </a:lnTo>
                  <a:lnTo>
                    <a:pt x="291" y="927"/>
                  </a:lnTo>
                  <a:lnTo>
                    <a:pt x="275" y="929"/>
                  </a:lnTo>
                  <a:lnTo>
                    <a:pt x="277" y="894"/>
                  </a:lnTo>
                  <a:lnTo>
                    <a:pt x="247" y="877"/>
                  </a:lnTo>
                  <a:lnTo>
                    <a:pt x="233" y="842"/>
                  </a:lnTo>
                  <a:lnTo>
                    <a:pt x="218" y="846"/>
                  </a:lnTo>
                  <a:lnTo>
                    <a:pt x="220" y="870"/>
                  </a:lnTo>
                  <a:lnTo>
                    <a:pt x="212" y="882"/>
                  </a:lnTo>
                  <a:lnTo>
                    <a:pt x="168" y="854"/>
                  </a:lnTo>
                  <a:lnTo>
                    <a:pt x="167" y="850"/>
                  </a:lnTo>
                  <a:lnTo>
                    <a:pt x="152" y="812"/>
                  </a:lnTo>
                  <a:lnTo>
                    <a:pt x="176" y="792"/>
                  </a:lnTo>
                  <a:lnTo>
                    <a:pt x="177" y="791"/>
                  </a:lnTo>
                  <a:lnTo>
                    <a:pt x="181" y="779"/>
                  </a:lnTo>
                  <a:lnTo>
                    <a:pt x="164" y="762"/>
                  </a:lnTo>
                  <a:lnTo>
                    <a:pt x="151" y="706"/>
                  </a:lnTo>
                  <a:lnTo>
                    <a:pt x="137" y="683"/>
                  </a:lnTo>
                  <a:lnTo>
                    <a:pt x="131" y="675"/>
                  </a:lnTo>
                  <a:lnTo>
                    <a:pt x="125" y="669"/>
                  </a:lnTo>
                  <a:lnTo>
                    <a:pt x="110" y="665"/>
                  </a:lnTo>
                  <a:lnTo>
                    <a:pt x="106" y="665"/>
                  </a:lnTo>
                  <a:lnTo>
                    <a:pt x="33" y="688"/>
                  </a:lnTo>
                  <a:lnTo>
                    <a:pt x="0" y="650"/>
                  </a:lnTo>
                  <a:lnTo>
                    <a:pt x="24" y="628"/>
                  </a:lnTo>
                  <a:lnTo>
                    <a:pt x="39" y="625"/>
                  </a:lnTo>
                  <a:lnTo>
                    <a:pt x="33" y="603"/>
                  </a:lnTo>
                  <a:lnTo>
                    <a:pt x="38" y="595"/>
                  </a:lnTo>
                  <a:lnTo>
                    <a:pt x="95" y="565"/>
                  </a:lnTo>
                  <a:lnTo>
                    <a:pt x="77" y="525"/>
                  </a:lnTo>
                  <a:lnTo>
                    <a:pt x="56" y="510"/>
                  </a:lnTo>
                  <a:lnTo>
                    <a:pt x="64" y="462"/>
                  </a:lnTo>
                  <a:lnTo>
                    <a:pt x="76" y="450"/>
                  </a:lnTo>
                  <a:lnTo>
                    <a:pt x="96" y="454"/>
                  </a:lnTo>
                  <a:lnTo>
                    <a:pt x="106" y="432"/>
                  </a:lnTo>
                  <a:lnTo>
                    <a:pt x="100" y="395"/>
                  </a:lnTo>
                  <a:lnTo>
                    <a:pt x="109" y="377"/>
                  </a:lnTo>
                  <a:lnTo>
                    <a:pt x="106" y="350"/>
                  </a:lnTo>
                  <a:lnTo>
                    <a:pt x="138" y="319"/>
                  </a:lnTo>
                  <a:lnTo>
                    <a:pt x="162" y="324"/>
                  </a:lnTo>
                  <a:lnTo>
                    <a:pt x="195" y="281"/>
                  </a:lnTo>
                  <a:lnTo>
                    <a:pt x="208" y="260"/>
                  </a:lnTo>
                  <a:lnTo>
                    <a:pt x="206" y="235"/>
                  </a:lnTo>
                  <a:lnTo>
                    <a:pt x="216" y="225"/>
                  </a:lnTo>
                  <a:lnTo>
                    <a:pt x="249" y="224"/>
                  </a:lnTo>
                  <a:lnTo>
                    <a:pt x="268" y="190"/>
                  </a:lnTo>
                  <a:lnTo>
                    <a:pt x="260" y="158"/>
                  </a:lnTo>
                  <a:lnTo>
                    <a:pt x="227" y="161"/>
                  </a:lnTo>
                  <a:lnTo>
                    <a:pt x="224" y="147"/>
                  </a:lnTo>
                  <a:lnTo>
                    <a:pt x="255" y="115"/>
                  </a:lnTo>
                  <a:lnTo>
                    <a:pt x="317" y="104"/>
                  </a:lnTo>
                  <a:lnTo>
                    <a:pt x="310" y="70"/>
                  </a:lnTo>
                  <a:lnTo>
                    <a:pt x="327" y="60"/>
                  </a:lnTo>
                  <a:lnTo>
                    <a:pt x="348" y="60"/>
                  </a:lnTo>
                  <a:lnTo>
                    <a:pt x="360" y="82"/>
                  </a:lnTo>
                  <a:lnTo>
                    <a:pt x="375" y="87"/>
                  </a:lnTo>
                  <a:lnTo>
                    <a:pt x="414" y="54"/>
                  </a:lnTo>
                  <a:lnTo>
                    <a:pt x="430" y="16"/>
                  </a:lnTo>
                  <a:lnTo>
                    <a:pt x="450" y="0"/>
                  </a:lnTo>
                  <a:lnTo>
                    <a:pt x="496" y="10"/>
                  </a:lnTo>
                  <a:lnTo>
                    <a:pt x="513" y="31"/>
                  </a:lnTo>
                  <a:close/>
                  <a:moveTo>
                    <a:pt x="281" y="894"/>
                  </a:moveTo>
                  <a:lnTo>
                    <a:pt x="288" y="904"/>
                  </a:lnTo>
                  <a:lnTo>
                    <a:pt x="297" y="898"/>
                  </a:lnTo>
                  <a:lnTo>
                    <a:pt x="297" y="890"/>
                  </a:lnTo>
                  <a:lnTo>
                    <a:pt x="284" y="890"/>
                  </a:lnTo>
                  <a:lnTo>
                    <a:pt x="281" y="894"/>
                  </a:lnTo>
                  <a:close/>
                  <a:moveTo>
                    <a:pt x="358" y="886"/>
                  </a:moveTo>
                  <a:lnTo>
                    <a:pt x="352" y="888"/>
                  </a:lnTo>
                  <a:lnTo>
                    <a:pt x="348" y="881"/>
                  </a:lnTo>
                  <a:lnTo>
                    <a:pt x="356" y="879"/>
                  </a:lnTo>
                  <a:lnTo>
                    <a:pt x="358" y="88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54" name="Freeform 24">
              <a:extLst>
                <a:ext uri="{FF2B5EF4-FFF2-40B4-BE49-F238E27FC236}">
                  <a16:creationId xmlns:a16="http://schemas.microsoft.com/office/drawing/2014/main" id="{3337B32B-B5D9-FDC9-DBE9-6A940DDC0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4388" y="242888"/>
              <a:ext cx="1504950" cy="1039813"/>
            </a:xfrm>
            <a:custGeom>
              <a:avLst/>
              <a:gdLst>
                <a:gd name="T0" fmla="*/ 701 w 948"/>
                <a:gd name="T1" fmla="*/ 69 h 655"/>
                <a:gd name="T2" fmla="*/ 725 w 948"/>
                <a:gd name="T3" fmla="*/ 83 h 655"/>
                <a:gd name="T4" fmla="*/ 700 w 948"/>
                <a:gd name="T5" fmla="*/ 138 h 655"/>
                <a:gd name="T6" fmla="*/ 700 w 948"/>
                <a:gd name="T7" fmla="*/ 229 h 655"/>
                <a:gd name="T8" fmla="*/ 806 w 948"/>
                <a:gd name="T9" fmla="*/ 239 h 655"/>
                <a:gd name="T10" fmla="*/ 809 w 948"/>
                <a:gd name="T11" fmla="*/ 309 h 655"/>
                <a:gd name="T12" fmla="*/ 838 w 948"/>
                <a:gd name="T13" fmla="*/ 252 h 655"/>
                <a:gd name="T14" fmla="*/ 845 w 948"/>
                <a:gd name="T15" fmla="*/ 321 h 655"/>
                <a:gd name="T16" fmla="*/ 916 w 948"/>
                <a:gd name="T17" fmla="*/ 429 h 655"/>
                <a:gd name="T18" fmla="*/ 885 w 948"/>
                <a:gd name="T19" fmla="*/ 568 h 655"/>
                <a:gd name="T20" fmla="*/ 895 w 948"/>
                <a:gd name="T21" fmla="*/ 504 h 655"/>
                <a:gd name="T22" fmla="*/ 788 w 948"/>
                <a:gd name="T23" fmla="*/ 480 h 655"/>
                <a:gd name="T24" fmla="*/ 723 w 948"/>
                <a:gd name="T25" fmla="*/ 559 h 655"/>
                <a:gd name="T26" fmla="*/ 687 w 948"/>
                <a:gd name="T27" fmla="*/ 573 h 655"/>
                <a:gd name="T28" fmla="*/ 659 w 948"/>
                <a:gd name="T29" fmla="*/ 593 h 655"/>
                <a:gd name="T30" fmla="*/ 596 w 948"/>
                <a:gd name="T31" fmla="*/ 625 h 655"/>
                <a:gd name="T32" fmla="*/ 531 w 948"/>
                <a:gd name="T33" fmla="*/ 605 h 655"/>
                <a:gd name="T34" fmla="*/ 431 w 948"/>
                <a:gd name="T35" fmla="*/ 567 h 655"/>
                <a:gd name="T36" fmla="*/ 351 w 948"/>
                <a:gd name="T37" fmla="*/ 575 h 655"/>
                <a:gd name="T38" fmla="*/ 254 w 948"/>
                <a:gd name="T39" fmla="*/ 605 h 655"/>
                <a:gd name="T40" fmla="*/ 168 w 948"/>
                <a:gd name="T41" fmla="*/ 655 h 655"/>
                <a:gd name="T42" fmla="*/ 113 w 948"/>
                <a:gd name="T43" fmla="*/ 601 h 655"/>
                <a:gd name="T44" fmla="*/ 26 w 948"/>
                <a:gd name="T45" fmla="*/ 555 h 655"/>
                <a:gd name="T46" fmla="*/ 45 w 948"/>
                <a:gd name="T47" fmla="*/ 500 h 655"/>
                <a:gd name="T48" fmla="*/ 78 w 948"/>
                <a:gd name="T49" fmla="*/ 459 h 655"/>
                <a:gd name="T50" fmla="*/ 42 w 948"/>
                <a:gd name="T51" fmla="*/ 392 h 655"/>
                <a:gd name="T52" fmla="*/ 74 w 948"/>
                <a:gd name="T53" fmla="*/ 309 h 655"/>
                <a:gd name="T54" fmla="*/ 163 w 948"/>
                <a:gd name="T55" fmla="*/ 315 h 655"/>
                <a:gd name="T56" fmla="*/ 213 w 948"/>
                <a:gd name="T57" fmla="*/ 307 h 655"/>
                <a:gd name="T58" fmla="*/ 233 w 948"/>
                <a:gd name="T59" fmla="*/ 277 h 655"/>
                <a:gd name="T60" fmla="*/ 368 w 948"/>
                <a:gd name="T61" fmla="*/ 217 h 655"/>
                <a:gd name="T62" fmla="*/ 439 w 948"/>
                <a:gd name="T63" fmla="*/ 167 h 655"/>
                <a:gd name="T64" fmla="*/ 451 w 948"/>
                <a:gd name="T65" fmla="*/ 113 h 655"/>
                <a:gd name="T66" fmla="*/ 610 w 948"/>
                <a:gd name="T67" fmla="*/ 136 h 655"/>
                <a:gd name="T68" fmla="*/ 635 w 948"/>
                <a:gd name="T69" fmla="*/ 80 h 655"/>
                <a:gd name="T70" fmla="*/ 664 w 948"/>
                <a:gd name="T71" fmla="*/ 1 h 655"/>
                <a:gd name="T72" fmla="*/ 81 w 948"/>
                <a:gd name="T73" fmla="*/ 318 h 655"/>
                <a:gd name="T74" fmla="*/ 92 w 948"/>
                <a:gd name="T75" fmla="*/ 329 h 655"/>
                <a:gd name="T76" fmla="*/ 221 w 948"/>
                <a:gd name="T77" fmla="*/ 258 h 655"/>
                <a:gd name="T78" fmla="*/ 439 w 948"/>
                <a:gd name="T79" fmla="*/ 142 h 655"/>
                <a:gd name="T80" fmla="*/ 434 w 948"/>
                <a:gd name="T81" fmla="*/ 130 h 655"/>
                <a:gd name="T82" fmla="*/ 610 w 948"/>
                <a:gd name="T83" fmla="*/ 47 h 655"/>
                <a:gd name="T84" fmla="*/ 601 w 948"/>
                <a:gd name="T85" fmla="*/ 37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8" h="655">
                  <a:moveTo>
                    <a:pt x="667" y="44"/>
                  </a:moveTo>
                  <a:lnTo>
                    <a:pt x="693" y="75"/>
                  </a:lnTo>
                  <a:lnTo>
                    <a:pt x="701" y="69"/>
                  </a:lnTo>
                  <a:lnTo>
                    <a:pt x="699" y="40"/>
                  </a:lnTo>
                  <a:lnTo>
                    <a:pt x="730" y="42"/>
                  </a:lnTo>
                  <a:lnTo>
                    <a:pt x="725" y="83"/>
                  </a:lnTo>
                  <a:lnTo>
                    <a:pt x="750" y="119"/>
                  </a:lnTo>
                  <a:lnTo>
                    <a:pt x="752" y="136"/>
                  </a:lnTo>
                  <a:lnTo>
                    <a:pt x="700" y="138"/>
                  </a:lnTo>
                  <a:lnTo>
                    <a:pt x="662" y="179"/>
                  </a:lnTo>
                  <a:lnTo>
                    <a:pt x="660" y="193"/>
                  </a:lnTo>
                  <a:lnTo>
                    <a:pt x="700" y="229"/>
                  </a:lnTo>
                  <a:lnTo>
                    <a:pt x="746" y="204"/>
                  </a:lnTo>
                  <a:lnTo>
                    <a:pt x="780" y="201"/>
                  </a:lnTo>
                  <a:lnTo>
                    <a:pt x="806" y="239"/>
                  </a:lnTo>
                  <a:lnTo>
                    <a:pt x="804" y="255"/>
                  </a:lnTo>
                  <a:lnTo>
                    <a:pt x="783" y="264"/>
                  </a:lnTo>
                  <a:lnTo>
                    <a:pt x="809" y="309"/>
                  </a:lnTo>
                  <a:lnTo>
                    <a:pt x="812" y="277"/>
                  </a:lnTo>
                  <a:lnTo>
                    <a:pt x="835" y="277"/>
                  </a:lnTo>
                  <a:lnTo>
                    <a:pt x="838" y="252"/>
                  </a:lnTo>
                  <a:lnTo>
                    <a:pt x="888" y="292"/>
                  </a:lnTo>
                  <a:lnTo>
                    <a:pt x="885" y="317"/>
                  </a:lnTo>
                  <a:lnTo>
                    <a:pt x="845" y="321"/>
                  </a:lnTo>
                  <a:lnTo>
                    <a:pt x="827" y="342"/>
                  </a:lnTo>
                  <a:lnTo>
                    <a:pt x="902" y="386"/>
                  </a:lnTo>
                  <a:lnTo>
                    <a:pt x="916" y="429"/>
                  </a:lnTo>
                  <a:lnTo>
                    <a:pt x="948" y="538"/>
                  </a:lnTo>
                  <a:lnTo>
                    <a:pt x="912" y="567"/>
                  </a:lnTo>
                  <a:lnTo>
                    <a:pt x="885" y="568"/>
                  </a:lnTo>
                  <a:lnTo>
                    <a:pt x="883" y="557"/>
                  </a:lnTo>
                  <a:lnTo>
                    <a:pt x="898" y="521"/>
                  </a:lnTo>
                  <a:lnTo>
                    <a:pt x="895" y="504"/>
                  </a:lnTo>
                  <a:lnTo>
                    <a:pt x="829" y="504"/>
                  </a:lnTo>
                  <a:lnTo>
                    <a:pt x="793" y="464"/>
                  </a:lnTo>
                  <a:lnTo>
                    <a:pt x="788" y="480"/>
                  </a:lnTo>
                  <a:lnTo>
                    <a:pt x="770" y="485"/>
                  </a:lnTo>
                  <a:lnTo>
                    <a:pt x="735" y="522"/>
                  </a:lnTo>
                  <a:lnTo>
                    <a:pt x="723" y="559"/>
                  </a:lnTo>
                  <a:lnTo>
                    <a:pt x="700" y="582"/>
                  </a:lnTo>
                  <a:lnTo>
                    <a:pt x="693" y="582"/>
                  </a:lnTo>
                  <a:lnTo>
                    <a:pt x="687" y="573"/>
                  </a:lnTo>
                  <a:lnTo>
                    <a:pt x="674" y="572"/>
                  </a:lnTo>
                  <a:lnTo>
                    <a:pt x="660" y="584"/>
                  </a:lnTo>
                  <a:lnTo>
                    <a:pt x="659" y="593"/>
                  </a:lnTo>
                  <a:lnTo>
                    <a:pt x="635" y="590"/>
                  </a:lnTo>
                  <a:lnTo>
                    <a:pt x="610" y="610"/>
                  </a:lnTo>
                  <a:lnTo>
                    <a:pt x="596" y="625"/>
                  </a:lnTo>
                  <a:lnTo>
                    <a:pt x="585" y="614"/>
                  </a:lnTo>
                  <a:lnTo>
                    <a:pt x="541" y="614"/>
                  </a:lnTo>
                  <a:lnTo>
                    <a:pt x="531" y="605"/>
                  </a:lnTo>
                  <a:lnTo>
                    <a:pt x="513" y="592"/>
                  </a:lnTo>
                  <a:lnTo>
                    <a:pt x="460" y="590"/>
                  </a:lnTo>
                  <a:lnTo>
                    <a:pt x="431" y="567"/>
                  </a:lnTo>
                  <a:lnTo>
                    <a:pt x="430" y="565"/>
                  </a:lnTo>
                  <a:lnTo>
                    <a:pt x="366" y="550"/>
                  </a:lnTo>
                  <a:lnTo>
                    <a:pt x="351" y="575"/>
                  </a:lnTo>
                  <a:lnTo>
                    <a:pt x="317" y="597"/>
                  </a:lnTo>
                  <a:lnTo>
                    <a:pt x="291" y="610"/>
                  </a:lnTo>
                  <a:lnTo>
                    <a:pt x="254" y="605"/>
                  </a:lnTo>
                  <a:lnTo>
                    <a:pt x="243" y="615"/>
                  </a:lnTo>
                  <a:lnTo>
                    <a:pt x="231" y="651"/>
                  </a:lnTo>
                  <a:lnTo>
                    <a:pt x="168" y="655"/>
                  </a:lnTo>
                  <a:lnTo>
                    <a:pt x="145" y="640"/>
                  </a:lnTo>
                  <a:lnTo>
                    <a:pt x="146" y="630"/>
                  </a:lnTo>
                  <a:lnTo>
                    <a:pt x="113" y="601"/>
                  </a:lnTo>
                  <a:lnTo>
                    <a:pt x="91" y="565"/>
                  </a:lnTo>
                  <a:lnTo>
                    <a:pt x="56" y="577"/>
                  </a:lnTo>
                  <a:lnTo>
                    <a:pt x="26" y="555"/>
                  </a:lnTo>
                  <a:lnTo>
                    <a:pt x="0" y="556"/>
                  </a:lnTo>
                  <a:lnTo>
                    <a:pt x="10" y="521"/>
                  </a:lnTo>
                  <a:lnTo>
                    <a:pt x="45" y="500"/>
                  </a:lnTo>
                  <a:lnTo>
                    <a:pt x="58" y="472"/>
                  </a:lnTo>
                  <a:lnTo>
                    <a:pt x="74" y="468"/>
                  </a:lnTo>
                  <a:lnTo>
                    <a:pt x="78" y="459"/>
                  </a:lnTo>
                  <a:lnTo>
                    <a:pt x="87" y="438"/>
                  </a:lnTo>
                  <a:lnTo>
                    <a:pt x="78" y="418"/>
                  </a:lnTo>
                  <a:lnTo>
                    <a:pt x="42" y="392"/>
                  </a:lnTo>
                  <a:lnTo>
                    <a:pt x="41" y="371"/>
                  </a:lnTo>
                  <a:lnTo>
                    <a:pt x="39" y="348"/>
                  </a:lnTo>
                  <a:lnTo>
                    <a:pt x="74" y="309"/>
                  </a:lnTo>
                  <a:lnTo>
                    <a:pt x="108" y="288"/>
                  </a:lnTo>
                  <a:lnTo>
                    <a:pt x="138" y="285"/>
                  </a:lnTo>
                  <a:lnTo>
                    <a:pt x="163" y="315"/>
                  </a:lnTo>
                  <a:lnTo>
                    <a:pt x="179" y="310"/>
                  </a:lnTo>
                  <a:lnTo>
                    <a:pt x="205" y="325"/>
                  </a:lnTo>
                  <a:lnTo>
                    <a:pt x="213" y="307"/>
                  </a:lnTo>
                  <a:lnTo>
                    <a:pt x="195" y="301"/>
                  </a:lnTo>
                  <a:lnTo>
                    <a:pt x="192" y="290"/>
                  </a:lnTo>
                  <a:lnTo>
                    <a:pt x="233" y="277"/>
                  </a:lnTo>
                  <a:lnTo>
                    <a:pt x="262" y="226"/>
                  </a:lnTo>
                  <a:lnTo>
                    <a:pt x="339" y="214"/>
                  </a:lnTo>
                  <a:lnTo>
                    <a:pt x="368" y="217"/>
                  </a:lnTo>
                  <a:lnTo>
                    <a:pt x="388" y="183"/>
                  </a:lnTo>
                  <a:lnTo>
                    <a:pt x="408" y="169"/>
                  </a:lnTo>
                  <a:lnTo>
                    <a:pt x="439" y="167"/>
                  </a:lnTo>
                  <a:lnTo>
                    <a:pt x="452" y="151"/>
                  </a:lnTo>
                  <a:lnTo>
                    <a:pt x="458" y="134"/>
                  </a:lnTo>
                  <a:lnTo>
                    <a:pt x="451" y="113"/>
                  </a:lnTo>
                  <a:lnTo>
                    <a:pt x="467" y="88"/>
                  </a:lnTo>
                  <a:lnTo>
                    <a:pt x="572" y="101"/>
                  </a:lnTo>
                  <a:lnTo>
                    <a:pt x="610" y="136"/>
                  </a:lnTo>
                  <a:lnTo>
                    <a:pt x="624" y="113"/>
                  </a:lnTo>
                  <a:lnTo>
                    <a:pt x="616" y="71"/>
                  </a:lnTo>
                  <a:lnTo>
                    <a:pt x="635" y="80"/>
                  </a:lnTo>
                  <a:lnTo>
                    <a:pt x="633" y="55"/>
                  </a:lnTo>
                  <a:lnTo>
                    <a:pt x="650" y="0"/>
                  </a:lnTo>
                  <a:lnTo>
                    <a:pt x="664" y="1"/>
                  </a:lnTo>
                  <a:lnTo>
                    <a:pt x="667" y="44"/>
                  </a:lnTo>
                  <a:close/>
                  <a:moveTo>
                    <a:pt x="92" y="329"/>
                  </a:moveTo>
                  <a:lnTo>
                    <a:pt x="81" y="318"/>
                  </a:lnTo>
                  <a:lnTo>
                    <a:pt x="70" y="326"/>
                  </a:lnTo>
                  <a:lnTo>
                    <a:pt x="83" y="338"/>
                  </a:lnTo>
                  <a:lnTo>
                    <a:pt x="92" y="329"/>
                  </a:lnTo>
                  <a:close/>
                  <a:moveTo>
                    <a:pt x="239" y="247"/>
                  </a:moveTo>
                  <a:lnTo>
                    <a:pt x="231" y="268"/>
                  </a:lnTo>
                  <a:lnTo>
                    <a:pt x="221" y="258"/>
                  </a:lnTo>
                  <a:lnTo>
                    <a:pt x="231" y="246"/>
                  </a:lnTo>
                  <a:lnTo>
                    <a:pt x="239" y="247"/>
                  </a:lnTo>
                  <a:close/>
                  <a:moveTo>
                    <a:pt x="439" y="142"/>
                  </a:moveTo>
                  <a:lnTo>
                    <a:pt x="430" y="156"/>
                  </a:lnTo>
                  <a:lnTo>
                    <a:pt x="424" y="152"/>
                  </a:lnTo>
                  <a:lnTo>
                    <a:pt x="434" y="130"/>
                  </a:lnTo>
                  <a:lnTo>
                    <a:pt x="438" y="129"/>
                  </a:lnTo>
                  <a:lnTo>
                    <a:pt x="439" y="142"/>
                  </a:lnTo>
                  <a:close/>
                  <a:moveTo>
                    <a:pt x="610" y="47"/>
                  </a:moveTo>
                  <a:lnTo>
                    <a:pt x="604" y="60"/>
                  </a:lnTo>
                  <a:lnTo>
                    <a:pt x="593" y="56"/>
                  </a:lnTo>
                  <a:lnTo>
                    <a:pt x="601" y="37"/>
                  </a:lnTo>
                  <a:lnTo>
                    <a:pt x="610" y="4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01" name="Group 1400">
            <a:extLst>
              <a:ext uri="{FF2B5EF4-FFF2-40B4-BE49-F238E27FC236}">
                <a16:creationId xmlns:a16="http://schemas.microsoft.com/office/drawing/2014/main" id="{A4CE5560-A4EF-39F7-13A6-E54CF05FA04C}"/>
              </a:ext>
            </a:extLst>
          </p:cNvPr>
          <p:cNvGrpSpPr/>
          <p:nvPr/>
        </p:nvGrpSpPr>
        <p:grpSpPr>
          <a:xfrm>
            <a:off x="1456146" y="1469429"/>
            <a:ext cx="2172118" cy="2877054"/>
            <a:chOff x="1456146" y="1469429"/>
            <a:chExt cx="2172118" cy="2877054"/>
          </a:xfrm>
        </p:grpSpPr>
        <p:sp>
          <p:nvSpPr>
            <p:cNvPr id="1359" name="TextBox 1358">
              <a:extLst>
                <a:ext uri="{FF2B5EF4-FFF2-40B4-BE49-F238E27FC236}">
                  <a16:creationId xmlns:a16="http://schemas.microsoft.com/office/drawing/2014/main" id="{DB95B516-2CBD-887A-716D-6D7AF340D98A}"/>
                </a:ext>
              </a:extLst>
            </p:cNvPr>
            <p:cNvSpPr txBox="1"/>
            <p:nvPr/>
          </p:nvSpPr>
          <p:spPr>
            <a:xfrm>
              <a:off x="3048682" y="4011625"/>
              <a:ext cx="161904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Bayern</a:t>
              </a:r>
            </a:p>
          </p:txBody>
        </p:sp>
        <p:sp>
          <p:nvSpPr>
            <p:cNvPr id="1366" name="TextBox 1365">
              <a:extLst>
                <a:ext uri="{FF2B5EF4-FFF2-40B4-BE49-F238E27FC236}">
                  <a16:creationId xmlns:a16="http://schemas.microsoft.com/office/drawing/2014/main" id="{4884518B-49DE-B508-357B-847D80EF6AB7}"/>
                </a:ext>
              </a:extLst>
            </p:cNvPr>
            <p:cNvSpPr txBox="1"/>
            <p:nvPr/>
          </p:nvSpPr>
          <p:spPr>
            <a:xfrm>
              <a:off x="2061404" y="2153868"/>
              <a:ext cx="343043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Niedersachsen</a:t>
              </a:r>
            </a:p>
          </p:txBody>
        </p:sp>
        <p:sp>
          <p:nvSpPr>
            <p:cNvPr id="1367" name="TextBox 1366">
              <a:extLst>
                <a:ext uri="{FF2B5EF4-FFF2-40B4-BE49-F238E27FC236}">
                  <a16:creationId xmlns:a16="http://schemas.microsoft.com/office/drawing/2014/main" id="{67B32088-59FE-6163-CA88-65B14553CF50}"/>
                </a:ext>
              </a:extLst>
            </p:cNvPr>
            <p:cNvSpPr txBox="1"/>
            <p:nvPr/>
          </p:nvSpPr>
          <p:spPr>
            <a:xfrm>
              <a:off x="2147532" y="3207189"/>
              <a:ext cx="168316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Hessen</a:t>
              </a:r>
            </a:p>
          </p:txBody>
        </p:sp>
        <p:sp>
          <p:nvSpPr>
            <p:cNvPr id="1368" name="TextBox 1367">
              <a:extLst>
                <a:ext uri="{FF2B5EF4-FFF2-40B4-BE49-F238E27FC236}">
                  <a16:creationId xmlns:a16="http://schemas.microsoft.com/office/drawing/2014/main" id="{CEB3354B-7A06-102C-D5EA-8D52D99D4F2D}"/>
                </a:ext>
              </a:extLst>
            </p:cNvPr>
            <p:cNvSpPr txBox="1"/>
            <p:nvPr/>
          </p:nvSpPr>
          <p:spPr>
            <a:xfrm>
              <a:off x="3230356" y="2030906"/>
              <a:ext cx="304571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Brandenburg</a:t>
              </a:r>
            </a:p>
          </p:txBody>
        </p:sp>
        <p:sp>
          <p:nvSpPr>
            <p:cNvPr id="1375" name="TextBox 1374">
              <a:extLst>
                <a:ext uri="{FF2B5EF4-FFF2-40B4-BE49-F238E27FC236}">
                  <a16:creationId xmlns:a16="http://schemas.microsoft.com/office/drawing/2014/main" id="{A0EDA65C-2A60-3DA1-F953-A511AEE39E37}"/>
                </a:ext>
              </a:extLst>
            </p:cNvPr>
            <p:cNvSpPr txBox="1"/>
            <p:nvPr/>
          </p:nvSpPr>
          <p:spPr>
            <a:xfrm>
              <a:off x="3439110" y="2965710"/>
              <a:ext cx="189154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Sachsen</a:t>
              </a:r>
            </a:p>
          </p:txBody>
        </p:sp>
        <p:sp>
          <p:nvSpPr>
            <p:cNvPr id="1385" name="TextBox 1384">
              <a:extLst>
                <a:ext uri="{FF2B5EF4-FFF2-40B4-BE49-F238E27FC236}">
                  <a16:creationId xmlns:a16="http://schemas.microsoft.com/office/drawing/2014/main" id="{19AC42E8-B02C-142A-4938-BFFAC7EDC3FD}"/>
                </a:ext>
              </a:extLst>
            </p:cNvPr>
            <p:cNvSpPr txBox="1"/>
            <p:nvPr/>
          </p:nvSpPr>
          <p:spPr>
            <a:xfrm>
              <a:off x="1805052" y="4277874"/>
              <a:ext cx="485710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Baden-Württemberg</a:t>
              </a:r>
            </a:p>
          </p:txBody>
        </p:sp>
        <p:sp>
          <p:nvSpPr>
            <p:cNvPr id="1386" name="TextBox 1385">
              <a:extLst>
                <a:ext uri="{FF2B5EF4-FFF2-40B4-BE49-F238E27FC236}">
                  <a16:creationId xmlns:a16="http://schemas.microsoft.com/office/drawing/2014/main" id="{1978E5E4-2DF3-B338-A51B-BDC370F29C97}"/>
                </a:ext>
              </a:extLst>
            </p:cNvPr>
            <p:cNvSpPr txBox="1"/>
            <p:nvPr/>
          </p:nvSpPr>
          <p:spPr>
            <a:xfrm>
              <a:off x="1456146" y="2693350"/>
              <a:ext cx="495328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Nordrhein-Westfalen</a:t>
              </a:r>
            </a:p>
          </p:txBody>
        </p:sp>
        <p:sp>
          <p:nvSpPr>
            <p:cNvPr id="1387" name="TextBox 1386">
              <a:extLst>
                <a:ext uri="{FF2B5EF4-FFF2-40B4-BE49-F238E27FC236}">
                  <a16:creationId xmlns:a16="http://schemas.microsoft.com/office/drawing/2014/main" id="{624ADEB9-DEF2-6126-2149-0418572ED1FF}"/>
                </a:ext>
              </a:extLst>
            </p:cNvPr>
            <p:cNvSpPr txBox="1"/>
            <p:nvPr/>
          </p:nvSpPr>
          <p:spPr>
            <a:xfrm>
              <a:off x="2689020" y="3057351"/>
              <a:ext cx="237244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Thüringen</a:t>
              </a:r>
            </a:p>
          </p:txBody>
        </p:sp>
        <p:sp>
          <p:nvSpPr>
            <p:cNvPr id="1388" name="TextBox 1387">
              <a:extLst>
                <a:ext uri="{FF2B5EF4-FFF2-40B4-BE49-F238E27FC236}">
                  <a16:creationId xmlns:a16="http://schemas.microsoft.com/office/drawing/2014/main" id="{941B455D-3412-E291-29BB-AC2D0B98568B}"/>
                </a:ext>
              </a:extLst>
            </p:cNvPr>
            <p:cNvSpPr txBox="1"/>
            <p:nvPr/>
          </p:nvSpPr>
          <p:spPr>
            <a:xfrm>
              <a:off x="2797925" y="2586889"/>
              <a:ext cx="360676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Sachsen-Anhalt</a:t>
              </a:r>
            </a:p>
          </p:txBody>
        </p:sp>
        <p:sp>
          <p:nvSpPr>
            <p:cNvPr id="1389" name="TextBox 1388">
              <a:extLst>
                <a:ext uri="{FF2B5EF4-FFF2-40B4-BE49-F238E27FC236}">
                  <a16:creationId xmlns:a16="http://schemas.microsoft.com/office/drawing/2014/main" id="{1F3C78A3-CA82-FA3A-8C91-13437B090A40}"/>
                </a:ext>
              </a:extLst>
            </p:cNvPr>
            <p:cNvSpPr txBox="1"/>
            <p:nvPr/>
          </p:nvSpPr>
          <p:spPr>
            <a:xfrm>
              <a:off x="1506800" y="3530147"/>
              <a:ext cx="360676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Rheinland-Pfalz</a:t>
              </a:r>
            </a:p>
          </p:txBody>
        </p:sp>
        <p:sp>
          <p:nvSpPr>
            <p:cNvPr id="1390" name="TextBox 1389">
              <a:extLst>
                <a:ext uri="{FF2B5EF4-FFF2-40B4-BE49-F238E27FC236}">
                  <a16:creationId xmlns:a16="http://schemas.microsoft.com/office/drawing/2014/main" id="{2F74C28D-FCB7-AE33-BF78-931546E0CE0E}"/>
                </a:ext>
              </a:extLst>
            </p:cNvPr>
            <p:cNvSpPr txBox="1"/>
            <p:nvPr/>
          </p:nvSpPr>
          <p:spPr>
            <a:xfrm>
              <a:off x="2933670" y="1660537"/>
              <a:ext cx="639599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Mecklenburg-Vorpommern</a:t>
              </a:r>
            </a:p>
          </p:txBody>
        </p:sp>
        <p:sp>
          <p:nvSpPr>
            <p:cNvPr id="1394" name="TextBox 1393">
              <a:extLst>
                <a:ext uri="{FF2B5EF4-FFF2-40B4-BE49-F238E27FC236}">
                  <a16:creationId xmlns:a16="http://schemas.microsoft.com/office/drawing/2014/main" id="{3987E58A-91A5-C797-38B6-082FF3D2B274}"/>
                </a:ext>
              </a:extLst>
            </p:cNvPr>
            <p:cNvSpPr txBox="1"/>
            <p:nvPr/>
          </p:nvSpPr>
          <p:spPr>
            <a:xfrm>
              <a:off x="2304249" y="1469429"/>
              <a:ext cx="436017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Schleswig-Holstein</a:t>
              </a:r>
            </a:p>
          </p:txBody>
        </p:sp>
        <p:sp>
          <p:nvSpPr>
            <p:cNvPr id="1395" name="TextBox 1394">
              <a:extLst>
                <a:ext uri="{FF2B5EF4-FFF2-40B4-BE49-F238E27FC236}">
                  <a16:creationId xmlns:a16="http://schemas.microsoft.com/office/drawing/2014/main" id="{15AA74BC-74F5-07D5-F163-6241EA055094}"/>
                </a:ext>
              </a:extLst>
            </p:cNvPr>
            <p:cNvSpPr txBox="1"/>
            <p:nvPr/>
          </p:nvSpPr>
          <p:spPr>
            <a:xfrm>
              <a:off x="1486772" y="3779033"/>
              <a:ext cx="200376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Saarland</a:t>
              </a:r>
            </a:p>
          </p:txBody>
        </p:sp>
        <p:sp>
          <p:nvSpPr>
            <p:cNvPr id="1396" name="TextBox 1395">
              <a:extLst>
                <a:ext uri="{FF2B5EF4-FFF2-40B4-BE49-F238E27FC236}">
                  <a16:creationId xmlns:a16="http://schemas.microsoft.com/office/drawing/2014/main" id="{830870E5-B86C-2CE9-6FB4-ECD6E8000A54}"/>
                </a:ext>
              </a:extLst>
            </p:cNvPr>
            <p:cNvSpPr txBox="1"/>
            <p:nvPr/>
          </p:nvSpPr>
          <p:spPr>
            <a:xfrm>
              <a:off x="3418103" y="2260535"/>
              <a:ext cx="134652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Berlin</a:t>
              </a:r>
            </a:p>
          </p:txBody>
        </p:sp>
        <p:sp>
          <p:nvSpPr>
            <p:cNvPr id="1397" name="TextBox 1396">
              <a:extLst>
                <a:ext uri="{FF2B5EF4-FFF2-40B4-BE49-F238E27FC236}">
                  <a16:creationId xmlns:a16="http://schemas.microsoft.com/office/drawing/2014/main" id="{70AA8152-58EF-FE71-8D9D-2F1E33B03A13}"/>
                </a:ext>
              </a:extLst>
            </p:cNvPr>
            <p:cNvSpPr txBox="1"/>
            <p:nvPr/>
          </p:nvSpPr>
          <p:spPr>
            <a:xfrm>
              <a:off x="2413117" y="1777573"/>
              <a:ext cx="216406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Hamburg</a:t>
              </a:r>
            </a:p>
          </p:txBody>
        </p:sp>
        <p:sp>
          <p:nvSpPr>
            <p:cNvPr id="1398" name="TextBox 1397">
              <a:extLst>
                <a:ext uri="{FF2B5EF4-FFF2-40B4-BE49-F238E27FC236}">
                  <a16:creationId xmlns:a16="http://schemas.microsoft.com/office/drawing/2014/main" id="{62B9BFC0-E492-7971-DF81-392F4B5A431D}"/>
                </a:ext>
              </a:extLst>
            </p:cNvPr>
            <p:cNvSpPr txBox="1"/>
            <p:nvPr/>
          </p:nvSpPr>
          <p:spPr>
            <a:xfrm>
              <a:off x="2097969" y="1984979"/>
              <a:ext cx="184346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Bremen</a:t>
              </a:r>
            </a:p>
          </p:txBody>
        </p:sp>
        <p:sp>
          <p:nvSpPr>
            <p:cNvPr id="1399" name="TextBox 1398">
              <a:extLst>
                <a:ext uri="{FF2B5EF4-FFF2-40B4-BE49-F238E27FC236}">
                  <a16:creationId xmlns:a16="http://schemas.microsoft.com/office/drawing/2014/main" id="{E0BD40B3-A13D-4564-4B04-EC9D4E3E6146}"/>
                </a:ext>
              </a:extLst>
            </p:cNvPr>
            <p:cNvSpPr txBox="1"/>
            <p:nvPr/>
          </p:nvSpPr>
          <p:spPr>
            <a:xfrm>
              <a:off x="2042298" y="1770168"/>
              <a:ext cx="184346" cy="68609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l"/>
              <a:r>
                <a:rPr lang="zh-CN" altLang="en-US" sz="6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Bremen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992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42611E-D3F8-AE33-9C1F-8C4F972FD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31466-65EB-75DE-6AB1-6AA7CFBAF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zh-CN" dirty="0"/>
              <a:t>Germany NUTS Maps</a:t>
            </a:r>
            <a:r>
              <a:rPr lang="en-US" altLang="zh-CN" dirty="0"/>
              <a:t>-Level 2</a:t>
            </a:r>
          </a:p>
        </p:txBody>
      </p:sp>
      <p:grpSp>
        <p:nvGrpSpPr>
          <p:cNvPr id="1369" name="Group 1368">
            <a:extLst>
              <a:ext uri="{FF2B5EF4-FFF2-40B4-BE49-F238E27FC236}">
                <a16:creationId xmlns:a16="http://schemas.microsoft.com/office/drawing/2014/main" id="{4871200E-864E-D3AE-E78E-2C2F531CD1E1}"/>
              </a:ext>
            </a:extLst>
          </p:cNvPr>
          <p:cNvGrpSpPr/>
          <p:nvPr/>
        </p:nvGrpSpPr>
        <p:grpSpPr>
          <a:xfrm>
            <a:off x="1262701" y="1059582"/>
            <a:ext cx="2764800" cy="3754800"/>
            <a:chOff x="2678113" y="1588"/>
            <a:chExt cx="3792537" cy="5140325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402" name="Freeform 28">
              <a:extLst>
                <a:ext uri="{FF2B5EF4-FFF2-40B4-BE49-F238E27FC236}">
                  <a16:creationId xmlns:a16="http://schemas.microsoft.com/office/drawing/2014/main" id="{E1671771-3FB1-705D-4844-1F0B4BBB5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3479800"/>
              <a:ext cx="757238" cy="844550"/>
            </a:xfrm>
            <a:custGeom>
              <a:avLst/>
              <a:gdLst>
                <a:gd name="T0" fmla="*/ 247 w 477"/>
                <a:gd name="T1" fmla="*/ 38 h 532"/>
                <a:gd name="T2" fmla="*/ 305 w 477"/>
                <a:gd name="T3" fmla="*/ 73 h 532"/>
                <a:gd name="T4" fmla="*/ 319 w 477"/>
                <a:gd name="T5" fmla="*/ 94 h 532"/>
                <a:gd name="T6" fmla="*/ 348 w 477"/>
                <a:gd name="T7" fmla="*/ 125 h 532"/>
                <a:gd name="T8" fmla="*/ 376 w 477"/>
                <a:gd name="T9" fmla="*/ 133 h 532"/>
                <a:gd name="T10" fmla="*/ 385 w 477"/>
                <a:gd name="T11" fmla="*/ 163 h 532"/>
                <a:gd name="T12" fmla="*/ 385 w 477"/>
                <a:gd name="T13" fmla="*/ 208 h 532"/>
                <a:gd name="T14" fmla="*/ 410 w 477"/>
                <a:gd name="T15" fmla="*/ 271 h 532"/>
                <a:gd name="T16" fmla="*/ 414 w 477"/>
                <a:gd name="T17" fmla="*/ 305 h 532"/>
                <a:gd name="T18" fmla="*/ 466 w 477"/>
                <a:gd name="T19" fmla="*/ 363 h 532"/>
                <a:gd name="T20" fmla="*/ 477 w 477"/>
                <a:gd name="T21" fmla="*/ 454 h 532"/>
                <a:gd name="T22" fmla="*/ 419 w 477"/>
                <a:gd name="T23" fmla="*/ 457 h 532"/>
                <a:gd name="T24" fmla="*/ 421 w 477"/>
                <a:gd name="T25" fmla="*/ 530 h 532"/>
                <a:gd name="T26" fmla="*/ 329 w 477"/>
                <a:gd name="T27" fmla="*/ 482 h 532"/>
                <a:gd name="T28" fmla="*/ 230 w 477"/>
                <a:gd name="T29" fmla="*/ 521 h 532"/>
                <a:gd name="T30" fmla="*/ 174 w 477"/>
                <a:gd name="T31" fmla="*/ 521 h 532"/>
                <a:gd name="T32" fmla="*/ 105 w 477"/>
                <a:gd name="T33" fmla="*/ 494 h 532"/>
                <a:gd name="T34" fmla="*/ 21 w 477"/>
                <a:gd name="T35" fmla="*/ 532 h 532"/>
                <a:gd name="T36" fmla="*/ 0 w 477"/>
                <a:gd name="T37" fmla="*/ 496 h 532"/>
                <a:gd name="T38" fmla="*/ 16 w 477"/>
                <a:gd name="T39" fmla="*/ 418 h 532"/>
                <a:gd name="T40" fmla="*/ 39 w 477"/>
                <a:gd name="T41" fmla="*/ 393 h 532"/>
                <a:gd name="T42" fmla="*/ 47 w 477"/>
                <a:gd name="T43" fmla="*/ 355 h 532"/>
                <a:gd name="T44" fmla="*/ 37 w 477"/>
                <a:gd name="T45" fmla="*/ 312 h 532"/>
                <a:gd name="T46" fmla="*/ 40 w 477"/>
                <a:gd name="T47" fmla="*/ 283 h 532"/>
                <a:gd name="T48" fmla="*/ 21 w 477"/>
                <a:gd name="T49" fmla="*/ 246 h 532"/>
                <a:gd name="T50" fmla="*/ 85 w 477"/>
                <a:gd name="T51" fmla="*/ 206 h 532"/>
                <a:gd name="T52" fmla="*/ 122 w 477"/>
                <a:gd name="T53" fmla="*/ 193 h 532"/>
                <a:gd name="T54" fmla="*/ 164 w 477"/>
                <a:gd name="T55" fmla="*/ 172 h 532"/>
                <a:gd name="T56" fmla="*/ 201 w 477"/>
                <a:gd name="T57" fmla="*/ 167 h 532"/>
                <a:gd name="T58" fmla="*/ 238 w 477"/>
                <a:gd name="T59" fmla="*/ 151 h 532"/>
                <a:gd name="T60" fmla="*/ 217 w 477"/>
                <a:gd name="T61" fmla="*/ 110 h 532"/>
                <a:gd name="T62" fmla="*/ 219 w 477"/>
                <a:gd name="T63" fmla="*/ 67 h 532"/>
                <a:gd name="T64" fmla="*/ 185 w 477"/>
                <a:gd name="T65" fmla="*/ 33 h 532"/>
                <a:gd name="T66" fmla="*/ 162 w 477"/>
                <a:gd name="T67" fmla="*/ 13 h 532"/>
                <a:gd name="T68" fmla="*/ 249 w 477"/>
                <a:gd name="T69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7" h="532">
                  <a:moveTo>
                    <a:pt x="249" y="0"/>
                  </a:moveTo>
                  <a:lnTo>
                    <a:pt x="247" y="38"/>
                  </a:lnTo>
                  <a:lnTo>
                    <a:pt x="296" y="35"/>
                  </a:lnTo>
                  <a:lnTo>
                    <a:pt x="305" y="73"/>
                  </a:lnTo>
                  <a:lnTo>
                    <a:pt x="301" y="96"/>
                  </a:lnTo>
                  <a:lnTo>
                    <a:pt x="319" y="94"/>
                  </a:lnTo>
                  <a:lnTo>
                    <a:pt x="326" y="125"/>
                  </a:lnTo>
                  <a:lnTo>
                    <a:pt x="348" y="125"/>
                  </a:lnTo>
                  <a:lnTo>
                    <a:pt x="365" y="104"/>
                  </a:lnTo>
                  <a:lnTo>
                    <a:pt x="376" y="133"/>
                  </a:lnTo>
                  <a:lnTo>
                    <a:pt x="373" y="142"/>
                  </a:lnTo>
                  <a:lnTo>
                    <a:pt x="385" y="163"/>
                  </a:lnTo>
                  <a:lnTo>
                    <a:pt x="375" y="170"/>
                  </a:lnTo>
                  <a:lnTo>
                    <a:pt x="385" y="208"/>
                  </a:lnTo>
                  <a:lnTo>
                    <a:pt x="381" y="239"/>
                  </a:lnTo>
                  <a:lnTo>
                    <a:pt x="410" y="271"/>
                  </a:lnTo>
                  <a:lnTo>
                    <a:pt x="406" y="287"/>
                  </a:lnTo>
                  <a:lnTo>
                    <a:pt x="414" y="305"/>
                  </a:lnTo>
                  <a:lnTo>
                    <a:pt x="456" y="338"/>
                  </a:lnTo>
                  <a:lnTo>
                    <a:pt x="466" y="363"/>
                  </a:lnTo>
                  <a:lnTo>
                    <a:pt x="460" y="436"/>
                  </a:lnTo>
                  <a:lnTo>
                    <a:pt x="477" y="454"/>
                  </a:lnTo>
                  <a:lnTo>
                    <a:pt x="443" y="469"/>
                  </a:lnTo>
                  <a:lnTo>
                    <a:pt x="419" y="457"/>
                  </a:lnTo>
                  <a:lnTo>
                    <a:pt x="429" y="516"/>
                  </a:lnTo>
                  <a:lnTo>
                    <a:pt x="421" y="530"/>
                  </a:lnTo>
                  <a:lnTo>
                    <a:pt x="408" y="532"/>
                  </a:lnTo>
                  <a:lnTo>
                    <a:pt x="329" y="482"/>
                  </a:lnTo>
                  <a:lnTo>
                    <a:pt x="256" y="525"/>
                  </a:lnTo>
                  <a:lnTo>
                    <a:pt x="230" y="521"/>
                  </a:lnTo>
                  <a:lnTo>
                    <a:pt x="228" y="520"/>
                  </a:lnTo>
                  <a:lnTo>
                    <a:pt x="174" y="521"/>
                  </a:lnTo>
                  <a:lnTo>
                    <a:pt x="111" y="492"/>
                  </a:lnTo>
                  <a:lnTo>
                    <a:pt x="105" y="494"/>
                  </a:lnTo>
                  <a:lnTo>
                    <a:pt x="49" y="503"/>
                  </a:lnTo>
                  <a:lnTo>
                    <a:pt x="21" y="532"/>
                  </a:lnTo>
                  <a:lnTo>
                    <a:pt x="4" y="525"/>
                  </a:lnTo>
                  <a:lnTo>
                    <a:pt x="0" y="496"/>
                  </a:lnTo>
                  <a:lnTo>
                    <a:pt x="32" y="445"/>
                  </a:lnTo>
                  <a:lnTo>
                    <a:pt x="16" y="418"/>
                  </a:lnTo>
                  <a:lnTo>
                    <a:pt x="37" y="409"/>
                  </a:lnTo>
                  <a:lnTo>
                    <a:pt x="39" y="393"/>
                  </a:lnTo>
                  <a:lnTo>
                    <a:pt x="49" y="382"/>
                  </a:lnTo>
                  <a:lnTo>
                    <a:pt x="47" y="355"/>
                  </a:lnTo>
                  <a:lnTo>
                    <a:pt x="52" y="343"/>
                  </a:lnTo>
                  <a:lnTo>
                    <a:pt x="37" y="312"/>
                  </a:lnTo>
                  <a:lnTo>
                    <a:pt x="37" y="303"/>
                  </a:lnTo>
                  <a:lnTo>
                    <a:pt x="40" y="283"/>
                  </a:lnTo>
                  <a:lnTo>
                    <a:pt x="24" y="267"/>
                  </a:lnTo>
                  <a:lnTo>
                    <a:pt x="21" y="246"/>
                  </a:lnTo>
                  <a:lnTo>
                    <a:pt x="39" y="251"/>
                  </a:lnTo>
                  <a:lnTo>
                    <a:pt x="85" y="206"/>
                  </a:lnTo>
                  <a:lnTo>
                    <a:pt x="106" y="213"/>
                  </a:lnTo>
                  <a:lnTo>
                    <a:pt x="122" y="193"/>
                  </a:lnTo>
                  <a:lnTo>
                    <a:pt x="139" y="201"/>
                  </a:lnTo>
                  <a:lnTo>
                    <a:pt x="164" y="172"/>
                  </a:lnTo>
                  <a:lnTo>
                    <a:pt x="193" y="177"/>
                  </a:lnTo>
                  <a:lnTo>
                    <a:pt x="201" y="167"/>
                  </a:lnTo>
                  <a:lnTo>
                    <a:pt x="227" y="171"/>
                  </a:lnTo>
                  <a:lnTo>
                    <a:pt x="238" y="151"/>
                  </a:lnTo>
                  <a:lnTo>
                    <a:pt x="210" y="131"/>
                  </a:lnTo>
                  <a:lnTo>
                    <a:pt x="217" y="110"/>
                  </a:lnTo>
                  <a:lnTo>
                    <a:pt x="211" y="87"/>
                  </a:lnTo>
                  <a:lnTo>
                    <a:pt x="219" y="67"/>
                  </a:lnTo>
                  <a:lnTo>
                    <a:pt x="185" y="54"/>
                  </a:lnTo>
                  <a:lnTo>
                    <a:pt x="185" y="33"/>
                  </a:lnTo>
                  <a:lnTo>
                    <a:pt x="168" y="30"/>
                  </a:lnTo>
                  <a:lnTo>
                    <a:pt x="162" y="13"/>
                  </a:lnTo>
                  <a:lnTo>
                    <a:pt x="202" y="5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3" name="Freeform 29">
              <a:extLst>
                <a:ext uri="{FF2B5EF4-FFF2-40B4-BE49-F238E27FC236}">
                  <a16:creationId xmlns:a16="http://schemas.microsoft.com/office/drawing/2014/main" id="{7C343A9B-EBC6-5180-3085-88443ECE82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2025" y="3565525"/>
              <a:ext cx="722313" cy="885825"/>
            </a:xfrm>
            <a:custGeom>
              <a:avLst/>
              <a:gdLst>
                <a:gd name="T0" fmla="*/ 434 w 455"/>
                <a:gd name="T1" fmla="*/ 56 h 558"/>
                <a:gd name="T2" fmla="*/ 455 w 455"/>
                <a:gd name="T3" fmla="*/ 97 h 558"/>
                <a:gd name="T4" fmla="*/ 418 w 455"/>
                <a:gd name="T5" fmla="*/ 113 h 558"/>
                <a:gd name="T6" fmla="*/ 381 w 455"/>
                <a:gd name="T7" fmla="*/ 118 h 558"/>
                <a:gd name="T8" fmla="*/ 339 w 455"/>
                <a:gd name="T9" fmla="*/ 139 h 558"/>
                <a:gd name="T10" fmla="*/ 302 w 455"/>
                <a:gd name="T11" fmla="*/ 152 h 558"/>
                <a:gd name="T12" fmla="*/ 238 w 455"/>
                <a:gd name="T13" fmla="*/ 192 h 558"/>
                <a:gd name="T14" fmla="*/ 257 w 455"/>
                <a:gd name="T15" fmla="*/ 229 h 558"/>
                <a:gd name="T16" fmla="*/ 254 w 455"/>
                <a:gd name="T17" fmla="*/ 258 h 558"/>
                <a:gd name="T18" fmla="*/ 264 w 455"/>
                <a:gd name="T19" fmla="*/ 301 h 558"/>
                <a:gd name="T20" fmla="*/ 256 w 455"/>
                <a:gd name="T21" fmla="*/ 339 h 558"/>
                <a:gd name="T22" fmla="*/ 233 w 455"/>
                <a:gd name="T23" fmla="*/ 364 h 558"/>
                <a:gd name="T24" fmla="*/ 217 w 455"/>
                <a:gd name="T25" fmla="*/ 442 h 558"/>
                <a:gd name="T26" fmla="*/ 217 w 455"/>
                <a:gd name="T27" fmla="*/ 478 h 558"/>
                <a:gd name="T28" fmla="*/ 221 w 455"/>
                <a:gd name="T29" fmla="*/ 515 h 558"/>
                <a:gd name="T30" fmla="*/ 154 w 455"/>
                <a:gd name="T31" fmla="*/ 520 h 558"/>
                <a:gd name="T32" fmla="*/ 111 w 455"/>
                <a:gd name="T33" fmla="*/ 545 h 558"/>
                <a:gd name="T34" fmla="*/ 91 w 455"/>
                <a:gd name="T35" fmla="*/ 541 h 558"/>
                <a:gd name="T36" fmla="*/ 82 w 455"/>
                <a:gd name="T37" fmla="*/ 488 h 558"/>
                <a:gd name="T38" fmla="*/ 71 w 455"/>
                <a:gd name="T39" fmla="*/ 434 h 558"/>
                <a:gd name="T40" fmla="*/ 37 w 455"/>
                <a:gd name="T41" fmla="*/ 347 h 558"/>
                <a:gd name="T42" fmla="*/ 76 w 455"/>
                <a:gd name="T43" fmla="*/ 284 h 558"/>
                <a:gd name="T44" fmla="*/ 90 w 455"/>
                <a:gd name="T45" fmla="*/ 274 h 558"/>
                <a:gd name="T46" fmla="*/ 129 w 455"/>
                <a:gd name="T47" fmla="*/ 166 h 558"/>
                <a:gd name="T48" fmla="*/ 150 w 455"/>
                <a:gd name="T49" fmla="*/ 151 h 558"/>
                <a:gd name="T50" fmla="*/ 153 w 455"/>
                <a:gd name="T51" fmla="*/ 100 h 558"/>
                <a:gd name="T52" fmla="*/ 134 w 455"/>
                <a:gd name="T53" fmla="*/ 46 h 558"/>
                <a:gd name="T54" fmla="*/ 136 w 455"/>
                <a:gd name="T55" fmla="*/ 33 h 558"/>
                <a:gd name="T56" fmla="*/ 177 w 455"/>
                <a:gd name="T57" fmla="*/ 56 h 558"/>
                <a:gd name="T58" fmla="*/ 186 w 455"/>
                <a:gd name="T59" fmla="*/ 19 h 558"/>
                <a:gd name="T60" fmla="*/ 213 w 455"/>
                <a:gd name="T61" fmla="*/ 50 h 558"/>
                <a:gd name="T62" fmla="*/ 240 w 455"/>
                <a:gd name="T63" fmla="*/ 102 h 558"/>
                <a:gd name="T64" fmla="*/ 271 w 455"/>
                <a:gd name="T65" fmla="*/ 77 h 558"/>
                <a:gd name="T66" fmla="*/ 319 w 455"/>
                <a:gd name="T67" fmla="*/ 34 h 558"/>
                <a:gd name="T68" fmla="*/ 370 w 455"/>
                <a:gd name="T69" fmla="*/ 6 h 558"/>
                <a:gd name="T70" fmla="*/ 436 w 455"/>
                <a:gd name="T71" fmla="*/ 13 h 558"/>
                <a:gd name="T72" fmla="*/ 316 w 455"/>
                <a:gd name="T73" fmla="*/ 54 h 558"/>
                <a:gd name="T74" fmla="*/ 325 w 455"/>
                <a:gd name="T75" fmla="*/ 60 h 558"/>
                <a:gd name="T76" fmla="*/ 316 w 455"/>
                <a:gd name="T77" fmla="*/ 54 h 558"/>
                <a:gd name="T78" fmla="*/ 256 w 455"/>
                <a:gd name="T79" fmla="*/ 77 h 558"/>
                <a:gd name="T80" fmla="*/ 252 w 455"/>
                <a:gd name="T81" fmla="*/ 64 h 558"/>
                <a:gd name="T82" fmla="*/ 264 w 455"/>
                <a:gd name="T83" fmla="*/ 71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58">
                  <a:moveTo>
                    <a:pt x="428" y="33"/>
                  </a:moveTo>
                  <a:lnTo>
                    <a:pt x="434" y="56"/>
                  </a:lnTo>
                  <a:lnTo>
                    <a:pt x="427" y="77"/>
                  </a:lnTo>
                  <a:lnTo>
                    <a:pt x="455" y="97"/>
                  </a:lnTo>
                  <a:lnTo>
                    <a:pt x="444" y="117"/>
                  </a:lnTo>
                  <a:lnTo>
                    <a:pt x="418" y="113"/>
                  </a:lnTo>
                  <a:lnTo>
                    <a:pt x="410" y="123"/>
                  </a:lnTo>
                  <a:lnTo>
                    <a:pt x="381" y="118"/>
                  </a:lnTo>
                  <a:lnTo>
                    <a:pt x="356" y="147"/>
                  </a:lnTo>
                  <a:lnTo>
                    <a:pt x="339" y="139"/>
                  </a:lnTo>
                  <a:lnTo>
                    <a:pt x="323" y="159"/>
                  </a:lnTo>
                  <a:lnTo>
                    <a:pt x="302" y="152"/>
                  </a:lnTo>
                  <a:lnTo>
                    <a:pt x="256" y="197"/>
                  </a:lnTo>
                  <a:lnTo>
                    <a:pt x="238" y="192"/>
                  </a:lnTo>
                  <a:lnTo>
                    <a:pt x="241" y="213"/>
                  </a:lnTo>
                  <a:lnTo>
                    <a:pt x="257" y="229"/>
                  </a:lnTo>
                  <a:lnTo>
                    <a:pt x="254" y="249"/>
                  </a:lnTo>
                  <a:lnTo>
                    <a:pt x="254" y="258"/>
                  </a:lnTo>
                  <a:lnTo>
                    <a:pt x="269" y="289"/>
                  </a:lnTo>
                  <a:lnTo>
                    <a:pt x="264" y="301"/>
                  </a:lnTo>
                  <a:lnTo>
                    <a:pt x="266" y="328"/>
                  </a:lnTo>
                  <a:lnTo>
                    <a:pt x="256" y="339"/>
                  </a:lnTo>
                  <a:lnTo>
                    <a:pt x="254" y="355"/>
                  </a:lnTo>
                  <a:lnTo>
                    <a:pt x="233" y="364"/>
                  </a:lnTo>
                  <a:lnTo>
                    <a:pt x="249" y="391"/>
                  </a:lnTo>
                  <a:lnTo>
                    <a:pt x="217" y="442"/>
                  </a:lnTo>
                  <a:lnTo>
                    <a:pt x="221" y="471"/>
                  </a:lnTo>
                  <a:lnTo>
                    <a:pt x="217" y="478"/>
                  </a:lnTo>
                  <a:lnTo>
                    <a:pt x="233" y="494"/>
                  </a:lnTo>
                  <a:lnTo>
                    <a:pt x="221" y="515"/>
                  </a:lnTo>
                  <a:lnTo>
                    <a:pt x="211" y="530"/>
                  </a:lnTo>
                  <a:lnTo>
                    <a:pt x="154" y="520"/>
                  </a:lnTo>
                  <a:lnTo>
                    <a:pt x="134" y="558"/>
                  </a:lnTo>
                  <a:lnTo>
                    <a:pt x="111" y="545"/>
                  </a:lnTo>
                  <a:lnTo>
                    <a:pt x="103" y="528"/>
                  </a:lnTo>
                  <a:lnTo>
                    <a:pt x="91" y="541"/>
                  </a:lnTo>
                  <a:lnTo>
                    <a:pt x="75" y="520"/>
                  </a:lnTo>
                  <a:lnTo>
                    <a:pt x="82" y="488"/>
                  </a:lnTo>
                  <a:lnTo>
                    <a:pt x="70" y="467"/>
                  </a:lnTo>
                  <a:lnTo>
                    <a:pt x="71" y="434"/>
                  </a:lnTo>
                  <a:lnTo>
                    <a:pt x="0" y="383"/>
                  </a:lnTo>
                  <a:lnTo>
                    <a:pt x="37" y="347"/>
                  </a:lnTo>
                  <a:lnTo>
                    <a:pt x="59" y="299"/>
                  </a:lnTo>
                  <a:lnTo>
                    <a:pt x="76" y="284"/>
                  </a:lnTo>
                  <a:lnTo>
                    <a:pt x="86" y="278"/>
                  </a:lnTo>
                  <a:lnTo>
                    <a:pt x="90" y="274"/>
                  </a:lnTo>
                  <a:lnTo>
                    <a:pt x="107" y="237"/>
                  </a:lnTo>
                  <a:lnTo>
                    <a:pt x="129" y="166"/>
                  </a:lnTo>
                  <a:lnTo>
                    <a:pt x="144" y="154"/>
                  </a:lnTo>
                  <a:lnTo>
                    <a:pt x="150" y="151"/>
                  </a:lnTo>
                  <a:lnTo>
                    <a:pt x="145" y="129"/>
                  </a:lnTo>
                  <a:lnTo>
                    <a:pt x="153" y="100"/>
                  </a:lnTo>
                  <a:lnTo>
                    <a:pt x="146" y="87"/>
                  </a:lnTo>
                  <a:lnTo>
                    <a:pt x="134" y="46"/>
                  </a:lnTo>
                  <a:lnTo>
                    <a:pt x="133" y="38"/>
                  </a:lnTo>
                  <a:lnTo>
                    <a:pt x="136" y="33"/>
                  </a:lnTo>
                  <a:lnTo>
                    <a:pt x="136" y="29"/>
                  </a:lnTo>
                  <a:lnTo>
                    <a:pt x="177" y="56"/>
                  </a:lnTo>
                  <a:lnTo>
                    <a:pt x="186" y="43"/>
                  </a:lnTo>
                  <a:lnTo>
                    <a:pt x="186" y="19"/>
                  </a:lnTo>
                  <a:lnTo>
                    <a:pt x="199" y="15"/>
                  </a:lnTo>
                  <a:lnTo>
                    <a:pt x="213" y="50"/>
                  </a:lnTo>
                  <a:lnTo>
                    <a:pt x="242" y="67"/>
                  </a:lnTo>
                  <a:lnTo>
                    <a:pt x="240" y="102"/>
                  </a:lnTo>
                  <a:lnTo>
                    <a:pt x="258" y="100"/>
                  </a:lnTo>
                  <a:lnTo>
                    <a:pt x="271" y="77"/>
                  </a:lnTo>
                  <a:lnTo>
                    <a:pt x="314" y="55"/>
                  </a:lnTo>
                  <a:lnTo>
                    <a:pt x="319" y="34"/>
                  </a:lnTo>
                  <a:lnTo>
                    <a:pt x="353" y="33"/>
                  </a:lnTo>
                  <a:lnTo>
                    <a:pt x="370" y="6"/>
                  </a:lnTo>
                  <a:lnTo>
                    <a:pt x="402" y="0"/>
                  </a:lnTo>
                  <a:lnTo>
                    <a:pt x="436" y="13"/>
                  </a:lnTo>
                  <a:lnTo>
                    <a:pt x="428" y="33"/>
                  </a:lnTo>
                  <a:close/>
                  <a:moveTo>
                    <a:pt x="316" y="54"/>
                  </a:moveTo>
                  <a:lnTo>
                    <a:pt x="320" y="63"/>
                  </a:lnTo>
                  <a:lnTo>
                    <a:pt x="325" y="60"/>
                  </a:lnTo>
                  <a:lnTo>
                    <a:pt x="323" y="52"/>
                  </a:lnTo>
                  <a:lnTo>
                    <a:pt x="316" y="54"/>
                  </a:lnTo>
                  <a:close/>
                  <a:moveTo>
                    <a:pt x="264" y="71"/>
                  </a:moveTo>
                  <a:lnTo>
                    <a:pt x="256" y="77"/>
                  </a:lnTo>
                  <a:lnTo>
                    <a:pt x="248" y="68"/>
                  </a:lnTo>
                  <a:lnTo>
                    <a:pt x="252" y="64"/>
                  </a:lnTo>
                  <a:lnTo>
                    <a:pt x="264" y="64"/>
                  </a:lnTo>
                  <a:lnTo>
                    <a:pt x="264" y="7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4" name="Freeform 30">
              <a:extLst>
                <a:ext uri="{FF2B5EF4-FFF2-40B4-BE49-F238E27FC236}">
                  <a16:creationId xmlns:a16="http://schemas.microsoft.com/office/drawing/2014/main" id="{85A55D90-239D-26B3-8C21-E45F4FF18E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25" y="4173538"/>
              <a:ext cx="750888" cy="776288"/>
            </a:xfrm>
            <a:custGeom>
              <a:avLst/>
              <a:gdLst>
                <a:gd name="T0" fmla="*/ 227 w 473"/>
                <a:gd name="T1" fmla="*/ 158 h 489"/>
                <a:gd name="T2" fmla="*/ 247 w 473"/>
                <a:gd name="T3" fmla="*/ 162 h 489"/>
                <a:gd name="T4" fmla="*/ 290 w 473"/>
                <a:gd name="T5" fmla="*/ 137 h 489"/>
                <a:gd name="T6" fmla="*/ 328 w 473"/>
                <a:gd name="T7" fmla="*/ 184 h 489"/>
                <a:gd name="T8" fmla="*/ 364 w 473"/>
                <a:gd name="T9" fmla="*/ 229 h 489"/>
                <a:gd name="T10" fmla="*/ 405 w 473"/>
                <a:gd name="T11" fmla="*/ 261 h 489"/>
                <a:gd name="T12" fmla="*/ 421 w 473"/>
                <a:gd name="T13" fmla="*/ 332 h 489"/>
                <a:gd name="T14" fmla="*/ 454 w 473"/>
                <a:gd name="T15" fmla="*/ 370 h 489"/>
                <a:gd name="T16" fmla="*/ 431 w 473"/>
                <a:gd name="T17" fmla="*/ 391 h 489"/>
                <a:gd name="T18" fmla="*/ 473 w 473"/>
                <a:gd name="T19" fmla="*/ 441 h 489"/>
                <a:gd name="T20" fmla="*/ 426 w 473"/>
                <a:gd name="T21" fmla="*/ 437 h 489"/>
                <a:gd name="T22" fmla="*/ 374 w 473"/>
                <a:gd name="T23" fmla="*/ 429 h 489"/>
                <a:gd name="T24" fmla="*/ 355 w 473"/>
                <a:gd name="T25" fmla="*/ 425 h 489"/>
                <a:gd name="T26" fmla="*/ 339 w 473"/>
                <a:gd name="T27" fmla="*/ 432 h 489"/>
                <a:gd name="T28" fmla="*/ 309 w 473"/>
                <a:gd name="T29" fmla="*/ 386 h 489"/>
                <a:gd name="T30" fmla="*/ 294 w 473"/>
                <a:gd name="T31" fmla="*/ 388 h 489"/>
                <a:gd name="T32" fmla="*/ 253 w 473"/>
                <a:gd name="T33" fmla="*/ 427 h 489"/>
                <a:gd name="T34" fmla="*/ 277 w 473"/>
                <a:gd name="T35" fmla="*/ 448 h 489"/>
                <a:gd name="T36" fmla="*/ 302 w 473"/>
                <a:gd name="T37" fmla="*/ 467 h 489"/>
                <a:gd name="T38" fmla="*/ 278 w 473"/>
                <a:gd name="T39" fmla="*/ 457 h 489"/>
                <a:gd name="T40" fmla="*/ 195 w 473"/>
                <a:gd name="T41" fmla="*/ 461 h 489"/>
                <a:gd name="T42" fmla="*/ 114 w 473"/>
                <a:gd name="T43" fmla="*/ 483 h 489"/>
                <a:gd name="T44" fmla="*/ 53 w 473"/>
                <a:gd name="T45" fmla="*/ 489 h 489"/>
                <a:gd name="T46" fmla="*/ 20 w 473"/>
                <a:gd name="T47" fmla="*/ 466 h 489"/>
                <a:gd name="T48" fmla="*/ 9 w 473"/>
                <a:gd name="T49" fmla="*/ 403 h 489"/>
                <a:gd name="T50" fmla="*/ 31 w 473"/>
                <a:gd name="T51" fmla="*/ 308 h 489"/>
                <a:gd name="T52" fmla="*/ 23 w 473"/>
                <a:gd name="T53" fmla="*/ 249 h 489"/>
                <a:gd name="T54" fmla="*/ 53 w 473"/>
                <a:gd name="T55" fmla="*/ 190 h 489"/>
                <a:gd name="T56" fmla="*/ 95 w 473"/>
                <a:gd name="T57" fmla="*/ 47 h 489"/>
                <a:gd name="T58" fmla="*/ 207 w 473"/>
                <a:gd name="T59" fmla="*/ 51 h 489"/>
                <a:gd name="T60" fmla="*/ 218 w 473"/>
                <a:gd name="T61" fmla="*/ 105 h 489"/>
                <a:gd name="T62" fmla="*/ 338 w 473"/>
                <a:gd name="T63" fmla="*/ 432 h 489"/>
                <a:gd name="T64" fmla="*/ 322 w 473"/>
                <a:gd name="T65" fmla="*/ 435 h 489"/>
                <a:gd name="T66" fmla="*/ 338 w 473"/>
                <a:gd name="T67" fmla="*/ 432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3" h="489">
                  <a:moveTo>
                    <a:pt x="211" y="137"/>
                  </a:moveTo>
                  <a:lnTo>
                    <a:pt x="227" y="158"/>
                  </a:lnTo>
                  <a:lnTo>
                    <a:pt x="239" y="145"/>
                  </a:lnTo>
                  <a:lnTo>
                    <a:pt x="247" y="162"/>
                  </a:lnTo>
                  <a:lnTo>
                    <a:pt x="270" y="175"/>
                  </a:lnTo>
                  <a:lnTo>
                    <a:pt x="290" y="137"/>
                  </a:lnTo>
                  <a:lnTo>
                    <a:pt x="347" y="147"/>
                  </a:lnTo>
                  <a:lnTo>
                    <a:pt x="328" y="184"/>
                  </a:lnTo>
                  <a:lnTo>
                    <a:pt x="349" y="238"/>
                  </a:lnTo>
                  <a:lnTo>
                    <a:pt x="364" y="229"/>
                  </a:lnTo>
                  <a:lnTo>
                    <a:pt x="388" y="258"/>
                  </a:lnTo>
                  <a:lnTo>
                    <a:pt x="405" y="261"/>
                  </a:lnTo>
                  <a:lnTo>
                    <a:pt x="422" y="303"/>
                  </a:lnTo>
                  <a:lnTo>
                    <a:pt x="421" y="332"/>
                  </a:lnTo>
                  <a:lnTo>
                    <a:pt x="455" y="348"/>
                  </a:lnTo>
                  <a:lnTo>
                    <a:pt x="454" y="370"/>
                  </a:lnTo>
                  <a:lnTo>
                    <a:pt x="438" y="369"/>
                  </a:lnTo>
                  <a:lnTo>
                    <a:pt x="431" y="391"/>
                  </a:lnTo>
                  <a:lnTo>
                    <a:pt x="464" y="419"/>
                  </a:lnTo>
                  <a:lnTo>
                    <a:pt x="473" y="441"/>
                  </a:lnTo>
                  <a:lnTo>
                    <a:pt x="467" y="448"/>
                  </a:lnTo>
                  <a:lnTo>
                    <a:pt x="426" y="437"/>
                  </a:lnTo>
                  <a:lnTo>
                    <a:pt x="381" y="448"/>
                  </a:lnTo>
                  <a:lnTo>
                    <a:pt x="374" y="429"/>
                  </a:lnTo>
                  <a:lnTo>
                    <a:pt x="364" y="420"/>
                  </a:lnTo>
                  <a:lnTo>
                    <a:pt x="355" y="425"/>
                  </a:lnTo>
                  <a:lnTo>
                    <a:pt x="359" y="440"/>
                  </a:lnTo>
                  <a:lnTo>
                    <a:pt x="339" y="432"/>
                  </a:lnTo>
                  <a:lnTo>
                    <a:pt x="335" y="406"/>
                  </a:lnTo>
                  <a:lnTo>
                    <a:pt x="309" y="386"/>
                  </a:lnTo>
                  <a:lnTo>
                    <a:pt x="299" y="384"/>
                  </a:lnTo>
                  <a:lnTo>
                    <a:pt x="294" y="388"/>
                  </a:lnTo>
                  <a:lnTo>
                    <a:pt x="280" y="396"/>
                  </a:lnTo>
                  <a:lnTo>
                    <a:pt x="253" y="427"/>
                  </a:lnTo>
                  <a:lnTo>
                    <a:pt x="256" y="438"/>
                  </a:lnTo>
                  <a:lnTo>
                    <a:pt x="277" y="448"/>
                  </a:lnTo>
                  <a:lnTo>
                    <a:pt x="306" y="441"/>
                  </a:lnTo>
                  <a:lnTo>
                    <a:pt x="302" y="467"/>
                  </a:lnTo>
                  <a:lnTo>
                    <a:pt x="293" y="470"/>
                  </a:lnTo>
                  <a:lnTo>
                    <a:pt x="278" y="457"/>
                  </a:lnTo>
                  <a:lnTo>
                    <a:pt x="255" y="482"/>
                  </a:lnTo>
                  <a:lnTo>
                    <a:pt x="195" y="461"/>
                  </a:lnTo>
                  <a:lnTo>
                    <a:pt x="144" y="485"/>
                  </a:lnTo>
                  <a:lnTo>
                    <a:pt x="114" y="483"/>
                  </a:lnTo>
                  <a:lnTo>
                    <a:pt x="106" y="470"/>
                  </a:lnTo>
                  <a:lnTo>
                    <a:pt x="53" y="489"/>
                  </a:lnTo>
                  <a:lnTo>
                    <a:pt x="31" y="478"/>
                  </a:lnTo>
                  <a:lnTo>
                    <a:pt x="20" y="466"/>
                  </a:lnTo>
                  <a:lnTo>
                    <a:pt x="0" y="428"/>
                  </a:lnTo>
                  <a:lnTo>
                    <a:pt x="9" y="403"/>
                  </a:lnTo>
                  <a:lnTo>
                    <a:pt x="7" y="381"/>
                  </a:lnTo>
                  <a:lnTo>
                    <a:pt x="31" y="308"/>
                  </a:lnTo>
                  <a:lnTo>
                    <a:pt x="21" y="279"/>
                  </a:lnTo>
                  <a:lnTo>
                    <a:pt x="23" y="249"/>
                  </a:lnTo>
                  <a:lnTo>
                    <a:pt x="23" y="248"/>
                  </a:lnTo>
                  <a:lnTo>
                    <a:pt x="53" y="190"/>
                  </a:lnTo>
                  <a:lnTo>
                    <a:pt x="70" y="158"/>
                  </a:lnTo>
                  <a:lnTo>
                    <a:pt x="95" y="47"/>
                  </a:lnTo>
                  <a:lnTo>
                    <a:pt x="136" y="0"/>
                  </a:lnTo>
                  <a:lnTo>
                    <a:pt x="207" y="51"/>
                  </a:lnTo>
                  <a:lnTo>
                    <a:pt x="206" y="84"/>
                  </a:lnTo>
                  <a:lnTo>
                    <a:pt x="218" y="105"/>
                  </a:lnTo>
                  <a:lnTo>
                    <a:pt x="211" y="137"/>
                  </a:lnTo>
                  <a:close/>
                  <a:moveTo>
                    <a:pt x="338" y="432"/>
                  </a:moveTo>
                  <a:lnTo>
                    <a:pt x="324" y="435"/>
                  </a:lnTo>
                  <a:lnTo>
                    <a:pt x="322" y="435"/>
                  </a:lnTo>
                  <a:lnTo>
                    <a:pt x="330" y="425"/>
                  </a:lnTo>
                  <a:lnTo>
                    <a:pt x="338" y="43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5" name="Freeform 31">
              <a:extLst>
                <a:ext uri="{FF2B5EF4-FFF2-40B4-BE49-F238E27FC236}">
                  <a16:creationId xmlns:a16="http://schemas.microsoft.com/office/drawing/2014/main" id="{C61A3386-FE58-8E3F-5827-0011984ED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6825" y="4244975"/>
              <a:ext cx="687388" cy="715963"/>
            </a:xfrm>
            <a:custGeom>
              <a:avLst/>
              <a:gdLst>
                <a:gd name="T0" fmla="*/ 354 w 433"/>
                <a:gd name="T1" fmla="*/ 0 h 451"/>
                <a:gd name="T2" fmla="*/ 433 w 433"/>
                <a:gd name="T3" fmla="*/ 50 h 451"/>
                <a:gd name="T4" fmla="*/ 406 w 433"/>
                <a:gd name="T5" fmla="*/ 73 h 451"/>
                <a:gd name="T6" fmla="*/ 379 w 433"/>
                <a:gd name="T7" fmla="*/ 72 h 451"/>
                <a:gd name="T8" fmla="*/ 365 w 433"/>
                <a:gd name="T9" fmla="*/ 105 h 451"/>
                <a:gd name="T10" fmla="*/ 368 w 433"/>
                <a:gd name="T11" fmla="*/ 117 h 451"/>
                <a:gd name="T12" fmla="*/ 385 w 433"/>
                <a:gd name="T13" fmla="*/ 145 h 451"/>
                <a:gd name="T14" fmla="*/ 394 w 433"/>
                <a:gd name="T15" fmla="*/ 195 h 451"/>
                <a:gd name="T16" fmla="*/ 408 w 433"/>
                <a:gd name="T17" fmla="*/ 217 h 451"/>
                <a:gd name="T18" fmla="*/ 401 w 433"/>
                <a:gd name="T19" fmla="*/ 271 h 451"/>
                <a:gd name="T20" fmla="*/ 398 w 433"/>
                <a:gd name="T21" fmla="*/ 272 h 451"/>
                <a:gd name="T22" fmla="*/ 394 w 433"/>
                <a:gd name="T23" fmla="*/ 279 h 451"/>
                <a:gd name="T24" fmla="*/ 400 w 433"/>
                <a:gd name="T25" fmla="*/ 288 h 451"/>
                <a:gd name="T26" fmla="*/ 393 w 433"/>
                <a:gd name="T27" fmla="*/ 320 h 451"/>
                <a:gd name="T28" fmla="*/ 406 w 433"/>
                <a:gd name="T29" fmla="*/ 336 h 451"/>
                <a:gd name="T30" fmla="*/ 390 w 433"/>
                <a:gd name="T31" fmla="*/ 347 h 451"/>
                <a:gd name="T32" fmla="*/ 406 w 433"/>
                <a:gd name="T33" fmla="*/ 387 h 451"/>
                <a:gd name="T34" fmla="*/ 390 w 433"/>
                <a:gd name="T35" fmla="*/ 412 h 451"/>
                <a:gd name="T36" fmla="*/ 381 w 433"/>
                <a:gd name="T37" fmla="*/ 396 h 451"/>
                <a:gd name="T38" fmla="*/ 354 w 433"/>
                <a:gd name="T39" fmla="*/ 405 h 451"/>
                <a:gd name="T40" fmla="*/ 327 w 433"/>
                <a:gd name="T41" fmla="*/ 397 h 451"/>
                <a:gd name="T42" fmla="*/ 282 w 433"/>
                <a:gd name="T43" fmla="*/ 424 h 451"/>
                <a:gd name="T44" fmla="*/ 244 w 433"/>
                <a:gd name="T45" fmla="*/ 451 h 451"/>
                <a:gd name="T46" fmla="*/ 231 w 433"/>
                <a:gd name="T47" fmla="*/ 449 h 451"/>
                <a:gd name="T48" fmla="*/ 194 w 433"/>
                <a:gd name="T49" fmla="*/ 417 h 451"/>
                <a:gd name="T50" fmla="*/ 139 w 433"/>
                <a:gd name="T51" fmla="*/ 403 h 451"/>
                <a:gd name="T52" fmla="*/ 145 w 433"/>
                <a:gd name="T53" fmla="*/ 396 h 451"/>
                <a:gd name="T54" fmla="*/ 136 w 433"/>
                <a:gd name="T55" fmla="*/ 374 h 451"/>
                <a:gd name="T56" fmla="*/ 103 w 433"/>
                <a:gd name="T57" fmla="*/ 346 h 451"/>
                <a:gd name="T58" fmla="*/ 110 w 433"/>
                <a:gd name="T59" fmla="*/ 324 h 451"/>
                <a:gd name="T60" fmla="*/ 126 w 433"/>
                <a:gd name="T61" fmla="*/ 325 h 451"/>
                <a:gd name="T62" fmla="*/ 127 w 433"/>
                <a:gd name="T63" fmla="*/ 303 h 451"/>
                <a:gd name="T64" fmla="*/ 93 w 433"/>
                <a:gd name="T65" fmla="*/ 287 h 451"/>
                <a:gd name="T66" fmla="*/ 94 w 433"/>
                <a:gd name="T67" fmla="*/ 258 h 451"/>
                <a:gd name="T68" fmla="*/ 77 w 433"/>
                <a:gd name="T69" fmla="*/ 216 h 451"/>
                <a:gd name="T70" fmla="*/ 60 w 433"/>
                <a:gd name="T71" fmla="*/ 213 h 451"/>
                <a:gd name="T72" fmla="*/ 36 w 433"/>
                <a:gd name="T73" fmla="*/ 184 h 451"/>
                <a:gd name="T74" fmla="*/ 21 w 433"/>
                <a:gd name="T75" fmla="*/ 193 h 451"/>
                <a:gd name="T76" fmla="*/ 0 w 433"/>
                <a:gd name="T77" fmla="*/ 139 h 451"/>
                <a:gd name="T78" fmla="*/ 19 w 433"/>
                <a:gd name="T79" fmla="*/ 102 h 451"/>
                <a:gd name="T80" fmla="*/ 29 w 433"/>
                <a:gd name="T81" fmla="*/ 87 h 451"/>
                <a:gd name="T82" fmla="*/ 41 w 433"/>
                <a:gd name="T83" fmla="*/ 66 h 451"/>
                <a:gd name="T84" fmla="*/ 25 w 433"/>
                <a:gd name="T85" fmla="*/ 50 h 451"/>
                <a:gd name="T86" fmla="*/ 29 w 433"/>
                <a:gd name="T87" fmla="*/ 43 h 451"/>
                <a:gd name="T88" fmla="*/ 46 w 433"/>
                <a:gd name="T89" fmla="*/ 50 h 451"/>
                <a:gd name="T90" fmla="*/ 74 w 433"/>
                <a:gd name="T91" fmla="*/ 21 h 451"/>
                <a:gd name="T92" fmla="*/ 130 w 433"/>
                <a:gd name="T93" fmla="*/ 12 h 451"/>
                <a:gd name="T94" fmla="*/ 136 w 433"/>
                <a:gd name="T95" fmla="*/ 10 h 451"/>
                <a:gd name="T96" fmla="*/ 199 w 433"/>
                <a:gd name="T97" fmla="*/ 39 h 451"/>
                <a:gd name="T98" fmla="*/ 253 w 433"/>
                <a:gd name="T99" fmla="*/ 38 h 451"/>
                <a:gd name="T100" fmla="*/ 255 w 433"/>
                <a:gd name="T101" fmla="*/ 39 h 451"/>
                <a:gd name="T102" fmla="*/ 281 w 433"/>
                <a:gd name="T103" fmla="*/ 43 h 451"/>
                <a:gd name="T104" fmla="*/ 354 w 433"/>
                <a:gd name="T105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3" h="451">
                  <a:moveTo>
                    <a:pt x="354" y="0"/>
                  </a:moveTo>
                  <a:lnTo>
                    <a:pt x="433" y="50"/>
                  </a:lnTo>
                  <a:lnTo>
                    <a:pt x="406" y="73"/>
                  </a:lnTo>
                  <a:lnTo>
                    <a:pt x="379" y="72"/>
                  </a:lnTo>
                  <a:lnTo>
                    <a:pt x="365" y="105"/>
                  </a:lnTo>
                  <a:lnTo>
                    <a:pt x="368" y="117"/>
                  </a:lnTo>
                  <a:lnTo>
                    <a:pt x="385" y="145"/>
                  </a:lnTo>
                  <a:lnTo>
                    <a:pt x="394" y="195"/>
                  </a:lnTo>
                  <a:lnTo>
                    <a:pt x="408" y="217"/>
                  </a:lnTo>
                  <a:lnTo>
                    <a:pt x="401" y="271"/>
                  </a:lnTo>
                  <a:lnTo>
                    <a:pt x="398" y="272"/>
                  </a:lnTo>
                  <a:lnTo>
                    <a:pt x="394" y="279"/>
                  </a:lnTo>
                  <a:lnTo>
                    <a:pt x="400" y="288"/>
                  </a:lnTo>
                  <a:lnTo>
                    <a:pt x="393" y="320"/>
                  </a:lnTo>
                  <a:lnTo>
                    <a:pt x="406" y="336"/>
                  </a:lnTo>
                  <a:lnTo>
                    <a:pt x="390" y="347"/>
                  </a:lnTo>
                  <a:lnTo>
                    <a:pt x="406" y="387"/>
                  </a:lnTo>
                  <a:lnTo>
                    <a:pt x="390" y="412"/>
                  </a:lnTo>
                  <a:lnTo>
                    <a:pt x="381" y="396"/>
                  </a:lnTo>
                  <a:lnTo>
                    <a:pt x="354" y="405"/>
                  </a:lnTo>
                  <a:lnTo>
                    <a:pt x="327" y="397"/>
                  </a:lnTo>
                  <a:lnTo>
                    <a:pt x="282" y="424"/>
                  </a:lnTo>
                  <a:lnTo>
                    <a:pt x="244" y="451"/>
                  </a:lnTo>
                  <a:lnTo>
                    <a:pt x="231" y="449"/>
                  </a:lnTo>
                  <a:lnTo>
                    <a:pt x="194" y="417"/>
                  </a:lnTo>
                  <a:lnTo>
                    <a:pt x="139" y="403"/>
                  </a:lnTo>
                  <a:lnTo>
                    <a:pt x="145" y="396"/>
                  </a:lnTo>
                  <a:lnTo>
                    <a:pt x="136" y="374"/>
                  </a:lnTo>
                  <a:lnTo>
                    <a:pt x="103" y="346"/>
                  </a:lnTo>
                  <a:lnTo>
                    <a:pt x="110" y="324"/>
                  </a:lnTo>
                  <a:lnTo>
                    <a:pt x="126" y="325"/>
                  </a:lnTo>
                  <a:lnTo>
                    <a:pt x="127" y="303"/>
                  </a:lnTo>
                  <a:lnTo>
                    <a:pt x="93" y="287"/>
                  </a:lnTo>
                  <a:lnTo>
                    <a:pt x="94" y="258"/>
                  </a:lnTo>
                  <a:lnTo>
                    <a:pt x="77" y="216"/>
                  </a:lnTo>
                  <a:lnTo>
                    <a:pt x="60" y="213"/>
                  </a:lnTo>
                  <a:lnTo>
                    <a:pt x="36" y="184"/>
                  </a:lnTo>
                  <a:lnTo>
                    <a:pt x="21" y="193"/>
                  </a:lnTo>
                  <a:lnTo>
                    <a:pt x="0" y="139"/>
                  </a:lnTo>
                  <a:lnTo>
                    <a:pt x="19" y="102"/>
                  </a:lnTo>
                  <a:lnTo>
                    <a:pt x="29" y="87"/>
                  </a:lnTo>
                  <a:lnTo>
                    <a:pt x="41" y="66"/>
                  </a:lnTo>
                  <a:lnTo>
                    <a:pt x="25" y="50"/>
                  </a:lnTo>
                  <a:lnTo>
                    <a:pt x="29" y="43"/>
                  </a:lnTo>
                  <a:lnTo>
                    <a:pt x="46" y="50"/>
                  </a:lnTo>
                  <a:lnTo>
                    <a:pt x="74" y="21"/>
                  </a:lnTo>
                  <a:lnTo>
                    <a:pt x="130" y="12"/>
                  </a:lnTo>
                  <a:lnTo>
                    <a:pt x="136" y="10"/>
                  </a:lnTo>
                  <a:lnTo>
                    <a:pt x="199" y="39"/>
                  </a:lnTo>
                  <a:lnTo>
                    <a:pt x="253" y="38"/>
                  </a:lnTo>
                  <a:lnTo>
                    <a:pt x="255" y="39"/>
                  </a:lnTo>
                  <a:lnTo>
                    <a:pt x="281" y="43"/>
                  </a:lnTo>
                  <a:lnTo>
                    <a:pt x="35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6" name="Freeform 32">
              <a:extLst>
                <a:ext uri="{FF2B5EF4-FFF2-40B4-BE49-F238E27FC236}">
                  <a16:creationId xmlns:a16="http://schemas.microsoft.com/office/drawing/2014/main" id="{4D09718C-CEA3-6651-AABD-0784C4B2F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943350"/>
              <a:ext cx="1046163" cy="1112838"/>
            </a:xfrm>
            <a:custGeom>
              <a:avLst/>
              <a:gdLst>
                <a:gd name="T0" fmla="*/ 231 w 659"/>
                <a:gd name="T1" fmla="*/ 51 h 701"/>
                <a:gd name="T2" fmla="*/ 266 w 659"/>
                <a:gd name="T3" fmla="*/ 121 h 701"/>
                <a:gd name="T4" fmla="*/ 264 w 659"/>
                <a:gd name="T5" fmla="*/ 191 h 701"/>
                <a:gd name="T6" fmla="*/ 333 w 659"/>
                <a:gd name="T7" fmla="*/ 208 h 701"/>
                <a:gd name="T8" fmla="*/ 390 w 659"/>
                <a:gd name="T9" fmla="*/ 271 h 701"/>
                <a:gd name="T10" fmla="*/ 451 w 659"/>
                <a:gd name="T11" fmla="*/ 300 h 701"/>
                <a:gd name="T12" fmla="*/ 498 w 659"/>
                <a:gd name="T13" fmla="*/ 269 h 701"/>
                <a:gd name="T14" fmla="*/ 573 w 659"/>
                <a:gd name="T15" fmla="*/ 306 h 701"/>
                <a:gd name="T16" fmla="*/ 593 w 659"/>
                <a:gd name="T17" fmla="*/ 354 h 701"/>
                <a:gd name="T18" fmla="*/ 592 w 659"/>
                <a:gd name="T19" fmla="*/ 437 h 701"/>
                <a:gd name="T20" fmla="*/ 627 w 659"/>
                <a:gd name="T21" fmla="*/ 487 h 701"/>
                <a:gd name="T22" fmla="*/ 648 w 659"/>
                <a:gd name="T23" fmla="*/ 556 h 701"/>
                <a:gd name="T24" fmla="*/ 651 w 659"/>
                <a:gd name="T25" fmla="*/ 634 h 701"/>
                <a:gd name="T26" fmla="*/ 613 w 659"/>
                <a:gd name="T27" fmla="*/ 644 h 701"/>
                <a:gd name="T28" fmla="*/ 576 w 659"/>
                <a:gd name="T29" fmla="*/ 591 h 701"/>
                <a:gd name="T30" fmla="*/ 527 w 659"/>
                <a:gd name="T31" fmla="*/ 576 h 701"/>
                <a:gd name="T32" fmla="*/ 498 w 659"/>
                <a:gd name="T33" fmla="*/ 593 h 701"/>
                <a:gd name="T34" fmla="*/ 449 w 659"/>
                <a:gd name="T35" fmla="*/ 568 h 701"/>
                <a:gd name="T36" fmla="*/ 419 w 659"/>
                <a:gd name="T37" fmla="*/ 557 h 701"/>
                <a:gd name="T38" fmla="*/ 411 w 659"/>
                <a:gd name="T39" fmla="*/ 603 h 701"/>
                <a:gd name="T40" fmla="*/ 308 w 659"/>
                <a:gd name="T41" fmla="*/ 618 h 701"/>
                <a:gd name="T42" fmla="*/ 232 w 659"/>
                <a:gd name="T43" fmla="*/ 649 h 701"/>
                <a:gd name="T44" fmla="*/ 188 w 659"/>
                <a:gd name="T45" fmla="*/ 668 h 701"/>
                <a:gd name="T46" fmla="*/ 170 w 659"/>
                <a:gd name="T47" fmla="*/ 680 h 701"/>
                <a:gd name="T48" fmla="*/ 134 w 659"/>
                <a:gd name="T49" fmla="*/ 685 h 701"/>
                <a:gd name="T50" fmla="*/ 74 w 659"/>
                <a:gd name="T51" fmla="*/ 701 h 701"/>
                <a:gd name="T52" fmla="*/ 42 w 659"/>
                <a:gd name="T53" fmla="*/ 664 h 701"/>
                <a:gd name="T54" fmla="*/ 42 w 659"/>
                <a:gd name="T55" fmla="*/ 628 h 701"/>
                <a:gd name="T56" fmla="*/ 46 w 659"/>
                <a:gd name="T57" fmla="*/ 591 h 701"/>
                <a:gd name="T58" fmla="*/ 14 w 659"/>
                <a:gd name="T59" fmla="*/ 577 h 701"/>
                <a:gd name="T60" fmla="*/ 4 w 659"/>
                <a:gd name="T61" fmla="*/ 536 h 701"/>
                <a:gd name="T62" fmla="*/ 22 w 659"/>
                <a:gd name="T63" fmla="*/ 453 h 701"/>
                <a:gd name="T64" fmla="*/ 17 w 659"/>
                <a:gd name="T65" fmla="*/ 407 h 701"/>
                <a:gd name="T66" fmla="*/ 34 w 659"/>
                <a:gd name="T67" fmla="*/ 382 h 701"/>
                <a:gd name="T68" fmla="*/ 82 w 659"/>
                <a:gd name="T69" fmla="*/ 369 h 701"/>
                <a:gd name="T70" fmla="*/ 103 w 659"/>
                <a:gd name="T71" fmla="*/ 337 h 701"/>
                <a:gd name="T72" fmla="*/ 157 w 659"/>
                <a:gd name="T73" fmla="*/ 261 h 701"/>
                <a:gd name="T74" fmla="*/ 133 w 659"/>
                <a:gd name="T75" fmla="*/ 245 h 701"/>
                <a:gd name="T76" fmla="*/ 75 w 659"/>
                <a:gd name="T77" fmla="*/ 192 h 701"/>
                <a:gd name="T78" fmla="*/ 70 w 659"/>
                <a:gd name="T79" fmla="*/ 109 h 701"/>
                <a:gd name="T80" fmla="*/ 83 w 659"/>
                <a:gd name="T81" fmla="*/ 74 h 701"/>
                <a:gd name="T82" fmla="*/ 158 w 659"/>
                <a:gd name="T83" fmla="*/ 32 h 701"/>
                <a:gd name="T84" fmla="*/ 173 w 659"/>
                <a:gd name="T85" fmla="*/ 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59" h="701">
                  <a:moveTo>
                    <a:pt x="211" y="5"/>
                  </a:moveTo>
                  <a:lnTo>
                    <a:pt x="231" y="51"/>
                  </a:lnTo>
                  <a:lnTo>
                    <a:pt x="266" y="72"/>
                  </a:lnTo>
                  <a:lnTo>
                    <a:pt x="266" y="121"/>
                  </a:lnTo>
                  <a:lnTo>
                    <a:pt x="250" y="145"/>
                  </a:lnTo>
                  <a:lnTo>
                    <a:pt x="264" y="191"/>
                  </a:lnTo>
                  <a:lnTo>
                    <a:pt x="320" y="203"/>
                  </a:lnTo>
                  <a:lnTo>
                    <a:pt x="333" y="208"/>
                  </a:lnTo>
                  <a:lnTo>
                    <a:pt x="352" y="266"/>
                  </a:lnTo>
                  <a:lnTo>
                    <a:pt x="390" y="271"/>
                  </a:lnTo>
                  <a:lnTo>
                    <a:pt x="416" y="308"/>
                  </a:lnTo>
                  <a:lnTo>
                    <a:pt x="451" y="300"/>
                  </a:lnTo>
                  <a:lnTo>
                    <a:pt x="480" y="262"/>
                  </a:lnTo>
                  <a:lnTo>
                    <a:pt x="498" y="269"/>
                  </a:lnTo>
                  <a:lnTo>
                    <a:pt x="515" y="292"/>
                  </a:lnTo>
                  <a:lnTo>
                    <a:pt x="573" y="306"/>
                  </a:lnTo>
                  <a:lnTo>
                    <a:pt x="611" y="350"/>
                  </a:lnTo>
                  <a:lnTo>
                    <a:pt x="593" y="354"/>
                  </a:lnTo>
                  <a:lnTo>
                    <a:pt x="560" y="391"/>
                  </a:lnTo>
                  <a:lnTo>
                    <a:pt x="592" y="437"/>
                  </a:lnTo>
                  <a:lnTo>
                    <a:pt x="597" y="452"/>
                  </a:lnTo>
                  <a:lnTo>
                    <a:pt x="627" y="487"/>
                  </a:lnTo>
                  <a:lnTo>
                    <a:pt x="615" y="551"/>
                  </a:lnTo>
                  <a:lnTo>
                    <a:pt x="648" y="556"/>
                  </a:lnTo>
                  <a:lnTo>
                    <a:pt x="659" y="573"/>
                  </a:lnTo>
                  <a:lnTo>
                    <a:pt x="651" y="634"/>
                  </a:lnTo>
                  <a:lnTo>
                    <a:pt x="638" y="652"/>
                  </a:lnTo>
                  <a:lnTo>
                    <a:pt x="613" y="644"/>
                  </a:lnTo>
                  <a:lnTo>
                    <a:pt x="585" y="620"/>
                  </a:lnTo>
                  <a:lnTo>
                    <a:pt x="576" y="591"/>
                  </a:lnTo>
                  <a:lnTo>
                    <a:pt x="549" y="570"/>
                  </a:lnTo>
                  <a:lnTo>
                    <a:pt x="527" y="576"/>
                  </a:lnTo>
                  <a:lnTo>
                    <a:pt x="517" y="591"/>
                  </a:lnTo>
                  <a:lnTo>
                    <a:pt x="498" y="593"/>
                  </a:lnTo>
                  <a:lnTo>
                    <a:pt x="477" y="570"/>
                  </a:lnTo>
                  <a:lnTo>
                    <a:pt x="449" y="568"/>
                  </a:lnTo>
                  <a:lnTo>
                    <a:pt x="430" y="573"/>
                  </a:lnTo>
                  <a:lnTo>
                    <a:pt x="419" y="557"/>
                  </a:lnTo>
                  <a:lnTo>
                    <a:pt x="405" y="568"/>
                  </a:lnTo>
                  <a:lnTo>
                    <a:pt x="411" y="603"/>
                  </a:lnTo>
                  <a:lnTo>
                    <a:pt x="373" y="602"/>
                  </a:lnTo>
                  <a:lnTo>
                    <a:pt x="308" y="618"/>
                  </a:lnTo>
                  <a:lnTo>
                    <a:pt x="253" y="616"/>
                  </a:lnTo>
                  <a:lnTo>
                    <a:pt x="232" y="649"/>
                  </a:lnTo>
                  <a:lnTo>
                    <a:pt x="191" y="657"/>
                  </a:lnTo>
                  <a:lnTo>
                    <a:pt x="188" y="668"/>
                  </a:lnTo>
                  <a:lnTo>
                    <a:pt x="194" y="680"/>
                  </a:lnTo>
                  <a:lnTo>
                    <a:pt x="170" y="680"/>
                  </a:lnTo>
                  <a:lnTo>
                    <a:pt x="150" y="697"/>
                  </a:lnTo>
                  <a:lnTo>
                    <a:pt x="134" y="685"/>
                  </a:lnTo>
                  <a:lnTo>
                    <a:pt x="80" y="701"/>
                  </a:lnTo>
                  <a:lnTo>
                    <a:pt x="74" y="701"/>
                  </a:lnTo>
                  <a:lnTo>
                    <a:pt x="65" y="678"/>
                  </a:lnTo>
                  <a:lnTo>
                    <a:pt x="42" y="664"/>
                  </a:lnTo>
                  <a:lnTo>
                    <a:pt x="43" y="643"/>
                  </a:lnTo>
                  <a:lnTo>
                    <a:pt x="42" y="628"/>
                  </a:lnTo>
                  <a:lnTo>
                    <a:pt x="62" y="610"/>
                  </a:lnTo>
                  <a:lnTo>
                    <a:pt x="46" y="591"/>
                  </a:lnTo>
                  <a:lnTo>
                    <a:pt x="17" y="589"/>
                  </a:lnTo>
                  <a:lnTo>
                    <a:pt x="14" y="577"/>
                  </a:lnTo>
                  <a:lnTo>
                    <a:pt x="0" y="574"/>
                  </a:lnTo>
                  <a:lnTo>
                    <a:pt x="4" y="536"/>
                  </a:lnTo>
                  <a:lnTo>
                    <a:pt x="8" y="516"/>
                  </a:lnTo>
                  <a:lnTo>
                    <a:pt x="22" y="453"/>
                  </a:lnTo>
                  <a:lnTo>
                    <a:pt x="10" y="432"/>
                  </a:lnTo>
                  <a:lnTo>
                    <a:pt x="17" y="407"/>
                  </a:lnTo>
                  <a:lnTo>
                    <a:pt x="16" y="391"/>
                  </a:lnTo>
                  <a:lnTo>
                    <a:pt x="34" y="382"/>
                  </a:lnTo>
                  <a:lnTo>
                    <a:pt x="45" y="353"/>
                  </a:lnTo>
                  <a:lnTo>
                    <a:pt x="82" y="369"/>
                  </a:lnTo>
                  <a:lnTo>
                    <a:pt x="91" y="340"/>
                  </a:lnTo>
                  <a:lnTo>
                    <a:pt x="103" y="337"/>
                  </a:lnTo>
                  <a:lnTo>
                    <a:pt x="124" y="277"/>
                  </a:lnTo>
                  <a:lnTo>
                    <a:pt x="157" y="261"/>
                  </a:lnTo>
                  <a:lnTo>
                    <a:pt x="151" y="252"/>
                  </a:lnTo>
                  <a:lnTo>
                    <a:pt x="133" y="245"/>
                  </a:lnTo>
                  <a:lnTo>
                    <a:pt x="107" y="203"/>
                  </a:lnTo>
                  <a:lnTo>
                    <a:pt x="75" y="192"/>
                  </a:lnTo>
                  <a:lnTo>
                    <a:pt x="63" y="125"/>
                  </a:lnTo>
                  <a:lnTo>
                    <a:pt x="70" y="109"/>
                  </a:lnTo>
                  <a:lnTo>
                    <a:pt x="51" y="92"/>
                  </a:lnTo>
                  <a:lnTo>
                    <a:pt x="83" y="74"/>
                  </a:lnTo>
                  <a:lnTo>
                    <a:pt x="123" y="16"/>
                  </a:lnTo>
                  <a:lnTo>
                    <a:pt x="158" y="32"/>
                  </a:lnTo>
                  <a:lnTo>
                    <a:pt x="178" y="18"/>
                  </a:lnTo>
                  <a:lnTo>
                    <a:pt x="173" y="0"/>
                  </a:lnTo>
                  <a:lnTo>
                    <a:pt x="211" y="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7" name="Freeform 33">
              <a:extLst>
                <a:ext uri="{FF2B5EF4-FFF2-40B4-BE49-F238E27FC236}">
                  <a16:creationId xmlns:a16="http://schemas.microsoft.com/office/drawing/2014/main" id="{2F149F86-CCD8-FC12-8488-255F4BE02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350" y="3857625"/>
              <a:ext cx="981075" cy="641350"/>
            </a:xfrm>
            <a:custGeom>
              <a:avLst/>
              <a:gdLst>
                <a:gd name="T0" fmla="*/ 436 w 618"/>
                <a:gd name="T1" fmla="*/ 17 h 404"/>
                <a:gd name="T2" fmla="*/ 477 w 618"/>
                <a:gd name="T3" fmla="*/ 37 h 404"/>
                <a:gd name="T4" fmla="*/ 498 w 618"/>
                <a:gd name="T5" fmla="*/ 78 h 404"/>
                <a:gd name="T6" fmla="*/ 519 w 618"/>
                <a:gd name="T7" fmla="*/ 88 h 404"/>
                <a:gd name="T8" fmla="*/ 533 w 618"/>
                <a:gd name="T9" fmla="*/ 80 h 404"/>
                <a:gd name="T10" fmla="*/ 586 w 618"/>
                <a:gd name="T11" fmla="*/ 116 h 404"/>
                <a:gd name="T12" fmla="*/ 618 w 618"/>
                <a:gd name="T13" fmla="*/ 158 h 404"/>
                <a:gd name="T14" fmla="*/ 606 w 618"/>
                <a:gd name="T15" fmla="*/ 183 h 404"/>
                <a:gd name="T16" fmla="*/ 615 w 618"/>
                <a:gd name="T17" fmla="*/ 228 h 404"/>
                <a:gd name="T18" fmla="*/ 593 w 618"/>
                <a:gd name="T19" fmla="*/ 266 h 404"/>
                <a:gd name="T20" fmla="*/ 532 w 618"/>
                <a:gd name="T21" fmla="*/ 237 h 404"/>
                <a:gd name="T22" fmla="*/ 511 w 618"/>
                <a:gd name="T23" fmla="*/ 257 h 404"/>
                <a:gd name="T24" fmla="*/ 515 w 618"/>
                <a:gd name="T25" fmla="*/ 274 h 404"/>
                <a:gd name="T26" fmla="*/ 504 w 618"/>
                <a:gd name="T27" fmla="*/ 329 h 404"/>
                <a:gd name="T28" fmla="*/ 471 w 618"/>
                <a:gd name="T29" fmla="*/ 360 h 404"/>
                <a:gd name="T30" fmla="*/ 444 w 618"/>
                <a:gd name="T31" fmla="*/ 365 h 404"/>
                <a:gd name="T32" fmla="*/ 407 w 618"/>
                <a:gd name="T33" fmla="*/ 379 h 404"/>
                <a:gd name="T34" fmla="*/ 380 w 618"/>
                <a:gd name="T35" fmla="*/ 404 h 404"/>
                <a:gd name="T36" fmla="*/ 342 w 618"/>
                <a:gd name="T37" fmla="*/ 360 h 404"/>
                <a:gd name="T38" fmla="*/ 284 w 618"/>
                <a:gd name="T39" fmla="*/ 346 h 404"/>
                <a:gd name="T40" fmla="*/ 267 w 618"/>
                <a:gd name="T41" fmla="*/ 323 h 404"/>
                <a:gd name="T42" fmla="*/ 249 w 618"/>
                <a:gd name="T43" fmla="*/ 316 h 404"/>
                <a:gd name="T44" fmla="*/ 220 w 618"/>
                <a:gd name="T45" fmla="*/ 354 h 404"/>
                <a:gd name="T46" fmla="*/ 185 w 618"/>
                <a:gd name="T47" fmla="*/ 362 h 404"/>
                <a:gd name="T48" fmla="*/ 159 w 618"/>
                <a:gd name="T49" fmla="*/ 325 h 404"/>
                <a:gd name="T50" fmla="*/ 121 w 618"/>
                <a:gd name="T51" fmla="*/ 320 h 404"/>
                <a:gd name="T52" fmla="*/ 102 w 618"/>
                <a:gd name="T53" fmla="*/ 262 h 404"/>
                <a:gd name="T54" fmla="*/ 89 w 618"/>
                <a:gd name="T55" fmla="*/ 257 h 404"/>
                <a:gd name="T56" fmla="*/ 33 w 618"/>
                <a:gd name="T57" fmla="*/ 245 h 404"/>
                <a:gd name="T58" fmla="*/ 19 w 618"/>
                <a:gd name="T59" fmla="*/ 199 h 404"/>
                <a:gd name="T60" fmla="*/ 35 w 618"/>
                <a:gd name="T61" fmla="*/ 175 h 404"/>
                <a:gd name="T62" fmla="*/ 35 w 618"/>
                <a:gd name="T63" fmla="*/ 126 h 404"/>
                <a:gd name="T64" fmla="*/ 0 w 618"/>
                <a:gd name="T65" fmla="*/ 105 h 404"/>
                <a:gd name="T66" fmla="*/ 17 w 618"/>
                <a:gd name="T67" fmla="*/ 79 h 404"/>
                <a:gd name="T68" fmla="*/ 46 w 618"/>
                <a:gd name="T69" fmla="*/ 90 h 404"/>
                <a:gd name="T70" fmla="*/ 75 w 618"/>
                <a:gd name="T71" fmla="*/ 79 h 404"/>
                <a:gd name="T72" fmla="*/ 96 w 618"/>
                <a:gd name="T73" fmla="*/ 103 h 404"/>
                <a:gd name="T74" fmla="*/ 127 w 618"/>
                <a:gd name="T75" fmla="*/ 105 h 404"/>
                <a:gd name="T76" fmla="*/ 145 w 618"/>
                <a:gd name="T77" fmla="*/ 132 h 404"/>
                <a:gd name="T78" fmla="*/ 139 w 618"/>
                <a:gd name="T79" fmla="*/ 178 h 404"/>
                <a:gd name="T80" fmla="*/ 150 w 618"/>
                <a:gd name="T81" fmla="*/ 179 h 404"/>
                <a:gd name="T82" fmla="*/ 180 w 618"/>
                <a:gd name="T83" fmla="*/ 150 h 404"/>
                <a:gd name="T84" fmla="*/ 221 w 618"/>
                <a:gd name="T85" fmla="*/ 136 h 404"/>
                <a:gd name="T86" fmla="*/ 233 w 618"/>
                <a:gd name="T87" fmla="*/ 92 h 404"/>
                <a:gd name="T88" fmla="*/ 242 w 618"/>
                <a:gd name="T89" fmla="*/ 84 h 404"/>
                <a:gd name="T90" fmla="*/ 241 w 618"/>
                <a:gd name="T91" fmla="*/ 67 h 404"/>
                <a:gd name="T92" fmla="*/ 267 w 618"/>
                <a:gd name="T93" fmla="*/ 40 h 404"/>
                <a:gd name="T94" fmla="*/ 317 w 618"/>
                <a:gd name="T95" fmla="*/ 29 h 404"/>
                <a:gd name="T96" fmla="*/ 392 w 618"/>
                <a:gd name="T97" fmla="*/ 9 h 404"/>
                <a:gd name="T98" fmla="*/ 415 w 618"/>
                <a:gd name="T99" fmla="*/ 24 h 404"/>
                <a:gd name="T100" fmla="*/ 427 w 618"/>
                <a:gd name="T101" fmla="*/ 0 h 404"/>
                <a:gd name="T102" fmla="*/ 436 w 618"/>
                <a:gd name="T103" fmla="*/ 17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8" h="404">
                  <a:moveTo>
                    <a:pt x="436" y="17"/>
                  </a:moveTo>
                  <a:lnTo>
                    <a:pt x="477" y="37"/>
                  </a:lnTo>
                  <a:lnTo>
                    <a:pt x="498" y="78"/>
                  </a:lnTo>
                  <a:lnTo>
                    <a:pt x="519" y="88"/>
                  </a:lnTo>
                  <a:lnTo>
                    <a:pt x="533" y="80"/>
                  </a:lnTo>
                  <a:lnTo>
                    <a:pt x="586" y="116"/>
                  </a:lnTo>
                  <a:lnTo>
                    <a:pt x="618" y="158"/>
                  </a:lnTo>
                  <a:lnTo>
                    <a:pt x="606" y="183"/>
                  </a:lnTo>
                  <a:lnTo>
                    <a:pt x="615" y="228"/>
                  </a:lnTo>
                  <a:lnTo>
                    <a:pt x="593" y="266"/>
                  </a:lnTo>
                  <a:lnTo>
                    <a:pt x="532" y="237"/>
                  </a:lnTo>
                  <a:lnTo>
                    <a:pt x="511" y="257"/>
                  </a:lnTo>
                  <a:lnTo>
                    <a:pt x="515" y="274"/>
                  </a:lnTo>
                  <a:lnTo>
                    <a:pt x="504" y="329"/>
                  </a:lnTo>
                  <a:lnTo>
                    <a:pt x="471" y="360"/>
                  </a:lnTo>
                  <a:lnTo>
                    <a:pt x="444" y="365"/>
                  </a:lnTo>
                  <a:lnTo>
                    <a:pt x="407" y="379"/>
                  </a:lnTo>
                  <a:lnTo>
                    <a:pt x="380" y="404"/>
                  </a:lnTo>
                  <a:lnTo>
                    <a:pt x="342" y="360"/>
                  </a:lnTo>
                  <a:lnTo>
                    <a:pt x="284" y="346"/>
                  </a:lnTo>
                  <a:lnTo>
                    <a:pt x="267" y="323"/>
                  </a:lnTo>
                  <a:lnTo>
                    <a:pt x="249" y="316"/>
                  </a:lnTo>
                  <a:lnTo>
                    <a:pt x="220" y="354"/>
                  </a:lnTo>
                  <a:lnTo>
                    <a:pt x="185" y="362"/>
                  </a:lnTo>
                  <a:lnTo>
                    <a:pt x="159" y="325"/>
                  </a:lnTo>
                  <a:lnTo>
                    <a:pt x="121" y="320"/>
                  </a:lnTo>
                  <a:lnTo>
                    <a:pt x="102" y="262"/>
                  </a:lnTo>
                  <a:lnTo>
                    <a:pt x="89" y="257"/>
                  </a:lnTo>
                  <a:lnTo>
                    <a:pt x="33" y="245"/>
                  </a:lnTo>
                  <a:lnTo>
                    <a:pt x="19" y="199"/>
                  </a:lnTo>
                  <a:lnTo>
                    <a:pt x="35" y="175"/>
                  </a:lnTo>
                  <a:lnTo>
                    <a:pt x="35" y="126"/>
                  </a:lnTo>
                  <a:lnTo>
                    <a:pt x="0" y="105"/>
                  </a:lnTo>
                  <a:lnTo>
                    <a:pt x="17" y="79"/>
                  </a:lnTo>
                  <a:lnTo>
                    <a:pt x="46" y="90"/>
                  </a:lnTo>
                  <a:lnTo>
                    <a:pt x="75" y="79"/>
                  </a:lnTo>
                  <a:lnTo>
                    <a:pt x="96" y="103"/>
                  </a:lnTo>
                  <a:lnTo>
                    <a:pt x="127" y="105"/>
                  </a:lnTo>
                  <a:lnTo>
                    <a:pt x="145" y="132"/>
                  </a:lnTo>
                  <a:lnTo>
                    <a:pt x="139" y="178"/>
                  </a:lnTo>
                  <a:lnTo>
                    <a:pt x="150" y="179"/>
                  </a:lnTo>
                  <a:lnTo>
                    <a:pt x="180" y="150"/>
                  </a:lnTo>
                  <a:lnTo>
                    <a:pt x="221" y="136"/>
                  </a:lnTo>
                  <a:lnTo>
                    <a:pt x="233" y="92"/>
                  </a:lnTo>
                  <a:lnTo>
                    <a:pt x="242" y="84"/>
                  </a:lnTo>
                  <a:lnTo>
                    <a:pt x="241" y="67"/>
                  </a:lnTo>
                  <a:lnTo>
                    <a:pt x="267" y="40"/>
                  </a:lnTo>
                  <a:lnTo>
                    <a:pt x="317" y="29"/>
                  </a:lnTo>
                  <a:lnTo>
                    <a:pt x="392" y="9"/>
                  </a:lnTo>
                  <a:lnTo>
                    <a:pt x="415" y="24"/>
                  </a:lnTo>
                  <a:lnTo>
                    <a:pt x="427" y="0"/>
                  </a:lnTo>
                  <a:lnTo>
                    <a:pt x="436" y="1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0" name="Freeform 34">
              <a:extLst>
                <a:ext uri="{FF2B5EF4-FFF2-40B4-BE49-F238E27FC236}">
                  <a16:creationId xmlns:a16="http://schemas.microsoft.com/office/drawing/2014/main" id="{F8B6E408-5CC4-CCF2-3E7E-2A7B649AE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900" y="3289300"/>
              <a:ext cx="849313" cy="852488"/>
            </a:xfrm>
            <a:custGeom>
              <a:avLst/>
              <a:gdLst>
                <a:gd name="T0" fmla="*/ 473 w 535"/>
                <a:gd name="T1" fmla="*/ 292 h 537"/>
                <a:gd name="T2" fmla="*/ 499 w 535"/>
                <a:gd name="T3" fmla="*/ 322 h 537"/>
                <a:gd name="T4" fmla="*/ 535 w 535"/>
                <a:gd name="T5" fmla="*/ 358 h 537"/>
                <a:gd name="T6" fmla="*/ 523 w 535"/>
                <a:gd name="T7" fmla="*/ 382 h 537"/>
                <a:gd name="T8" fmla="*/ 500 w 535"/>
                <a:gd name="T9" fmla="*/ 367 h 537"/>
                <a:gd name="T10" fmla="*/ 425 w 535"/>
                <a:gd name="T11" fmla="*/ 387 h 537"/>
                <a:gd name="T12" fmla="*/ 375 w 535"/>
                <a:gd name="T13" fmla="*/ 398 h 537"/>
                <a:gd name="T14" fmla="*/ 349 w 535"/>
                <a:gd name="T15" fmla="*/ 425 h 537"/>
                <a:gd name="T16" fmla="*/ 350 w 535"/>
                <a:gd name="T17" fmla="*/ 442 h 537"/>
                <a:gd name="T18" fmla="*/ 341 w 535"/>
                <a:gd name="T19" fmla="*/ 450 h 537"/>
                <a:gd name="T20" fmla="*/ 329 w 535"/>
                <a:gd name="T21" fmla="*/ 494 h 537"/>
                <a:gd name="T22" fmla="*/ 288 w 535"/>
                <a:gd name="T23" fmla="*/ 508 h 537"/>
                <a:gd name="T24" fmla="*/ 258 w 535"/>
                <a:gd name="T25" fmla="*/ 537 h 537"/>
                <a:gd name="T26" fmla="*/ 247 w 535"/>
                <a:gd name="T27" fmla="*/ 536 h 537"/>
                <a:gd name="T28" fmla="*/ 253 w 535"/>
                <a:gd name="T29" fmla="*/ 490 h 537"/>
                <a:gd name="T30" fmla="*/ 235 w 535"/>
                <a:gd name="T31" fmla="*/ 463 h 537"/>
                <a:gd name="T32" fmla="*/ 204 w 535"/>
                <a:gd name="T33" fmla="*/ 461 h 537"/>
                <a:gd name="T34" fmla="*/ 183 w 535"/>
                <a:gd name="T35" fmla="*/ 437 h 537"/>
                <a:gd name="T36" fmla="*/ 154 w 535"/>
                <a:gd name="T37" fmla="*/ 448 h 537"/>
                <a:gd name="T38" fmla="*/ 125 w 535"/>
                <a:gd name="T39" fmla="*/ 437 h 537"/>
                <a:gd name="T40" fmla="*/ 108 w 535"/>
                <a:gd name="T41" fmla="*/ 463 h 537"/>
                <a:gd name="T42" fmla="*/ 88 w 535"/>
                <a:gd name="T43" fmla="*/ 417 h 537"/>
                <a:gd name="T44" fmla="*/ 50 w 535"/>
                <a:gd name="T45" fmla="*/ 412 h 537"/>
                <a:gd name="T46" fmla="*/ 19 w 535"/>
                <a:gd name="T47" fmla="*/ 366 h 537"/>
                <a:gd name="T48" fmla="*/ 21 w 535"/>
                <a:gd name="T49" fmla="*/ 338 h 537"/>
                <a:gd name="T50" fmla="*/ 0 w 535"/>
                <a:gd name="T51" fmla="*/ 328 h 537"/>
                <a:gd name="T52" fmla="*/ 9 w 535"/>
                <a:gd name="T53" fmla="*/ 311 h 537"/>
                <a:gd name="T54" fmla="*/ 35 w 535"/>
                <a:gd name="T55" fmla="*/ 317 h 537"/>
                <a:gd name="T56" fmla="*/ 68 w 535"/>
                <a:gd name="T57" fmla="*/ 272 h 537"/>
                <a:gd name="T58" fmla="*/ 93 w 535"/>
                <a:gd name="T59" fmla="*/ 271 h 537"/>
                <a:gd name="T60" fmla="*/ 101 w 535"/>
                <a:gd name="T61" fmla="*/ 249 h 537"/>
                <a:gd name="T62" fmla="*/ 85 w 535"/>
                <a:gd name="T63" fmla="*/ 218 h 537"/>
                <a:gd name="T64" fmla="*/ 98 w 535"/>
                <a:gd name="T65" fmla="*/ 187 h 537"/>
                <a:gd name="T66" fmla="*/ 93 w 535"/>
                <a:gd name="T67" fmla="*/ 160 h 537"/>
                <a:gd name="T68" fmla="*/ 96 w 535"/>
                <a:gd name="T69" fmla="*/ 141 h 537"/>
                <a:gd name="T70" fmla="*/ 109 w 535"/>
                <a:gd name="T71" fmla="*/ 129 h 537"/>
                <a:gd name="T72" fmla="*/ 115 w 535"/>
                <a:gd name="T73" fmla="*/ 112 h 537"/>
                <a:gd name="T74" fmla="*/ 168 w 535"/>
                <a:gd name="T75" fmla="*/ 91 h 537"/>
                <a:gd name="T76" fmla="*/ 160 w 535"/>
                <a:gd name="T77" fmla="*/ 47 h 537"/>
                <a:gd name="T78" fmla="*/ 181 w 535"/>
                <a:gd name="T79" fmla="*/ 35 h 537"/>
                <a:gd name="T80" fmla="*/ 247 w 535"/>
                <a:gd name="T81" fmla="*/ 30 h 537"/>
                <a:gd name="T82" fmla="*/ 276 w 535"/>
                <a:gd name="T83" fmla="*/ 0 h 537"/>
                <a:gd name="T84" fmla="*/ 334 w 535"/>
                <a:gd name="T85" fmla="*/ 31 h 537"/>
                <a:gd name="T86" fmla="*/ 340 w 535"/>
                <a:gd name="T87" fmla="*/ 50 h 537"/>
                <a:gd name="T88" fmla="*/ 355 w 535"/>
                <a:gd name="T89" fmla="*/ 62 h 537"/>
                <a:gd name="T90" fmla="*/ 333 w 535"/>
                <a:gd name="T91" fmla="*/ 110 h 537"/>
                <a:gd name="T92" fmla="*/ 317 w 535"/>
                <a:gd name="T93" fmla="*/ 124 h 537"/>
                <a:gd name="T94" fmla="*/ 350 w 535"/>
                <a:gd name="T95" fmla="*/ 155 h 537"/>
                <a:gd name="T96" fmla="*/ 372 w 535"/>
                <a:gd name="T97" fmla="*/ 211 h 537"/>
                <a:gd name="T98" fmla="*/ 384 w 535"/>
                <a:gd name="T99" fmla="*/ 221 h 537"/>
                <a:gd name="T100" fmla="*/ 384 w 535"/>
                <a:gd name="T101" fmla="*/ 239 h 537"/>
                <a:gd name="T102" fmla="*/ 428 w 535"/>
                <a:gd name="T103" fmla="*/ 290 h 537"/>
                <a:gd name="T104" fmla="*/ 473 w 535"/>
                <a:gd name="T105" fmla="*/ 292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35" h="537">
                  <a:moveTo>
                    <a:pt x="473" y="292"/>
                  </a:moveTo>
                  <a:lnTo>
                    <a:pt x="499" y="322"/>
                  </a:lnTo>
                  <a:lnTo>
                    <a:pt x="535" y="358"/>
                  </a:lnTo>
                  <a:lnTo>
                    <a:pt x="523" y="382"/>
                  </a:lnTo>
                  <a:lnTo>
                    <a:pt x="500" y="367"/>
                  </a:lnTo>
                  <a:lnTo>
                    <a:pt x="425" y="387"/>
                  </a:lnTo>
                  <a:lnTo>
                    <a:pt x="375" y="398"/>
                  </a:lnTo>
                  <a:lnTo>
                    <a:pt x="349" y="425"/>
                  </a:lnTo>
                  <a:lnTo>
                    <a:pt x="350" y="442"/>
                  </a:lnTo>
                  <a:lnTo>
                    <a:pt x="341" y="450"/>
                  </a:lnTo>
                  <a:lnTo>
                    <a:pt x="329" y="494"/>
                  </a:lnTo>
                  <a:lnTo>
                    <a:pt x="288" y="508"/>
                  </a:lnTo>
                  <a:lnTo>
                    <a:pt x="258" y="537"/>
                  </a:lnTo>
                  <a:lnTo>
                    <a:pt x="247" y="536"/>
                  </a:lnTo>
                  <a:lnTo>
                    <a:pt x="253" y="490"/>
                  </a:lnTo>
                  <a:lnTo>
                    <a:pt x="235" y="463"/>
                  </a:lnTo>
                  <a:lnTo>
                    <a:pt x="204" y="461"/>
                  </a:lnTo>
                  <a:lnTo>
                    <a:pt x="183" y="437"/>
                  </a:lnTo>
                  <a:lnTo>
                    <a:pt x="154" y="448"/>
                  </a:lnTo>
                  <a:lnTo>
                    <a:pt x="125" y="437"/>
                  </a:lnTo>
                  <a:lnTo>
                    <a:pt x="108" y="463"/>
                  </a:lnTo>
                  <a:lnTo>
                    <a:pt x="88" y="417"/>
                  </a:lnTo>
                  <a:lnTo>
                    <a:pt x="50" y="412"/>
                  </a:lnTo>
                  <a:lnTo>
                    <a:pt x="19" y="366"/>
                  </a:lnTo>
                  <a:lnTo>
                    <a:pt x="21" y="338"/>
                  </a:lnTo>
                  <a:lnTo>
                    <a:pt x="0" y="328"/>
                  </a:lnTo>
                  <a:lnTo>
                    <a:pt x="9" y="311"/>
                  </a:lnTo>
                  <a:lnTo>
                    <a:pt x="35" y="317"/>
                  </a:lnTo>
                  <a:lnTo>
                    <a:pt x="68" y="272"/>
                  </a:lnTo>
                  <a:lnTo>
                    <a:pt x="93" y="271"/>
                  </a:lnTo>
                  <a:lnTo>
                    <a:pt x="101" y="249"/>
                  </a:lnTo>
                  <a:lnTo>
                    <a:pt x="85" y="218"/>
                  </a:lnTo>
                  <a:lnTo>
                    <a:pt x="98" y="187"/>
                  </a:lnTo>
                  <a:lnTo>
                    <a:pt x="93" y="160"/>
                  </a:lnTo>
                  <a:lnTo>
                    <a:pt x="96" y="141"/>
                  </a:lnTo>
                  <a:lnTo>
                    <a:pt x="109" y="129"/>
                  </a:lnTo>
                  <a:lnTo>
                    <a:pt x="115" y="112"/>
                  </a:lnTo>
                  <a:lnTo>
                    <a:pt x="168" y="91"/>
                  </a:lnTo>
                  <a:lnTo>
                    <a:pt x="160" y="47"/>
                  </a:lnTo>
                  <a:lnTo>
                    <a:pt x="181" y="35"/>
                  </a:lnTo>
                  <a:lnTo>
                    <a:pt x="247" y="30"/>
                  </a:lnTo>
                  <a:lnTo>
                    <a:pt x="276" y="0"/>
                  </a:lnTo>
                  <a:lnTo>
                    <a:pt x="334" y="31"/>
                  </a:lnTo>
                  <a:lnTo>
                    <a:pt x="340" y="50"/>
                  </a:lnTo>
                  <a:lnTo>
                    <a:pt x="355" y="62"/>
                  </a:lnTo>
                  <a:lnTo>
                    <a:pt x="333" y="110"/>
                  </a:lnTo>
                  <a:lnTo>
                    <a:pt x="317" y="124"/>
                  </a:lnTo>
                  <a:lnTo>
                    <a:pt x="350" y="155"/>
                  </a:lnTo>
                  <a:lnTo>
                    <a:pt x="372" y="211"/>
                  </a:lnTo>
                  <a:lnTo>
                    <a:pt x="384" y="221"/>
                  </a:lnTo>
                  <a:lnTo>
                    <a:pt x="384" y="239"/>
                  </a:lnTo>
                  <a:lnTo>
                    <a:pt x="428" y="290"/>
                  </a:lnTo>
                  <a:lnTo>
                    <a:pt x="473" y="29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1" name="Freeform 35">
              <a:extLst>
                <a:ext uri="{FF2B5EF4-FFF2-40B4-BE49-F238E27FC236}">
                  <a16:creationId xmlns:a16="http://schemas.microsoft.com/office/drawing/2014/main" id="{26B5C9A8-5C3C-EBD2-B509-1EFBA64B6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3113" y="2995613"/>
              <a:ext cx="769938" cy="609600"/>
            </a:xfrm>
            <a:custGeom>
              <a:avLst/>
              <a:gdLst>
                <a:gd name="T0" fmla="*/ 273 w 485"/>
                <a:gd name="T1" fmla="*/ 36 h 384"/>
                <a:gd name="T2" fmla="*/ 285 w 485"/>
                <a:gd name="T3" fmla="*/ 54 h 384"/>
                <a:gd name="T4" fmla="*/ 306 w 485"/>
                <a:gd name="T5" fmla="*/ 48 h 384"/>
                <a:gd name="T6" fmla="*/ 389 w 485"/>
                <a:gd name="T7" fmla="*/ 36 h 384"/>
                <a:gd name="T8" fmla="*/ 415 w 485"/>
                <a:gd name="T9" fmla="*/ 69 h 384"/>
                <a:gd name="T10" fmla="*/ 438 w 485"/>
                <a:gd name="T11" fmla="*/ 78 h 384"/>
                <a:gd name="T12" fmla="*/ 446 w 485"/>
                <a:gd name="T13" fmla="*/ 94 h 384"/>
                <a:gd name="T14" fmla="*/ 440 w 485"/>
                <a:gd name="T15" fmla="*/ 107 h 384"/>
                <a:gd name="T16" fmla="*/ 456 w 485"/>
                <a:gd name="T17" fmla="*/ 119 h 384"/>
                <a:gd name="T18" fmla="*/ 485 w 485"/>
                <a:gd name="T19" fmla="*/ 185 h 384"/>
                <a:gd name="T20" fmla="*/ 456 w 485"/>
                <a:gd name="T21" fmla="*/ 215 h 384"/>
                <a:gd name="T22" fmla="*/ 390 w 485"/>
                <a:gd name="T23" fmla="*/ 220 h 384"/>
                <a:gd name="T24" fmla="*/ 369 w 485"/>
                <a:gd name="T25" fmla="*/ 232 h 384"/>
                <a:gd name="T26" fmla="*/ 377 w 485"/>
                <a:gd name="T27" fmla="*/ 276 h 384"/>
                <a:gd name="T28" fmla="*/ 324 w 485"/>
                <a:gd name="T29" fmla="*/ 297 h 384"/>
                <a:gd name="T30" fmla="*/ 318 w 485"/>
                <a:gd name="T31" fmla="*/ 314 h 384"/>
                <a:gd name="T32" fmla="*/ 305 w 485"/>
                <a:gd name="T33" fmla="*/ 326 h 384"/>
                <a:gd name="T34" fmla="*/ 302 w 485"/>
                <a:gd name="T35" fmla="*/ 345 h 384"/>
                <a:gd name="T36" fmla="*/ 297 w 485"/>
                <a:gd name="T37" fmla="*/ 361 h 384"/>
                <a:gd name="T38" fmla="*/ 266 w 485"/>
                <a:gd name="T39" fmla="*/ 372 h 384"/>
                <a:gd name="T40" fmla="*/ 248 w 485"/>
                <a:gd name="T41" fmla="*/ 355 h 384"/>
                <a:gd name="T42" fmla="*/ 226 w 485"/>
                <a:gd name="T43" fmla="*/ 380 h 384"/>
                <a:gd name="T44" fmla="*/ 180 w 485"/>
                <a:gd name="T45" fmla="*/ 384 h 384"/>
                <a:gd name="T46" fmla="*/ 158 w 485"/>
                <a:gd name="T47" fmla="*/ 355 h 384"/>
                <a:gd name="T48" fmla="*/ 133 w 485"/>
                <a:gd name="T49" fmla="*/ 340 h 384"/>
                <a:gd name="T50" fmla="*/ 129 w 485"/>
                <a:gd name="T51" fmla="*/ 314 h 384"/>
                <a:gd name="T52" fmla="*/ 96 w 485"/>
                <a:gd name="T53" fmla="*/ 323 h 384"/>
                <a:gd name="T54" fmla="*/ 73 w 485"/>
                <a:gd name="T55" fmla="*/ 309 h 384"/>
                <a:gd name="T56" fmla="*/ 57 w 485"/>
                <a:gd name="T57" fmla="*/ 334 h 384"/>
                <a:gd name="T58" fmla="*/ 52 w 485"/>
                <a:gd name="T59" fmla="*/ 326 h 384"/>
                <a:gd name="T60" fmla="*/ 46 w 485"/>
                <a:gd name="T61" fmla="*/ 327 h 384"/>
                <a:gd name="T62" fmla="*/ 28 w 485"/>
                <a:gd name="T63" fmla="*/ 320 h 384"/>
                <a:gd name="T64" fmla="*/ 0 w 485"/>
                <a:gd name="T65" fmla="*/ 293 h 384"/>
                <a:gd name="T66" fmla="*/ 3 w 485"/>
                <a:gd name="T67" fmla="*/ 273 h 384"/>
                <a:gd name="T68" fmla="*/ 16 w 485"/>
                <a:gd name="T69" fmla="*/ 269 h 384"/>
                <a:gd name="T70" fmla="*/ 61 w 485"/>
                <a:gd name="T71" fmla="*/ 264 h 384"/>
                <a:gd name="T72" fmla="*/ 81 w 485"/>
                <a:gd name="T73" fmla="*/ 236 h 384"/>
                <a:gd name="T74" fmla="*/ 89 w 485"/>
                <a:gd name="T75" fmla="*/ 203 h 384"/>
                <a:gd name="T76" fmla="*/ 110 w 485"/>
                <a:gd name="T77" fmla="*/ 180 h 384"/>
                <a:gd name="T78" fmla="*/ 111 w 485"/>
                <a:gd name="T79" fmla="*/ 160 h 384"/>
                <a:gd name="T80" fmla="*/ 90 w 485"/>
                <a:gd name="T81" fmla="*/ 153 h 384"/>
                <a:gd name="T82" fmla="*/ 74 w 485"/>
                <a:gd name="T83" fmla="*/ 122 h 384"/>
                <a:gd name="T84" fmla="*/ 96 w 485"/>
                <a:gd name="T85" fmla="*/ 108 h 384"/>
                <a:gd name="T86" fmla="*/ 77 w 485"/>
                <a:gd name="T87" fmla="*/ 85 h 384"/>
                <a:gd name="T88" fmla="*/ 77 w 485"/>
                <a:gd name="T89" fmla="*/ 70 h 384"/>
                <a:gd name="T90" fmla="*/ 131 w 485"/>
                <a:gd name="T91" fmla="*/ 57 h 384"/>
                <a:gd name="T92" fmla="*/ 141 w 485"/>
                <a:gd name="T93" fmla="*/ 69 h 384"/>
                <a:gd name="T94" fmla="*/ 178 w 485"/>
                <a:gd name="T95" fmla="*/ 69 h 384"/>
                <a:gd name="T96" fmla="*/ 185 w 485"/>
                <a:gd name="T97" fmla="*/ 95 h 384"/>
                <a:gd name="T98" fmla="*/ 197 w 485"/>
                <a:gd name="T99" fmla="*/ 104 h 384"/>
                <a:gd name="T100" fmla="*/ 216 w 485"/>
                <a:gd name="T101" fmla="*/ 93 h 384"/>
                <a:gd name="T102" fmla="*/ 216 w 485"/>
                <a:gd name="T103" fmla="*/ 16 h 384"/>
                <a:gd name="T104" fmla="*/ 249 w 485"/>
                <a:gd name="T105" fmla="*/ 0 h 384"/>
                <a:gd name="T106" fmla="*/ 259 w 485"/>
                <a:gd name="T107" fmla="*/ 29 h 384"/>
                <a:gd name="T108" fmla="*/ 273 w 485"/>
                <a:gd name="T109" fmla="*/ 3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85" h="384">
                  <a:moveTo>
                    <a:pt x="273" y="36"/>
                  </a:moveTo>
                  <a:lnTo>
                    <a:pt x="285" y="54"/>
                  </a:lnTo>
                  <a:lnTo>
                    <a:pt x="306" y="48"/>
                  </a:lnTo>
                  <a:lnTo>
                    <a:pt x="389" y="36"/>
                  </a:lnTo>
                  <a:lnTo>
                    <a:pt x="415" y="69"/>
                  </a:lnTo>
                  <a:lnTo>
                    <a:pt x="438" y="78"/>
                  </a:lnTo>
                  <a:lnTo>
                    <a:pt x="446" y="94"/>
                  </a:lnTo>
                  <a:lnTo>
                    <a:pt x="440" y="107"/>
                  </a:lnTo>
                  <a:lnTo>
                    <a:pt x="456" y="119"/>
                  </a:lnTo>
                  <a:lnTo>
                    <a:pt x="485" y="185"/>
                  </a:lnTo>
                  <a:lnTo>
                    <a:pt x="456" y="215"/>
                  </a:lnTo>
                  <a:lnTo>
                    <a:pt x="390" y="220"/>
                  </a:lnTo>
                  <a:lnTo>
                    <a:pt x="369" y="232"/>
                  </a:lnTo>
                  <a:lnTo>
                    <a:pt x="377" y="276"/>
                  </a:lnTo>
                  <a:lnTo>
                    <a:pt x="324" y="297"/>
                  </a:lnTo>
                  <a:lnTo>
                    <a:pt x="318" y="314"/>
                  </a:lnTo>
                  <a:lnTo>
                    <a:pt x="305" y="326"/>
                  </a:lnTo>
                  <a:lnTo>
                    <a:pt x="302" y="345"/>
                  </a:lnTo>
                  <a:lnTo>
                    <a:pt x="297" y="361"/>
                  </a:lnTo>
                  <a:lnTo>
                    <a:pt x="266" y="372"/>
                  </a:lnTo>
                  <a:lnTo>
                    <a:pt x="248" y="355"/>
                  </a:lnTo>
                  <a:lnTo>
                    <a:pt x="226" y="380"/>
                  </a:lnTo>
                  <a:lnTo>
                    <a:pt x="180" y="384"/>
                  </a:lnTo>
                  <a:lnTo>
                    <a:pt x="158" y="355"/>
                  </a:lnTo>
                  <a:lnTo>
                    <a:pt x="133" y="340"/>
                  </a:lnTo>
                  <a:lnTo>
                    <a:pt x="129" y="314"/>
                  </a:lnTo>
                  <a:lnTo>
                    <a:pt x="96" y="323"/>
                  </a:lnTo>
                  <a:lnTo>
                    <a:pt x="73" y="309"/>
                  </a:lnTo>
                  <a:lnTo>
                    <a:pt x="57" y="334"/>
                  </a:lnTo>
                  <a:lnTo>
                    <a:pt x="52" y="326"/>
                  </a:lnTo>
                  <a:lnTo>
                    <a:pt x="46" y="327"/>
                  </a:lnTo>
                  <a:lnTo>
                    <a:pt x="28" y="320"/>
                  </a:lnTo>
                  <a:lnTo>
                    <a:pt x="0" y="293"/>
                  </a:lnTo>
                  <a:lnTo>
                    <a:pt x="3" y="273"/>
                  </a:lnTo>
                  <a:lnTo>
                    <a:pt x="16" y="269"/>
                  </a:lnTo>
                  <a:lnTo>
                    <a:pt x="61" y="264"/>
                  </a:lnTo>
                  <a:lnTo>
                    <a:pt x="81" y="236"/>
                  </a:lnTo>
                  <a:lnTo>
                    <a:pt x="89" y="203"/>
                  </a:lnTo>
                  <a:lnTo>
                    <a:pt x="110" y="180"/>
                  </a:lnTo>
                  <a:lnTo>
                    <a:pt x="111" y="160"/>
                  </a:lnTo>
                  <a:lnTo>
                    <a:pt x="90" y="153"/>
                  </a:lnTo>
                  <a:lnTo>
                    <a:pt x="74" y="122"/>
                  </a:lnTo>
                  <a:lnTo>
                    <a:pt x="96" y="108"/>
                  </a:lnTo>
                  <a:lnTo>
                    <a:pt x="77" y="85"/>
                  </a:lnTo>
                  <a:lnTo>
                    <a:pt x="77" y="70"/>
                  </a:lnTo>
                  <a:lnTo>
                    <a:pt x="131" y="57"/>
                  </a:lnTo>
                  <a:lnTo>
                    <a:pt x="141" y="69"/>
                  </a:lnTo>
                  <a:lnTo>
                    <a:pt x="178" y="69"/>
                  </a:lnTo>
                  <a:lnTo>
                    <a:pt x="185" y="95"/>
                  </a:lnTo>
                  <a:lnTo>
                    <a:pt x="197" y="104"/>
                  </a:lnTo>
                  <a:lnTo>
                    <a:pt x="216" y="93"/>
                  </a:lnTo>
                  <a:lnTo>
                    <a:pt x="216" y="16"/>
                  </a:lnTo>
                  <a:lnTo>
                    <a:pt x="249" y="0"/>
                  </a:lnTo>
                  <a:lnTo>
                    <a:pt x="259" y="29"/>
                  </a:lnTo>
                  <a:lnTo>
                    <a:pt x="273" y="3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2" name="Freeform 36">
              <a:extLst>
                <a:ext uri="{FF2B5EF4-FFF2-40B4-BE49-F238E27FC236}">
                  <a16:creationId xmlns:a16="http://schemas.microsoft.com/office/drawing/2014/main" id="{06355259-5AB3-270B-C8A1-0F6103A86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363" y="3486150"/>
              <a:ext cx="650875" cy="603250"/>
            </a:xfrm>
            <a:custGeom>
              <a:avLst/>
              <a:gdLst>
                <a:gd name="T0" fmla="*/ 173 w 410"/>
                <a:gd name="T1" fmla="*/ 0 h 380"/>
                <a:gd name="T2" fmla="*/ 196 w 410"/>
                <a:gd name="T3" fmla="*/ 14 h 380"/>
                <a:gd name="T4" fmla="*/ 229 w 410"/>
                <a:gd name="T5" fmla="*/ 5 h 380"/>
                <a:gd name="T6" fmla="*/ 233 w 410"/>
                <a:gd name="T7" fmla="*/ 31 h 380"/>
                <a:gd name="T8" fmla="*/ 258 w 410"/>
                <a:gd name="T9" fmla="*/ 46 h 380"/>
                <a:gd name="T10" fmla="*/ 280 w 410"/>
                <a:gd name="T11" fmla="*/ 75 h 380"/>
                <a:gd name="T12" fmla="*/ 326 w 410"/>
                <a:gd name="T13" fmla="*/ 71 h 380"/>
                <a:gd name="T14" fmla="*/ 348 w 410"/>
                <a:gd name="T15" fmla="*/ 46 h 380"/>
                <a:gd name="T16" fmla="*/ 366 w 410"/>
                <a:gd name="T17" fmla="*/ 63 h 380"/>
                <a:gd name="T18" fmla="*/ 397 w 410"/>
                <a:gd name="T19" fmla="*/ 52 h 380"/>
                <a:gd name="T20" fmla="*/ 402 w 410"/>
                <a:gd name="T21" fmla="*/ 36 h 380"/>
                <a:gd name="T22" fmla="*/ 407 w 410"/>
                <a:gd name="T23" fmla="*/ 63 h 380"/>
                <a:gd name="T24" fmla="*/ 394 w 410"/>
                <a:gd name="T25" fmla="*/ 94 h 380"/>
                <a:gd name="T26" fmla="*/ 410 w 410"/>
                <a:gd name="T27" fmla="*/ 125 h 380"/>
                <a:gd name="T28" fmla="*/ 402 w 410"/>
                <a:gd name="T29" fmla="*/ 147 h 380"/>
                <a:gd name="T30" fmla="*/ 377 w 410"/>
                <a:gd name="T31" fmla="*/ 148 h 380"/>
                <a:gd name="T32" fmla="*/ 344 w 410"/>
                <a:gd name="T33" fmla="*/ 193 h 380"/>
                <a:gd name="T34" fmla="*/ 318 w 410"/>
                <a:gd name="T35" fmla="*/ 187 h 380"/>
                <a:gd name="T36" fmla="*/ 309 w 410"/>
                <a:gd name="T37" fmla="*/ 204 h 380"/>
                <a:gd name="T38" fmla="*/ 330 w 410"/>
                <a:gd name="T39" fmla="*/ 214 h 380"/>
                <a:gd name="T40" fmla="*/ 328 w 410"/>
                <a:gd name="T41" fmla="*/ 242 h 380"/>
                <a:gd name="T42" fmla="*/ 359 w 410"/>
                <a:gd name="T43" fmla="*/ 288 h 380"/>
                <a:gd name="T44" fmla="*/ 364 w 410"/>
                <a:gd name="T45" fmla="*/ 306 h 380"/>
                <a:gd name="T46" fmla="*/ 344 w 410"/>
                <a:gd name="T47" fmla="*/ 320 h 380"/>
                <a:gd name="T48" fmla="*/ 309 w 410"/>
                <a:gd name="T49" fmla="*/ 304 h 380"/>
                <a:gd name="T50" fmla="*/ 269 w 410"/>
                <a:gd name="T51" fmla="*/ 362 h 380"/>
                <a:gd name="T52" fmla="*/ 237 w 410"/>
                <a:gd name="T53" fmla="*/ 380 h 380"/>
                <a:gd name="T54" fmla="*/ 212 w 410"/>
                <a:gd name="T55" fmla="*/ 370 h 380"/>
                <a:gd name="T56" fmla="*/ 200 w 410"/>
                <a:gd name="T57" fmla="*/ 349 h 380"/>
                <a:gd name="T58" fmla="*/ 167 w 410"/>
                <a:gd name="T59" fmla="*/ 359 h 380"/>
                <a:gd name="T60" fmla="*/ 156 w 410"/>
                <a:gd name="T61" fmla="*/ 317 h 380"/>
                <a:gd name="T62" fmla="*/ 137 w 410"/>
                <a:gd name="T63" fmla="*/ 310 h 380"/>
                <a:gd name="T64" fmla="*/ 92 w 410"/>
                <a:gd name="T65" fmla="*/ 334 h 380"/>
                <a:gd name="T66" fmla="*/ 50 w 410"/>
                <a:gd name="T67" fmla="*/ 301 h 380"/>
                <a:gd name="T68" fmla="*/ 42 w 410"/>
                <a:gd name="T69" fmla="*/ 283 h 380"/>
                <a:gd name="T70" fmla="*/ 46 w 410"/>
                <a:gd name="T71" fmla="*/ 267 h 380"/>
                <a:gd name="T72" fmla="*/ 17 w 410"/>
                <a:gd name="T73" fmla="*/ 235 h 380"/>
                <a:gd name="T74" fmla="*/ 21 w 410"/>
                <a:gd name="T75" fmla="*/ 204 h 380"/>
                <a:gd name="T76" fmla="*/ 11 w 410"/>
                <a:gd name="T77" fmla="*/ 166 h 380"/>
                <a:gd name="T78" fmla="*/ 21 w 410"/>
                <a:gd name="T79" fmla="*/ 159 h 380"/>
                <a:gd name="T80" fmla="*/ 9 w 410"/>
                <a:gd name="T81" fmla="*/ 138 h 380"/>
                <a:gd name="T82" fmla="*/ 12 w 410"/>
                <a:gd name="T83" fmla="*/ 129 h 380"/>
                <a:gd name="T84" fmla="*/ 1 w 410"/>
                <a:gd name="T85" fmla="*/ 100 h 380"/>
                <a:gd name="T86" fmla="*/ 0 w 410"/>
                <a:gd name="T87" fmla="*/ 81 h 380"/>
                <a:gd name="T88" fmla="*/ 9 w 410"/>
                <a:gd name="T89" fmla="*/ 67 h 380"/>
                <a:gd name="T90" fmla="*/ 25 w 410"/>
                <a:gd name="T91" fmla="*/ 77 h 380"/>
                <a:gd name="T92" fmla="*/ 40 w 410"/>
                <a:gd name="T93" fmla="*/ 64 h 380"/>
                <a:gd name="T94" fmla="*/ 78 w 410"/>
                <a:gd name="T95" fmla="*/ 64 h 380"/>
                <a:gd name="T96" fmla="*/ 83 w 410"/>
                <a:gd name="T97" fmla="*/ 26 h 380"/>
                <a:gd name="T98" fmla="*/ 128 w 410"/>
                <a:gd name="T99" fmla="*/ 11 h 380"/>
                <a:gd name="T100" fmla="*/ 146 w 410"/>
                <a:gd name="T101" fmla="*/ 18 h 380"/>
                <a:gd name="T102" fmla="*/ 152 w 410"/>
                <a:gd name="T103" fmla="*/ 17 h 380"/>
                <a:gd name="T104" fmla="*/ 157 w 410"/>
                <a:gd name="T105" fmla="*/ 25 h 380"/>
                <a:gd name="T106" fmla="*/ 173 w 410"/>
                <a:gd name="T107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0" h="380">
                  <a:moveTo>
                    <a:pt x="173" y="0"/>
                  </a:moveTo>
                  <a:lnTo>
                    <a:pt x="196" y="14"/>
                  </a:lnTo>
                  <a:lnTo>
                    <a:pt x="229" y="5"/>
                  </a:lnTo>
                  <a:lnTo>
                    <a:pt x="233" y="31"/>
                  </a:lnTo>
                  <a:lnTo>
                    <a:pt x="258" y="46"/>
                  </a:lnTo>
                  <a:lnTo>
                    <a:pt x="280" y="75"/>
                  </a:lnTo>
                  <a:lnTo>
                    <a:pt x="326" y="71"/>
                  </a:lnTo>
                  <a:lnTo>
                    <a:pt x="348" y="46"/>
                  </a:lnTo>
                  <a:lnTo>
                    <a:pt x="366" y="63"/>
                  </a:lnTo>
                  <a:lnTo>
                    <a:pt x="397" y="52"/>
                  </a:lnTo>
                  <a:lnTo>
                    <a:pt x="402" y="36"/>
                  </a:lnTo>
                  <a:lnTo>
                    <a:pt x="407" y="63"/>
                  </a:lnTo>
                  <a:lnTo>
                    <a:pt x="394" y="94"/>
                  </a:lnTo>
                  <a:lnTo>
                    <a:pt x="410" y="125"/>
                  </a:lnTo>
                  <a:lnTo>
                    <a:pt x="402" y="147"/>
                  </a:lnTo>
                  <a:lnTo>
                    <a:pt x="377" y="148"/>
                  </a:lnTo>
                  <a:lnTo>
                    <a:pt x="344" y="193"/>
                  </a:lnTo>
                  <a:lnTo>
                    <a:pt x="318" y="187"/>
                  </a:lnTo>
                  <a:lnTo>
                    <a:pt x="309" y="204"/>
                  </a:lnTo>
                  <a:lnTo>
                    <a:pt x="330" y="214"/>
                  </a:lnTo>
                  <a:lnTo>
                    <a:pt x="328" y="242"/>
                  </a:lnTo>
                  <a:lnTo>
                    <a:pt x="359" y="288"/>
                  </a:lnTo>
                  <a:lnTo>
                    <a:pt x="364" y="306"/>
                  </a:lnTo>
                  <a:lnTo>
                    <a:pt x="344" y="320"/>
                  </a:lnTo>
                  <a:lnTo>
                    <a:pt x="309" y="304"/>
                  </a:lnTo>
                  <a:lnTo>
                    <a:pt x="269" y="362"/>
                  </a:lnTo>
                  <a:lnTo>
                    <a:pt x="237" y="380"/>
                  </a:lnTo>
                  <a:lnTo>
                    <a:pt x="212" y="370"/>
                  </a:lnTo>
                  <a:lnTo>
                    <a:pt x="200" y="349"/>
                  </a:lnTo>
                  <a:lnTo>
                    <a:pt x="167" y="359"/>
                  </a:lnTo>
                  <a:lnTo>
                    <a:pt x="156" y="317"/>
                  </a:lnTo>
                  <a:lnTo>
                    <a:pt x="137" y="310"/>
                  </a:lnTo>
                  <a:lnTo>
                    <a:pt x="92" y="334"/>
                  </a:lnTo>
                  <a:lnTo>
                    <a:pt x="50" y="301"/>
                  </a:lnTo>
                  <a:lnTo>
                    <a:pt x="42" y="283"/>
                  </a:lnTo>
                  <a:lnTo>
                    <a:pt x="46" y="267"/>
                  </a:lnTo>
                  <a:lnTo>
                    <a:pt x="17" y="235"/>
                  </a:lnTo>
                  <a:lnTo>
                    <a:pt x="21" y="204"/>
                  </a:lnTo>
                  <a:lnTo>
                    <a:pt x="11" y="166"/>
                  </a:lnTo>
                  <a:lnTo>
                    <a:pt x="21" y="159"/>
                  </a:lnTo>
                  <a:lnTo>
                    <a:pt x="9" y="138"/>
                  </a:lnTo>
                  <a:lnTo>
                    <a:pt x="12" y="129"/>
                  </a:lnTo>
                  <a:lnTo>
                    <a:pt x="1" y="100"/>
                  </a:lnTo>
                  <a:lnTo>
                    <a:pt x="0" y="81"/>
                  </a:lnTo>
                  <a:lnTo>
                    <a:pt x="9" y="67"/>
                  </a:lnTo>
                  <a:lnTo>
                    <a:pt x="25" y="77"/>
                  </a:lnTo>
                  <a:lnTo>
                    <a:pt x="40" y="64"/>
                  </a:lnTo>
                  <a:lnTo>
                    <a:pt x="78" y="64"/>
                  </a:lnTo>
                  <a:lnTo>
                    <a:pt x="83" y="26"/>
                  </a:lnTo>
                  <a:lnTo>
                    <a:pt x="128" y="11"/>
                  </a:lnTo>
                  <a:lnTo>
                    <a:pt x="146" y="18"/>
                  </a:lnTo>
                  <a:lnTo>
                    <a:pt x="152" y="17"/>
                  </a:lnTo>
                  <a:lnTo>
                    <a:pt x="157" y="25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3" name="Freeform 37">
              <a:extLst>
                <a:ext uri="{FF2B5EF4-FFF2-40B4-BE49-F238E27FC236}">
                  <a16:creationId xmlns:a16="http://schemas.microsoft.com/office/drawing/2014/main" id="{E0AEDFCB-24BF-D49D-8DD9-60E596B66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3988" y="2974975"/>
              <a:ext cx="795338" cy="703263"/>
            </a:xfrm>
            <a:custGeom>
              <a:avLst/>
              <a:gdLst>
                <a:gd name="T0" fmla="*/ 427 w 501"/>
                <a:gd name="T1" fmla="*/ 94 h 443"/>
                <a:gd name="T2" fmla="*/ 432 w 501"/>
                <a:gd name="T3" fmla="*/ 136 h 443"/>
                <a:gd name="T4" fmla="*/ 464 w 501"/>
                <a:gd name="T5" fmla="*/ 135 h 443"/>
                <a:gd name="T6" fmla="*/ 480 w 501"/>
                <a:gd name="T7" fmla="*/ 166 h 443"/>
                <a:gd name="T8" fmla="*/ 501 w 501"/>
                <a:gd name="T9" fmla="*/ 173 h 443"/>
                <a:gd name="T10" fmla="*/ 500 w 501"/>
                <a:gd name="T11" fmla="*/ 193 h 443"/>
                <a:gd name="T12" fmla="*/ 479 w 501"/>
                <a:gd name="T13" fmla="*/ 216 h 443"/>
                <a:gd name="T14" fmla="*/ 471 w 501"/>
                <a:gd name="T15" fmla="*/ 249 h 443"/>
                <a:gd name="T16" fmla="*/ 451 w 501"/>
                <a:gd name="T17" fmla="*/ 277 h 443"/>
                <a:gd name="T18" fmla="*/ 406 w 501"/>
                <a:gd name="T19" fmla="*/ 282 h 443"/>
                <a:gd name="T20" fmla="*/ 393 w 501"/>
                <a:gd name="T21" fmla="*/ 286 h 443"/>
                <a:gd name="T22" fmla="*/ 390 w 501"/>
                <a:gd name="T23" fmla="*/ 306 h 443"/>
                <a:gd name="T24" fmla="*/ 418 w 501"/>
                <a:gd name="T25" fmla="*/ 333 h 443"/>
                <a:gd name="T26" fmla="*/ 373 w 501"/>
                <a:gd name="T27" fmla="*/ 348 h 443"/>
                <a:gd name="T28" fmla="*/ 368 w 501"/>
                <a:gd name="T29" fmla="*/ 386 h 443"/>
                <a:gd name="T30" fmla="*/ 330 w 501"/>
                <a:gd name="T31" fmla="*/ 386 h 443"/>
                <a:gd name="T32" fmla="*/ 315 w 501"/>
                <a:gd name="T33" fmla="*/ 399 h 443"/>
                <a:gd name="T34" fmla="*/ 299 w 501"/>
                <a:gd name="T35" fmla="*/ 389 h 443"/>
                <a:gd name="T36" fmla="*/ 290 w 501"/>
                <a:gd name="T37" fmla="*/ 403 h 443"/>
                <a:gd name="T38" fmla="*/ 291 w 501"/>
                <a:gd name="T39" fmla="*/ 422 h 443"/>
                <a:gd name="T40" fmla="*/ 274 w 501"/>
                <a:gd name="T41" fmla="*/ 443 h 443"/>
                <a:gd name="T42" fmla="*/ 252 w 501"/>
                <a:gd name="T43" fmla="*/ 443 h 443"/>
                <a:gd name="T44" fmla="*/ 245 w 501"/>
                <a:gd name="T45" fmla="*/ 412 h 443"/>
                <a:gd name="T46" fmla="*/ 227 w 501"/>
                <a:gd name="T47" fmla="*/ 414 h 443"/>
                <a:gd name="T48" fmla="*/ 231 w 501"/>
                <a:gd name="T49" fmla="*/ 391 h 443"/>
                <a:gd name="T50" fmla="*/ 222 w 501"/>
                <a:gd name="T51" fmla="*/ 353 h 443"/>
                <a:gd name="T52" fmla="*/ 173 w 501"/>
                <a:gd name="T53" fmla="*/ 356 h 443"/>
                <a:gd name="T54" fmla="*/ 175 w 501"/>
                <a:gd name="T55" fmla="*/ 318 h 443"/>
                <a:gd name="T56" fmla="*/ 128 w 501"/>
                <a:gd name="T57" fmla="*/ 323 h 443"/>
                <a:gd name="T58" fmla="*/ 88 w 501"/>
                <a:gd name="T59" fmla="*/ 331 h 443"/>
                <a:gd name="T60" fmla="*/ 94 w 501"/>
                <a:gd name="T61" fmla="*/ 348 h 443"/>
                <a:gd name="T62" fmla="*/ 111 w 501"/>
                <a:gd name="T63" fmla="*/ 351 h 443"/>
                <a:gd name="T64" fmla="*/ 111 w 501"/>
                <a:gd name="T65" fmla="*/ 372 h 443"/>
                <a:gd name="T66" fmla="*/ 79 w 501"/>
                <a:gd name="T67" fmla="*/ 378 h 443"/>
                <a:gd name="T68" fmla="*/ 62 w 501"/>
                <a:gd name="T69" fmla="*/ 405 h 443"/>
                <a:gd name="T70" fmla="*/ 28 w 501"/>
                <a:gd name="T71" fmla="*/ 406 h 443"/>
                <a:gd name="T72" fmla="*/ 21 w 501"/>
                <a:gd name="T73" fmla="*/ 387 h 443"/>
                <a:gd name="T74" fmla="*/ 38 w 501"/>
                <a:gd name="T75" fmla="*/ 339 h 443"/>
                <a:gd name="T76" fmla="*/ 33 w 501"/>
                <a:gd name="T77" fmla="*/ 318 h 443"/>
                <a:gd name="T78" fmla="*/ 11 w 501"/>
                <a:gd name="T79" fmla="*/ 294 h 443"/>
                <a:gd name="T80" fmla="*/ 15 w 501"/>
                <a:gd name="T81" fmla="*/ 285 h 443"/>
                <a:gd name="T82" fmla="*/ 5 w 501"/>
                <a:gd name="T83" fmla="*/ 233 h 443"/>
                <a:gd name="T84" fmla="*/ 9 w 501"/>
                <a:gd name="T85" fmla="*/ 219 h 443"/>
                <a:gd name="T86" fmla="*/ 0 w 501"/>
                <a:gd name="T87" fmla="*/ 202 h 443"/>
                <a:gd name="T88" fmla="*/ 11 w 501"/>
                <a:gd name="T89" fmla="*/ 185 h 443"/>
                <a:gd name="T90" fmla="*/ 63 w 501"/>
                <a:gd name="T91" fmla="*/ 170 h 443"/>
                <a:gd name="T92" fmla="*/ 100 w 501"/>
                <a:gd name="T93" fmla="*/ 178 h 443"/>
                <a:gd name="T94" fmla="*/ 111 w 501"/>
                <a:gd name="T95" fmla="*/ 195 h 443"/>
                <a:gd name="T96" fmla="*/ 139 w 501"/>
                <a:gd name="T97" fmla="*/ 186 h 443"/>
                <a:gd name="T98" fmla="*/ 139 w 501"/>
                <a:gd name="T99" fmla="*/ 135 h 443"/>
                <a:gd name="T100" fmla="*/ 169 w 501"/>
                <a:gd name="T101" fmla="*/ 136 h 443"/>
                <a:gd name="T102" fmla="*/ 198 w 501"/>
                <a:gd name="T103" fmla="*/ 106 h 443"/>
                <a:gd name="T104" fmla="*/ 198 w 501"/>
                <a:gd name="T105" fmla="*/ 85 h 443"/>
                <a:gd name="T106" fmla="*/ 210 w 501"/>
                <a:gd name="T107" fmla="*/ 57 h 443"/>
                <a:gd name="T108" fmla="*/ 253 w 501"/>
                <a:gd name="T109" fmla="*/ 57 h 443"/>
                <a:gd name="T110" fmla="*/ 272 w 501"/>
                <a:gd name="T111" fmla="*/ 40 h 443"/>
                <a:gd name="T112" fmla="*/ 281 w 501"/>
                <a:gd name="T113" fmla="*/ 17 h 443"/>
                <a:gd name="T114" fmla="*/ 297 w 501"/>
                <a:gd name="T115" fmla="*/ 0 h 443"/>
                <a:gd name="T116" fmla="*/ 323 w 501"/>
                <a:gd name="T117" fmla="*/ 4 h 443"/>
                <a:gd name="T118" fmla="*/ 355 w 501"/>
                <a:gd name="T119" fmla="*/ 27 h 443"/>
                <a:gd name="T120" fmla="*/ 377 w 501"/>
                <a:gd name="T121" fmla="*/ 65 h 443"/>
                <a:gd name="T122" fmla="*/ 389 w 501"/>
                <a:gd name="T123" fmla="*/ 65 h 443"/>
                <a:gd name="T124" fmla="*/ 427 w 501"/>
                <a:gd name="T125" fmla="*/ 94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1" h="443">
                  <a:moveTo>
                    <a:pt x="427" y="94"/>
                  </a:moveTo>
                  <a:lnTo>
                    <a:pt x="432" y="136"/>
                  </a:lnTo>
                  <a:lnTo>
                    <a:pt x="464" y="135"/>
                  </a:lnTo>
                  <a:lnTo>
                    <a:pt x="480" y="166"/>
                  </a:lnTo>
                  <a:lnTo>
                    <a:pt x="501" y="173"/>
                  </a:lnTo>
                  <a:lnTo>
                    <a:pt x="500" y="193"/>
                  </a:lnTo>
                  <a:lnTo>
                    <a:pt x="479" y="216"/>
                  </a:lnTo>
                  <a:lnTo>
                    <a:pt x="471" y="249"/>
                  </a:lnTo>
                  <a:lnTo>
                    <a:pt x="451" y="277"/>
                  </a:lnTo>
                  <a:lnTo>
                    <a:pt x="406" y="282"/>
                  </a:lnTo>
                  <a:lnTo>
                    <a:pt x="393" y="286"/>
                  </a:lnTo>
                  <a:lnTo>
                    <a:pt x="390" y="306"/>
                  </a:lnTo>
                  <a:lnTo>
                    <a:pt x="418" y="333"/>
                  </a:lnTo>
                  <a:lnTo>
                    <a:pt x="373" y="348"/>
                  </a:lnTo>
                  <a:lnTo>
                    <a:pt x="368" y="386"/>
                  </a:lnTo>
                  <a:lnTo>
                    <a:pt x="330" y="386"/>
                  </a:lnTo>
                  <a:lnTo>
                    <a:pt x="315" y="399"/>
                  </a:lnTo>
                  <a:lnTo>
                    <a:pt x="299" y="389"/>
                  </a:lnTo>
                  <a:lnTo>
                    <a:pt x="290" y="403"/>
                  </a:lnTo>
                  <a:lnTo>
                    <a:pt x="291" y="422"/>
                  </a:lnTo>
                  <a:lnTo>
                    <a:pt x="274" y="443"/>
                  </a:lnTo>
                  <a:lnTo>
                    <a:pt x="252" y="443"/>
                  </a:lnTo>
                  <a:lnTo>
                    <a:pt x="245" y="412"/>
                  </a:lnTo>
                  <a:lnTo>
                    <a:pt x="227" y="414"/>
                  </a:lnTo>
                  <a:lnTo>
                    <a:pt x="231" y="391"/>
                  </a:lnTo>
                  <a:lnTo>
                    <a:pt x="222" y="353"/>
                  </a:lnTo>
                  <a:lnTo>
                    <a:pt x="173" y="356"/>
                  </a:lnTo>
                  <a:lnTo>
                    <a:pt x="175" y="318"/>
                  </a:lnTo>
                  <a:lnTo>
                    <a:pt x="128" y="323"/>
                  </a:lnTo>
                  <a:lnTo>
                    <a:pt x="88" y="331"/>
                  </a:lnTo>
                  <a:lnTo>
                    <a:pt x="94" y="348"/>
                  </a:lnTo>
                  <a:lnTo>
                    <a:pt x="111" y="351"/>
                  </a:lnTo>
                  <a:lnTo>
                    <a:pt x="111" y="372"/>
                  </a:lnTo>
                  <a:lnTo>
                    <a:pt x="79" y="378"/>
                  </a:lnTo>
                  <a:lnTo>
                    <a:pt x="62" y="405"/>
                  </a:lnTo>
                  <a:lnTo>
                    <a:pt x="28" y="406"/>
                  </a:lnTo>
                  <a:lnTo>
                    <a:pt x="21" y="387"/>
                  </a:lnTo>
                  <a:lnTo>
                    <a:pt x="38" y="339"/>
                  </a:lnTo>
                  <a:lnTo>
                    <a:pt x="33" y="318"/>
                  </a:lnTo>
                  <a:lnTo>
                    <a:pt x="11" y="294"/>
                  </a:lnTo>
                  <a:lnTo>
                    <a:pt x="15" y="285"/>
                  </a:lnTo>
                  <a:lnTo>
                    <a:pt x="5" y="233"/>
                  </a:lnTo>
                  <a:lnTo>
                    <a:pt x="9" y="219"/>
                  </a:lnTo>
                  <a:lnTo>
                    <a:pt x="0" y="202"/>
                  </a:lnTo>
                  <a:lnTo>
                    <a:pt x="11" y="185"/>
                  </a:lnTo>
                  <a:lnTo>
                    <a:pt x="63" y="170"/>
                  </a:lnTo>
                  <a:lnTo>
                    <a:pt x="100" y="178"/>
                  </a:lnTo>
                  <a:lnTo>
                    <a:pt x="111" y="195"/>
                  </a:lnTo>
                  <a:lnTo>
                    <a:pt x="139" y="186"/>
                  </a:lnTo>
                  <a:lnTo>
                    <a:pt x="139" y="135"/>
                  </a:lnTo>
                  <a:lnTo>
                    <a:pt x="169" y="136"/>
                  </a:lnTo>
                  <a:lnTo>
                    <a:pt x="198" y="106"/>
                  </a:lnTo>
                  <a:lnTo>
                    <a:pt x="198" y="85"/>
                  </a:lnTo>
                  <a:lnTo>
                    <a:pt x="210" y="57"/>
                  </a:lnTo>
                  <a:lnTo>
                    <a:pt x="253" y="57"/>
                  </a:lnTo>
                  <a:lnTo>
                    <a:pt x="272" y="40"/>
                  </a:lnTo>
                  <a:lnTo>
                    <a:pt x="281" y="17"/>
                  </a:lnTo>
                  <a:lnTo>
                    <a:pt x="297" y="0"/>
                  </a:lnTo>
                  <a:lnTo>
                    <a:pt x="323" y="4"/>
                  </a:lnTo>
                  <a:lnTo>
                    <a:pt x="355" y="27"/>
                  </a:lnTo>
                  <a:lnTo>
                    <a:pt x="377" y="65"/>
                  </a:lnTo>
                  <a:lnTo>
                    <a:pt x="389" y="65"/>
                  </a:lnTo>
                  <a:lnTo>
                    <a:pt x="427" y="9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4" name="Freeform 38">
              <a:extLst>
                <a:ext uri="{FF2B5EF4-FFF2-40B4-BE49-F238E27FC236}">
                  <a16:creationId xmlns:a16="http://schemas.microsoft.com/office/drawing/2014/main" id="{294F852F-1AF5-E5B5-2C11-1B02F7AA0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175" y="3978275"/>
              <a:ext cx="774700" cy="1163638"/>
            </a:xfrm>
            <a:custGeom>
              <a:avLst/>
              <a:gdLst>
                <a:gd name="T0" fmla="*/ 253 w 488"/>
                <a:gd name="T1" fmla="*/ 614 h 733"/>
                <a:gd name="T2" fmla="*/ 220 w 488"/>
                <a:gd name="T3" fmla="*/ 714 h 733"/>
                <a:gd name="T4" fmla="*/ 187 w 488"/>
                <a:gd name="T5" fmla="*/ 691 h 733"/>
                <a:gd name="T6" fmla="*/ 148 w 488"/>
                <a:gd name="T7" fmla="*/ 660 h 733"/>
                <a:gd name="T8" fmla="*/ 115 w 488"/>
                <a:gd name="T9" fmla="*/ 618 h 733"/>
                <a:gd name="T10" fmla="*/ 66 w 488"/>
                <a:gd name="T11" fmla="*/ 600 h 733"/>
                <a:gd name="T12" fmla="*/ 0 w 488"/>
                <a:gd name="T13" fmla="*/ 619 h 733"/>
                <a:gd name="T14" fmla="*/ 83 w 488"/>
                <a:gd name="T15" fmla="*/ 565 h 733"/>
                <a:gd name="T16" fmla="*/ 137 w 488"/>
                <a:gd name="T17" fmla="*/ 564 h 733"/>
                <a:gd name="T18" fmla="*/ 162 w 488"/>
                <a:gd name="T19" fmla="*/ 555 h 733"/>
                <a:gd name="T20" fmla="*/ 162 w 488"/>
                <a:gd name="T21" fmla="*/ 504 h 733"/>
                <a:gd name="T22" fmla="*/ 156 w 488"/>
                <a:gd name="T23" fmla="*/ 456 h 733"/>
                <a:gd name="T24" fmla="*/ 154 w 488"/>
                <a:gd name="T25" fmla="*/ 440 h 733"/>
                <a:gd name="T26" fmla="*/ 164 w 488"/>
                <a:gd name="T27" fmla="*/ 385 h 733"/>
                <a:gd name="T28" fmla="*/ 141 w 488"/>
                <a:gd name="T29" fmla="*/ 313 h 733"/>
                <a:gd name="T30" fmla="*/ 121 w 488"/>
                <a:gd name="T31" fmla="*/ 273 h 733"/>
                <a:gd name="T32" fmla="*/ 162 w 488"/>
                <a:gd name="T33" fmla="*/ 241 h 733"/>
                <a:gd name="T34" fmla="*/ 202 w 488"/>
                <a:gd name="T35" fmla="*/ 216 h 733"/>
                <a:gd name="T36" fmla="*/ 200 w 488"/>
                <a:gd name="T37" fmla="*/ 143 h 733"/>
                <a:gd name="T38" fmla="*/ 258 w 488"/>
                <a:gd name="T39" fmla="*/ 140 h 733"/>
                <a:gd name="T40" fmla="*/ 247 w 488"/>
                <a:gd name="T41" fmla="*/ 49 h 733"/>
                <a:gd name="T42" fmla="*/ 282 w 488"/>
                <a:gd name="T43" fmla="*/ 0 h 733"/>
                <a:gd name="T44" fmla="*/ 312 w 488"/>
                <a:gd name="T45" fmla="*/ 49 h 733"/>
                <a:gd name="T46" fmla="*/ 357 w 488"/>
                <a:gd name="T47" fmla="*/ 60 h 733"/>
                <a:gd name="T48" fmla="*/ 401 w 488"/>
                <a:gd name="T49" fmla="*/ 87 h 733"/>
                <a:gd name="T50" fmla="*/ 406 w 488"/>
                <a:gd name="T51" fmla="*/ 170 h 733"/>
                <a:gd name="T52" fmla="*/ 464 w 488"/>
                <a:gd name="T53" fmla="*/ 223 h 733"/>
                <a:gd name="T54" fmla="*/ 488 w 488"/>
                <a:gd name="T55" fmla="*/ 239 h 733"/>
                <a:gd name="T56" fmla="*/ 434 w 488"/>
                <a:gd name="T57" fmla="*/ 315 h 733"/>
                <a:gd name="T58" fmla="*/ 413 w 488"/>
                <a:gd name="T59" fmla="*/ 347 h 733"/>
                <a:gd name="T60" fmla="*/ 365 w 488"/>
                <a:gd name="T61" fmla="*/ 360 h 733"/>
                <a:gd name="T62" fmla="*/ 348 w 488"/>
                <a:gd name="T63" fmla="*/ 385 h 733"/>
                <a:gd name="T64" fmla="*/ 353 w 488"/>
                <a:gd name="T65" fmla="*/ 431 h 733"/>
                <a:gd name="T66" fmla="*/ 335 w 488"/>
                <a:gd name="T67" fmla="*/ 514 h 733"/>
                <a:gd name="T68" fmla="*/ 345 w 488"/>
                <a:gd name="T69" fmla="*/ 555 h 733"/>
                <a:gd name="T70" fmla="*/ 377 w 488"/>
                <a:gd name="T71" fmla="*/ 569 h 733"/>
                <a:gd name="T72" fmla="*/ 373 w 488"/>
                <a:gd name="T73" fmla="*/ 606 h 733"/>
                <a:gd name="T74" fmla="*/ 347 w 488"/>
                <a:gd name="T75" fmla="*/ 629 h 733"/>
                <a:gd name="T76" fmla="*/ 280 w 488"/>
                <a:gd name="T77" fmla="*/ 622 h 733"/>
                <a:gd name="T78" fmla="*/ 258 w 488"/>
                <a:gd name="T79" fmla="*/ 601 h 733"/>
                <a:gd name="T80" fmla="*/ 249 w 488"/>
                <a:gd name="T81" fmla="*/ 60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8" h="733">
                  <a:moveTo>
                    <a:pt x="249" y="608"/>
                  </a:moveTo>
                  <a:lnTo>
                    <a:pt x="253" y="614"/>
                  </a:lnTo>
                  <a:lnTo>
                    <a:pt x="255" y="668"/>
                  </a:lnTo>
                  <a:lnTo>
                    <a:pt x="220" y="714"/>
                  </a:lnTo>
                  <a:lnTo>
                    <a:pt x="175" y="733"/>
                  </a:lnTo>
                  <a:lnTo>
                    <a:pt x="187" y="691"/>
                  </a:lnTo>
                  <a:lnTo>
                    <a:pt x="153" y="693"/>
                  </a:lnTo>
                  <a:lnTo>
                    <a:pt x="148" y="660"/>
                  </a:lnTo>
                  <a:lnTo>
                    <a:pt x="124" y="644"/>
                  </a:lnTo>
                  <a:lnTo>
                    <a:pt x="115" y="618"/>
                  </a:lnTo>
                  <a:lnTo>
                    <a:pt x="83" y="622"/>
                  </a:lnTo>
                  <a:lnTo>
                    <a:pt x="66" y="600"/>
                  </a:lnTo>
                  <a:lnTo>
                    <a:pt x="41" y="626"/>
                  </a:lnTo>
                  <a:lnTo>
                    <a:pt x="0" y="619"/>
                  </a:lnTo>
                  <a:lnTo>
                    <a:pt x="38" y="592"/>
                  </a:lnTo>
                  <a:lnTo>
                    <a:pt x="83" y="565"/>
                  </a:lnTo>
                  <a:lnTo>
                    <a:pt x="110" y="573"/>
                  </a:lnTo>
                  <a:lnTo>
                    <a:pt x="137" y="564"/>
                  </a:lnTo>
                  <a:lnTo>
                    <a:pt x="146" y="580"/>
                  </a:lnTo>
                  <a:lnTo>
                    <a:pt x="162" y="555"/>
                  </a:lnTo>
                  <a:lnTo>
                    <a:pt x="146" y="515"/>
                  </a:lnTo>
                  <a:lnTo>
                    <a:pt x="162" y="504"/>
                  </a:lnTo>
                  <a:lnTo>
                    <a:pt x="149" y="488"/>
                  </a:lnTo>
                  <a:lnTo>
                    <a:pt x="156" y="456"/>
                  </a:lnTo>
                  <a:lnTo>
                    <a:pt x="150" y="447"/>
                  </a:lnTo>
                  <a:lnTo>
                    <a:pt x="154" y="440"/>
                  </a:lnTo>
                  <a:lnTo>
                    <a:pt x="157" y="439"/>
                  </a:lnTo>
                  <a:lnTo>
                    <a:pt x="164" y="385"/>
                  </a:lnTo>
                  <a:lnTo>
                    <a:pt x="150" y="363"/>
                  </a:lnTo>
                  <a:lnTo>
                    <a:pt x="141" y="313"/>
                  </a:lnTo>
                  <a:lnTo>
                    <a:pt x="124" y="285"/>
                  </a:lnTo>
                  <a:lnTo>
                    <a:pt x="121" y="273"/>
                  </a:lnTo>
                  <a:lnTo>
                    <a:pt x="135" y="240"/>
                  </a:lnTo>
                  <a:lnTo>
                    <a:pt x="162" y="241"/>
                  </a:lnTo>
                  <a:lnTo>
                    <a:pt x="189" y="218"/>
                  </a:lnTo>
                  <a:lnTo>
                    <a:pt x="202" y="216"/>
                  </a:lnTo>
                  <a:lnTo>
                    <a:pt x="210" y="202"/>
                  </a:lnTo>
                  <a:lnTo>
                    <a:pt x="200" y="143"/>
                  </a:lnTo>
                  <a:lnTo>
                    <a:pt x="224" y="155"/>
                  </a:lnTo>
                  <a:lnTo>
                    <a:pt x="258" y="140"/>
                  </a:lnTo>
                  <a:lnTo>
                    <a:pt x="241" y="122"/>
                  </a:lnTo>
                  <a:lnTo>
                    <a:pt x="247" y="49"/>
                  </a:lnTo>
                  <a:lnTo>
                    <a:pt x="237" y="24"/>
                  </a:lnTo>
                  <a:lnTo>
                    <a:pt x="282" y="0"/>
                  </a:lnTo>
                  <a:lnTo>
                    <a:pt x="301" y="7"/>
                  </a:lnTo>
                  <a:lnTo>
                    <a:pt x="312" y="49"/>
                  </a:lnTo>
                  <a:lnTo>
                    <a:pt x="345" y="39"/>
                  </a:lnTo>
                  <a:lnTo>
                    <a:pt x="357" y="60"/>
                  </a:lnTo>
                  <a:lnTo>
                    <a:pt x="382" y="70"/>
                  </a:lnTo>
                  <a:lnTo>
                    <a:pt x="401" y="87"/>
                  </a:lnTo>
                  <a:lnTo>
                    <a:pt x="394" y="103"/>
                  </a:lnTo>
                  <a:lnTo>
                    <a:pt x="406" y="170"/>
                  </a:lnTo>
                  <a:lnTo>
                    <a:pt x="438" y="181"/>
                  </a:lnTo>
                  <a:lnTo>
                    <a:pt x="464" y="223"/>
                  </a:lnTo>
                  <a:lnTo>
                    <a:pt x="482" y="230"/>
                  </a:lnTo>
                  <a:lnTo>
                    <a:pt x="488" y="239"/>
                  </a:lnTo>
                  <a:lnTo>
                    <a:pt x="455" y="255"/>
                  </a:lnTo>
                  <a:lnTo>
                    <a:pt x="434" y="315"/>
                  </a:lnTo>
                  <a:lnTo>
                    <a:pt x="422" y="318"/>
                  </a:lnTo>
                  <a:lnTo>
                    <a:pt x="413" y="347"/>
                  </a:lnTo>
                  <a:lnTo>
                    <a:pt x="376" y="331"/>
                  </a:lnTo>
                  <a:lnTo>
                    <a:pt x="365" y="360"/>
                  </a:lnTo>
                  <a:lnTo>
                    <a:pt x="347" y="369"/>
                  </a:lnTo>
                  <a:lnTo>
                    <a:pt x="348" y="385"/>
                  </a:lnTo>
                  <a:lnTo>
                    <a:pt x="341" y="410"/>
                  </a:lnTo>
                  <a:lnTo>
                    <a:pt x="353" y="431"/>
                  </a:lnTo>
                  <a:lnTo>
                    <a:pt x="339" y="494"/>
                  </a:lnTo>
                  <a:lnTo>
                    <a:pt x="335" y="514"/>
                  </a:lnTo>
                  <a:lnTo>
                    <a:pt x="331" y="552"/>
                  </a:lnTo>
                  <a:lnTo>
                    <a:pt x="345" y="555"/>
                  </a:lnTo>
                  <a:lnTo>
                    <a:pt x="348" y="567"/>
                  </a:lnTo>
                  <a:lnTo>
                    <a:pt x="377" y="569"/>
                  </a:lnTo>
                  <a:lnTo>
                    <a:pt x="393" y="588"/>
                  </a:lnTo>
                  <a:lnTo>
                    <a:pt x="373" y="606"/>
                  </a:lnTo>
                  <a:lnTo>
                    <a:pt x="374" y="621"/>
                  </a:lnTo>
                  <a:lnTo>
                    <a:pt x="347" y="629"/>
                  </a:lnTo>
                  <a:lnTo>
                    <a:pt x="303" y="610"/>
                  </a:lnTo>
                  <a:lnTo>
                    <a:pt x="280" y="622"/>
                  </a:lnTo>
                  <a:lnTo>
                    <a:pt x="253" y="614"/>
                  </a:lnTo>
                  <a:lnTo>
                    <a:pt x="258" y="601"/>
                  </a:lnTo>
                  <a:lnTo>
                    <a:pt x="249" y="605"/>
                  </a:lnTo>
                  <a:lnTo>
                    <a:pt x="249" y="60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6" name="Freeform 39">
              <a:extLst>
                <a:ext uri="{FF2B5EF4-FFF2-40B4-BE49-F238E27FC236}">
                  <a16:creationId xmlns:a16="http://schemas.microsoft.com/office/drawing/2014/main" id="{F8A101A0-1FB7-7732-89EE-F45C83EBB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38" y="1555750"/>
              <a:ext cx="246063" cy="200025"/>
            </a:xfrm>
            <a:custGeom>
              <a:avLst/>
              <a:gdLst>
                <a:gd name="T0" fmla="*/ 141 w 155"/>
                <a:gd name="T1" fmla="*/ 74 h 126"/>
                <a:gd name="T2" fmla="*/ 155 w 155"/>
                <a:gd name="T3" fmla="*/ 91 h 126"/>
                <a:gd name="T4" fmla="*/ 150 w 155"/>
                <a:gd name="T5" fmla="*/ 115 h 126"/>
                <a:gd name="T6" fmla="*/ 141 w 155"/>
                <a:gd name="T7" fmla="*/ 126 h 126"/>
                <a:gd name="T8" fmla="*/ 117 w 155"/>
                <a:gd name="T9" fmla="*/ 116 h 126"/>
                <a:gd name="T10" fmla="*/ 85 w 155"/>
                <a:gd name="T11" fmla="*/ 101 h 126"/>
                <a:gd name="T12" fmla="*/ 80 w 155"/>
                <a:gd name="T13" fmla="*/ 118 h 126"/>
                <a:gd name="T14" fmla="*/ 52 w 155"/>
                <a:gd name="T15" fmla="*/ 111 h 126"/>
                <a:gd name="T16" fmla="*/ 16 w 155"/>
                <a:gd name="T17" fmla="*/ 113 h 126"/>
                <a:gd name="T18" fmla="*/ 0 w 155"/>
                <a:gd name="T19" fmla="*/ 97 h 126"/>
                <a:gd name="T20" fmla="*/ 10 w 155"/>
                <a:gd name="T21" fmla="*/ 68 h 126"/>
                <a:gd name="T22" fmla="*/ 2 w 155"/>
                <a:gd name="T23" fmla="*/ 59 h 126"/>
                <a:gd name="T24" fmla="*/ 10 w 155"/>
                <a:gd name="T25" fmla="*/ 29 h 126"/>
                <a:gd name="T26" fmla="*/ 39 w 155"/>
                <a:gd name="T27" fmla="*/ 7 h 126"/>
                <a:gd name="T28" fmla="*/ 55 w 155"/>
                <a:gd name="T29" fmla="*/ 14 h 126"/>
                <a:gd name="T30" fmla="*/ 68 w 155"/>
                <a:gd name="T31" fmla="*/ 5 h 126"/>
                <a:gd name="T32" fmla="*/ 92 w 155"/>
                <a:gd name="T33" fmla="*/ 0 h 126"/>
                <a:gd name="T34" fmla="*/ 99 w 155"/>
                <a:gd name="T35" fmla="*/ 24 h 126"/>
                <a:gd name="T36" fmla="*/ 125 w 155"/>
                <a:gd name="T37" fmla="*/ 46 h 126"/>
                <a:gd name="T38" fmla="*/ 141 w 155"/>
                <a:gd name="T39" fmla="*/ 7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26">
                  <a:moveTo>
                    <a:pt x="141" y="74"/>
                  </a:moveTo>
                  <a:lnTo>
                    <a:pt x="155" y="91"/>
                  </a:lnTo>
                  <a:lnTo>
                    <a:pt x="150" y="115"/>
                  </a:lnTo>
                  <a:lnTo>
                    <a:pt x="141" y="126"/>
                  </a:lnTo>
                  <a:lnTo>
                    <a:pt x="117" y="116"/>
                  </a:lnTo>
                  <a:lnTo>
                    <a:pt x="85" y="101"/>
                  </a:lnTo>
                  <a:lnTo>
                    <a:pt x="80" y="118"/>
                  </a:lnTo>
                  <a:lnTo>
                    <a:pt x="52" y="111"/>
                  </a:lnTo>
                  <a:lnTo>
                    <a:pt x="16" y="113"/>
                  </a:lnTo>
                  <a:lnTo>
                    <a:pt x="0" y="97"/>
                  </a:lnTo>
                  <a:lnTo>
                    <a:pt x="10" y="68"/>
                  </a:lnTo>
                  <a:lnTo>
                    <a:pt x="2" y="59"/>
                  </a:lnTo>
                  <a:lnTo>
                    <a:pt x="10" y="29"/>
                  </a:lnTo>
                  <a:lnTo>
                    <a:pt x="39" y="7"/>
                  </a:lnTo>
                  <a:lnTo>
                    <a:pt x="55" y="14"/>
                  </a:lnTo>
                  <a:lnTo>
                    <a:pt x="68" y="5"/>
                  </a:lnTo>
                  <a:lnTo>
                    <a:pt x="92" y="0"/>
                  </a:lnTo>
                  <a:lnTo>
                    <a:pt x="99" y="24"/>
                  </a:lnTo>
                  <a:lnTo>
                    <a:pt x="125" y="46"/>
                  </a:lnTo>
                  <a:lnTo>
                    <a:pt x="141" y="7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77" name="Freeform 40">
              <a:extLst>
                <a:ext uri="{FF2B5EF4-FFF2-40B4-BE49-F238E27FC236}">
                  <a16:creationId xmlns:a16="http://schemas.microsoft.com/office/drawing/2014/main" id="{6FA2F281-7EB7-5F63-7E5C-2C480A3FE3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5850" y="976313"/>
              <a:ext cx="1449388" cy="1422400"/>
            </a:xfrm>
            <a:custGeom>
              <a:avLst/>
              <a:gdLst>
                <a:gd name="T0" fmla="*/ 744 w 913"/>
                <a:gd name="T1" fmla="*/ 104 h 896"/>
                <a:gd name="T2" fmla="*/ 789 w 913"/>
                <a:gd name="T3" fmla="*/ 105 h 896"/>
                <a:gd name="T4" fmla="*/ 771 w 913"/>
                <a:gd name="T5" fmla="*/ 190 h 896"/>
                <a:gd name="T6" fmla="*/ 727 w 913"/>
                <a:gd name="T7" fmla="*/ 258 h 896"/>
                <a:gd name="T8" fmla="*/ 778 w 913"/>
                <a:gd name="T9" fmla="*/ 316 h 896"/>
                <a:gd name="T10" fmla="*/ 838 w 913"/>
                <a:gd name="T11" fmla="*/ 365 h 896"/>
                <a:gd name="T12" fmla="*/ 855 w 913"/>
                <a:gd name="T13" fmla="*/ 420 h 896"/>
                <a:gd name="T14" fmla="*/ 839 w 913"/>
                <a:gd name="T15" fmla="*/ 466 h 896"/>
                <a:gd name="T16" fmla="*/ 881 w 913"/>
                <a:gd name="T17" fmla="*/ 520 h 896"/>
                <a:gd name="T18" fmla="*/ 901 w 913"/>
                <a:gd name="T19" fmla="*/ 590 h 896"/>
                <a:gd name="T20" fmla="*/ 891 w 913"/>
                <a:gd name="T21" fmla="*/ 655 h 896"/>
                <a:gd name="T22" fmla="*/ 909 w 913"/>
                <a:gd name="T23" fmla="*/ 759 h 896"/>
                <a:gd name="T24" fmla="*/ 906 w 913"/>
                <a:gd name="T25" fmla="*/ 794 h 896"/>
                <a:gd name="T26" fmla="*/ 864 w 913"/>
                <a:gd name="T27" fmla="*/ 801 h 896"/>
                <a:gd name="T28" fmla="*/ 805 w 913"/>
                <a:gd name="T29" fmla="*/ 827 h 896"/>
                <a:gd name="T30" fmla="*/ 747 w 913"/>
                <a:gd name="T31" fmla="*/ 831 h 896"/>
                <a:gd name="T32" fmla="*/ 681 w 913"/>
                <a:gd name="T33" fmla="*/ 893 h 896"/>
                <a:gd name="T34" fmla="*/ 606 w 913"/>
                <a:gd name="T35" fmla="*/ 896 h 896"/>
                <a:gd name="T36" fmla="*/ 518 w 913"/>
                <a:gd name="T37" fmla="*/ 889 h 896"/>
                <a:gd name="T38" fmla="*/ 471 w 913"/>
                <a:gd name="T39" fmla="*/ 790 h 896"/>
                <a:gd name="T40" fmla="*/ 494 w 913"/>
                <a:gd name="T41" fmla="*/ 701 h 896"/>
                <a:gd name="T42" fmla="*/ 370 w 913"/>
                <a:gd name="T43" fmla="*/ 645 h 896"/>
                <a:gd name="T44" fmla="*/ 292 w 913"/>
                <a:gd name="T45" fmla="*/ 631 h 896"/>
                <a:gd name="T46" fmla="*/ 253 w 913"/>
                <a:gd name="T47" fmla="*/ 581 h 896"/>
                <a:gd name="T48" fmla="*/ 272 w 913"/>
                <a:gd name="T49" fmla="*/ 461 h 896"/>
                <a:gd name="T50" fmla="*/ 234 w 913"/>
                <a:gd name="T51" fmla="*/ 441 h 896"/>
                <a:gd name="T52" fmla="*/ 247 w 913"/>
                <a:gd name="T53" fmla="*/ 382 h 896"/>
                <a:gd name="T54" fmla="*/ 249 w 913"/>
                <a:gd name="T55" fmla="*/ 323 h 896"/>
                <a:gd name="T56" fmla="*/ 221 w 913"/>
                <a:gd name="T57" fmla="*/ 294 h 896"/>
                <a:gd name="T58" fmla="*/ 153 w 913"/>
                <a:gd name="T59" fmla="*/ 278 h 896"/>
                <a:gd name="T60" fmla="*/ 83 w 913"/>
                <a:gd name="T61" fmla="*/ 225 h 896"/>
                <a:gd name="T62" fmla="*/ 18 w 913"/>
                <a:gd name="T63" fmla="*/ 216 h 896"/>
                <a:gd name="T64" fmla="*/ 63 w 913"/>
                <a:gd name="T65" fmla="*/ 187 h 896"/>
                <a:gd name="T66" fmla="*/ 85 w 913"/>
                <a:gd name="T67" fmla="*/ 144 h 896"/>
                <a:gd name="T68" fmla="*/ 147 w 913"/>
                <a:gd name="T69" fmla="*/ 133 h 896"/>
                <a:gd name="T70" fmla="*/ 199 w 913"/>
                <a:gd name="T71" fmla="*/ 87 h 896"/>
                <a:gd name="T72" fmla="*/ 263 w 913"/>
                <a:gd name="T73" fmla="*/ 103 h 896"/>
                <a:gd name="T74" fmla="*/ 345 w 913"/>
                <a:gd name="T75" fmla="*/ 129 h 896"/>
                <a:gd name="T76" fmla="*/ 373 w 913"/>
                <a:gd name="T77" fmla="*/ 150 h 896"/>
                <a:gd name="T78" fmla="*/ 429 w 913"/>
                <a:gd name="T79" fmla="*/ 161 h 896"/>
                <a:gd name="T80" fmla="*/ 467 w 913"/>
                <a:gd name="T81" fmla="*/ 127 h 896"/>
                <a:gd name="T82" fmla="*/ 493 w 913"/>
                <a:gd name="T83" fmla="*/ 120 h 896"/>
                <a:gd name="T84" fmla="*/ 520 w 913"/>
                <a:gd name="T85" fmla="*/ 112 h 896"/>
                <a:gd name="T86" fmla="*/ 532 w 913"/>
                <a:gd name="T87" fmla="*/ 119 h 896"/>
                <a:gd name="T88" fmla="*/ 568 w 913"/>
                <a:gd name="T89" fmla="*/ 58 h 896"/>
                <a:gd name="T90" fmla="*/ 620 w 913"/>
                <a:gd name="T91" fmla="*/ 17 h 896"/>
                <a:gd name="T92" fmla="*/ 660 w 913"/>
                <a:gd name="T93" fmla="*/ 40 h 896"/>
                <a:gd name="T94" fmla="*/ 732 w 913"/>
                <a:gd name="T95" fmla="*/ 58 h 896"/>
                <a:gd name="T96" fmla="*/ 717 w 913"/>
                <a:gd name="T97" fmla="*/ 105 h 896"/>
                <a:gd name="T98" fmla="*/ 541 w 913"/>
                <a:gd name="T99" fmla="*/ 370 h 896"/>
                <a:gd name="T100" fmla="*/ 512 w 913"/>
                <a:gd name="T101" fmla="*/ 372 h 896"/>
                <a:gd name="T102" fmla="*/ 475 w 913"/>
                <a:gd name="T103" fmla="*/ 424 h 896"/>
                <a:gd name="T104" fmla="*/ 473 w 913"/>
                <a:gd name="T105" fmla="*/ 462 h 896"/>
                <a:gd name="T106" fmla="*/ 525 w 913"/>
                <a:gd name="T107" fmla="*/ 476 h 896"/>
                <a:gd name="T108" fmla="*/ 558 w 913"/>
                <a:gd name="T109" fmla="*/ 466 h 896"/>
                <a:gd name="T110" fmla="*/ 614 w 913"/>
                <a:gd name="T111" fmla="*/ 491 h 896"/>
                <a:gd name="T112" fmla="*/ 628 w 913"/>
                <a:gd name="T113" fmla="*/ 456 h 896"/>
                <a:gd name="T114" fmla="*/ 598 w 913"/>
                <a:gd name="T115" fmla="*/ 411 h 896"/>
                <a:gd name="T116" fmla="*/ 565 w 913"/>
                <a:gd name="T117" fmla="*/ 365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3" h="896">
                  <a:moveTo>
                    <a:pt x="717" y="105"/>
                  </a:moveTo>
                  <a:lnTo>
                    <a:pt x="744" y="104"/>
                  </a:lnTo>
                  <a:lnTo>
                    <a:pt x="780" y="75"/>
                  </a:lnTo>
                  <a:lnTo>
                    <a:pt x="789" y="105"/>
                  </a:lnTo>
                  <a:lnTo>
                    <a:pt x="776" y="136"/>
                  </a:lnTo>
                  <a:lnTo>
                    <a:pt x="771" y="190"/>
                  </a:lnTo>
                  <a:lnTo>
                    <a:pt x="722" y="232"/>
                  </a:lnTo>
                  <a:lnTo>
                    <a:pt x="727" y="258"/>
                  </a:lnTo>
                  <a:lnTo>
                    <a:pt x="726" y="285"/>
                  </a:lnTo>
                  <a:lnTo>
                    <a:pt x="778" y="316"/>
                  </a:lnTo>
                  <a:lnTo>
                    <a:pt x="804" y="343"/>
                  </a:lnTo>
                  <a:lnTo>
                    <a:pt x="838" y="365"/>
                  </a:lnTo>
                  <a:lnTo>
                    <a:pt x="854" y="383"/>
                  </a:lnTo>
                  <a:lnTo>
                    <a:pt x="855" y="420"/>
                  </a:lnTo>
                  <a:lnTo>
                    <a:pt x="835" y="461"/>
                  </a:lnTo>
                  <a:lnTo>
                    <a:pt x="839" y="466"/>
                  </a:lnTo>
                  <a:lnTo>
                    <a:pt x="855" y="510"/>
                  </a:lnTo>
                  <a:lnTo>
                    <a:pt x="881" y="520"/>
                  </a:lnTo>
                  <a:lnTo>
                    <a:pt x="880" y="569"/>
                  </a:lnTo>
                  <a:lnTo>
                    <a:pt x="901" y="590"/>
                  </a:lnTo>
                  <a:lnTo>
                    <a:pt x="892" y="620"/>
                  </a:lnTo>
                  <a:lnTo>
                    <a:pt x="891" y="655"/>
                  </a:lnTo>
                  <a:lnTo>
                    <a:pt x="867" y="693"/>
                  </a:lnTo>
                  <a:lnTo>
                    <a:pt x="909" y="759"/>
                  </a:lnTo>
                  <a:lnTo>
                    <a:pt x="913" y="780"/>
                  </a:lnTo>
                  <a:lnTo>
                    <a:pt x="906" y="794"/>
                  </a:lnTo>
                  <a:lnTo>
                    <a:pt x="889" y="807"/>
                  </a:lnTo>
                  <a:lnTo>
                    <a:pt x="864" y="801"/>
                  </a:lnTo>
                  <a:lnTo>
                    <a:pt x="835" y="815"/>
                  </a:lnTo>
                  <a:lnTo>
                    <a:pt x="805" y="827"/>
                  </a:lnTo>
                  <a:lnTo>
                    <a:pt x="761" y="819"/>
                  </a:lnTo>
                  <a:lnTo>
                    <a:pt x="747" y="831"/>
                  </a:lnTo>
                  <a:lnTo>
                    <a:pt x="723" y="888"/>
                  </a:lnTo>
                  <a:lnTo>
                    <a:pt x="681" y="893"/>
                  </a:lnTo>
                  <a:lnTo>
                    <a:pt x="643" y="896"/>
                  </a:lnTo>
                  <a:lnTo>
                    <a:pt x="606" y="896"/>
                  </a:lnTo>
                  <a:lnTo>
                    <a:pt x="566" y="871"/>
                  </a:lnTo>
                  <a:lnTo>
                    <a:pt x="518" y="889"/>
                  </a:lnTo>
                  <a:lnTo>
                    <a:pt x="510" y="832"/>
                  </a:lnTo>
                  <a:lnTo>
                    <a:pt x="471" y="790"/>
                  </a:lnTo>
                  <a:lnTo>
                    <a:pt x="499" y="764"/>
                  </a:lnTo>
                  <a:lnTo>
                    <a:pt x="494" y="701"/>
                  </a:lnTo>
                  <a:lnTo>
                    <a:pt x="394" y="655"/>
                  </a:lnTo>
                  <a:lnTo>
                    <a:pt x="370" y="645"/>
                  </a:lnTo>
                  <a:lnTo>
                    <a:pt x="340" y="655"/>
                  </a:lnTo>
                  <a:lnTo>
                    <a:pt x="292" y="631"/>
                  </a:lnTo>
                  <a:lnTo>
                    <a:pt x="266" y="607"/>
                  </a:lnTo>
                  <a:lnTo>
                    <a:pt x="253" y="581"/>
                  </a:lnTo>
                  <a:lnTo>
                    <a:pt x="267" y="494"/>
                  </a:lnTo>
                  <a:lnTo>
                    <a:pt x="272" y="461"/>
                  </a:lnTo>
                  <a:lnTo>
                    <a:pt x="271" y="448"/>
                  </a:lnTo>
                  <a:lnTo>
                    <a:pt x="234" y="441"/>
                  </a:lnTo>
                  <a:lnTo>
                    <a:pt x="234" y="398"/>
                  </a:lnTo>
                  <a:lnTo>
                    <a:pt x="247" y="382"/>
                  </a:lnTo>
                  <a:lnTo>
                    <a:pt x="241" y="333"/>
                  </a:lnTo>
                  <a:lnTo>
                    <a:pt x="249" y="323"/>
                  </a:lnTo>
                  <a:lnTo>
                    <a:pt x="242" y="295"/>
                  </a:lnTo>
                  <a:lnTo>
                    <a:pt x="221" y="294"/>
                  </a:lnTo>
                  <a:lnTo>
                    <a:pt x="217" y="282"/>
                  </a:lnTo>
                  <a:lnTo>
                    <a:pt x="153" y="278"/>
                  </a:lnTo>
                  <a:lnTo>
                    <a:pt x="142" y="258"/>
                  </a:lnTo>
                  <a:lnTo>
                    <a:pt x="83" y="225"/>
                  </a:lnTo>
                  <a:lnTo>
                    <a:pt x="46" y="210"/>
                  </a:lnTo>
                  <a:lnTo>
                    <a:pt x="18" y="216"/>
                  </a:lnTo>
                  <a:lnTo>
                    <a:pt x="0" y="191"/>
                  </a:lnTo>
                  <a:lnTo>
                    <a:pt x="63" y="187"/>
                  </a:lnTo>
                  <a:lnTo>
                    <a:pt x="75" y="153"/>
                  </a:lnTo>
                  <a:lnTo>
                    <a:pt x="85" y="144"/>
                  </a:lnTo>
                  <a:lnTo>
                    <a:pt x="122" y="146"/>
                  </a:lnTo>
                  <a:lnTo>
                    <a:pt x="147" y="133"/>
                  </a:lnTo>
                  <a:lnTo>
                    <a:pt x="183" y="112"/>
                  </a:lnTo>
                  <a:lnTo>
                    <a:pt x="199" y="87"/>
                  </a:lnTo>
                  <a:lnTo>
                    <a:pt x="262" y="102"/>
                  </a:lnTo>
                  <a:lnTo>
                    <a:pt x="263" y="103"/>
                  </a:lnTo>
                  <a:lnTo>
                    <a:pt x="292" y="127"/>
                  </a:lnTo>
                  <a:lnTo>
                    <a:pt x="345" y="129"/>
                  </a:lnTo>
                  <a:lnTo>
                    <a:pt x="363" y="144"/>
                  </a:lnTo>
                  <a:lnTo>
                    <a:pt x="373" y="150"/>
                  </a:lnTo>
                  <a:lnTo>
                    <a:pt x="417" y="150"/>
                  </a:lnTo>
                  <a:lnTo>
                    <a:pt x="429" y="161"/>
                  </a:lnTo>
                  <a:lnTo>
                    <a:pt x="442" y="146"/>
                  </a:lnTo>
                  <a:lnTo>
                    <a:pt x="467" y="127"/>
                  </a:lnTo>
                  <a:lnTo>
                    <a:pt x="491" y="130"/>
                  </a:lnTo>
                  <a:lnTo>
                    <a:pt x="493" y="120"/>
                  </a:lnTo>
                  <a:lnTo>
                    <a:pt x="506" y="111"/>
                  </a:lnTo>
                  <a:lnTo>
                    <a:pt x="520" y="112"/>
                  </a:lnTo>
                  <a:lnTo>
                    <a:pt x="525" y="119"/>
                  </a:lnTo>
                  <a:lnTo>
                    <a:pt x="532" y="119"/>
                  </a:lnTo>
                  <a:lnTo>
                    <a:pt x="556" y="95"/>
                  </a:lnTo>
                  <a:lnTo>
                    <a:pt x="568" y="58"/>
                  </a:lnTo>
                  <a:lnTo>
                    <a:pt x="603" y="21"/>
                  </a:lnTo>
                  <a:lnTo>
                    <a:pt x="620" y="17"/>
                  </a:lnTo>
                  <a:lnTo>
                    <a:pt x="626" y="0"/>
                  </a:lnTo>
                  <a:lnTo>
                    <a:pt x="660" y="40"/>
                  </a:lnTo>
                  <a:lnTo>
                    <a:pt x="728" y="40"/>
                  </a:lnTo>
                  <a:lnTo>
                    <a:pt x="732" y="58"/>
                  </a:lnTo>
                  <a:lnTo>
                    <a:pt x="715" y="94"/>
                  </a:lnTo>
                  <a:lnTo>
                    <a:pt x="717" y="105"/>
                  </a:lnTo>
                  <a:close/>
                  <a:moveTo>
                    <a:pt x="565" y="365"/>
                  </a:moveTo>
                  <a:lnTo>
                    <a:pt x="541" y="370"/>
                  </a:lnTo>
                  <a:lnTo>
                    <a:pt x="528" y="379"/>
                  </a:lnTo>
                  <a:lnTo>
                    <a:pt x="512" y="372"/>
                  </a:lnTo>
                  <a:lnTo>
                    <a:pt x="483" y="394"/>
                  </a:lnTo>
                  <a:lnTo>
                    <a:pt x="475" y="424"/>
                  </a:lnTo>
                  <a:lnTo>
                    <a:pt x="483" y="433"/>
                  </a:lnTo>
                  <a:lnTo>
                    <a:pt x="473" y="462"/>
                  </a:lnTo>
                  <a:lnTo>
                    <a:pt x="489" y="478"/>
                  </a:lnTo>
                  <a:lnTo>
                    <a:pt x="525" y="476"/>
                  </a:lnTo>
                  <a:lnTo>
                    <a:pt x="553" y="483"/>
                  </a:lnTo>
                  <a:lnTo>
                    <a:pt x="558" y="466"/>
                  </a:lnTo>
                  <a:lnTo>
                    <a:pt x="590" y="481"/>
                  </a:lnTo>
                  <a:lnTo>
                    <a:pt x="614" y="491"/>
                  </a:lnTo>
                  <a:lnTo>
                    <a:pt x="623" y="480"/>
                  </a:lnTo>
                  <a:lnTo>
                    <a:pt x="628" y="456"/>
                  </a:lnTo>
                  <a:lnTo>
                    <a:pt x="614" y="439"/>
                  </a:lnTo>
                  <a:lnTo>
                    <a:pt x="598" y="411"/>
                  </a:lnTo>
                  <a:lnTo>
                    <a:pt x="572" y="389"/>
                  </a:lnTo>
                  <a:lnTo>
                    <a:pt x="565" y="365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41">
              <a:extLst>
                <a:ext uri="{FF2B5EF4-FFF2-40B4-BE49-F238E27FC236}">
                  <a16:creationId xmlns:a16="http://schemas.microsoft.com/office/drawing/2014/main" id="{C40359FD-7BAB-D819-23CE-95CB314DD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957263"/>
              <a:ext cx="196850" cy="396875"/>
            </a:xfrm>
            <a:custGeom>
              <a:avLst/>
              <a:gdLst>
                <a:gd name="T0" fmla="*/ 119 w 124"/>
                <a:gd name="T1" fmla="*/ 237 h 250"/>
                <a:gd name="T2" fmla="*/ 107 w 124"/>
                <a:gd name="T3" fmla="*/ 250 h 250"/>
                <a:gd name="T4" fmla="*/ 54 w 124"/>
                <a:gd name="T5" fmla="*/ 235 h 250"/>
                <a:gd name="T6" fmla="*/ 42 w 124"/>
                <a:gd name="T7" fmla="*/ 208 h 250"/>
                <a:gd name="T8" fmla="*/ 32 w 124"/>
                <a:gd name="T9" fmla="*/ 186 h 250"/>
                <a:gd name="T10" fmla="*/ 0 w 124"/>
                <a:gd name="T11" fmla="*/ 158 h 250"/>
                <a:gd name="T12" fmla="*/ 124 w 124"/>
                <a:gd name="T13" fmla="*/ 202 h 250"/>
                <a:gd name="T14" fmla="*/ 116 w 124"/>
                <a:gd name="T15" fmla="*/ 211 h 250"/>
                <a:gd name="T16" fmla="*/ 119 w 124"/>
                <a:gd name="T17" fmla="*/ 237 h 250"/>
                <a:gd name="T18" fmla="*/ 42 w 124"/>
                <a:gd name="T19" fmla="*/ 37 h 250"/>
                <a:gd name="T20" fmla="*/ 4 w 124"/>
                <a:gd name="T21" fmla="*/ 57 h 250"/>
                <a:gd name="T22" fmla="*/ 19 w 124"/>
                <a:gd name="T23" fmla="*/ 38 h 250"/>
                <a:gd name="T24" fmla="*/ 23 w 124"/>
                <a:gd name="T25" fmla="*/ 25 h 250"/>
                <a:gd name="T26" fmla="*/ 13 w 124"/>
                <a:gd name="T27" fmla="*/ 7 h 250"/>
                <a:gd name="T28" fmla="*/ 12 w 124"/>
                <a:gd name="T29" fmla="*/ 0 h 250"/>
                <a:gd name="T30" fmla="*/ 28 w 124"/>
                <a:gd name="T31" fmla="*/ 4 h 250"/>
                <a:gd name="T32" fmla="*/ 38 w 124"/>
                <a:gd name="T33" fmla="*/ 8 h 250"/>
                <a:gd name="T34" fmla="*/ 42 w 124"/>
                <a:gd name="T35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4" h="250">
                  <a:moveTo>
                    <a:pt x="119" y="237"/>
                  </a:moveTo>
                  <a:lnTo>
                    <a:pt x="107" y="250"/>
                  </a:lnTo>
                  <a:lnTo>
                    <a:pt x="54" y="235"/>
                  </a:lnTo>
                  <a:lnTo>
                    <a:pt x="42" y="208"/>
                  </a:lnTo>
                  <a:lnTo>
                    <a:pt x="32" y="186"/>
                  </a:lnTo>
                  <a:lnTo>
                    <a:pt x="0" y="158"/>
                  </a:lnTo>
                  <a:lnTo>
                    <a:pt x="124" y="202"/>
                  </a:lnTo>
                  <a:lnTo>
                    <a:pt x="116" y="211"/>
                  </a:lnTo>
                  <a:lnTo>
                    <a:pt x="119" y="237"/>
                  </a:lnTo>
                  <a:close/>
                  <a:moveTo>
                    <a:pt x="42" y="37"/>
                  </a:moveTo>
                  <a:lnTo>
                    <a:pt x="4" y="57"/>
                  </a:lnTo>
                  <a:lnTo>
                    <a:pt x="19" y="38"/>
                  </a:lnTo>
                  <a:lnTo>
                    <a:pt x="23" y="25"/>
                  </a:lnTo>
                  <a:lnTo>
                    <a:pt x="13" y="7"/>
                  </a:lnTo>
                  <a:lnTo>
                    <a:pt x="12" y="0"/>
                  </a:lnTo>
                  <a:lnTo>
                    <a:pt x="28" y="4"/>
                  </a:lnTo>
                  <a:lnTo>
                    <a:pt x="38" y="8"/>
                  </a:lnTo>
                  <a:lnTo>
                    <a:pt x="42" y="3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42">
              <a:extLst>
                <a:ext uri="{FF2B5EF4-FFF2-40B4-BE49-F238E27FC236}">
                  <a16:creationId xmlns:a16="http://schemas.microsoft.com/office/drawing/2014/main" id="{CCF0EF5C-BEB0-84E9-E75F-5FC8479FB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838" y="903288"/>
              <a:ext cx="227013" cy="200025"/>
            </a:xfrm>
            <a:custGeom>
              <a:avLst/>
              <a:gdLst>
                <a:gd name="T0" fmla="*/ 0 w 143"/>
                <a:gd name="T1" fmla="*/ 55 h 126"/>
                <a:gd name="T2" fmla="*/ 10 w 143"/>
                <a:gd name="T3" fmla="*/ 41 h 126"/>
                <a:gd name="T4" fmla="*/ 28 w 143"/>
                <a:gd name="T5" fmla="*/ 40 h 126"/>
                <a:gd name="T6" fmla="*/ 53 w 143"/>
                <a:gd name="T7" fmla="*/ 20 h 126"/>
                <a:gd name="T8" fmla="*/ 83 w 143"/>
                <a:gd name="T9" fmla="*/ 0 h 126"/>
                <a:gd name="T10" fmla="*/ 103 w 143"/>
                <a:gd name="T11" fmla="*/ 0 h 126"/>
                <a:gd name="T12" fmla="*/ 112 w 143"/>
                <a:gd name="T13" fmla="*/ 42 h 126"/>
                <a:gd name="T14" fmla="*/ 107 w 143"/>
                <a:gd name="T15" fmla="*/ 63 h 126"/>
                <a:gd name="T16" fmla="*/ 124 w 143"/>
                <a:gd name="T17" fmla="*/ 84 h 126"/>
                <a:gd name="T18" fmla="*/ 143 w 143"/>
                <a:gd name="T19" fmla="*/ 111 h 126"/>
                <a:gd name="T20" fmla="*/ 118 w 143"/>
                <a:gd name="T21" fmla="*/ 126 h 126"/>
                <a:gd name="T22" fmla="*/ 81 w 143"/>
                <a:gd name="T23" fmla="*/ 101 h 126"/>
                <a:gd name="T24" fmla="*/ 51 w 143"/>
                <a:gd name="T25" fmla="*/ 113 h 126"/>
                <a:gd name="T26" fmla="*/ 29 w 143"/>
                <a:gd name="T27" fmla="*/ 107 h 126"/>
                <a:gd name="T28" fmla="*/ 8 w 143"/>
                <a:gd name="T29" fmla="*/ 80 h 126"/>
                <a:gd name="T30" fmla="*/ 10 w 143"/>
                <a:gd name="T31" fmla="*/ 65 h 126"/>
                <a:gd name="T32" fmla="*/ 0 w 143"/>
                <a:gd name="T33" fmla="*/ 5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" h="126">
                  <a:moveTo>
                    <a:pt x="0" y="55"/>
                  </a:moveTo>
                  <a:lnTo>
                    <a:pt x="10" y="41"/>
                  </a:lnTo>
                  <a:lnTo>
                    <a:pt x="28" y="40"/>
                  </a:lnTo>
                  <a:lnTo>
                    <a:pt x="53" y="20"/>
                  </a:lnTo>
                  <a:lnTo>
                    <a:pt x="83" y="0"/>
                  </a:lnTo>
                  <a:lnTo>
                    <a:pt x="103" y="0"/>
                  </a:lnTo>
                  <a:lnTo>
                    <a:pt x="112" y="42"/>
                  </a:lnTo>
                  <a:lnTo>
                    <a:pt x="107" y="63"/>
                  </a:lnTo>
                  <a:lnTo>
                    <a:pt x="124" y="84"/>
                  </a:lnTo>
                  <a:lnTo>
                    <a:pt x="143" y="111"/>
                  </a:lnTo>
                  <a:lnTo>
                    <a:pt x="118" y="126"/>
                  </a:lnTo>
                  <a:lnTo>
                    <a:pt x="81" y="101"/>
                  </a:lnTo>
                  <a:lnTo>
                    <a:pt x="51" y="113"/>
                  </a:lnTo>
                  <a:lnTo>
                    <a:pt x="29" y="107"/>
                  </a:lnTo>
                  <a:lnTo>
                    <a:pt x="8" y="80"/>
                  </a:lnTo>
                  <a:lnTo>
                    <a:pt x="10" y="65"/>
                  </a:lnTo>
                  <a:lnTo>
                    <a:pt x="0" y="5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43">
              <a:extLst>
                <a:ext uri="{FF2B5EF4-FFF2-40B4-BE49-F238E27FC236}">
                  <a16:creationId xmlns:a16="http://schemas.microsoft.com/office/drawing/2014/main" id="{738FC9F4-86C4-4A8F-BF19-5EF6BD69C6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8050" y="3013075"/>
              <a:ext cx="830263" cy="714375"/>
            </a:xfrm>
            <a:custGeom>
              <a:avLst/>
              <a:gdLst>
                <a:gd name="T0" fmla="*/ 357 w 523"/>
                <a:gd name="T1" fmla="*/ 24 h 450"/>
                <a:gd name="T2" fmla="*/ 406 w 523"/>
                <a:gd name="T3" fmla="*/ 25 h 450"/>
                <a:gd name="T4" fmla="*/ 428 w 523"/>
                <a:gd name="T5" fmla="*/ 45 h 450"/>
                <a:gd name="T6" fmla="*/ 474 w 523"/>
                <a:gd name="T7" fmla="*/ 46 h 450"/>
                <a:gd name="T8" fmla="*/ 523 w 523"/>
                <a:gd name="T9" fmla="*/ 82 h 450"/>
                <a:gd name="T10" fmla="*/ 464 w 523"/>
                <a:gd name="T11" fmla="*/ 111 h 450"/>
                <a:gd name="T12" fmla="*/ 436 w 523"/>
                <a:gd name="T13" fmla="*/ 171 h 450"/>
                <a:gd name="T14" fmla="*/ 388 w 523"/>
                <a:gd name="T15" fmla="*/ 146 h 450"/>
                <a:gd name="T16" fmla="*/ 325 w 523"/>
                <a:gd name="T17" fmla="*/ 178 h 450"/>
                <a:gd name="T18" fmla="*/ 330 w 523"/>
                <a:gd name="T19" fmla="*/ 209 h 450"/>
                <a:gd name="T20" fmla="*/ 336 w 523"/>
                <a:gd name="T21" fmla="*/ 270 h 450"/>
                <a:gd name="T22" fmla="*/ 363 w 523"/>
                <a:gd name="T23" fmla="*/ 315 h 450"/>
                <a:gd name="T24" fmla="*/ 353 w 523"/>
                <a:gd name="T25" fmla="*/ 382 h 450"/>
                <a:gd name="T26" fmla="*/ 305 w 523"/>
                <a:gd name="T27" fmla="*/ 425 h 450"/>
                <a:gd name="T28" fmla="*/ 274 w 523"/>
                <a:gd name="T29" fmla="*/ 450 h 450"/>
                <a:gd name="T30" fmla="*/ 247 w 523"/>
                <a:gd name="T31" fmla="*/ 398 h 450"/>
                <a:gd name="T32" fmla="*/ 220 w 523"/>
                <a:gd name="T33" fmla="*/ 367 h 450"/>
                <a:gd name="T34" fmla="*/ 211 w 523"/>
                <a:gd name="T35" fmla="*/ 404 h 450"/>
                <a:gd name="T36" fmla="*/ 167 w 523"/>
                <a:gd name="T37" fmla="*/ 371 h 450"/>
                <a:gd name="T38" fmla="*/ 176 w 523"/>
                <a:gd name="T39" fmla="*/ 316 h 450"/>
                <a:gd name="T40" fmla="*/ 180 w 523"/>
                <a:gd name="T41" fmla="*/ 302 h 450"/>
                <a:gd name="T42" fmla="*/ 150 w 523"/>
                <a:gd name="T43" fmla="*/ 226 h 450"/>
                <a:gd name="T44" fmla="*/ 133 w 523"/>
                <a:gd name="T45" fmla="*/ 197 h 450"/>
                <a:gd name="T46" fmla="*/ 110 w 523"/>
                <a:gd name="T47" fmla="*/ 188 h 450"/>
                <a:gd name="T48" fmla="*/ 33 w 523"/>
                <a:gd name="T49" fmla="*/ 211 h 450"/>
                <a:gd name="T50" fmla="*/ 22 w 523"/>
                <a:gd name="T51" fmla="*/ 149 h 450"/>
                <a:gd name="T52" fmla="*/ 33 w 523"/>
                <a:gd name="T53" fmla="*/ 125 h 450"/>
                <a:gd name="T54" fmla="*/ 95 w 523"/>
                <a:gd name="T55" fmla="*/ 87 h 450"/>
                <a:gd name="T56" fmla="*/ 157 w 523"/>
                <a:gd name="T57" fmla="*/ 80 h 450"/>
                <a:gd name="T58" fmla="*/ 188 w 523"/>
                <a:gd name="T59" fmla="*/ 32 h 450"/>
                <a:gd name="T60" fmla="*/ 217 w 523"/>
                <a:gd name="T61" fmla="*/ 33 h 450"/>
                <a:gd name="T62" fmla="*/ 305 w 523"/>
                <a:gd name="T63" fmla="*/ 28 h 450"/>
                <a:gd name="T64" fmla="*/ 282 w 523"/>
                <a:gd name="T65" fmla="*/ 416 h 450"/>
                <a:gd name="T66" fmla="*/ 298 w 523"/>
                <a:gd name="T67" fmla="*/ 419 h 450"/>
                <a:gd name="T68" fmla="*/ 286 w 523"/>
                <a:gd name="T69" fmla="*/ 412 h 450"/>
                <a:gd name="T70" fmla="*/ 359 w 523"/>
                <a:gd name="T71" fmla="*/ 408 h 450"/>
                <a:gd name="T72" fmla="*/ 350 w 523"/>
                <a:gd name="T73" fmla="*/ 402 h 450"/>
                <a:gd name="T74" fmla="*/ 359 w 523"/>
                <a:gd name="T75" fmla="*/ 40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3" h="450">
                  <a:moveTo>
                    <a:pt x="341" y="0"/>
                  </a:moveTo>
                  <a:lnTo>
                    <a:pt x="357" y="24"/>
                  </a:lnTo>
                  <a:lnTo>
                    <a:pt x="395" y="17"/>
                  </a:lnTo>
                  <a:lnTo>
                    <a:pt x="406" y="25"/>
                  </a:lnTo>
                  <a:lnTo>
                    <a:pt x="416" y="22"/>
                  </a:lnTo>
                  <a:lnTo>
                    <a:pt x="428" y="45"/>
                  </a:lnTo>
                  <a:lnTo>
                    <a:pt x="457" y="25"/>
                  </a:lnTo>
                  <a:lnTo>
                    <a:pt x="474" y="46"/>
                  </a:lnTo>
                  <a:lnTo>
                    <a:pt x="523" y="61"/>
                  </a:lnTo>
                  <a:lnTo>
                    <a:pt x="523" y="82"/>
                  </a:lnTo>
                  <a:lnTo>
                    <a:pt x="494" y="112"/>
                  </a:lnTo>
                  <a:lnTo>
                    <a:pt x="464" y="111"/>
                  </a:lnTo>
                  <a:lnTo>
                    <a:pt x="464" y="162"/>
                  </a:lnTo>
                  <a:lnTo>
                    <a:pt x="436" y="171"/>
                  </a:lnTo>
                  <a:lnTo>
                    <a:pt x="425" y="154"/>
                  </a:lnTo>
                  <a:lnTo>
                    <a:pt x="388" y="146"/>
                  </a:lnTo>
                  <a:lnTo>
                    <a:pt x="336" y="161"/>
                  </a:lnTo>
                  <a:lnTo>
                    <a:pt x="325" y="178"/>
                  </a:lnTo>
                  <a:lnTo>
                    <a:pt x="334" y="195"/>
                  </a:lnTo>
                  <a:lnTo>
                    <a:pt x="330" y="209"/>
                  </a:lnTo>
                  <a:lnTo>
                    <a:pt x="340" y="261"/>
                  </a:lnTo>
                  <a:lnTo>
                    <a:pt x="336" y="270"/>
                  </a:lnTo>
                  <a:lnTo>
                    <a:pt x="358" y="294"/>
                  </a:lnTo>
                  <a:lnTo>
                    <a:pt x="363" y="315"/>
                  </a:lnTo>
                  <a:lnTo>
                    <a:pt x="346" y="363"/>
                  </a:lnTo>
                  <a:lnTo>
                    <a:pt x="353" y="382"/>
                  </a:lnTo>
                  <a:lnTo>
                    <a:pt x="348" y="403"/>
                  </a:lnTo>
                  <a:lnTo>
                    <a:pt x="305" y="425"/>
                  </a:lnTo>
                  <a:lnTo>
                    <a:pt x="292" y="448"/>
                  </a:lnTo>
                  <a:lnTo>
                    <a:pt x="274" y="450"/>
                  </a:lnTo>
                  <a:lnTo>
                    <a:pt x="276" y="415"/>
                  </a:lnTo>
                  <a:lnTo>
                    <a:pt x="247" y="398"/>
                  </a:lnTo>
                  <a:lnTo>
                    <a:pt x="233" y="363"/>
                  </a:lnTo>
                  <a:lnTo>
                    <a:pt x="220" y="367"/>
                  </a:lnTo>
                  <a:lnTo>
                    <a:pt x="220" y="391"/>
                  </a:lnTo>
                  <a:lnTo>
                    <a:pt x="211" y="404"/>
                  </a:lnTo>
                  <a:lnTo>
                    <a:pt x="170" y="377"/>
                  </a:lnTo>
                  <a:lnTo>
                    <a:pt x="167" y="371"/>
                  </a:lnTo>
                  <a:lnTo>
                    <a:pt x="154" y="333"/>
                  </a:lnTo>
                  <a:lnTo>
                    <a:pt x="176" y="316"/>
                  </a:lnTo>
                  <a:lnTo>
                    <a:pt x="176" y="315"/>
                  </a:lnTo>
                  <a:lnTo>
                    <a:pt x="180" y="302"/>
                  </a:lnTo>
                  <a:lnTo>
                    <a:pt x="164" y="286"/>
                  </a:lnTo>
                  <a:lnTo>
                    <a:pt x="150" y="226"/>
                  </a:lnTo>
                  <a:lnTo>
                    <a:pt x="137" y="204"/>
                  </a:lnTo>
                  <a:lnTo>
                    <a:pt x="133" y="197"/>
                  </a:lnTo>
                  <a:lnTo>
                    <a:pt x="125" y="191"/>
                  </a:lnTo>
                  <a:lnTo>
                    <a:pt x="110" y="188"/>
                  </a:lnTo>
                  <a:lnTo>
                    <a:pt x="106" y="188"/>
                  </a:lnTo>
                  <a:lnTo>
                    <a:pt x="33" y="211"/>
                  </a:lnTo>
                  <a:lnTo>
                    <a:pt x="0" y="171"/>
                  </a:lnTo>
                  <a:lnTo>
                    <a:pt x="22" y="149"/>
                  </a:lnTo>
                  <a:lnTo>
                    <a:pt x="39" y="146"/>
                  </a:lnTo>
                  <a:lnTo>
                    <a:pt x="33" y="125"/>
                  </a:lnTo>
                  <a:lnTo>
                    <a:pt x="39" y="116"/>
                  </a:lnTo>
                  <a:lnTo>
                    <a:pt x="95" y="87"/>
                  </a:lnTo>
                  <a:lnTo>
                    <a:pt x="137" y="91"/>
                  </a:lnTo>
                  <a:lnTo>
                    <a:pt x="157" y="80"/>
                  </a:lnTo>
                  <a:lnTo>
                    <a:pt x="155" y="53"/>
                  </a:lnTo>
                  <a:lnTo>
                    <a:pt x="188" y="32"/>
                  </a:lnTo>
                  <a:lnTo>
                    <a:pt x="201" y="38"/>
                  </a:lnTo>
                  <a:lnTo>
                    <a:pt x="217" y="33"/>
                  </a:lnTo>
                  <a:lnTo>
                    <a:pt x="237" y="5"/>
                  </a:lnTo>
                  <a:lnTo>
                    <a:pt x="305" y="28"/>
                  </a:lnTo>
                  <a:lnTo>
                    <a:pt x="341" y="0"/>
                  </a:lnTo>
                  <a:close/>
                  <a:moveTo>
                    <a:pt x="282" y="416"/>
                  </a:moveTo>
                  <a:lnTo>
                    <a:pt x="290" y="425"/>
                  </a:lnTo>
                  <a:lnTo>
                    <a:pt x="298" y="419"/>
                  </a:lnTo>
                  <a:lnTo>
                    <a:pt x="298" y="412"/>
                  </a:lnTo>
                  <a:lnTo>
                    <a:pt x="286" y="412"/>
                  </a:lnTo>
                  <a:lnTo>
                    <a:pt x="282" y="416"/>
                  </a:lnTo>
                  <a:close/>
                  <a:moveTo>
                    <a:pt x="359" y="408"/>
                  </a:moveTo>
                  <a:lnTo>
                    <a:pt x="354" y="411"/>
                  </a:lnTo>
                  <a:lnTo>
                    <a:pt x="350" y="402"/>
                  </a:lnTo>
                  <a:lnTo>
                    <a:pt x="357" y="400"/>
                  </a:lnTo>
                  <a:lnTo>
                    <a:pt x="359" y="40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44">
              <a:extLst>
                <a:ext uri="{FF2B5EF4-FFF2-40B4-BE49-F238E27FC236}">
                  <a16:creationId xmlns:a16="http://schemas.microsoft.com/office/drawing/2014/main" id="{351E3D89-CC13-F12C-AC9D-6298B593C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950" y="2682875"/>
              <a:ext cx="703263" cy="474663"/>
            </a:xfrm>
            <a:custGeom>
              <a:avLst/>
              <a:gdLst>
                <a:gd name="T0" fmla="*/ 195 w 443"/>
                <a:gd name="T1" fmla="*/ 0 h 299"/>
                <a:gd name="T2" fmla="*/ 271 w 443"/>
                <a:gd name="T3" fmla="*/ 24 h 299"/>
                <a:gd name="T4" fmla="*/ 305 w 443"/>
                <a:gd name="T5" fmla="*/ 35 h 299"/>
                <a:gd name="T6" fmla="*/ 314 w 443"/>
                <a:gd name="T7" fmla="*/ 67 h 299"/>
                <a:gd name="T8" fmla="*/ 379 w 443"/>
                <a:gd name="T9" fmla="*/ 91 h 299"/>
                <a:gd name="T10" fmla="*/ 392 w 443"/>
                <a:gd name="T11" fmla="*/ 84 h 299"/>
                <a:gd name="T12" fmla="*/ 406 w 443"/>
                <a:gd name="T13" fmla="*/ 107 h 299"/>
                <a:gd name="T14" fmla="*/ 427 w 443"/>
                <a:gd name="T15" fmla="*/ 100 h 299"/>
                <a:gd name="T16" fmla="*/ 437 w 443"/>
                <a:gd name="T17" fmla="*/ 110 h 299"/>
                <a:gd name="T18" fmla="*/ 443 w 443"/>
                <a:gd name="T19" fmla="*/ 134 h 299"/>
                <a:gd name="T20" fmla="*/ 439 w 443"/>
                <a:gd name="T21" fmla="*/ 158 h 299"/>
                <a:gd name="T22" fmla="*/ 402 w 443"/>
                <a:gd name="T23" fmla="*/ 154 h 299"/>
                <a:gd name="T24" fmla="*/ 390 w 443"/>
                <a:gd name="T25" fmla="*/ 211 h 299"/>
                <a:gd name="T26" fmla="*/ 401 w 443"/>
                <a:gd name="T27" fmla="*/ 233 h 299"/>
                <a:gd name="T28" fmla="*/ 372 w 443"/>
                <a:gd name="T29" fmla="*/ 253 h 299"/>
                <a:gd name="T30" fmla="*/ 360 w 443"/>
                <a:gd name="T31" fmla="*/ 230 h 299"/>
                <a:gd name="T32" fmla="*/ 350 w 443"/>
                <a:gd name="T33" fmla="*/ 233 h 299"/>
                <a:gd name="T34" fmla="*/ 339 w 443"/>
                <a:gd name="T35" fmla="*/ 225 h 299"/>
                <a:gd name="T36" fmla="*/ 301 w 443"/>
                <a:gd name="T37" fmla="*/ 232 h 299"/>
                <a:gd name="T38" fmla="*/ 285 w 443"/>
                <a:gd name="T39" fmla="*/ 208 h 299"/>
                <a:gd name="T40" fmla="*/ 249 w 443"/>
                <a:gd name="T41" fmla="*/ 236 h 299"/>
                <a:gd name="T42" fmla="*/ 181 w 443"/>
                <a:gd name="T43" fmla="*/ 213 h 299"/>
                <a:gd name="T44" fmla="*/ 161 w 443"/>
                <a:gd name="T45" fmla="*/ 241 h 299"/>
                <a:gd name="T46" fmla="*/ 145 w 443"/>
                <a:gd name="T47" fmla="*/ 246 h 299"/>
                <a:gd name="T48" fmla="*/ 132 w 443"/>
                <a:gd name="T49" fmla="*/ 240 h 299"/>
                <a:gd name="T50" fmla="*/ 99 w 443"/>
                <a:gd name="T51" fmla="*/ 261 h 299"/>
                <a:gd name="T52" fmla="*/ 101 w 443"/>
                <a:gd name="T53" fmla="*/ 288 h 299"/>
                <a:gd name="T54" fmla="*/ 81 w 443"/>
                <a:gd name="T55" fmla="*/ 299 h 299"/>
                <a:gd name="T56" fmla="*/ 39 w 443"/>
                <a:gd name="T57" fmla="*/ 295 h 299"/>
                <a:gd name="T58" fmla="*/ 21 w 443"/>
                <a:gd name="T59" fmla="*/ 254 h 299"/>
                <a:gd name="T60" fmla="*/ 0 w 443"/>
                <a:gd name="T61" fmla="*/ 241 h 299"/>
                <a:gd name="T62" fmla="*/ 10 w 443"/>
                <a:gd name="T63" fmla="*/ 191 h 299"/>
                <a:gd name="T64" fmla="*/ 21 w 443"/>
                <a:gd name="T65" fmla="*/ 180 h 299"/>
                <a:gd name="T66" fmla="*/ 40 w 443"/>
                <a:gd name="T67" fmla="*/ 183 h 299"/>
                <a:gd name="T68" fmla="*/ 50 w 443"/>
                <a:gd name="T69" fmla="*/ 161 h 299"/>
                <a:gd name="T70" fmla="*/ 44 w 443"/>
                <a:gd name="T71" fmla="*/ 125 h 299"/>
                <a:gd name="T72" fmla="*/ 53 w 443"/>
                <a:gd name="T73" fmla="*/ 107 h 299"/>
                <a:gd name="T74" fmla="*/ 50 w 443"/>
                <a:gd name="T75" fmla="*/ 80 h 299"/>
                <a:gd name="T76" fmla="*/ 82 w 443"/>
                <a:gd name="T77" fmla="*/ 49 h 299"/>
                <a:gd name="T78" fmla="*/ 107 w 443"/>
                <a:gd name="T79" fmla="*/ 53 h 299"/>
                <a:gd name="T80" fmla="*/ 140 w 443"/>
                <a:gd name="T81" fmla="*/ 9 h 299"/>
                <a:gd name="T82" fmla="*/ 170 w 443"/>
                <a:gd name="T83" fmla="*/ 17 h 299"/>
                <a:gd name="T84" fmla="*/ 195 w 443"/>
                <a:gd name="T85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3" h="299">
                  <a:moveTo>
                    <a:pt x="195" y="0"/>
                  </a:moveTo>
                  <a:lnTo>
                    <a:pt x="271" y="24"/>
                  </a:lnTo>
                  <a:lnTo>
                    <a:pt x="305" y="35"/>
                  </a:lnTo>
                  <a:lnTo>
                    <a:pt x="314" y="67"/>
                  </a:lnTo>
                  <a:lnTo>
                    <a:pt x="379" y="91"/>
                  </a:lnTo>
                  <a:lnTo>
                    <a:pt x="392" y="84"/>
                  </a:lnTo>
                  <a:lnTo>
                    <a:pt x="406" y="107"/>
                  </a:lnTo>
                  <a:lnTo>
                    <a:pt x="427" y="100"/>
                  </a:lnTo>
                  <a:lnTo>
                    <a:pt x="437" y="110"/>
                  </a:lnTo>
                  <a:lnTo>
                    <a:pt x="443" y="134"/>
                  </a:lnTo>
                  <a:lnTo>
                    <a:pt x="439" y="158"/>
                  </a:lnTo>
                  <a:lnTo>
                    <a:pt x="402" y="154"/>
                  </a:lnTo>
                  <a:lnTo>
                    <a:pt x="390" y="211"/>
                  </a:lnTo>
                  <a:lnTo>
                    <a:pt x="401" y="233"/>
                  </a:lnTo>
                  <a:lnTo>
                    <a:pt x="372" y="253"/>
                  </a:lnTo>
                  <a:lnTo>
                    <a:pt x="360" y="230"/>
                  </a:lnTo>
                  <a:lnTo>
                    <a:pt x="350" y="233"/>
                  </a:lnTo>
                  <a:lnTo>
                    <a:pt x="339" y="225"/>
                  </a:lnTo>
                  <a:lnTo>
                    <a:pt x="301" y="232"/>
                  </a:lnTo>
                  <a:lnTo>
                    <a:pt x="285" y="208"/>
                  </a:lnTo>
                  <a:lnTo>
                    <a:pt x="249" y="236"/>
                  </a:lnTo>
                  <a:lnTo>
                    <a:pt x="181" y="213"/>
                  </a:lnTo>
                  <a:lnTo>
                    <a:pt x="161" y="241"/>
                  </a:lnTo>
                  <a:lnTo>
                    <a:pt x="145" y="246"/>
                  </a:lnTo>
                  <a:lnTo>
                    <a:pt x="132" y="240"/>
                  </a:lnTo>
                  <a:lnTo>
                    <a:pt x="99" y="261"/>
                  </a:lnTo>
                  <a:lnTo>
                    <a:pt x="101" y="288"/>
                  </a:lnTo>
                  <a:lnTo>
                    <a:pt x="81" y="299"/>
                  </a:lnTo>
                  <a:lnTo>
                    <a:pt x="39" y="295"/>
                  </a:lnTo>
                  <a:lnTo>
                    <a:pt x="21" y="254"/>
                  </a:lnTo>
                  <a:lnTo>
                    <a:pt x="0" y="241"/>
                  </a:lnTo>
                  <a:lnTo>
                    <a:pt x="10" y="191"/>
                  </a:lnTo>
                  <a:lnTo>
                    <a:pt x="21" y="180"/>
                  </a:lnTo>
                  <a:lnTo>
                    <a:pt x="40" y="183"/>
                  </a:lnTo>
                  <a:lnTo>
                    <a:pt x="50" y="161"/>
                  </a:lnTo>
                  <a:lnTo>
                    <a:pt x="44" y="125"/>
                  </a:lnTo>
                  <a:lnTo>
                    <a:pt x="53" y="107"/>
                  </a:lnTo>
                  <a:lnTo>
                    <a:pt x="50" y="80"/>
                  </a:lnTo>
                  <a:lnTo>
                    <a:pt x="82" y="49"/>
                  </a:lnTo>
                  <a:lnTo>
                    <a:pt x="107" y="53"/>
                  </a:lnTo>
                  <a:lnTo>
                    <a:pt x="140" y="9"/>
                  </a:lnTo>
                  <a:lnTo>
                    <a:pt x="170" y="17"/>
                  </a:lnTo>
                  <a:lnTo>
                    <a:pt x="19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45">
              <a:extLst>
                <a:ext uri="{FF2B5EF4-FFF2-40B4-BE49-F238E27FC236}">
                  <a16:creationId xmlns:a16="http://schemas.microsoft.com/office/drawing/2014/main" id="{DCA2F76E-87A4-0FCB-A3C6-F67374B12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254250"/>
              <a:ext cx="719138" cy="855663"/>
            </a:xfrm>
            <a:custGeom>
              <a:avLst/>
              <a:gdLst>
                <a:gd name="T0" fmla="*/ 314 w 453"/>
                <a:gd name="T1" fmla="*/ 34 h 539"/>
                <a:gd name="T2" fmla="*/ 303 w 453"/>
                <a:gd name="T3" fmla="*/ 29 h 539"/>
                <a:gd name="T4" fmla="*/ 307 w 453"/>
                <a:gd name="T5" fmla="*/ 41 h 539"/>
                <a:gd name="T6" fmla="*/ 303 w 453"/>
                <a:gd name="T7" fmla="*/ 96 h 539"/>
                <a:gd name="T8" fmla="*/ 287 w 453"/>
                <a:gd name="T9" fmla="*/ 129 h 539"/>
                <a:gd name="T10" fmla="*/ 337 w 453"/>
                <a:gd name="T11" fmla="*/ 135 h 539"/>
                <a:gd name="T12" fmla="*/ 348 w 453"/>
                <a:gd name="T13" fmla="*/ 103 h 539"/>
                <a:gd name="T14" fmla="*/ 381 w 453"/>
                <a:gd name="T15" fmla="*/ 114 h 539"/>
                <a:gd name="T16" fmla="*/ 452 w 453"/>
                <a:gd name="T17" fmla="*/ 192 h 539"/>
                <a:gd name="T18" fmla="*/ 438 w 453"/>
                <a:gd name="T19" fmla="*/ 215 h 539"/>
                <a:gd name="T20" fmla="*/ 405 w 453"/>
                <a:gd name="T21" fmla="*/ 274 h 539"/>
                <a:gd name="T22" fmla="*/ 397 w 453"/>
                <a:gd name="T23" fmla="*/ 303 h 539"/>
                <a:gd name="T24" fmla="*/ 380 w 453"/>
                <a:gd name="T25" fmla="*/ 367 h 539"/>
                <a:gd name="T26" fmla="*/ 386 w 453"/>
                <a:gd name="T27" fmla="*/ 421 h 539"/>
                <a:gd name="T28" fmla="*/ 418 w 453"/>
                <a:gd name="T29" fmla="*/ 413 h 539"/>
                <a:gd name="T30" fmla="*/ 401 w 453"/>
                <a:gd name="T31" fmla="*/ 494 h 539"/>
                <a:gd name="T32" fmla="*/ 339 w 453"/>
                <a:gd name="T33" fmla="*/ 511 h 539"/>
                <a:gd name="T34" fmla="*/ 278 w 453"/>
                <a:gd name="T35" fmla="*/ 524 h 539"/>
                <a:gd name="T36" fmla="*/ 250 w 453"/>
                <a:gd name="T37" fmla="*/ 481 h 539"/>
                <a:gd name="T38" fmla="*/ 299 w 453"/>
                <a:gd name="T39" fmla="*/ 428 h 539"/>
                <a:gd name="T40" fmla="*/ 297 w 453"/>
                <a:gd name="T41" fmla="*/ 380 h 539"/>
                <a:gd name="T42" fmla="*/ 266 w 453"/>
                <a:gd name="T43" fmla="*/ 377 h 539"/>
                <a:gd name="T44" fmla="*/ 239 w 453"/>
                <a:gd name="T45" fmla="*/ 361 h 539"/>
                <a:gd name="T46" fmla="*/ 165 w 453"/>
                <a:gd name="T47" fmla="*/ 305 h 539"/>
                <a:gd name="T48" fmla="*/ 55 w 453"/>
                <a:gd name="T49" fmla="*/ 270 h 539"/>
                <a:gd name="T50" fmla="*/ 0 w 453"/>
                <a:gd name="T51" fmla="*/ 279 h 539"/>
                <a:gd name="T52" fmla="*/ 9 w 453"/>
                <a:gd name="T53" fmla="*/ 233 h 539"/>
                <a:gd name="T54" fmla="*/ 53 w 453"/>
                <a:gd name="T55" fmla="*/ 224 h 539"/>
                <a:gd name="T56" fmla="*/ 65 w 453"/>
                <a:gd name="T57" fmla="*/ 158 h 539"/>
                <a:gd name="T58" fmla="*/ 28 w 453"/>
                <a:gd name="T59" fmla="*/ 145 h 539"/>
                <a:gd name="T60" fmla="*/ 121 w 453"/>
                <a:gd name="T61" fmla="*/ 104 h 539"/>
                <a:gd name="T62" fmla="*/ 133 w 453"/>
                <a:gd name="T63" fmla="*/ 58 h 539"/>
                <a:gd name="T64" fmla="*/ 165 w 453"/>
                <a:gd name="T65" fmla="*/ 81 h 539"/>
                <a:gd name="T66" fmla="*/ 219 w 453"/>
                <a:gd name="T67" fmla="*/ 54 h 539"/>
                <a:gd name="T68" fmla="*/ 254 w 453"/>
                <a:gd name="T69" fmla="*/ 0 h 539"/>
                <a:gd name="T70" fmla="*/ 318 w 453"/>
                <a:gd name="T71" fmla="*/ 29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3" h="539">
                  <a:moveTo>
                    <a:pt x="318" y="29"/>
                  </a:moveTo>
                  <a:lnTo>
                    <a:pt x="314" y="34"/>
                  </a:lnTo>
                  <a:lnTo>
                    <a:pt x="306" y="29"/>
                  </a:lnTo>
                  <a:lnTo>
                    <a:pt x="303" y="29"/>
                  </a:lnTo>
                  <a:lnTo>
                    <a:pt x="303" y="35"/>
                  </a:lnTo>
                  <a:lnTo>
                    <a:pt x="307" y="41"/>
                  </a:lnTo>
                  <a:lnTo>
                    <a:pt x="294" y="56"/>
                  </a:lnTo>
                  <a:lnTo>
                    <a:pt x="303" y="96"/>
                  </a:lnTo>
                  <a:lnTo>
                    <a:pt x="283" y="125"/>
                  </a:lnTo>
                  <a:lnTo>
                    <a:pt x="287" y="129"/>
                  </a:lnTo>
                  <a:lnTo>
                    <a:pt x="328" y="147"/>
                  </a:lnTo>
                  <a:lnTo>
                    <a:pt x="337" y="135"/>
                  </a:lnTo>
                  <a:lnTo>
                    <a:pt x="324" y="120"/>
                  </a:lnTo>
                  <a:lnTo>
                    <a:pt x="348" y="103"/>
                  </a:lnTo>
                  <a:lnTo>
                    <a:pt x="373" y="99"/>
                  </a:lnTo>
                  <a:lnTo>
                    <a:pt x="381" y="114"/>
                  </a:lnTo>
                  <a:lnTo>
                    <a:pt x="389" y="147"/>
                  </a:lnTo>
                  <a:lnTo>
                    <a:pt x="452" y="192"/>
                  </a:lnTo>
                  <a:lnTo>
                    <a:pt x="453" y="211"/>
                  </a:lnTo>
                  <a:lnTo>
                    <a:pt x="438" y="215"/>
                  </a:lnTo>
                  <a:lnTo>
                    <a:pt x="448" y="269"/>
                  </a:lnTo>
                  <a:lnTo>
                    <a:pt x="405" y="274"/>
                  </a:lnTo>
                  <a:lnTo>
                    <a:pt x="406" y="290"/>
                  </a:lnTo>
                  <a:lnTo>
                    <a:pt x="397" y="303"/>
                  </a:lnTo>
                  <a:lnTo>
                    <a:pt x="406" y="321"/>
                  </a:lnTo>
                  <a:lnTo>
                    <a:pt x="380" y="367"/>
                  </a:lnTo>
                  <a:lnTo>
                    <a:pt x="369" y="417"/>
                  </a:lnTo>
                  <a:lnTo>
                    <a:pt x="386" y="421"/>
                  </a:lnTo>
                  <a:lnTo>
                    <a:pt x="401" y="405"/>
                  </a:lnTo>
                  <a:lnTo>
                    <a:pt x="418" y="413"/>
                  </a:lnTo>
                  <a:lnTo>
                    <a:pt x="410" y="471"/>
                  </a:lnTo>
                  <a:lnTo>
                    <a:pt x="401" y="494"/>
                  </a:lnTo>
                  <a:lnTo>
                    <a:pt x="382" y="511"/>
                  </a:lnTo>
                  <a:lnTo>
                    <a:pt x="339" y="511"/>
                  </a:lnTo>
                  <a:lnTo>
                    <a:pt x="327" y="539"/>
                  </a:lnTo>
                  <a:lnTo>
                    <a:pt x="278" y="524"/>
                  </a:lnTo>
                  <a:lnTo>
                    <a:pt x="261" y="503"/>
                  </a:lnTo>
                  <a:lnTo>
                    <a:pt x="250" y="481"/>
                  </a:lnTo>
                  <a:lnTo>
                    <a:pt x="262" y="424"/>
                  </a:lnTo>
                  <a:lnTo>
                    <a:pt x="299" y="428"/>
                  </a:lnTo>
                  <a:lnTo>
                    <a:pt x="303" y="404"/>
                  </a:lnTo>
                  <a:lnTo>
                    <a:pt x="297" y="380"/>
                  </a:lnTo>
                  <a:lnTo>
                    <a:pt x="287" y="370"/>
                  </a:lnTo>
                  <a:lnTo>
                    <a:pt x="266" y="377"/>
                  </a:lnTo>
                  <a:lnTo>
                    <a:pt x="252" y="354"/>
                  </a:lnTo>
                  <a:lnTo>
                    <a:pt x="239" y="361"/>
                  </a:lnTo>
                  <a:lnTo>
                    <a:pt x="174" y="337"/>
                  </a:lnTo>
                  <a:lnTo>
                    <a:pt x="165" y="305"/>
                  </a:lnTo>
                  <a:lnTo>
                    <a:pt x="131" y="294"/>
                  </a:lnTo>
                  <a:lnTo>
                    <a:pt x="55" y="270"/>
                  </a:lnTo>
                  <a:lnTo>
                    <a:pt x="30" y="287"/>
                  </a:lnTo>
                  <a:lnTo>
                    <a:pt x="0" y="279"/>
                  </a:lnTo>
                  <a:lnTo>
                    <a:pt x="12" y="258"/>
                  </a:lnTo>
                  <a:lnTo>
                    <a:pt x="9" y="233"/>
                  </a:lnTo>
                  <a:lnTo>
                    <a:pt x="19" y="225"/>
                  </a:lnTo>
                  <a:lnTo>
                    <a:pt x="53" y="224"/>
                  </a:lnTo>
                  <a:lnTo>
                    <a:pt x="71" y="188"/>
                  </a:lnTo>
                  <a:lnTo>
                    <a:pt x="65" y="158"/>
                  </a:lnTo>
                  <a:lnTo>
                    <a:pt x="32" y="161"/>
                  </a:lnTo>
                  <a:lnTo>
                    <a:pt x="28" y="145"/>
                  </a:lnTo>
                  <a:lnTo>
                    <a:pt x="59" y="113"/>
                  </a:lnTo>
                  <a:lnTo>
                    <a:pt x="121" y="104"/>
                  </a:lnTo>
                  <a:lnTo>
                    <a:pt x="115" y="68"/>
                  </a:lnTo>
                  <a:lnTo>
                    <a:pt x="133" y="58"/>
                  </a:lnTo>
                  <a:lnTo>
                    <a:pt x="153" y="59"/>
                  </a:lnTo>
                  <a:lnTo>
                    <a:pt x="165" y="81"/>
                  </a:lnTo>
                  <a:lnTo>
                    <a:pt x="179" y="85"/>
                  </a:lnTo>
                  <a:lnTo>
                    <a:pt x="219" y="54"/>
                  </a:lnTo>
                  <a:lnTo>
                    <a:pt x="233" y="14"/>
                  </a:lnTo>
                  <a:lnTo>
                    <a:pt x="254" y="0"/>
                  </a:lnTo>
                  <a:lnTo>
                    <a:pt x="299" y="8"/>
                  </a:lnTo>
                  <a:lnTo>
                    <a:pt x="318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46">
              <a:extLst>
                <a:ext uri="{FF2B5EF4-FFF2-40B4-BE49-F238E27FC236}">
                  <a16:creationId xmlns:a16="http://schemas.microsoft.com/office/drawing/2014/main" id="{1A1FFFF8-142D-1EB7-AB94-D9D26075F2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5975" y="239713"/>
              <a:ext cx="1508125" cy="1039813"/>
            </a:xfrm>
            <a:custGeom>
              <a:avLst/>
              <a:gdLst>
                <a:gd name="T0" fmla="*/ 702 w 950"/>
                <a:gd name="T1" fmla="*/ 69 h 655"/>
                <a:gd name="T2" fmla="*/ 727 w 950"/>
                <a:gd name="T3" fmla="*/ 83 h 655"/>
                <a:gd name="T4" fmla="*/ 701 w 950"/>
                <a:gd name="T5" fmla="*/ 137 h 655"/>
                <a:gd name="T6" fmla="*/ 701 w 950"/>
                <a:gd name="T7" fmla="*/ 230 h 655"/>
                <a:gd name="T8" fmla="*/ 810 w 950"/>
                <a:gd name="T9" fmla="*/ 239 h 655"/>
                <a:gd name="T10" fmla="*/ 811 w 950"/>
                <a:gd name="T11" fmla="*/ 309 h 655"/>
                <a:gd name="T12" fmla="*/ 840 w 950"/>
                <a:gd name="T13" fmla="*/ 255 h 655"/>
                <a:gd name="T14" fmla="*/ 847 w 950"/>
                <a:gd name="T15" fmla="*/ 322 h 655"/>
                <a:gd name="T16" fmla="*/ 917 w 950"/>
                <a:gd name="T17" fmla="*/ 429 h 655"/>
                <a:gd name="T18" fmla="*/ 887 w 950"/>
                <a:gd name="T19" fmla="*/ 569 h 655"/>
                <a:gd name="T20" fmla="*/ 898 w 950"/>
                <a:gd name="T21" fmla="*/ 504 h 655"/>
                <a:gd name="T22" fmla="*/ 790 w 950"/>
                <a:gd name="T23" fmla="*/ 481 h 655"/>
                <a:gd name="T24" fmla="*/ 726 w 950"/>
                <a:gd name="T25" fmla="*/ 559 h 655"/>
                <a:gd name="T26" fmla="*/ 690 w 950"/>
                <a:gd name="T27" fmla="*/ 576 h 655"/>
                <a:gd name="T28" fmla="*/ 661 w 950"/>
                <a:gd name="T29" fmla="*/ 594 h 655"/>
                <a:gd name="T30" fmla="*/ 599 w 950"/>
                <a:gd name="T31" fmla="*/ 625 h 655"/>
                <a:gd name="T32" fmla="*/ 533 w 950"/>
                <a:gd name="T33" fmla="*/ 608 h 655"/>
                <a:gd name="T34" fmla="*/ 433 w 950"/>
                <a:gd name="T35" fmla="*/ 567 h 655"/>
                <a:gd name="T36" fmla="*/ 353 w 950"/>
                <a:gd name="T37" fmla="*/ 576 h 655"/>
                <a:gd name="T38" fmla="*/ 255 w 950"/>
                <a:gd name="T39" fmla="*/ 608 h 655"/>
                <a:gd name="T40" fmla="*/ 170 w 950"/>
                <a:gd name="T41" fmla="*/ 655 h 655"/>
                <a:gd name="T42" fmla="*/ 114 w 950"/>
                <a:gd name="T43" fmla="*/ 601 h 655"/>
                <a:gd name="T44" fmla="*/ 27 w 950"/>
                <a:gd name="T45" fmla="*/ 555 h 655"/>
                <a:gd name="T46" fmla="*/ 47 w 950"/>
                <a:gd name="T47" fmla="*/ 500 h 655"/>
                <a:gd name="T48" fmla="*/ 80 w 950"/>
                <a:gd name="T49" fmla="*/ 459 h 655"/>
                <a:gd name="T50" fmla="*/ 42 w 950"/>
                <a:gd name="T51" fmla="*/ 392 h 655"/>
                <a:gd name="T52" fmla="*/ 75 w 950"/>
                <a:gd name="T53" fmla="*/ 310 h 655"/>
                <a:gd name="T54" fmla="*/ 163 w 950"/>
                <a:gd name="T55" fmla="*/ 317 h 655"/>
                <a:gd name="T56" fmla="*/ 216 w 950"/>
                <a:gd name="T57" fmla="*/ 307 h 655"/>
                <a:gd name="T58" fmla="*/ 236 w 950"/>
                <a:gd name="T59" fmla="*/ 277 h 655"/>
                <a:gd name="T60" fmla="*/ 371 w 950"/>
                <a:gd name="T61" fmla="*/ 216 h 655"/>
                <a:gd name="T62" fmla="*/ 441 w 950"/>
                <a:gd name="T63" fmla="*/ 166 h 655"/>
                <a:gd name="T64" fmla="*/ 452 w 950"/>
                <a:gd name="T65" fmla="*/ 112 h 655"/>
                <a:gd name="T66" fmla="*/ 612 w 950"/>
                <a:gd name="T67" fmla="*/ 136 h 655"/>
                <a:gd name="T68" fmla="*/ 636 w 950"/>
                <a:gd name="T69" fmla="*/ 81 h 655"/>
                <a:gd name="T70" fmla="*/ 666 w 950"/>
                <a:gd name="T71" fmla="*/ 2 h 655"/>
                <a:gd name="T72" fmla="*/ 83 w 950"/>
                <a:gd name="T73" fmla="*/ 319 h 655"/>
                <a:gd name="T74" fmla="*/ 93 w 950"/>
                <a:gd name="T75" fmla="*/ 328 h 655"/>
                <a:gd name="T76" fmla="*/ 222 w 950"/>
                <a:gd name="T77" fmla="*/ 259 h 655"/>
                <a:gd name="T78" fmla="*/ 441 w 950"/>
                <a:gd name="T79" fmla="*/ 141 h 655"/>
                <a:gd name="T80" fmla="*/ 436 w 950"/>
                <a:gd name="T81" fmla="*/ 131 h 655"/>
                <a:gd name="T82" fmla="*/ 611 w 950"/>
                <a:gd name="T83" fmla="*/ 47 h 655"/>
                <a:gd name="T84" fmla="*/ 602 w 950"/>
                <a:gd name="T85" fmla="*/ 37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50" h="655">
                  <a:moveTo>
                    <a:pt x="669" y="44"/>
                  </a:moveTo>
                  <a:lnTo>
                    <a:pt x="695" y="76"/>
                  </a:lnTo>
                  <a:lnTo>
                    <a:pt x="702" y="69"/>
                  </a:lnTo>
                  <a:lnTo>
                    <a:pt x="701" y="40"/>
                  </a:lnTo>
                  <a:lnTo>
                    <a:pt x="731" y="43"/>
                  </a:lnTo>
                  <a:lnTo>
                    <a:pt x="727" y="83"/>
                  </a:lnTo>
                  <a:lnTo>
                    <a:pt x="753" y="119"/>
                  </a:lnTo>
                  <a:lnTo>
                    <a:pt x="755" y="136"/>
                  </a:lnTo>
                  <a:lnTo>
                    <a:pt x="701" y="137"/>
                  </a:lnTo>
                  <a:lnTo>
                    <a:pt x="664" y="180"/>
                  </a:lnTo>
                  <a:lnTo>
                    <a:pt x="663" y="194"/>
                  </a:lnTo>
                  <a:lnTo>
                    <a:pt x="701" y="230"/>
                  </a:lnTo>
                  <a:lnTo>
                    <a:pt x="748" y="203"/>
                  </a:lnTo>
                  <a:lnTo>
                    <a:pt x="782" y="201"/>
                  </a:lnTo>
                  <a:lnTo>
                    <a:pt x="810" y="239"/>
                  </a:lnTo>
                  <a:lnTo>
                    <a:pt x="806" y="256"/>
                  </a:lnTo>
                  <a:lnTo>
                    <a:pt x="785" y="264"/>
                  </a:lnTo>
                  <a:lnTo>
                    <a:pt x="811" y="309"/>
                  </a:lnTo>
                  <a:lnTo>
                    <a:pt x="815" y="278"/>
                  </a:lnTo>
                  <a:lnTo>
                    <a:pt x="839" y="278"/>
                  </a:lnTo>
                  <a:lnTo>
                    <a:pt x="840" y="255"/>
                  </a:lnTo>
                  <a:lnTo>
                    <a:pt x="889" y="292"/>
                  </a:lnTo>
                  <a:lnTo>
                    <a:pt x="888" y="319"/>
                  </a:lnTo>
                  <a:lnTo>
                    <a:pt x="847" y="322"/>
                  </a:lnTo>
                  <a:lnTo>
                    <a:pt x="829" y="342"/>
                  </a:lnTo>
                  <a:lnTo>
                    <a:pt x="905" y="386"/>
                  </a:lnTo>
                  <a:lnTo>
                    <a:pt x="917" y="429"/>
                  </a:lnTo>
                  <a:lnTo>
                    <a:pt x="950" y="539"/>
                  </a:lnTo>
                  <a:lnTo>
                    <a:pt x="914" y="568"/>
                  </a:lnTo>
                  <a:lnTo>
                    <a:pt x="887" y="569"/>
                  </a:lnTo>
                  <a:lnTo>
                    <a:pt x="885" y="558"/>
                  </a:lnTo>
                  <a:lnTo>
                    <a:pt x="902" y="522"/>
                  </a:lnTo>
                  <a:lnTo>
                    <a:pt x="898" y="504"/>
                  </a:lnTo>
                  <a:lnTo>
                    <a:pt x="830" y="504"/>
                  </a:lnTo>
                  <a:lnTo>
                    <a:pt x="796" y="464"/>
                  </a:lnTo>
                  <a:lnTo>
                    <a:pt x="790" y="481"/>
                  </a:lnTo>
                  <a:lnTo>
                    <a:pt x="773" y="485"/>
                  </a:lnTo>
                  <a:lnTo>
                    <a:pt x="738" y="522"/>
                  </a:lnTo>
                  <a:lnTo>
                    <a:pt x="726" y="559"/>
                  </a:lnTo>
                  <a:lnTo>
                    <a:pt x="702" y="583"/>
                  </a:lnTo>
                  <a:lnTo>
                    <a:pt x="695" y="583"/>
                  </a:lnTo>
                  <a:lnTo>
                    <a:pt x="690" y="576"/>
                  </a:lnTo>
                  <a:lnTo>
                    <a:pt x="676" y="575"/>
                  </a:lnTo>
                  <a:lnTo>
                    <a:pt x="663" y="584"/>
                  </a:lnTo>
                  <a:lnTo>
                    <a:pt x="661" y="594"/>
                  </a:lnTo>
                  <a:lnTo>
                    <a:pt x="637" y="591"/>
                  </a:lnTo>
                  <a:lnTo>
                    <a:pt x="612" y="610"/>
                  </a:lnTo>
                  <a:lnTo>
                    <a:pt x="599" y="625"/>
                  </a:lnTo>
                  <a:lnTo>
                    <a:pt x="587" y="614"/>
                  </a:lnTo>
                  <a:lnTo>
                    <a:pt x="543" y="614"/>
                  </a:lnTo>
                  <a:lnTo>
                    <a:pt x="533" y="608"/>
                  </a:lnTo>
                  <a:lnTo>
                    <a:pt x="515" y="593"/>
                  </a:lnTo>
                  <a:lnTo>
                    <a:pt x="462" y="591"/>
                  </a:lnTo>
                  <a:lnTo>
                    <a:pt x="433" y="567"/>
                  </a:lnTo>
                  <a:lnTo>
                    <a:pt x="432" y="566"/>
                  </a:lnTo>
                  <a:lnTo>
                    <a:pt x="369" y="551"/>
                  </a:lnTo>
                  <a:lnTo>
                    <a:pt x="353" y="576"/>
                  </a:lnTo>
                  <a:lnTo>
                    <a:pt x="317" y="597"/>
                  </a:lnTo>
                  <a:lnTo>
                    <a:pt x="292" y="610"/>
                  </a:lnTo>
                  <a:lnTo>
                    <a:pt x="255" y="608"/>
                  </a:lnTo>
                  <a:lnTo>
                    <a:pt x="245" y="617"/>
                  </a:lnTo>
                  <a:lnTo>
                    <a:pt x="233" y="651"/>
                  </a:lnTo>
                  <a:lnTo>
                    <a:pt x="170" y="655"/>
                  </a:lnTo>
                  <a:lnTo>
                    <a:pt x="146" y="641"/>
                  </a:lnTo>
                  <a:lnTo>
                    <a:pt x="147" y="631"/>
                  </a:lnTo>
                  <a:lnTo>
                    <a:pt x="114" y="601"/>
                  </a:lnTo>
                  <a:lnTo>
                    <a:pt x="92" y="567"/>
                  </a:lnTo>
                  <a:lnTo>
                    <a:pt x="58" y="577"/>
                  </a:lnTo>
                  <a:lnTo>
                    <a:pt x="27" y="555"/>
                  </a:lnTo>
                  <a:lnTo>
                    <a:pt x="0" y="556"/>
                  </a:lnTo>
                  <a:lnTo>
                    <a:pt x="12" y="521"/>
                  </a:lnTo>
                  <a:lnTo>
                    <a:pt x="47" y="500"/>
                  </a:lnTo>
                  <a:lnTo>
                    <a:pt x="60" y="472"/>
                  </a:lnTo>
                  <a:lnTo>
                    <a:pt x="76" y="468"/>
                  </a:lnTo>
                  <a:lnTo>
                    <a:pt x="80" y="459"/>
                  </a:lnTo>
                  <a:lnTo>
                    <a:pt x="88" y="438"/>
                  </a:lnTo>
                  <a:lnTo>
                    <a:pt x="80" y="418"/>
                  </a:lnTo>
                  <a:lnTo>
                    <a:pt x="42" y="392"/>
                  </a:lnTo>
                  <a:lnTo>
                    <a:pt x="40" y="371"/>
                  </a:lnTo>
                  <a:lnTo>
                    <a:pt x="40" y="350"/>
                  </a:lnTo>
                  <a:lnTo>
                    <a:pt x="75" y="310"/>
                  </a:lnTo>
                  <a:lnTo>
                    <a:pt x="109" y="290"/>
                  </a:lnTo>
                  <a:lnTo>
                    <a:pt x="139" y="286"/>
                  </a:lnTo>
                  <a:lnTo>
                    <a:pt x="163" y="317"/>
                  </a:lnTo>
                  <a:lnTo>
                    <a:pt x="180" y="310"/>
                  </a:lnTo>
                  <a:lnTo>
                    <a:pt x="207" y="324"/>
                  </a:lnTo>
                  <a:lnTo>
                    <a:pt x="216" y="307"/>
                  </a:lnTo>
                  <a:lnTo>
                    <a:pt x="195" y="302"/>
                  </a:lnTo>
                  <a:lnTo>
                    <a:pt x="192" y="290"/>
                  </a:lnTo>
                  <a:lnTo>
                    <a:pt x="236" y="277"/>
                  </a:lnTo>
                  <a:lnTo>
                    <a:pt x="262" y="227"/>
                  </a:lnTo>
                  <a:lnTo>
                    <a:pt x="341" y="214"/>
                  </a:lnTo>
                  <a:lnTo>
                    <a:pt x="371" y="216"/>
                  </a:lnTo>
                  <a:lnTo>
                    <a:pt x="388" y="184"/>
                  </a:lnTo>
                  <a:lnTo>
                    <a:pt x="409" y="169"/>
                  </a:lnTo>
                  <a:lnTo>
                    <a:pt x="441" y="166"/>
                  </a:lnTo>
                  <a:lnTo>
                    <a:pt x="454" y="152"/>
                  </a:lnTo>
                  <a:lnTo>
                    <a:pt x="461" y="134"/>
                  </a:lnTo>
                  <a:lnTo>
                    <a:pt x="452" y="112"/>
                  </a:lnTo>
                  <a:lnTo>
                    <a:pt x="469" y="89"/>
                  </a:lnTo>
                  <a:lnTo>
                    <a:pt x="574" y="101"/>
                  </a:lnTo>
                  <a:lnTo>
                    <a:pt x="612" y="136"/>
                  </a:lnTo>
                  <a:lnTo>
                    <a:pt x="626" y="112"/>
                  </a:lnTo>
                  <a:lnTo>
                    <a:pt x="618" y="70"/>
                  </a:lnTo>
                  <a:lnTo>
                    <a:pt x="636" y="81"/>
                  </a:lnTo>
                  <a:lnTo>
                    <a:pt x="635" y="56"/>
                  </a:lnTo>
                  <a:lnTo>
                    <a:pt x="653" y="0"/>
                  </a:lnTo>
                  <a:lnTo>
                    <a:pt x="666" y="2"/>
                  </a:lnTo>
                  <a:lnTo>
                    <a:pt x="669" y="44"/>
                  </a:lnTo>
                  <a:close/>
                  <a:moveTo>
                    <a:pt x="93" y="328"/>
                  </a:moveTo>
                  <a:lnTo>
                    <a:pt x="83" y="319"/>
                  </a:lnTo>
                  <a:lnTo>
                    <a:pt x="71" y="327"/>
                  </a:lnTo>
                  <a:lnTo>
                    <a:pt x="84" y="338"/>
                  </a:lnTo>
                  <a:lnTo>
                    <a:pt x="93" y="328"/>
                  </a:lnTo>
                  <a:close/>
                  <a:moveTo>
                    <a:pt x="242" y="247"/>
                  </a:moveTo>
                  <a:lnTo>
                    <a:pt x="232" y="268"/>
                  </a:lnTo>
                  <a:lnTo>
                    <a:pt x="222" y="259"/>
                  </a:lnTo>
                  <a:lnTo>
                    <a:pt x="232" y="247"/>
                  </a:lnTo>
                  <a:lnTo>
                    <a:pt x="242" y="247"/>
                  </a:lnTo>
                  <a:close/>
                  <a:moveTo>
                    <a:pt x="441" y="141"/>
                  </a:moveTo>
                  <a:lnTo>
                    <a:pt x="432" y="156"/>
                  </a:lnTo>
                  <a:lnTo>
                    <a:pt x="425" y="153"/>
                  </a:lnTo>
                  <a:lnTo>
                    <a:pt x="436" y="131"/>
                  </a:lnTo>
                  <a:lnTo>
                    <a:pt x="441" y="131"/>
                  </a:lnTo>
                  <a:lnTo>
                    <a:pt x="441" y="141"/>
                  </a:lnTo>
                  <a:close/>
                  <a:moveTo>
                    <a:pt x="611" y="47"/>
                  </a:moveTo>
                  <a:lnTo>
                    <a:pt x="605" y="61"/>
                  </a:lnTo>
                  <a:lnTo>
                    <a:pt x="595" y="57"/>
                  </a:lnTo>
                  <a:lnTo>
                    <a:pt x="602" y="37"/>
                  </a:lnTo>
                  <a:lnTo>
                    <a:pt x="611" y="4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47">
              <a:extLst>
                <a:ext uri="{FF2B5EF4-FFF2-40B4-BE49-F238E27FC236}">
                  <a16:creationId xmlns:a16="http://schemas.microsoft.com/office/drawing/2014/main" id="{21DED883-D49B-02CA-6731-96ACEA4A34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900" y="1476375"/>
              <a:ext cx="669925" cy="1011238"/>
            </a:xfrm>
            <a:custGeom>
              <a:avLst/>
              <a:gdLst>
                <a:gd name="T0" fmla="*/ 317 w 422"/>
                <a:gd name="T1" fmla="*/ 24 h 637"/>
                <a:gd name="T2" fmla="*/ 382 w 422"/>
                <a:gd name="T3" fmla="*/ 83 h 637"/>
                <a:gd name="T4" fmla="*/ 393 w 422"/>
                <a:gd name="T5" fmla="*/ 113 h 637"/>
                <a:gd name="T6" fmla="*/ 389 w 422"/>
                <a:gd name="T7" fmla="*/ 147 h 637"/>
                <a:gd name="T8" fmla="*/ 411 w 422"/>
                <a:gd name="T9" fmla="*/ 208 h 637"/>
                <a:gd name="T10" fmla="*/ 418 w 422"/>
                <a:gd name="T11" fmla="*/ 276 h 637"/>
                <a:gd name="T12" fmla="*/ 357 w 422"/>
                <a:gd name="T13" fmla="*/ 324 h 637"/>
                <a:gd name="T14" fmla="*/ 295 w 422"/>
                <a:gd name="T15" fmla="*/ 342 h 637"/>
                <a:gd name="T16" fmla="*/ 315 w 422"/>
                <a:gd name="T17" fmla="*/ 388 h 637"/>
                <a:gd name="T18" fmla="*/ 302 w 422"/>
                <a:gd name="T19" fmla="*/ 431 h 637"/>
                <a:gd name="T20" fmla="*/ 327 w 422"/>
                <a:gd name="T21" fmla="*/ 494 h 637"/>
                <a:gd name="T22" fmla="*/ 278 w 422"/>
                <a:gd name="T23" fmla="*/ 521 h 637"/>
                <a:gd name="T24" fmla="*/ 229 w 422"/>
                <a:gd name="T25" fmla="*/ 554 h 637"/>
                <a:gd name="T26" fmla="*/ 125 w 422"/>
                <a:gd name="T27" fmla="*/ 589 h 637"/>
                <a:gd name="T28" fmla="*/ 76 w 422"/>
                <a:gd name="T29" fmla="*/ 610 h 637"/>
                <a:gd name="T30" fmla="*/ 80 w 422"/>
                <a:gd name="T31" fmla="*/ 637 h 637"/>
                <a:gd name="T32" fmla="*/ 35 w 422"/>
                <a:gd name="T33" fmla="*/ 615 h 637"/>
                <a:gd name="T34" fmla="*/ 46 w 422"/>
                <a:gd name="T35" fmla="*/ 546 h 637"/>
                <a:gd name="T36" fmla="*/ 55 w 422"/>
                <a:gd name="T37" fmla="*/ 525 h 637"/>
                <a:gd name="T38" fmla="*/ 58 w 422"/>
                <a:gd name="T39" fmla="*/ 519 h 637"/>
                <a:gd name="T40" fmla="*/ 70 w 422"/>
                <a:gd name="T41" fmla="*/ 519 h 637"/>
                <a:gd name="T42" fmla="*/ 6 w 422"/>
                <a:gd name="T43" fmla="*/ 490 h 637"/>
                <a:gd name="T44" fmla="*/ 12 w 422"/>
                <a:gd name="T45" fmla="*/ 467 h 637"/>
                <a:gd name="T46" fmla="*/ 124 w 422"/>
                <a:gd name="T47" fmla="*/ 384 h 637"/>
                <a:gd name="T48" fmla="*/ 155 w 422"/>
                <a:gd name="T49" fmla="*/ 369 h 637"/>
                <a:gd name="T50" fmla="*/ 174 w 422"/>
                <a:gd name="T51" fmla="*/ 365 h 637"/>
                <a:gd name="T52" fmla="*/ 203 w 422"/>
                <a:gd name="T53" fmla="*/ 341 h 637"/>
                <a:gd name="T54" fmla="*/ 211 w 422"/>
                <a:gd name="T55" fmla="*/ 274 h 637"/>
                <a:gd name="T56" fmla="*/ 200 w 422"/>
                <a:gd name="T57" fmla="*/ 249 h 637"/>
                <a:gd name="T58" fmla="*/ 159 w 422"/>
                <a:gd name="T59" fmla="*/ 228 h 637"/>
                <a:gd name="T60" fmla="*/ 187 w 422"/>
                <a:gd name="T61" fmla="*/ 188 h 637"/>
                <a:gd name="T62" fmla="*/ 220 w 422"/>
                <a:gd name="T63" fmla="*/ 133 h 637"/>
                <a:gd name="T64" fmla="*/ 253 w 422"/>
                <a:gd name="T65" fmla="*/ 95 h 637"/>
                <a:gd name="T66" fmla="*/ 263 w 422"/>
                <a:gd name="T67" fmla="*/ 6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2" h="637">
                  <a:moveTo>
                    <a:pt x="288" y="0"/>
                  </a:moveTo>
                  <a:lnTo>
                    <a:pt x="317" y="24"/>
                  </a:lnTo>
                  <a:lnTo>
                    <a:pt x="342" y="14"/>
                  </a:lnTo>
                  <a:lnTo>
                    <a:pt x="382" y="83"/>
                  </a:lnTo>
                  <a:lnTo>
                    <a:pt x="394" y="87"/>
                  </a:lnTo>
                  <a:lnTo>
                    <a:pt x="393" y="113"/>
                  </a:lnTo>
                  <a:lnTo>
                    <a:pt x="407" y="137"/>
                  </a:lnTo>
                  <a:lnTo>
                    <a:pt x="389" y="147"/>
                  </a:lnTo>
                  <a:lnTo>
                    <a:pt x="419" y="186"/>
                  </a:lnTo>
                  <a:lnTo>
                    <a:pt x="411" y="208"/>
                  </a:lnTo>
                  <a:lnTo>
                    <a:pt x="422" y="242"/>
                  </a:lnTo>
                  <a:lnTo>
                    <a:pt x="418" y="276"/>
                  </a:lnTo>
                  <a:lnTo>
                    <a:pt x="398" y="320"/>
                  </a:lnTo>
                  <a:lnTo>
                    <a:pt x="357" y="324"/>
                  </a:lnTo>
                  <a:lnTo>
                    <a:pt x="324" y="325"/>
                  </a:lnTo>
                  <a:lnTo>
                    <a:pt x="295" y="342"/>
                  </a:lnTo>
                  <a:lnTo>
                    <a:pt x="307" y="358"/>
                  </a:lnTo>
                  <a:lnTo>
                    <a:pt x="315" y="388"/>
                  </a:lnTo>
                  <a:lnTo>
                    <a:pt x="300" y="411"/>
                  </a:lnTo>
                  <a:lnTo>
                    <a:pt x="302" y="431"/>
                  </a:lnTo>
                  <a:lnTo>
                    <a:pt x="332" y="494"/>
                  </a:lnTo>
                  <a:lnTo>
                    <a:pt x="327" y="494"/>
                  </a:lnTo>
                  <a:lnTo>
                    <a:pt x="319" y="524"/>
                  </a:lnTo>
                  <a:lnTo>
                    <a:pt x="278" y="521"/>
                  </a:lnTo>
                  <a:lnTo>
                    <a:pt x="253" y="516"/>
                  </a:lnTo>
                  <a:lnTo>
                    <a:pt x="229" y="554"/>
                  </a:lnTo>
                  <a:lnTo>
                    <a:pt x="133" y="604"/>
                  </a:lnTo>
                  <a:lnTo>
                    <a:pt x="125" y="589"/>
                  </a:lnTo>
                  <a:lnTo>
                    <a:pt x="100" y="593"/>
                  </a:lnTo>
                  <a:lnTo>
                    <a:pt x="76" y="610"/>
                  </a:lnTo>
                  <a:lnTo>
                    <a:pt x="89" y="625"/>
                  </a:lnTo>
                  <a:lnTo>
                    <a:pt x="80" y="637"/>
                  </a:lnTo>
                  <a:lnTo>
                    <a:pt x="39" y="619"/>
                  </a:lnTo>
                  <a:lnTo>
                    <a:pt x="35" y="615"/>
                  </a:lnTo>
                  <a:lnTo>
                    <a:pt x="55" y="586"/>
                  </a:lnTo>
                  <a:lnTo>
                    <a:pt x="46" y="546"/>
                  </a:lnTo>
                  <a:lnTo>
                    <a:pt x="59" y="531"/>
                  </a:lnTo>
                  <a:lnTo>
                    <a:pt x="55" y="525"/>
                  </a:lnTo>
                  <a:lnTo>
                    <a:pt x="55" y="519"/>
                  </a:lnTo>
                  <a:lnTo>
                    <a:pt x="58" y="519"/>
                  </a:lnTo>
                  <a:lnTo>
                    <a:pt x="66" y="524"/>
                  </a:lnTo>
                  <a:lnTo>
                    <a:pt x="70" y="519"/>
                  </a:lnTo>
                  <a:lnTo>
                    <a:pt x="51" y="498"/>
                  </a:lnTo>
                  <a:lnTo>
                    <a:pt x="6" y="490"/>
                  </a:lnTo>
                  <a:lnTo>
                    <a:pt x="0" y="491"/>
                  </a:lnTo>
                  <a:lnTo>
                    <a:pt x="12" y="467"/>
                  </a:lnTo>
                  <a:lnTo>
                    <a:pt x="76" y="399"/>
                  </a:lnTo>
                  <a:lnTo>
                    <a:pt x="124" y="384"/>
                  </a:lnTo>
                  <a:lnTo>
                    <a:pt x="146" y="384"/>
                  </a:lnTo>
                  <a:lnTo>
                    <a:pt x="155" y="369"/>
                  </a:lnTo>
                  <a:lnTo>
                    <a:pt x="168" y="375"/>
                  </a:lnTo>
                  <a:lnTo>
                    <a:pt x="174" y="365"/>
                  </a:lnTo>
                  <a:lnTo>
                    <a:pt x="197" y="362"/>
                  </a:lnTo>
                  <a:lnTo>
                    <a:pt x="203" y="341"/>
                  </a:lnTo>
                  <a:lnTo>
                    <a:pt x="200" y="284"/>
                  </a:lnTo>
                  <a:lnTo>
                    <a:pt x="211" y="274"/>
                  </a:lnTo>
                  <a:lnTo>
                    <a:pt x="217" y="270"/>
                  </a:lnTo>
                  <a:lnTo>
                    <a:pt x="200" y="249"/>
                  </a:lnTo>
                  <a:lnTo>
                    <a:pt x="154" y="249"/>
                  </a:lnTo>
                  <a:lnTo>
                    <a:pt x="159" y="228"/>
                  </a:lnTo>
                  <a:lnTo>
                    <a:pt x="183" y="205"/>
                  </a:lnTo>
                  <a:lnTo>
                    <a:pt x="187" y="188"/>
                  </a:lnTo>
                  <a:lnTo>
                    <a:pt x="225" y="159"/>
                  </a:lnTo>
                  <a:lnTo>
                    <a:pt x="220" y="133"/>
                  </a:lnTo>
                  <a:lnTo>
                    <a:pt x="244" y="114"/>
                  </a:lnTo>
                  <a:lnTo>
                    <a:pt x="253" y="95"/>
                  </a:lnTo>
                  <a:lnTo>
                    <a:pt x="245" y="45"/>
                  </a:lnTo>
                  <a:lnTo>
                    <a:pt x="263" y="6"/>
                  </a:lnTo>
                  <a:lnTo>
                    <a:pt x="28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48">
              <a:extLst>
                <a:ext uri="{FF2B5EF4-FFF2-40B4-BE49-F238E27FC236}">
                  <a16:creationId xmlns:a16="http://schemas.microsoft.com/office/drawing/2014/main" id="{4747D019-BA09-C92E-8B3E-51798FA01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6813" y="1330325"/>
              <a:ext cx="803275" cy="925513"/>
            </a:xfrm>
            <a:custGeom>
              <a:avLst/>
              <a:gdLst>
                <a:gd name="T0" fmla="*/ 169 w 506"/>
                <a:gd name="T1" fmla="*/ 63 h 583"/>
                <a:gd name="T2" fmla="*/ 210 w 506"/>
                <a:gd name="T3" fmla="*/ 63 h 583"/>
                <a:gd name="T4" fmla="*/ 231 w 506"/>
                <a:gd name="T5" fmla="*/ 95 h 583"/>
                <a:gd name="T6" fmla="*/ 262 w 506"/>
                <a:gd name="T7" fmla="*/ 117 h 583"/>
                <a:gd name="T8" fmla="*/ 301 w 506"/>
                <a:gd name="T9" fmla="*/ 137 h 583"/>
                <a:gd name="T10" fmla="*/ 327 w 506"/>
                <a:gd name="T11" fmla="*/ 159 h 583"/>
                <a:gd name="T12" fmla="*/ 364 w 506"/>
                <a:gd name="T13" fmla="*/ 172 h 583"/>
                <a:gd name="T14" fmla="*/ 432 w 506"/>
                <a:gd name="T15" fmla="*/ 212 h 583"/>
                <a:gd name="T16" fmla="*/ 501 w 506"/>
                <a:gd name="T17" fmla="*/ 225 h 583"/>
                <a:gd name="T18" fmla="*/ 468 w 506"/>
                <a:gd name="T19" fmla="*/ 280 h 583"/>
                <a:gd name="T20" fmla="*/ 440 w 506"/>
                <a:gd name="T21" fmla="*/ 320 h 583"/>
                <a:gd name="T22" fmla="*/ 481 w 506"/>
                <a:gd name="T23" fmla="*/ 341 h 583"/>
                <a:gd name="T24" fmla="*/ 492 w 506"/>
                <a:gd name="T25" fmla="*/ 366 h 583"/>
                <a:gd name="T26" fmla="*/ 484 w 506"/>
                <a:gd name="T27" fmla="*/ 433 h 583"/>
                <a:gd name="T28" fmla="*/ 455 w 506"/>
                <a:gd name="T29" fmla="*/ 457 h 583"/>
                <a:gd name="T30" fmla="*/ 436 w 506"/>
                <a:gd name="T31" fmla="*/ 461 h 583"/>
                <a:gd name="T32" fmla="*/ 405 w 506"/>
                <a:gd name="T33" fmla="*/ 476 h 583"/>
                <a:gd name="T34" fmla="*/ 293 w 506"/>
                <a:gd name="T35" fmla="*/ 559 h 583"/>
                <a:gd name="T36" fmla="*/ 273 w 506"/>
                <a:gd name="T37" fmla="*/ 579 h 583"/>
                <a:gd name="T38" fmla="*/ 286 w 506"/>
                <a:gd name="T39" fmla="*/ 523 h 583"/>
                <a:gd name="T40" fmla="*/ 258 w 506"/>
                <a:gd name="T41" fmla="*/ 496 h 583"/>
                <a:gd name="T42" fmla="*/ 254 w 506"/>
                <a:gd name="T43" fmla="*/ 467 h 583"/>
                <a:gd name="T44" fmla="*/ 227 w 506"/>
                <a:gd name="T45" fmla="*/ 447 h 583"/>
                <a:gd name="T46" fmla="*/ 210 w 506"/>
                <a:gd name="T47" fmla="*/ 382 h 583"/>
                <a:gd name="T48" fmla="*/ 174 w 506"/>
                <a:gd name="T49" fmla="*/ 357 h 583"/>
                <a:gd name="T50" fmla="*/ 191 w 506"/>
                <a:gd name="T51" fmla="*/ 345 h 583"/>
                <a:gd name="T52" fmla="*/ 175 w 506"/>
                <a:gd name="T53" fmla="*/ 304 h 583"/>
                <a:gd name="T54" fmla="*/ 210 w 506"/>
                <a:gd name="T55" fmla="*/ 264 h 583"/>
                <a:gd name="T56" fmla="*/ 196 w 506"/>
                <a:gd name="T57" fmla="*/ 229 h 583"/>
                <a:gd name="T58" fmla="*/ 109 w 506"/>
                <a:gd name="T59" fmla="*/ 271 h 583"/>
                <a:gd name="T60" fmla="*/ 103 w 506"/>
                <a:gd name="T61" fmla="*/ 226 h 583"/>
                <a:gd name="T62" fmla="*/ 49 w 506"/>
                <a:gd name="T63" fmla="*/ 224 h 583"/>
                <a:gd name="T64" fmla="*/ 0 w 506"/>
                <a:gd name="T65" fmla="*/ 242 h 583"/>
                <a:gd name="T66" fmla="*/ 9 w 506"/>
                <a:gd name="T67" fmla="*/ 201 h 583"/>
                <a:gd name="T68" fmla="*/ 42 w 506"/>
                <a:gd name="T69" fmla="*/ 127 h 583"/>
                <a:gd name="T70" fmla="*/ 87 w 506"/>
                <a:gd name="T71" fmla="*/ 77 h 583"/>
                <a:gd name="T72" fmla="*/ 95 w 506"/>
                <a:gd name="T73" fmla="*/ 15 h 583"/>
                <a:gd name="T74" fmla="*/ 161 w 506"/>
                <a:gd name="T75" fmla="*/ 15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6" h="583">
                  <a:moveTo>
                    <a:pt x="161" y="43"/>
                  </a:moveTo>
                  <a:lnTo>
                    <a:pt x="169" y="63"/>
                  </a:lnTo>
                  <a:lnTo>
                    <a:pt x="187" y="51"/>
                  </a:lnTo>
                  <a:lnTo>
                    <a:pt x="210" y="63"/>
                  </a:lnTo>
                  <a:lnTo>
                    <a:pt x="225" y="68"/>
                  </a:lnTo>
                  <a:lnTo>
                    <a:pt x="231" y="95"/>
                  </a:lnTo>
                  <a:lnTo>
                    <a:pt x="254" y="101"/>
                  </a:lnTo>
                  <a:lnTo>
                    <a:pt x="262" y="117"/>
                  </a:lnTo>
                  <a:lnTo>
                    <a:pt x="272" y="134"/>
                  </a:lnTo>
                  <a:lnTo>
                    <a:pt x="301" y="137"/>
                  </a:lnTo>
                  <a:lnTo>
                    <a:pt x="315" y="163"/>
                  </a:lnTo>
                  <a:lnTo>
                    <a:pt x="327" y="159"/>
                  </a:lnTo>
                  <a:lnTo>
                    <a:pt x="349" y="185"/>
                  </a:lnTo>
                  <a:lnTo>
                    <a:pt x="364" y="172"/>
                  </a:lnTo>
                  <a:lnTo>
                    <a:pt x="422" y="195"/>
                  </a:lnTo>
                  <a:lnTo>
                    <a:pt x="432" y="212"/>
                  </a:lnTo>
                  <a:lnTo>
                    <a:pt x="467" y="228"/>
                  </a:lnTo>
                  <a:lnTo>
                    <a:pt x="501" y="225"/>
                  </a:lnTo>
                  <a:lnTo>
                    <a:pt x="506" y="251"/>
                  </a:lnTo>
                  <a:lnTo>
                    <a:pt x="468" y="280"/>
                  </a:lnTo>
                  <a:lnTo>
                    <a:pt x="464" y="297"/>
                  </a:lnTo>
                  <a:lnTo>
                    <a:pt x="440" y="320"/>
                  </a:lnTo>
                  <a:lnTo>
                    <a:pt x="435" y="341"/>
                  </a:lnTo>
                  <a:lnTo>
                    <a:pt x="481" y="341"/>
                  </a:lnTo>
                  <a:lnTo>
                    <a:pt x="498" y="362"/>
                  </a:lnTo>
                  <a:lnTo>
                    <a:pt x="492" y="366"/>
                  </a:lnTo>
                  <a:lnTo>
                    <a:pt x="481" y="376"/>
                  </a:lnTo>
                  <a:lnTo>
                    <a:pt x="484" y="433"/>
                  </a:lnTo>
                  <a:lnTo>
                    <a:pt x="478" y="454"/>
                  </a:lnTo>
                  <a:lnTo>
                    <a:pt x="455" y="457"/>
                  </a:lnTo>
                  <a:lnTo>
                    <a:pt x="449" y="467"/>
                  </a:lnTo>
                  <a:lnTo>
                    <a:pt x="436" y="461"/>
                  </a:lnTo>
                  <a:lnTo>
                    <a:pt x="427" y="476"/>
                  </a:lnTo>
                  <a:lnTo>
                    <a:pt x="405" y="476"/>
                  </a:lnTo>
                  <a:lnTo>
                    <a:pt x="357" y="491"/>
                  </a:lnTo>
                  <a:lnTo>
                    <a:pt x="293" y="559"/>
                  </a:lnTo>
                  <a:lnTo>
                    <a:pt x="281" y="583"/>
                  </a:lnTo>
                  <a:lnTo>
                    <a:pt x="273" y="579"/>
                  </a:lnTo>
                  <a:lnTo>
                    <a:pt x="274" y="542"/>
                  </a:lnTo>
                  <a:lnTo>
                    <a:pt x="286" y="523"/>
                  </a:lnTo>
                  <a:lnTo>
                    <a:pt x="286" y="503"/>
                  </a:lnTo>
                  <a:lnTo>
                    <a:pt x="258" y="496"/>
                  </a:lnTo>
                  <a:lnTo>
                    <a:pt x="261" y="483"/>
                  </a:lnTo>
                  <a:lnTo>
                    <a:pt x="254" y="467"/>
                  </a:lnTo>
                  <a:lnTo>
                    <a:pt x="243" y="449"/>
                  </a:lnTo>
                  <a:lnTo>
                    <a:pt x="227" y="447"/>
                  </a:lnTo>
                  <a:lnTo>
                    <a:pt x="216" y="396"/>
                  </a:lnTo>
                  <a:lnTo>
                    <a:pt x="210" y="382"/>
                  </a:lnTo>
                  <a:lnTo>
                    <a:pt x="181" y="375"/>
                  </a:lnTo>
                  <a:lnTo>
                    <a:pt x="174" y="357"/>
                  </a:lnTo>
                  <a:lnTo>
                    <a:pt x="186" y="357"/>
                  </a:lnTo>
                  <a:lnTo>
                    <a:pt x="191" y="345"/>
                  </a:lnTo>
                  <a:lnTo>
                    <a:pt x="173" y="325"/>
                  </a:lnTo>
                  <a:lnTo>
                    <a:pt x="175" y="304"/>
                  </a:lnTo>
                  <a:lnTo>
                    <a:pt x="198" y="279"/>
                  </a:lnTo>
                  <a:lnTo>
                    <a:pt x="210" y="264"/>
                  </a:lnTo>
                  <a:lnTo>
                    <a:pt x="206" y="237"/>
                  </a:lnTo>
                  <a:lnTo>
                    <a:pt x="196" y="229"/>
                  </a:lnTo>
                  <a:lnTo>
                    <a:pt x="164" y="266"/>
                  </a:lnTo>
                  <a:lnTo>
                    <a:pt x="109" y="271"/>
                  </a:lnTo>
                  <a:lnTo>
                    <a:pt x="104" y="263"/>
                  </a:lnTo>
                  <a:lnTo>
                    <a:pt x="103" y="226"/>
                  </a:lnTo>
                  <a:lnTo>
                    <a:pt x="87" y="216"/>
                  </a:lnTo>
                  <a:lnTo>
                    <a:pt x="49" y="224"/>
                  </a:lnTo>
                  <a:lnTo>
                    <a:pt x="29" y="246"/>
                  </a:lnTo>
                  <a:lnTo>
                    <a:pt x="0" y="242"/>
                  </a:lnTo>
                  <a:lnTo>
                    <a:pt x="3" y="225"/>
                  </a:lnTo>
                  <a:lnTo>
                    <a:pt x="9" y="201"/>
                  </a:lnTo>
                  <a:lnTo>
                    <a:pt x="4" y="152"/>
                  </a:lnTo>
                  <a:lnTo>
                    <a:pt x="42" y="127"/>
                  </a:lnTo>
                  <a:lnTo>
                    <a:pt x="44" y="100"/>
                  </a:lnTo>
                  <a:lnTo>
                    <a:pt x="87" y="77"/>
                  </a:lnTo>
                  <a:lnTo>
                    <a:pt x="103" y="47"/>
                  </a:lnTo>
                  <a:lnTo>
                    <a:pt x="95" y="15"/>
                  </a:lnTo>
                  <a:lnTo>
                    <a:pt x="108" y="0"/>
                  </a:lnTo>
                  <a:lnTo>
                    <a:pt x="161" y="15"/>
                  </a:lnTo>
                  <a:lnTo>
                    <a:pt x="161" y="4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49">
              <a:extLst>
                <a:ext uri="{FF2B5EF4-FFF2-40B4-BE49-F238E27FC236}">
                  <a16:creationId xmlns:a16="http://schemas.microsoft.com/office/drawing/2014/main" id="{789AA2DD-2EA8-5E68-3B30-F44D52602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773113"/>
              <a:ext cx="1236663" cy="919163"/>
            </a:xfrm>
            <a:custGeom>
              <a:avLst/>
              <a:gdLst>
                <a:gd name="T0" fmla="*/ 141 w 779"/>
                <a:gd name="T1" fmla="*/ 28 h 579"/>
                <a:gd name="T2" fmla="*/ 200 w 779"/>
                <a:gd name="T3" fmla="*/ 17 h 579"/>
                <a:gd name="T4" fmla="*/ 275 w 779"/>
                <a:gd name="T5" fmla="*/ 124 h 579"/>
                <a:gd name="T6" fmla="*/ 321 w 779"/>
                <a:gd name="T7" fmla="*/ 162 h 579"/>
                <a:gd name="T8" fmla="*/ 364 w 779"/>
                <a:gd name="T9" fmla="*/ 195 h 579"/>
                <a:gd name="T10" fmla="*/ 431 w 779"/>
                <a:gd name="T11" fmla="*/ 208 h 579"/>
                <a:gd name="T12" fmla="*/ 464 w 779"/>
                <a:gd name="T13" fmla="*/ 195 h 579"/>
                <a:gd name="T14" fmla="*/ 526 w 779"/>
                <a:gd name="T15" fmla="*/ 220 h 579"/>
                <a:gd name="T16" fmla="*/ 584 w 779"/>
                <a:gd name="T17" fmla="*/ 241 h 579"/>
                <a:gd name="T18" fmla="*/ 640 w 779"/>
                <a:gd name="T19" fmla="*/ 265 h 579"/>
                <a:gd name="T20" fmla="*/ 672 w 779"/>
                <a:gd name="T21" fmla="*/ 305 h 579"/>
                <a:gd name="T22" fmla="*/ 714 w 779"/>
                <a:gd name="T23" fmla="*/ 344 h 579"/>
                <a:gd name="T24" fmla="*/ 779 w 779"/>
                <a:gd name="T25" fmla="*/ 353 h 579"/>
                <a:gd name="T26" fmla="*/ 756 w 779"/>
                <a:gd name="T27" fmla="*/ 394 h 579"/>
                <a:gd name="T28" fmla="*/ 639 w 779"/>
                <a:gd name="T29" fmla="*/ 409 h 579"/>
                <a:gd name="T30" fmla="*/ 590 w 779"/>
                <a:gd name="T31" fmla="*/ 432 h 579"/>
                <a:gd name="T32" fmla="*/ 570 w 779"/>
                <a:gd name="T33" fmla="*/ 457 h 579"/>
                <a:gd name="T34" fmla="*/ 516 w 779"/>
                <a:gd name="T35" fmla="*/ 443 h 579"/>
                <a:gd name="T36" fmla="*/ 473 w 779"/>
                <a:gd name="T37" fmla="*/ 488 h 579"/>
                <a:gd name="T38" fmla="*/ 472 w 779"/>
                <a:gd name="T39" fmla="*/ 557 h 579"/>
                <a:gd name="T40" fmla="*/ 414 w 779"/>
                <a:gd name="T41" fmla="*/ 579 h 579"/>
                <a:gd name="T42" fmla="*/ 369 w 779"/>
                <a:gd name="T43" fmla="*/ 546 h 579"/>
                <a:gd name="T44" fmla="*/ 296 w 779"/>
                <a:gd name="T45" fmla="*/ 536 h 579"/>
                <a:gd name="T46" fmla="*/ 262 w 779"/>
                <a:gd name="T47" fmla="*/ 514 h 579"/>
                <a:gd name="T48" fmla="*/ 219 w 779"/>
                <a:gd name="T49" fmla="*/ 485 h 579"/>
                <a:gd name="T50" fmla="*/ 201 w 779"/>
                <a:gd name="T51" fmla="*/ 452 h 579"/>
                <a:gd name="T52" fmla="*/ 172 w 779"/>
                <a:gd name="T53" fmla="*/ 419 h 579"/>
                <a:gd name="T54" fmla="*/ 134 w 779"/>
                <a:gd name="T55" fmla="*/ 402 h 579"/>
                <a:gd name="T56" fmla="*/ 108 w 779"/>
                <a:gd name="T57" fmla="*/ 394 h 579"/>
                <a:gd name="T58" fmla="*/ 120 w 779"/>
                <a:gd name="T59" fmla="*/ 353 h 579"/>
                <a:gd name="T60" fmla="*/ 125 w 779"/>
                <a:gd name="T61" fmla="*/ 318 h 579"/>
                <a:gd name="T62" fmla="*/ 0 w 779"/>
                <a:gd name="T63" fmla="*/ 262 h 579"/>
                <a:gd name="T64" fmla="*/ 5 w 779"/>
                <a:gd name="T65" fmla="*/ 173 h 579"/>
                <a:gd name="T66" fmla="*/ 39 w 779"/>
                <a:gd name="T67" fmla="*/ 124 h 579"/>
                <a:gd name="T68" fmla="*/ 13 w 779"/>
                <a:gd name="T69" fmla="*/ 116 h 579"/>
                <a:gd name="T70" fmla="*/ 24 w 779"/>
                <a:gd name="T71" fmla="*/ 25 h 579"/>
                <a:gd name="T72" fmla="*/ 53 w 779"/>
                <a:gd name="T7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9" h="579">
                  <a:moveTo>
                    <a:pt x="84" y="23"/>
                  </a:moveTo>
                  <a:lnTo>
                    <a:pt x="141" y="28"/>
                  </a:lnTo>
                  <a:lnTo>
                    <a:pt x="157" y="14"/>
                  </a:lnTo>
                  <a:lnTo>
                    <a:pt x="200" y="17"/>
                  </a:lnTo>
                  <a:lnTo>
                    <a:pt x="270" y="120"/>
                  </a:lnTo>
                  <a:lnTo>
                    <a:pt x="275" y="124"/>
                  </a:lnTo>
                  <a:lnTo>
                    <a:pt x="323" y="147"/>
                  </a:lnTo>
                  <a:lnTo>
                    <a:pt x="321" y="162"/>
                  </a:lnTo>
                  <a:lnTo>
                    <a:pt x="342" y="189"/>
                  </a:lnTo>
                  <a:lnTo>
                    <a:pt x="364" y="195"/>
                  </a:lnTo>
                  <a:lnTo>
                    <a:pt x="394" y="183"/>
                  </a:lnTo>
                  <a:lnTo>
                    <a:pt x="431" y="208"/>
                  </a:lnTo>
                  <a:lnTo>
                    <a:pt x="456" y="193"/>
                  </a:lnTo>
                  <a:lnTo>
                    <a:pt x="464" y="195"/>
                  </a:lnTo>
                  <a:lnTo>
                    <a:pt x="495" y="211"/>
                  </a:lnTo>
                  <a:lnTo>
                    <a:pt x="526" y="220"/>
                  </a:lnTo>
                  <a:lnTo>
                    <a:pt x="553" y="219"/>
                  </a:lnTo>
                  <a:lnTo>
                    <a:pt x="584" y="241"/>
                  </a:lnTo>
                  <a:lnTo>
                    <a:pt x="618" y="231"/>
                  </a:lnTo>
                  <a:lnTo>
                    <a:pt x="640" y="265"/>
                  </a:lnTo>
                  <a:lnTo>
                    <a:pt x="673" y="295"/>
                  </a:lnTo>
                  <a:lnTo>
                    <a:pt x="672" y="305"/>
                  </a:lnTo>
                  <a:lnTo>
                    <a:pt x="696" y="319"/>
                  </a:lnTo>
                  <a:lnTo>
                    <a:pt x="714" y="344"/>
                  </a:lnTo>
                  <a:lnTo>
                    <a:pt x="742" y="338"/>
                  </a:lnTo>
                  <a:lnTo>
                    <a:pt x="779" y="353"/>
                  </a:lnTo>
                  <a:lnTo>
                    <a:pt x="758" y="369"/>
                  </a:lnTo>
                  <a:lnTo>
                    <a:pt x="756" y="394"/>
                  </a:lnTo>
                  <a:lnTo>
                    <a:pt x="706" y="420"/>
                  </a:lnTo>
                  <a:lnTo>
                    <a:pt x="639" y="409"/>
                  </a:lnTo>
                  <a:lnTo>
                    <a:pt x="615" y="430"/>
                  </a:lnTo>
                  <a:lnTo>
                    <a:pt x="590" y="432"/>
                  </a:lnTo>
                  <a:lnTo>
                    <a:pt x="574" y="439"/>
                  </a:lnTo>
                  <a:lnTo>
                    <a:pt x="570" y="457"/>
                  </a:lnTo>
                  <a:lnTo>
                    <a:pt x="545" y="467"/>
                  </a:lnTo>
                  <a:lnTo>
                    <a:pt x="516" y="443"/>
                  </a:lnTo>
                  <a:lnTo>
                    <a:pt x="491" y="449"/>
                  </a:lnTo>
                  <a:lnTo>
                    <a:pt x="473" y="488"/>
                  </a:lnTo>
                  <a:lnTo>
                    <a:pt x="481" y="538"/>
                  </a:lnTo>
                  <a:lnTo>
                    <a:pt x="472" y="557"/>
                  </a:lnTo>
                  <a:lnTo>
                    <a:pt x="448" y="576"/>
                  </a:lnTo>
                  <a:lnTo>
                    <a:pt x="414" y="579"/>
                  </a:lnTo>
                  <a:lnTo>
                    <a:pt x="379" y="563"/>
                  </a:lnTo>
                  <a:lnTo>
                    <a:pt x="369" y="546"/>
                  </a:lnTo>
                  <a:lnTo>
                    <a:pt x="311" y="523"/>
                  </a:lnTo>
                  <a:lnTo>
                    <a:pt x="296" y="536"/>
                  </a:lnTo>
                  <a:lnTo>
                    <a:pt x="274" y="510"/>
                  </a:lnTo>
                  <a:lnTo>
                    <a:pt x="262" y="514"/>
                  </a:lnTo>
                  <a:lnTo>
                    <a:pt x="248" y="488"/>
                  </a:lnTo>
                  <a:lnTo>
                    <a:pt x="219" y="485"/>
                  </a:lnTo>
                  <a:lnTo>
                    <a:pt x="209" y="468"/>
                  </a:lnTo>
                  <a:lnTo>
                    <a:pt x="201" y="452"/>
                  </a:lnTo>
                  <a:lnTo>
                    <a:pt x="178" y="446"/>
                  </a:lnTo>
                  <a:lnTo>
                    <a:pt x="172" y="419"/>
                  </a:lnTo>
                  <a:lnTo>
                    <a:pt x="157" y="414"/>
                  </a:lnTo>
                  <a:lnTo>
                    <a:pt x="134" y="402"/>
                  </a:lnTo>
                  <a:lnTo>
                    <a:pt x="116" y="414"/>
                  </a:lnTo>
                  <a:lnTo>
                    <a:pt x="108" y="394"/>
                  </a:lnTo>
                  <a:lnTo>
                    <a:pt x="108" y="366"/>
                  </a:lnTo>
                  <a:lnTo>
                    <a:pt x="120" y="353"/>
                  </a:lnTo>
                  <a:lnTo>
                    <a:pt x="117" y="327"/>
                  </a:lnTo>
                  <a:lnTo>
                    <a:pt x="125" y="318"/>
                  </a:lnTo>
                  <a:lnTo>
                    <a:pt x="1" y="274"/>
                  </a:lnTo>
                  <a:lnTo>
                    <a:pt x="0" y="262"/>
                  </a:lnTo>
                  <a:lnTo>
                    <a:pt x="6" y="216"/>
                  </a:lnTo>
                  <a:lnTo>
                    <a:pt x="5" y="173"/>
                  </a:lnTo>
                  <a:lnTo>
                    <a:pt x="43" y="153"/>
                  </a:lnTo>
                  <a:lnTo>
                    <a:pt x="39" y="124"/>
                  </a:lnTo>
                  <a:lnTo>
                    <a:pt x="29" y="120"/>
                  </a:lnTo>
                  <a:lnTo>
                    <a:pt x="13" y="116"/>
                  </a:lnTo>
                  <a:lnTo>
                    <a:pt x="6" y="78"/>
                  </a:lnTo>
                  <a:lnTo>
                    <a:pt x="24" y="25"/>
                  </a:lnTo>
                  <a:lnTo>
                    <a:pt x="39" y="4"/>
                  </a:lnTo>
                  <a:lnTo>
                    <a:pt x="53" y="0"/>
                  </a:lnTo>
                  <a:lnTo>
                    <a:pt x="84" y="2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50">
              <a:extLst>
                <a:ext uri="{FF2B5EF4-FFF2-40B4-BE49-F238E27FC236}">
                  <a16:creationId xmlns:a16="http://schemas.microsoft.com/office/drawing/2014/main" id="{5FF68A13-B989-8EAC-63F4-41A7E32538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2288" y="828675"/>
              <a:ext cx="815975" cy="1157288"/>
            </a:xfrm>
            <a:custGeom>
              <a:avLst/>
              <a:gdLst>
                <a:gd name="T0" fmla="*/ 367 w 514"/>
                <a:gd name="T1" fmla="*/ 67 h 729"/>
                <a:gd name="T2" fmla="*/ 378 w 514"/>
                <a:gd name="T3" fmla="*/ 113 h 729"/>
                <a:gd name="T4" fmla="*/ 364 w 514"/>
                <a:gd name="T5" fmla="*/ 142 h 729"/>
                <a:gd name="T6" fmla="*/ 405 w 514"/>
                <a:gd name="T7" fmla="*/ 162 h 729"/>
                <a:gd name="T8" fmla="*/ 415 w 514"/>
                <a:gd name="T9" fmla="*/ 122 h 729"/>
                <a:gd name="T10" fmla="*/ 418 w 514"/>
                <a:gd name="T11" fmla="*/ 83 h 729"/>
                <a:gd name="T12" fmla="*/ 464 w 514"/>
                <a:gd name="T13" fmla="*/ 138 h 729"/>
                <a:gd name="T14" fmla="*/ 459 w 514"/>
                <a:gd name="T15" fmla="*/ 227 h 729"/>
                <a:gd name="T16" fmla="*/ 492 w 514"/>
                <a:gd name="T17" fmla="*/ 267 h 729"/>
                <a:gd name="T18" fmla="*/ 514 w 514"/>
                <a:gd name="T19" fmla="*/ 316 h 729"/>
                <a:gd name="T20" fmla="*/ 509 w 514"/>
                <a:gd name="T21" fmla="*/ 363 h 729"/>
                <a:gd name="T22" fmla="*/ 450 w 514"/>
                <a:gd name="T23" fmla="*/ 416 h 729"/>
                <a:gd name="T24" fmla="*/ 410 w 514"/>
                <a:gd name="T25" fmla="*/ 468 h 729"/>
                <a:gd name="T26" fmla="*/ 409 w 514"/>
                <a:gd name="T27" fmla="*/ 541 h 729"/>
                <a:gd name="T28" fmla="*/ 414 w 514"/>
                <a:gd name="T29" fmla="*/ 582 h 729"/>
                <a:gd name="T30" fmla="*/ 442 w 514"/>
                <a:gd name="T31" fmla="*/ 601 h 729"/>
                <a:gd name="T32" fmla="*/ 451 w 514"/>
                <a:gd name="T33" fmla="*/ 677 h 729"/>
                <a:gd name="T34" fmla="*/ 396 w 514"/>
                <a:gd name="T35" fmla="*/ 695 h 729"/>
                <a:gd name="T36" fmla="*/ 316 w 514"/>
                <a:gd name="T37" fmla="*/ 729 h 729"/>
                <a:gd name="T38" fmla="*/ 327 w 514"/>
                <a:gd name="T39" fmla="*/ 695 h 729"/>
                <a:gd name="T40" fmla="*/ 305 w 514"/>
                <a:gd name="T41" fmla="*/ 659 h 729"/>
                <a:gd name="T42" fmla="*/ 320 w 514"/>
                <a:gd name="T43" fmla="*/ 611 h 729"/>
                <a:gd name="T44" fmla="*/ 293 w 514"/>
                <a:gd name="T45" fmla="*/ 588 h 729"/>
                <a:gd name="T46" fmla="*/ 248 w 514"/>
                <a:gd name="T47" fmla="*/ 554 h 729"/>
                <a:gd name="T48" fmla="*/ 218 w 514"/>
                <a:gd name="T49" fmla="*/ 586 h 729"/>
                <a:gd name="T50" fmla="*/ 99 w 514"/>
                <a:gd name="T51" fmla="*/ 637 h 729"/>
                <a:gd name="T52" fmla="*/ 82 w 514"/>
                <a:gd name="T53" fmla="*/ 617 h 729"/>
                <a:gd name="T54" fmla="*/ 73 w 514"/>
                <a:gd name="T55" fmla="*/ 550 h 729"/>
                <a:gd name="T56" fmla="*/ 2 w 514"/>
                <a:gd name="T57" fmla="*/ 508 h 729"/>
                <a:gd name="T58" fmla="*/ 5 w 514"/>
                <a:gd name="T59" fmla="*/ 474 h 729"/>
                <a:gd name="T60" fmla="*/ 81 w 514"/>
                <a:gd name="T61" fmla="*/ 472 h 729"/>
                <a:gd name="T62" fmla="*/ 106 w 514"/>
                <a:gd name="T63" fmla="*/ 391 h 729"/>
                <a:gd name="T64" fmla="*/ 139 w 514"/>
                <a:gd name="T65" fmla="*/ 276 h 729"/>
                <a:gd name="T66" fmla="*/ 154 w 514"/>
                <a:gd name="T67" fmla="*/ 197 h 729"/>
                <a:gd name="T68" fmla="*/ 100 w 514"/>
                <a:gd name="T69" fmla="*/ 181 h 729"/>
                <a:gd name="T70" fmla="*/ 106 w 514"/>
                <a:gd name="T71" fmla="*/ 108 h 729"/>
                <a:gd name="T72" fmla="*/ 121 w 514"/>
                <a:gd name="T73" fmla="*/ 84 h 729"/>
                <a:gd name="T74" fmla="*/ 137 w 514"/>
                <a:gd name="T75" fmla="*/ 61 h 729"/>
                <a:gd name="T76" fmla="*/ 232 w 514"/>
                <a:gd name="T77" fmla="*/ 47 h 729"/>
                <a:gd name="T78" fmla="*/ 248 w 514"/>
                <a:gd name="T79" fmla="*/ 43 h 729"/>
                <a:gd name="T80" fmla="*/ 297 w 514"/>
                <a:gd name="T81" fmla="*/ 35 h 729"/>
                <a:gd name="T82" fmla="*/ 40 w 514"/>
                <a:gd name="T83" fmla="*/ 68 h 729"/>
                <a:gd name="T84" fmla="*/ 11 w 514"/>
                <a:gd name="T85" fmla="*/ 75 h 729"/>
                <a:gd name="T86" fmla="*/ 40 w 514"/>
                <a:gd name="T87" fmla="*/ 68 h 729"/>
                <a:gd name="T88" fmla="*/ 69 w 514"/>
                <a:gd name="T89" fmla="*/ 65 h 729"/>
                <a:gd name="T90" fmla="*/ 71 w 514"/>
                <a:gd name="T91" fmla="*/ 46 h 729"/>
                <a:gd name="T92" fmla="*/ 162 w 514"/>
                <a:gd name="T93" fmla="*/ 27 h 729"/>
                <a:gd name="T94" fmla="*/ 139 w 514"/>
                <a:gd name="T95" fmla="*/ 29 h 729"/>
                <a:gd name="T96" fmla="*/ 162 w 514"/>
                <a:gd name="T97" fmla="*/ 27 h 729"/>
                <a:gd name="T98" fmla="*/ 220 w 514"/>
                <a:gd name="T99" fmla="*/ 27 h 729"/>
                <a:gd name="T100" fmla="*/ 220 w 514"/>
                <a:gd name="T101" fmla="*/ 9 h 729"/>
                <a:gd name="T102" fmla="*/ 285 w 514"/>
                <a:gd name="T103" fmla="*/ 9 h 729"/>
                <a:gd name="T104" fmla="*/ 261 w 514"/>
                <a:gd name="T105" fmla="*/ 9 h 729"/>
                <a:gd name="T106" fmla="*/ 285 w 514"/>
                <a:gd name="T107" fmla="*/ 9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14" h="729">
                  <a:moveTo>
                    <a:pt x="343" y="35"/>
                  </a:moveTo>
                  <a:lnTo>
                    <a:pt x="367" y="67"/>
                  </a:lnTo>
                  <a:lnTo>
                    <a:pt x="378" y="83"/>
                  </a:lnTo>
                  <a:lnTo>
                    <a:pt x="378" y="113"/>
                  </a:lnTo>
                  <a:lnTo>
                    <a:pt x="357" y="121"/>
                  </a:lnTo>
                  <a:lnTo>
                    <a:pt x="364" y="142"/>
                  </a:lnTo>
                  <a:lnTo>
                    <a:pt x="389" y="162"/>
                  </a:lnTo>
                  <a:lnTo>
                    <a:pt x="405" y="162"/>
                  </a:lnTo>
                  <a:lnTo>
                    <a:pt x="415" y="146"/>
                  </a:lnTo>
                  <a:lnTo>
                    <a:pt x="415" y="122"/>
                  </a:lnTo>
                  <a:lnTo>
                    <a:pt x="405" y="106"/>
                  </a:lnTo>
                  <a:lnTo>
                    <a:pt x="418" y="83"/>
                  </a:lnTo>
                  <a:lnTo>
                    <a:pt x="479" y="119"/>
                  </a:lnTo>
                  <a:lnTo>
                    <a:pt x="464" y="138"/>
                  </a:lnTo>
                  <a:lnTo>
                    <a:pt x="465" y="181"/>
                  </a:lnTo>
                  <a:lnTo>
                    <a:pt x="459" y="227"/>
                  </a:lnTo>
                  <a:lnTo>
                    <a:pt x="460" y="239"/>
                  </a:lnTo>
                  <a:lnTo>
                    <a:pt x="492" y="267"/>
                  </a:lnTo>
                  <a:lnTo>
                    <a:pt x="502" y="289"/>
                  </a:lnTo>
                  <a:lnTo>
                    <a:pt x="514" y="316"/>
                  </a:lnTo>
                  <a:lnTo>
                    <a:pt x="501" y="331"/>
                  </a:lnTo>
                  <a:lnTo>
                    <a:pt x="509" y="363"/>
                  </a:lnTo>
                  <a:lnTo>
                    <a:pt x="493" y="393"/>
                  </a:lnTo>
                  <a:lnTo>
                    <a:pt x="450" y="416"/>
                  </a:lnTo>
                  <a:lnTo>
                    <a:pt x="448" y="443"/>
                  </a:lnTo>
                  <a:lnTo>
                    <a:pt x="410" y="468"/>
                  </a:lnTo>
                  <a:lnTo>
                    <a:pt x="415" y="517"/>
                  </a:lnTo>
                  <a:lnTo>
                    <a:pt x="409" y="541"/>
                  </a:lnTo>
                  <a:lnTo>
                    <a:pt x="406" y="558"/>
                  </a:lnTo>
                  <a:lnTo>
                    <a:pt x="414" y="582"/>
                  </a:lnTo>
                  <a:lnTo>
                    <a:pt x="427" y="591"/>
                  </a:lnTo>
                  <a:lnTo>
                    <a:pt x="442" y="601"/>
                  </a:lnTo>
                  <a:lnTo>
                    <a:pt x="447" y="638"/>
                  </a:lnTo>
                  <a:lnTo>
                    <a:pt x="451" y="677"/>
                  </a:lnTo>
                  <a:lnTo>
                    <a:pt x="431" y="702"/>
                  </a:lnTo>
                  <a:lnTo>
                    <a:pt x="396" y="695"/>
                  </a:lnTo>
                  <a:lnTo>
                    <a:pt x="351" y="723"/>
                  </a:lnTo>
                  <a:lnTo>
                    <a:pt x="316" y="729"/>
                  </a:lnTo>
                  <a:lnTo>
                    <a:pt x="295" y="711"/>
                  </a:lnTo>
                  <a:lnTo>
                    <a:pt x="327" y="695"/>
                  </a:lnTo>
                  <a:lnTo>
                    <a:pt x="326" y="678"/>
                  </a:lnTo>
                  <a:lnTo>
                    <a:pt x="305" y="659"/>
                  </a:lnTo>
                  <a:lnTo>
                    <a:pt x="318" y="633"/>
                  </a:lnTo>
                  <a:lnTo>
                    <a:pt x="320" y="611"/>
                  </a:lnTo>
                  <a:lnTo>
                    <a:pt x="309" y="591"/>
                  </a:lnTo>
                  <a:lnTo>
                    <a:pt x="293" y="588"/>
                  </a:lnTo>
                  <a:lnTo>
                    <a:pt x="265" y="582"/>
                  </a:lnTo>
                  <a:lnTo>
                    <a:pt x="248" y="554"/>
                  </a:lnTo>
                  <a:lnTo>
                    <a:pt x="231" y="546"/>
                  </a:lnTo>
                  <a:lnTo>
                    <a:pt x="218" y="586"/>
                  </a:lnTo>
                  <a:lnTo>
                    <a:pt x="154" y="624"/>
                  </a:lnTo>
                  <a:lnTo>
                    <a:pt x="99" y="637"/>
                  </a:lnTo>
                  <a:lnTo>
                    <a:pt x="90" y="638"/>
                  </a:lnTo>
                  <a:lnTo>
                    <a:pt x="82" y="617"/>
                  </a:lnTo>
                  <a:lnTo>
                    <a:pt x="91" y="582"/>
                  </a:lnTo>
                  <a:lnTo>
                    <a:pt x="73" y="550"/>
                  </a:lnTo>
                  <a:lnTo>
                    <a:pt x="0" y="532"/>
                  </a:lnTo>
                  <a:lnTo>
                    <a:pt x="2" y="508"/>
                  </a:lnTo>
                  <a:lnTo>
                    <a:pt x="9" y="496"/>
                  </a:lnTo>
                  <a:lnTo>
                    <a:pt x="5" y="474"/>
                  </a:lnTo>
                  <a:lnTo>
                    <a:pt x="31" y="465"/>
                  </a:lnTo>
                  <a:lnTo>
                    <a:pt x="81" y="472"/>
                  </a:lnTo>
                  <a:lnTo>
                    <a:pt x="94" y="465"/>
                  </a:lnTo>
                  <a:lnTo>
                    <a:pt x="106" y="391"/>
                  </a:lnTo>
                  <a:lnTo>
                    <a:pt x="136" y="330"/>
                  </a:lnTo>
                  <a:lnTo>
                    <a:pt x="139" y="276"/>
                  </a:lnTo>
                  <a:lnTo>
                    <a:pt x="141" y="223"/>
                  </a:lnTo>
                  <a:lnTo>
                    <a:pt x="154" y="197"/>
                  </a:lnTo>
                  <a:lnTo>
                    <a:pt x="166" y="191"/>
                  </a:lnTo>
                  <a:lnTo>
                    <a:pt x="100" y="181"/>
                  </a:lnTo>
                  <a:lnTo>
                    <a:pt x="92" y="173"/>
                  </a:lnTo>
                  <a:lnTo>
                    <a:pt x="106" y="108"/>
                  </a:lnTo>
                  <a:lnTo>
                    <a:pt x="124" y="101"/>
                  </a:lnTo>
                  <a:lnTo>
                    <a:pt x="121" y="84"/>
                  </a:lnTo>
                  <a:lnTo>
                    <a:pt x="128" y="76"/>
                  </a:lnTo>
                  <a:lnTo>
                    <a:pt x="137" y="61"/>
                  </a:lnTo>
                  <a:lnTo>
                    <a:pt x="182" y="42"/>
                  </a:lnTo>
                  <a:lnTo>
                    <a:pt x="232" y="47"/>
                  </a:lnTo>
                  <a:lnTo>
                    <a:pt x="243" y="46"/>
                  </a:lnTo>
                  <a:lnTo>
                    <a:pt x="248" y="43"/>
                  </a:lnTo>
                  <a:lnTo>
                    <a:pt x="268" y="38"/>
                  </a:lnTo>
                  <a:lnTo>
                    <a:pt x="297" y="35"/>
                  </a:lnTo>
                  <a:lnTo>
                    <a:pt x="343" y="35"/>
                  </a:lnTo>
                  <a:close/>
                  <a:moveTo>
                    <a:pt x="40" y="68"/>
                  </a:moveTo>
                  <a:lnTo>
                    <a:pt x="28" y="83"/>
                  </a:lnTo>
                  <a:lnTo>
                    <a:pt x="11" y="75"/>
                  </a:lnTo>
                  <a:lnTo>
                    <a:pt x="28" y="61"/>
                  </a:lnTo>
                  <a:lnTo>
                    <a:pt x="40" y="68"/>
                  </a:lnTo>
                  <a:close/>
                  <a:moveTo>
                    <a:pt x="78" y="51"/>
                  </a:moveTo>
                  <a:lnTo>
                    <a:pt x="69" y="65"/>
                  </a:lnTo>
                  <a:lnTo>
                    <a:pt x="60" y="52"/>
                  </a:lnTo>
                  <a:lnTo>
                    <a:pt x="71" y="46"/>
                  </a:lnTo>
                  <a:lnTo>
                    <a:pt x="78" y="51"/>
                  </a:lnTo>
                  <a:close/>
                  <a:moveTo>
                    <a:pt x="162" y="27"/>
                  </a:moveTo>
                  <a:lnTo>
                    <a:pt x="152" y="38"/>
                  </a:lnTo>
                  <a:lnTo>
                    <a:pt x="139" y="29"/>
                  </a:lnTo>
                  <a:lnTo>
                    <a:pt x="152" y="18"/>
                  </a:lnTo>
                  <a:lnTo>
                    <a:pt x="162" y="27"/>
                  </a:lnTo>
                  <a:close/>
                  <a:moveTo>
                    <a:pt x="231" y="14"/>
                  </a:moveTo>
                  <a:lnTo>
                    <a:pt x="220" y="27"/>
                  </a:lnTo>
                  <a:lnTo>
                    <a:pt x="208" y="19"/>
                  </a:lnTo>
                  <a:lnTo>
                    <a:pt x="220" y="9"/>
                  </a:lnTo>
                  <a:lnTo>
                    <a:pt x="231" y="14"/>
                  </a:lnTo>
                  <a:close/>
                  <a:moveTo>
                    <a:pt x="285" y="9"/>
                  </a:moveTo>
                  <a:lnTo>
                    <a:pt x="274" y="17"/>
                  </a:lnTo>
                  <a:lnTo>
                    <a:pt x="261" y="9"/>
                  </a:lnTo>
                  <a:lnTo>
                    <a:pt x="274" y="0"/>
                  </a:lnTo>
                  <a:lnTo>
                    <a:pt x="285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51">
              <a:extLst>
                <a:ext uri="{FF2B5EF4-FFF2-40B4-BE49-F238E27FC236}">
                  <a16:creationId xmlns:a16="http://schemas.microsoft.com/office/drawing/2014/main" id="{D16EE88B-40EE-C461-9FBE-86AB510D5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50" y="2049463"/>
              <a:ext cx="539750" cy="590550"/>
            </a:xfrm>
            <a:custGeom>
              <a:avLst/>
              <a:gdLst>
                <a:gd name="T0" fmla="*/ 58 w 340"/>
                <a:gd name="T1" fmla="*/ 0 h 372"/>
                <a:gd name="T2" fmla="*/ 118 w 340"/>
                <a:gd name="T3" fmla="*/ 33 h 372"/>
                <a:gd name="T4" fmla="*/ 139 w 340"/>
                <a:gd name="T5" fmla="*/ 41 h 372"/>
                <a:gd name="T6" fmla="*/ 226 w 340"/>
                <a:gd name="T7" fmla="*/ 76 h 372"/>
                <a:gd name="T8" fmla="*/ 246 w 340"/>
                <a:gd name="T9" fmla="*/ 72 h 372"/>
                <a:gd name="T10" fmla="*/ 250 w 340"/>
                <a:gd name="T11" fmla="*/ 88 h 372"/>
                <a:gd name="T12" fmla="*/ 241 w 340"/>
                <a:gd name="T13" fmla="*/ 118 h 372"/>
                <a:gd name="T14" fmla="*/ 224 w 340"/>
                <a:gd name="T15" fmla="*/ 141 h 372"/>
                <a:gd name="T16" fmla="*/ 246 w 340"/>
                <a:gd name="T17" fmla="*/ 176 h 372"/>
                <a:gd name="T18" fmla="*/ 266 w 340"/>
                <a:gd name="T19" fmla="*/ 162 h 372"/>
                <a:gd name="T20" fmla="*/ 268 w 340"/>
                <a:gd name="T21" fmla="*/ 163 h 372"/>
                <a:gd name="T22" fmla="*/ 292 w 340"/>
                <a:gd name="T23" fmla="*/ 184 h 372"/>
                <a:gd name="T24" fmla="*/ 299 w 340"/>
                <a:gd name="T25" fmla="*/ 208 h 372"/>
                <a:gd name="T26" fmla="*/ 294 w 340"/>
                <a:gd name="T27" fmla="*/ 228 h 372"/>
                <a:gd name="T28" fmla="*/ 304 w 340"/>
                <a:gd name="T29" fmla="*/ 255 h 372"/>
                <a:gd name="T30" fmla="*/ 328 w 340"/>
                <a:gd name="T31" fmla="*/ 259 h 372"/>
                <a:gd name="T32" fmla="*/ 340 w 340"/>
                <a:gd name="T33" fmla="*/ 288 h 372"/>
                <a:gd name="T34" fmla="*/ 337 w 340"/>
                <a:gd name="T35" fmla="*/ 301 h 372"/>
                <a:gd name="T36" fmla="*/ 337 w 340"/>
                <a:gd name="T37" fmla="*/ 317 h 372"/>
                <a:gd name="T38" fmla="*/ 329 w 340"/>
                <a:gd name="T39" fmla="*/ 325 h 372"/>
                <a:gd name="T40" fmla="*/ 303 w 340"/>
                <a:gd name="T41" fmla="*/ 321 h 372"/>
                <a:gd name="T42" fmla="*/ 299 w 340"/>
                <a:gd name="T43" fmla="*/ 333 h 372"/>
                <a:gd name="T44" fmla="*/ 258 w 340"/>
                <a:gd name="T45" fmla="*/ 334 h 372"/>
                <a:gd name="T46" fmla="*/ 255 w 340"/>
                <a:gd name="T47" fmla="*/ 345 h 372"/>
                <a:gd name="T48" fmla="*/ 232 w 340"/>
                <a:gd name="T49" fmla="*/ 355 h 372"/>
                <a:gd name="T50" fmla="*/ 220 w 340"/>
                <a:gd name="T51" fmla="*/ 347 h 372"/>
                <a:gd name="T52" fmla="*/ 199 w 340"/>
                <a:gd name="T53" fmla="*/ 354 h 372"/>
                <a:gd name="T54" fmla="*/ 179 w 340"/>
                <a:gd name="T55" fmla="*/ 372 h 372"/>
                <a:gd name="T56" fmla="*/ 146 w 340"/>
                <a:gd name="T57" fmla="*/ 370 h 372"/>
                <a:gd name="T58" fmla="*/ 134 w 340"/>
                <a:gd name="T59" fmla="*/ 355 h 372"/>
                <a:gd name="T60" fmla="*/ 121 w 340"/>
                <a:gd name="T61" fmla="*/ 363 h 372"/>
                <a:gd name="T62" fmla="*/ 116 w 340"/>
                <a:gd name="T63" fmla="*/ 358 h 372"/>
                <a:gd name="T64" fmla="*/ 113 w 340"/>
                <a:gd name="T65" fmla="*/ 340 h 372"/>
                <a:gd name="T66" fmla="*/ 93 w 340"/>
                <a:gd name="T67" fmla="*/ 334 h 372"/>
                <a:gd name="T68" fmla="*/ 75 w 340"/>
                <a:gd name="T69" fmla="*/ 301 h 372"/>
                <a:gd name="T70" fmla="*/ 44 w 340"/>
                <a:gd name="T71" fmla="*/ 296 h 372"/>
                <a:gd name="T72" fmla="*/ 21 w 340"/>
                <a:gd name="T73" fmla="*/ 296 h 372"/>
                <a:gd name="T74" fmla="*/ 19 w 340"/>
                <a:gd name="T75" fmla="*/ 271 h 372"/>
                <a:gd name="T76" fmla="*/ 60 w 340"/>
                <a:gd name="T77" fmla="*/ 222 h 372"/>
                <a:gd name="T78" fmla="*/ 59 w 340"/>
                <a:gd name="T79" fmla="*/ 160 h 372"/>
                <a:gd name="T80" fmla="*/ 35 w 340"/>
                <a:gd name="T81" fmla="*/ 122 h 372"/>
                <a:gd name="T82" fmla="*/ 37 w 340"/>
                <a:gd name="T83" fmla="*/ 101 h 372"/>
                <a:gd name="T84" fmla="*/ 0 w 340"/>
                <a:gd name="T85" fmla="*/ 60 h 372"/>
                <a:gd name="T86" fmla="*/ 6 w 340"/>
                <a:gd name="T87" fmla="*/ 50 h 372"/>
                <a:gd name="T88" fmla="*/ 5 w 340"/>
                <a:gd name="T89" fmla="*/ 27 h 372"/>
                <a:gd name="T90" fmla="*/ 30 w 340"/>
                <a:gd name="T91" fmla="*/ 14 h 372"/>
                <a:gd name="T92" fmla="*/ 52 w 340"/>
                <a:gd name="T93" fmla="*/ 22 h 372"/>
                <a:gd name="T94" fmla="*/ 51 w 340"/>
                <a:gd name="T95" fmla="*/ 4 h 372"/>
                <a:gd name="T96" fmla="*/ 58 w 340"/>
                <a:gd name="T97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40" h="372">
                  <a:moveTo>
                    <a:pt x="58" y="0"/>
                  </a:moveTo>
                  <a:lnTo>
                    <a:pt x="118" y="33"/>
                  </a:lnTo>
                  <a:lnTo>
                    <a:pt x="139" y="41"/>
                  </a:lnTo>
                  <a:lnTo>
                    <a:pt x="226" y="76"/>
                  </a:lnTo>
                  <a:lnTo>
                    <a:pt x="246" y="72"/>
                  </a:lnTo>
                  <a:lnTo>
                    <a:pt x="250" y="88"/>
                  </a:lnTo>
                  <a:lnTo>
                    <a:pt x="241" y="118"/>
                  </a:lnTo>
                  <a:lnTo>
                    <a:pt x="224" y="141"/>
                  </a:lnTo>
                  <a:lnTo>
                    <a:pt x="246" y="176"/>
                  </a:lnTo>
                  <a:lnTo>
                    <a:pt x="266" y="162"/>
                  </a:lnTo>
                  <a:lnTo>
                    <a:pt x="268" y="163"/>
                  </a:lnTo>
                  <a:lnTo>
                    <a:pt x="292" y="184"/>
                  </a:lnTo>
                  <a:lnTo>
                    <a:pt x="299" y="208"/>
                  </a:lnTo>
                  <a:lnTo>
                    <a:pt x="294" y="228"/>
                  </a:lnTo>
                  <a:lnTo>
                    <a:pt x="304" y="255"/>
                  </a:lnTo>
                  <a:lnTo>
                    <a:pt x="328" y="259"/>
                  </a:lnTo>
                  <a:lnTo>
                    <a:pt x="340" y="288"/>
                  </a:lnTo>
                  <a:lnTo>
                    <a:pt x="337" y="301"/>
                  </a:lnTo>
                  <a:lnTo>
                    <a:pt x="337" y="317"/>
                  </a:lnTo>
                  <a:lnTo>
                    <a:pt x="329" y="325"/>
                  </a:lnTo>
                  <a:lnTo>
                    <a:pt x="303" y="321"/>
                  </a:lnTo>
                  <a:lnTo>
                    <a:pt x="299" y="333"/>
                  </a:lnTo>
                  <a:lnTo>
                    <a:pt x="258" y="334"/>
                  </a:lnTo>
                  <a:lnTo>
                    <a:pt x="255" y="345"/>
                  </a:lnTo>
                  <a:lnTo>
                    <a:pt x="232" y="355"/>
                  </a:lnTo>
                  <a:lnTo>
                    <a:pt x="220" y="347"/>
                  </a:lnTo>
                  <a:lnTo>
                    <a:pt x="199" y="354"/>
                  </a:lnTo>
                  <a:lnTo>
                    <a:pt x="179" y="372"/>
                  </a:lnTo>
                  <a:lnTo>
                    <a:pt x="146" y="370"/>
                  </a:lnTo>
                  <a:lnTo>
                    <a:pt x="134" y="355"/>
                  </a:lnTo>
                  <a:lnTo>
                    <a:pt x="121" y="363"/>
                  </a:lnTo>
                  <a:lnTo>
                    <a:pt x="116" y="358"/>
                  </a:lnTo>
                  <a:lnTo>
                    <a:pt x="113" y="340"/>
                  </a:lnTo>
                  <a:lnTo>
                    <a:pt x="93" y="334"/>
                  </a:lnTo>
                  <a:lnTo>
                    <a:pt x="75" y="301"/>
                  </a:lnTo>
                  <a:lnTo>
                    <a:pt x="44" y="296"/>
                  </a:lnTo>
                  <a:lnTo>
                    <a:pt x="21" y="296"/>
                  </a:lnTo>
                  <a:lnTo>
                    <a:pt x="19" y="271"/>
                  </a:lnTo>
                  <a:lnTo>
                    <a:pt x="60" y="222"/>
                  </a:lnTo>
                  <a:lnTo>
                    <a:pt x="59" y="160"/>
                  </a:lnTo>
                  <a:lnTo>
                    <a:pt x="35" y="122"/>
                  </a:lnTo>
                  <a:lnTo>
                    <a:pt x="37" y="101"/>
                  </a:lnTo>
                  <a:lnTo>
                    <a:pt x="0" y="60"/>
                  </a:lnTo>
                  <a:lnTo>
                    <a:pt x="6" y="50"/>
                  </a:lnTo>
                  <a:lnTo>
                    <a:pt x="5" y="27"/>
                  </a:lnTo>
                  <a:lnTo>
                    <a:pt x="30" y="14"/>
                  </a:lnTo>
                  <a:lnTo>
                    <a:pt x="52" y="22"/>
                  </a:lnTo>
                  <a:lnTo>
                    <a:pt x="51" y="4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52">
              <a:extLst>
                <a:ext uri="{FF2B5EF4-FFF2-40B4-BE49-F238E27FC236}">
                  <a16:creationId xmlns:a16="http://schemas.microsoft.com/office/drawing/2014/main" id="{97308C70-4D56-14A3-A7C8-519AA1C0B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113" y="2505075"/>
              <a:ext cx="792163" cy="587375"/>
            </a:xfrm>
            <a:custGeom>
              <a:avLst/>
              <a:gdLst>
                <a:gd name="T0" fmla="*/ 410 w 499"/>
                <a:gd name="T1" fmla="*/ 12 h 370"/>
                <a:gd name="T2" fmla="*/ 427 w 499"/>
                <a:gd name="T3" fmla="*/ 55 h 370"/>
                <a:gd name="T4" fmla="*/ 482 w 499"/>
                <a:gd name="T5" fmla="*/ 72 h 370"/>
                <a:gd name="T6" fmla="*/ 485 w 499"/>
                <a:gd name="T7" fmla="*/ 100 h 370"/>
                <a:gd name="T8" fmla="*/ 499 w 499"/>
                <a:gd name="T9" fmla="*/ 129 h 370"/>
                <a:gd name="T10" fmla="*/ 489 w 499"/>
                <a:gd name="T11" fmla="*/ 165 h 370"/>
                <a:gd name="T12" fmla="*/ 465 w 499"/>
                <a:gd name="T13" fmla="*/ 178 h 370"/>
                <a:gd name="T14" fmla="*/ 464 w 499"/>
                <a:gd name="T15" fmla="*/ 195 h 370"/>
                <a:gd name="T16" fmla="*/ 404 w 499"/>
                <a:gd name="T17" fmla="*/ 221 h 370"/>
                <a:gd name="T18" fmla="*/ 388 w 499"/>
                <a:gd name="T19" fmla="*/ 221 h 370"/>
                <a:gd name="T20" fmla="*/ 375 w 499"/>
                <a:gd name="T21" fmla="*/ 247 h 370"/>
                <a:gd name="T22" fmla="*/ 342 w 499"/>
                <a:gd name="T23" fmla="*/ 255 h 370"/>
                <a:gd name="T24" fmla="*/ 267 w 499"/>
                <a:gd name="T25" fmla="*/ 279 h 370"/>
                <a:gd name="T26" fmla="*/ 253 w 499"/>
                <a:gd name="T27" fmla="*/ 317 h 370"/>
                <a:gd name="T28" fmla="*/ 224 w 499"/>
                <a:gd name="T29" fmla="*/ 311 h 370"/>
                <a:gd name="T30" fmla="*/ 229 w 499"/>
                <a:gd name="T31" fmla="*/ 358 h 370"/>
                <a:gd name="T32" fmla="*/ 132 w 499"/>
                <a:gd name="T33" fmla="*/ 354 h 370"/>
                <a:gd name="T34" fmla="*/ 129 w 499"/>
                <a:gd name="T35" fmla="*/ 370 h 370"/>
                <a:gd name="T36" fmla="*/ 124 w 499"/>
                <a:gd name="T37" fmla="*/ 370 h 370"/>
                <a:gd name="T38" fmla="*/ 112 w 499"/>
                <a:gd name="T39" fmla="*/ 346 h 370"/>
                <a:gd name="T40" fmla="*/ 117 w 499"/>
                <a:gd name="T41" fmla="*/ 319 h 370"/>
                <a:gd name="T42" fmla="*/ 104 w 499"/>
                <a:gd name="T43" fmla="*/ 296 h 370"/>
                <a:gd name="T44" fmla="*/ 71 w 499"/>
                <a:gd name="T45" fmla="*/ 286 h 370"/>
                <a:gd name="T46" fmla="*/ 72 w 499"/>
                <a:gd name="T47" fmla="*/ 266 h 370"/>
                <a:gd name="T48" fmla="*/ 89 w 499"/>
                <a:gd name="T49" fmla="*/ 244 h 370"/>
                <a:gd name="T50" fmla="*/ 31 w 499"/>
                <a:gd name="T51" fmla="*/ 187 h 370"/>
                <a:gd name="T52" fmla="*/ 33 w 499"/>
                <a:gd name="T53" fmla="*/ 154 h 370"/>
                <a:gd name="T54" fmla="*/ 50 w 499"/>
                <a:gd name="T55" fmla="*/ 137 h 370"/>
                <a:gd name="T56" fmla="*/ 52 w 499"/>
                <a:gd name="T57" fmla="*/ 121 h 370"/>
                <a:gd name="T58" fmla="*/ 38 w 499"/>
                <a:gd name="T59" fmla="*/ 111 h 370"/>
                <a:gd name="T60" fmla="*/ 35 w 499"/>
                <a:gd name="T61" fmla="*/ 93 h 370"/>
                <a:gd name="T62" fmla="*/ 10 w 499"/>
                <a:gd name="T63" fmla="*/ 89 h 370"/>
                <a:gd name="T64" fmla="*/ 0 w 499"/>
                <a:gd name="T65" fmla="*/ 68 h 370"/>
                <a:gd name="T66" fmla="*/ 6 w 499"/>
                <a:gd name="T67" fmla="*/ 58 h 370"/>
                <a:gd name="T68" fmla="*/ 23 w 499"/>
                <a:gd name="T69" fmla="*/ 63 h 370"/>
                <a:gd name="T70" fmla="*/ 81 w 499"/>
                <a:gd name="T71" fmla="*/ 9 h 370"/>
                <a:gd name="T72" fmla="*/ 112 w 499"/>
                <a:gd name="T73" fmla="*/ 14 h 370"/>
                <a:gd name="T74" fmla="*/ 130 w 499"/>
                <a:gd name="T75" fmla="*/ 47 h 370"/>
                <a:gd name="T76" fmla="*/ 150 w 499"/>
                <a:gd name="T77" fmla="*/ 53 h 370"/>
                <a:gd name="T78" fmla="*/ 153 w 499"/>
                <a:gd name="T79" fmla="*/ 71 h 370"/>
                <a:gd name="T80" fmla="*/ 158 w 499"/>
                <a:gd name="T81" fmla="*/ 76 h 370"/>
                <a:gd name="T82" fmla="*/ 171 w 499"/>
                <a:gd name="T83" fmla="*/ 68 h 370"/>
                <a:gd name="T84" fmla="*/ 183 w 499"/>
                <a:gd name="T85" fmla="*/ 83 h 370"/>
                <a:gd name="T86" fmla="*/ 216 w 499"/>
                <a:gd name="T87" fmla="*/ 85 h 370"/>
                <a:gd name="T88" fmla="*/ 236 w 499"/>
                <a:gd name="T89" fmla="*/ 67 h 370"/>
                <a:gd name="T90" fmla="*/ 257 w 499"/>
                <a:gd name="T91" fmla="*/ 60 h 370"/>
                <a:gd name="T92" fmla="*/ 269 w 499"/>
                <a:gd name="T93" fmla="*/ 68 h 370"/>
                <a:gd name="T94" fmla="*/ 292 w 499"/>
                <a:gd name="T95" fmla="*/ 58 h 370"/>
                <a:gd name="T96" fmla="*/ 295 w 499"/>
                <a:gd name="T97" fmla="*/ 47 h 370"/>
                <a:gd name="T98" fmla="*/ 336 w 499"/>
                <a:gd name="T99" fmla="*/ 46 h 370"/>
                <a:gd name="T100" fmla="*/ 340 w 499"/>
                <a:gd name="T101" fmla="*/ 34 h 370"/>
                <a:gd name="T102" fmla="*/ 366 w 499"/>
                <a:gd name="T103" fmla="*/ 38 h 370"/>
                <a:gd name="T104" fmla="*/ 374 w 499"/>
                <a:gd name="T105" fmla="*/ 30 h 370"/>
                <a:gd name="T106" fmla="*/ 374 w 499"/>
                <a:gd name="T107" fmla="*/ 14 h 370"/>
                <a:gd name="T108" fmla="*/ 377 w 499"/>
                <a:gd name="T109" fmla="*/ 1 h 370"/>
                <a:gd name="T110" fmla="*/ 398 w 499"/>
                <a:gd name="T111" fmla="*/ 0 h 370"/>
                <a:gd name="T112" fmla="*/ 410 w 499"/>
                <a:gd name="T113" fmla="*/ 1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9" h="370">
                  <a:moveTo>
                    <a:pt x="410" y="12"/>
                  </a:moveTo>
                  <a:lnTo>
                    <a:pt x="427" y="55"/>
                  </a:lnTo>
                  <a:lnTo>
                    <a:pt x="482" y="72"/>
                  </a:lnTo>
                  <a:lnTo>
                    <a:pt x="485" y="100"/>
                  </a:lnTo>
                  <a:lnTo>
                    <a:pt x="499" y="129"/>
                  </a:lnTo>
                  <a:lnTo>
                    <a:pt x="489" y="165"/>
                  </a:lnTo>
                  <a:lnTo>
                    <a:pt x="465" y="178"/>
                  </a:lnTo>
                  <a:lnTo>
                    <a:pt x="464" y="195"/>
                  </a:lnTo>
                  <a:lnTo>
                    <a:pt x="404" y="221"/>
                  </a:lnTo>
                  <a:lnTo>
                    <a:pt x="388" y="221"/>
                  </a:lnTo>
                  <a:lnTo>
                    <a:pt x="375" y="247"/>
                  </a:lnTo>
                  <a:lnTo>
                    <a:pt x="342" y="255"/>
                  </a:lnTo>
                  <a:lnTo>
                    <a:pt x="267" y="279"/>
                  </a:lnTo>
                  <a:lnTo>
                    <a:pt x="253" y="317"/>
                  </a:lnTo>
                  <a:lnTo>
                    <a:pt x="224" y="311"/>
                  </a:lnTo>
                  <a:lnTo>
                    <a:pt x="229" y="358"/>
                  </a:lnTo>
                  <a:lnTo>
                    <a:pt x="132" y="354"/>
                  </a:lnTo>
                  <a:lnTo>
                    <a:pt x="129" y="370"/>
                  </a:lnTo>
                  <a:lnTo>
                    <a:pt x="124" y="370"/>
                  </a:lnTo>
                  <a:lnTo>
                    <a:pt x="112" y="346"/>
                  </a:lnTo>
                  <a:lnTo>
                    <a:pt x="117" y="319"/>
                  </a:lnTo>
                  <a:lnTo>
                    <a:pt x="104" y="296"/>
                  </a:lnTo>
                  <a:lnTo>
                    <a:pt x="71" y="286"/>
                  </a:lnTo>
                  <a:lnTo>
                    <a:pt x="72" y="266"/>
                  </a:lnTo>
                  <a:lnTo>
                    <a:pt x="89" y="244"/>
                  </a:lnTo>
                  <a:lnTo>
                    <a:pt x="31" y="187"/>
                  </a:lnTo>
                  <a:lnTo>
                    <a:pt x="33" y="154"/>
                  </a:lnTo>
                  <a:lnTo>
                    <a:pt x="50" y="137"/>
                  </a:lnTo>
                  <a:lnTo>
                    <a:pt x="52" y="121"/>
                  </a:lnTo>
                  <a:lnTo>
                    <a:pt x="38" y="111"/>
                  </a:lnTo>
                  <a:lnTo>
                    <a:pt x="35" y="93"/>
                  </a:lnTo>
                  <a:lnTo>
                    <a:pt x="10" y="89"/>
                  </a:lnTo>
                  <a:lnTo>
                    <a:pt x="0" y="68"/>
                  </a:lnTo>
                  <a:lnTo>
                    <a:pt x="6" y="58"/>
                  </a:lnTo>
                  <a:lnTo>
                    <a:pt x="23" y="63"/>
                  </a:lnTo>
                  <a:lnTo>
                    <a:pt x="81" y="9"/>
                  </a:lnTo>
                  <a:lnTo>
                    <a:pt x="112" y="14"/>
                  </a:lnTo>
                  <a:lnTo>
                    <a:pt x="130" y="47"/>
                  </a:lnTo>
                  <a:lnTo>
                    <a:pt x="150" y="53"/>
                  </a:lnTo>
                  <a:lnTo>
                    <a:pt x="153" y="71"/>
                  </a:lnTo>
                  <a:lnTo>
                    <a:pt x="158" y="76"/>
                  </a:lnTo>
                  <a:lnTo>
                    <a:pt x="171" y="68"/>
                  </a:lnTo>
                  <a:lnTo>
                    <a:pt x="183" y="83"/>
                  </a:lnTo>
                  <a:lnTo>
                    <a:pt x="216" y="85"/>
                  </a:lnTo>
                  <a:lnTo>
                    <a:pt x="236" y="67"/>
                  </a:lnTo>
                  <a:lnTo>
                    <a:pt x="257" y="60"/>
                  </a:lnTo>
                  <a:lnTo>
                    <a:pt x="269" y="68"/>
                  </a:lnTo>
                  <a:lnTo>
                    <a:pt x="292" y="58"/>
                  </a:lnTo>
                  <a:lnTo>
                    <a:pt x="295" y="47"/>
                  </a:lnTo>
                  <a:lnTo>
                    <a:pt x="336" y="46"/>
                  </a:lnTo>
                  <a:lnTo>
                    <a:pt x="340" y="34"/>
                  </a:lnTo>
                  <a:lnTo>
                    <a:pt x="366" y="38"/>
                  </a:lnTo>
                  <a:lnTo>
                    <a:pt x="374" y="30"/>
                  </a:lnTo>
                  <a:lnTo>
                    <a:pt x="374" y="14"/>
                  </a:lnTo>
                  <a:lnTo>
                    <a:pt x="377" y="1"/>
                  </a:lnTo>
                  <a:lnTo>
                    <a:pt x="398" y="0"/>
                  </a:lnTo>
                  <a:lnTo>
                    <a:pt x="410" y="1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53">
              <a:extLst>
                <a:ext uri="{FF2B5EF4-FFF2-40B4-BE49-F238E27FC236}">
                  <a16:creationId xmlns:a16="http://schemas.microsoft.com/office/drawing/2014/main" id="{51B5291C-3BEB-DC6F-1F39-DACEE78B0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1695450"/>
              <a:ext cx="781050" cy="646113"/>
            </a:xfrm>
            <a:custGeom>
              <a:avLst/>
              <a:gdLst>
                <a:gd name="T0" fmla="*/ 382 w 492"/>
                <a:gd name="T1" fmla="*/ 165 h 407"/>
                <a:gd name="T2" fmla="*/ 403 w 492"/>
                <a:gd name="T3" fmla="*/ 183 h 407"/>
                <a:gd name="T4" fmla="*/ 438 w 492"/>
                <a:gd name="T5" fmla="*/ 177 h 407"/>
                <a:gd name="T6" fmla="*/ 434 w 492"/>
                <a:gd name="T7" fmla="*/ 194 h 407"/>
                <a:gd name="T8" fmla="*/ 452 w 492"/>
                <a:gd name="T9" fmla="*/ 245 h 407"/>
                <a:gd name="T10" fmla="*/ 492 w 492"/>
                <a:gd name="T11" fmla="*/ 316 h 407"/>
                <a:gd name="T12" fmla="*/ 471 w 492"/>
                <a:gd name="T13" fmla="*/ 343 h 407"/>
                <a:gd name="T14" fmla="*/ 446 w 492"/>
                <a:gd name="T15" fmla="*/ 323 h 407"/>
                <a:gd name="T16" fmla="*/ 394 w 492"/>
                <a:gd name="T17" fmla="*/ 324 h 407"/>
                <a:gd name="T18" fmla="*/ 368 w 492"/>
                <a:gd name="T19" fmla="*/ 307 h 407"/>
                <a:gd name="T20" fmla="*/ 342 w 492"/>
                <a:gd name="T21" fmla="*/ 307 h 407"/>
                <a:gd name="T22" fmla="*/ 332 w 492"/>
                <a:gd name="T23" fmla="*/ 318 h 407"/>
                <a:gd name="T24" fmla="*/ 293 w 492"/>
                <a:gd name="T25" fmla="*/ 324 h 407"/>
                <a:gd name="T26" fmla="*/ 270 w 492"/>
                <a:gd name="T27" fmla="*/ 308 h 407"/>
                <a:gd name="T28" fmla="*/ 255 w 492"/>
                <a:gd name="T29" fmla="*/ 335 h 407"/>
                <a:gd name="T30" fmla="*/ 266 w 492"/>
                <a:gd name="T31" fmla="*/ 348 h 407"/>
                <a:gd name="T32" fmla="*/ 256 w 492"/>
                <a:gd name="T33" fmla="*/ 361 h 407"/>
                <a:gd name="T34" fmla="*/ 240 w 492"/>
                <a:gd name="T35" fmla="*/ 370 h 407"/>
                <a:gd name="T36" fmla="*/ 239 w 492"/>
                <a:gd name="T37" fmla="*/ 387 h 407"/>
                <a:gd name="T38" fmla="*/ 228 w 492"/>
                <a:gd name="T39" fmla="*/ 393 h 407"/>
                <a:gd name="T40" fmla="*/ 223 w 492"/>
                <a:gd name="T41" fmla="*/ 387 h 407"/>
                <a:gd name="T42" fmla="*/ 212 w 492"/>
                <a:gd name="T43" fmla="*/ 373 h 407"/>
                <a:gd name="T44" fmla="*/ 186 w 492"/>
                <a:gd name="T45" fmla="*/ 379 h 407"/>
                <a:gd name="T46" fmla="*/ 183 w 492"/>
                <a:gd name="T47" fmla="*/ 398 h 407"/>
                <a:gd name="T48" fmla="*/ 174 w 492"/>
                <a:gd name="T49" fmla="*/ 407 h 407"/>
                <a:gd name="T50" fmla="*/ 150 w 492"/>
                <a:gd name="T51" fmla="*/ 386 h 407"/>
                <a:gd name="T52" fmla="*/ 148 w 492"/>
                <a:gd name="T53" fmla="*/ 385 h 407"/>
                <a:gd name="T54" fmla="*/ 128 w 492"/>
                <a:gd name="T55" fmla="*/ 399 h 407"/>
                <a:gd name="T56" fmla="*/ 106 w 492"/>
                <a:gd name="T57" fmla="*/ 364 h 407"/>
                <a:gd name="T58" fmla="*/ 123 w 492"/>
                <a:gd name="T59" fmla="*/ 341 h 407"/>
                <a:gd name="T60" fmla="*/ 132 w 492"/>
                <a:gd name="T61" fmla="*/ 311 h 407"/>
                <a:gd name="T62" fmla="*/ 128 w 492"/>
                <a:gd name="T63" fmla="*/ 295 h 407"/>
                <a:gd name="T64" fmla="*/ 108 w 492"/>
                <a:gd name="T65" fmla="*/ 299 h 407"/>
                <a:gd name="T66" fmla="*/ 21 w 492"/>
                <a:gd name="T67" fmla="*/ 264 h 407"/>
                <a:gd name="T68" fmla="*/ 0 w 492"/>
                <a:gd name="T69" fmla="*/ 256 h 407"/>
                <a:gd name="T70" fmla="*/ 3 w 492"/>
                <a:gd name="T71" fmla="*/ 243 h 407"/>
                <a:gd name="T72" fmla="*/ 95 w 492"/>
                <a:gd name="T73" fmla="*/ 221 h 407"/>
                <a:gd name="T74" fmla="*/ 110 w 492"/>
                <a:gd name="T75" fmla="*/ 194 h 407"/>
                <a:gd name="T76" fmla="*/ 78 w 492"/>
                <a:gd name="T77" fmla="*/ 166 h 407"/>
                <a:gd name="T78" fmla="*/ 96 w 492"/>
                <a:gd name="T79" fmla="*/ 138 h 407"/>
                <a:gd name="T80" fmla="*/ 120 w 492"/>
                <a:gd name="T81" fmla="*/ 137 h 407"/>
                <a:gd name="T82" fmla="*/ 157 w 492"/>
                <a:gd name="T83" fmla="*/ 99 h 407"/>
                <a:gd name="T84" fmla="*/ 177 w 492"/>
                <a:gd name="T85" fmla="*/ 92 h 407"/>
                <a:gd name="T86" fmla="*/ 186 w 492"/>
                <a:gd name="T87" fmla="*/ 91 h 407"/>
                <a:gd name="T88" fmla="*/ 241 w 492"/>
                <a:gd name="T89" fmla="*/ 78 h 407"/>
                <a:gd name="T90" fmla="*/ 305 w 492"/>
                <a:gd name="T91" fmla="*/ 40 h 407"/>
                <a:gd name="T92" fmla="*/ 318 w 492"/>
                <a:gd name="T93" fmla="*/ 0 h 407"/>
                <a:gd name="T94" fmla="*/ 335 w 492"/>
                <a:gd name="T95" fmla="*/ 8 h 407"/>
                <a:gd name="T96" fmla="*/ 352 w 492"/>
                <a:gd name="T97" fmla="*/ 36 h 407"/>
                <a:gd name="T98" fmla="*/ 380 w 492"/>
                <a:gd name="T99" fmla="*/ 42 h 407"/>
                <a:gd name="T100" fmla="*/ 396 w 492"/>
                <a:gd name="T101" fmla="*/ 45 h 407"/>
                <a:gd name="T102" fmla="*/ 407 w 492"/>
                <a:gd name="T103" fmla="*/ 65 h 407"/>
                <a:gd name="T104" fmla="*/ 405 w 492"/>
                <a:gd name="T105" fmla="*/ 87 h 407"/>
                <a:gd name="T106" fmla="*/ 392 w 492"/>
                <a:gd name="T107" fmla="*/ 113 h 407"/>
                <a:gd name="T108" fmla="*/ 413 w 492"/>
                <a:gd name="T109" fmla="*/ 132 h 407"/>
                <a:gd name="T110" fmla="*/ 414 w 492"/>
                <a:gd name="T111" fmla="*/ 149 h 407"/>
                <a:gd name="T112" fmla="*/ 382 w 492"/>
                <a:gd name="T113" fmla="*/ 165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2" h="407">
                  <a:moveTo>
                    <a:pt x="382" y="165"/>
                  </a:moveTo>
                  <a:lnTo>
                    <a:pt x="403" y="183"/>
                  </a:lnTo>
                  <a:lnTo>
                    <a:pt x="438" y="177"/>
                  </a:lnTo>
                  <a:lnTo>
                    <a:pt x="434" y="194"/>
                  </a:lnTo>
                  <a:lnTo>
                    <a:pt x="452" y="245"/>
                  </a:lnTo>
                  <a:lnTo>
                    <a:pt x="492" y="316"/>
                  </a:lnTo>
                  <a:lnTo>
                    <a:pt x="471" y="343"/>
                  </a:lnTo>
                  <a:lnTo>
                    <a:pt x="446" y="323"/>
                  </a:lnTo>
                  <a:lnTo>
                    <a:pt x="394" y="324"/>
                  </a:lnTo>
                  <a:lnTo>
                    <a:pt x="368" y="307"/>
                  </a:lnTo>
                  <a:lnTo>
                    <a:pt x="342" y="307"/>
                  </a:lnTo>
                  <a:lnTo>
                    <a:pt x="332" y="318"/>
                  </a:lnTo>
                  <a:lnTo>
                    <a:pt x="293" y="324"/>
                  </a:lnTo>
                  <a:lnTo>
                    <a:pt x="270" y="308"/>
                  </a:lnTo>
                  <a:lnTo>
                    <a:pt x="255" y="335"/>
                  </a:lnTo>
                  <a:lnTo>
                    <a:pt x="266" y="348"/>
                  </a:lnTo>
                  <a:lnTo>
                    <a:pt x="256" y="361"/>
                  </a:lnTo>
                  <a:lnTo>
                    <a:pt x="240" y="370"/>
                  </a:lnTo>
                  <a:lnTo>
                    <a:pt x="239" y="387"/>
                  </a:lnTo>
                  <a:lnTo>
                    <a:pt x="228" y="393"/>
                  </a:lnTo>
                  <a:lnTo>
                    <a:pt x="223" y="387"/>
                  </a:lnTo>
                  <a:lnTo>
                    <a:pt x="212" y="373"/>
                  </a:lnTo>
                  <a:lnTo>
                    <a:pt x="186" y="379"/>
                  </a:lnTo>
                  <a:lnTo>
                    <a:pt x="183" y="398"/>
                  </a:lnTo>
                  <a:lnTo>
                    <a:pt x="174" y="407"/>
                  </a:lnTo>
                  <a:lnTo>
                    <a:pt x="150" y="386"/>
                  </a:lnTo>
                  <a:lnTo>
                    <a:pt x="148" y="385"/>
                  </a:lnTo>
                  <a:lnTo>
                    <a:pt x="128" y="399"/>
                  </a:lnTo>
                  <a:lnTo>
                    <a:pt x="106" y="364"/>
                  </a:lnTo>
                  <a:lnTo>
                    <a:pt x="123" y="341"/>
                  </a:lnTo>
                  <a:lnTo>
                    <a:pt x="132" y="311"/>
                  </a:lnTo>
                  <a:lnTo>
                    <a:pt x="128" y="295"/>
                  </a:lnTo>
                  <a:lnTo>
                    <a:pt x="108" y="299"/>
                  </a:lnTo>
                  <a:lnTo>
                    <a:pt x="21" y="264"/>
                  </a:lnTo>
                  <a:lnTo>
                    <a:pt x="0" y="256"/>
                  </a:lnTo>
                  <a:lnTo>
                    <a:pt x="3" y="243"/>
                  </a:lnTo>
                  <a:lnTo>
                    <a:pt x="95" y="221"/>
                  </a:lnTo>
                  <a:lnTo>
                    <a:pt x="110" y="194"/>
                  </a:lnTo>
                  <a:lnTo>
                    <a:pt x="78" y="166"/>
                  </a:lnTo>
                  <a:lnTo>
                    <a:pt x="96" y="138"/>
                  </a:lnTo>
                  <a:lnTo>
                    <a:pt x="120" y="137"/>
                  </a:lnTo>
                  <a:lnTo>
                    <a:pt x="157" y="99"/>
                  </a:lnTo>
                  <a:lnTo>
                    <a:pt x="177" y="92"/>
                  </a:lnTo>
                  <a:lnTo>
                    <a:pt x="186" y="91"/>
                  </a:lnTo>
                  <a:lnTo>
                    <a:pt x="241" y="78"/>
                  </a:lnTo>
                  <a:lnTo>
                    <a:pt x="305" y="40"/>
                  </a:lnTo>
                  <a:lnTo>
                    <a:pt x="318" y="0"/>
                  </a:lnTo>
                  <a:lnTo>
                    <a:pt x="335" y="8"/>
                  </a:lnTo>
                  <a:lnTo>
                    <a:pt x="352" y="36"/>
                  </a:lnTo>
                  <a:lnTo>
                    <a:pt x="380" y="42"/>
                  </a:lnTo>
                  <a:lnTo>
                    <a:pt x="396" y="45"/>
                  </a:lnTo>
                  <a:lnTo>
                    <a:pt x="407" y="65"/>
                  </a:lnTo>
                  <a:lnTo>
                    <a:pt x="405" y="87"/>
                  </a:lnTo>
                  <a:lnTo>
                    <a:pt x="392" y="113"/>
                  </a:lnTo>
                  <a:lnTo>
                    <a:pt x="413" y="132"/>
                  </a:lnTo>
                  <a:lnTo>
                    <a:pt x="414" y="149"/>
                  </a:lnTo>
                  <a:lnTo>
                    <a:pt x="382" y="16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54">
              <a:extLst>
                <a:ext uri="{FF2B5EF4-FFF2-40B4-BE49-F238E27FC236}">
                  <a16:creationId xmlns:a16="http://schemas.microsoft.com/office/drawing/2014/main" id="{3C0DE2F8-2C05-F893-B43F-DD724D19F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3150" y="1673225"/>
              <a:ext cx="549275" cy="715963"/>
            </a:xfrm>
            <a:custGeom>
              <a:avLst/>
              <a:gdLst>
                <a:gd name="T0" fmla="*/ 162 w 346"/>
                <a:gd name="T1" fmla="*/ 10 h 451"/>
                <a:gd name="T2" fmla="*/ 163 w 346"/>
                <a:gd name="T3" fmla="*/ 47 h 451"/>
                <a:gd name="T4" fmla="*/ 168 w 346"/>
                <a:gd name="T5" fmla="*/ 55 h 451"/>
                <a:gd name="T6" fmla="*/ 223 w 346"/>
                <a:gd name="T7" fmla="*/ 50 h 451"/>
                <a:gd name="T8" fmla="*/ 255 w 346"/>
                <a:gd name="T9" fmla="*/ 13 h 451"/>
                <a:gd name="T10" fmla="*/ 265 w 346"/>
                <a:gd name="T11" fmla="*/ 21 h 451"/>
                <a:gd name="T12" fmla="*/ 269 w 346"/>
                <a:gd name="T13" fmla="*/ 48 h 451"/>
                <a:gd name="T14" fmla="*/ 257 w 346"/>
                <a:gd name="T15" fmla="*/ 63 h 451"/>
                <a:gd name="T16" fmla="*/ 234 w 346"/>
                <a:gd name="T17" fmla="*/ 88 h 451"/>
                <a:gd name="T18" fmla="*/ 232 w 346"/>
                <a:gd name="T19" fmla="*/ 109 h 451"/>
                <a:gd name="T20" fmla="*/ 250 w 346"/>
                <a:gd name="T21" fmla="*/ 129 h 451"/>
                <a:gd name="T22" fmla="*/ 245 w 346"/>
                <a:gd name="T23" fmla="*/ 141 h 451"/>
                <a:gd name="T24" fmla="*/ 233 w 346"/>
                <a:gd name="T25" fmla="*/ 141 h 451"/>
                <a:gd name="T26" fmla="*/ 240 w 346"/>
                <a:gd name="T27" fmla="*/ 159 h 451"/>
                <a:gd name="T28" fmla="*/ 269 w 346"/>
                <a:gd name="T29" fmla="*/ 166 h 451"/>
                <a:gd name="T30" fmla="*/ 275 w 346"/>
                <a:gd name="T31" fmla="*/ 180 h 451"/>
                <a:gd name="T32" fmla="*/ 286 w 346"/>
                <a:gd name="T33" fmla="*/ 231 h 451"/>
                <a:gd name="T34" fmla="*/ 302 w 346"/>
                <a:gd name="T35" fmla="*/ 233 h 451"/>
                <a:gd name="T36" fmla="*/ 313 w 346"/>
                <a:gd name="T37" fmla="*/ 251 h 451"/>
                <a:gd name="T38" fmla="*/ 320 w 346"/>
                <a:gd name="T39" fmla="*/ 267 h 451"/>
                <a:gd name="T40" fmla="*/ 317 w 346"/>
                <a:gd name="T41" fmla="*/ 280 h 451"/>
                <a:gd name="T42" fmla="*/ 345 w 346"/>
                <a:gd name="T43" fmla="*/ 287 h 451"/>
                <a:gd name="T44" fmla="*/ 345 w 346"/>
                <a:gd name="T45" fmla="*/ 307 h 451"/>
                <a:gd name="T46" fmla="*/ 333 w 346"/>
                <a:gd name="T47" fmla="*/ 326 h 451"/>
                <a:gd name="T48" fmla="*/ 332 w 346"/>
                <a:gd name="T49" fmla="*/ 363 h 451"/>
                <a:gd name="T50" fmla="*/ 340 w 346"/>
                <a:gd name="T51" fmla="*/ 367 h 451"/>
                <a:gd name="T52" fmla="*/ 346 w 346"/>
                <a:gd name="T53" fmla="*/ 366 h 451"/>
                <a:gd name="T54" fmla="*/ 325 w 346"/>
                <a:gd name="T55" fmla="*/ 380 h 451"/>
                <a:gd name="T56" fmla="*/ 311 w 346"/>
                <a:gd name="T57" fmla="*/ 420 h 451"/>
                <a:gd name="T58" fmla="*/ 271 w 346"/>
                <a:gd name="T59" fmla="*/ 451 h 451"/>
                <a:gd name="T60" fmla="*/ 257 w 346"/>
                <a:gd name="T61" fmla="*/ 447 h 451"/>
                <a:gd name="T62" fmla="*/ 245 w 346"/>
                <a:gd name="T63" fmla="*/ 425 h 451"/>
                <a:gd name="T64" fmla="*/ 225 w 346"/>
                <a:gd name="T65" fmla="*/ 424 h 451"/>
                <a:gd name="T66" fmla="*/ 207 w 346"/>
                <a:gd name="T67" fmla="*/ 413 h 451"/>
                <a:gd name="T68" fmla="*/ 188 w 346"/>
                <a:gd name="T69" fmla="*/ 411 h 451"/>
                <a:gd name="T70" fmla="*/ 184 w 346"/>
                <a:gd name="T71" fmla="*/ 432 h 451"/>
                <a:gd name="T72" fmla="*/ 171 w 346"/>
                <a:gd name="T73" fmla="*/ 445 h 451"/>
                <a:gd name="T74" fmla="*/ 137 w 346"/>
                <a:gd name="T75" fmla="*/ 433 h 451"/>
                <a:gd name="T76" fmla="*/ 114 w 346"/>
                <a:gd name="T77" fmla="*/ 438 h 451"/>
                <a:gd name="T78" fmla="*/ 99 w 346"/>
                <a:gd name="T79" fmla="*/ 399 h 451"/>
                <a:gd name="T80" fmla="*/ 121 w 346"/>
                <a:gd name="T81" fmla="*/ 375 h 451"/>
                <a:gd name="T82" fmla="*/ 122 w 346"/>
                <a:gd name="T83" fmla="*/ 363 h 451"/>
                <a:gd name="T84" fmla="*/ 79 w 346"/>
                <a:gd name="T85" fmla="*/ 333 h 451"/>
                <a:gd name="T86" fmla="*/ 58 w 346"/>
                <a:gd name="T87" fmla="*/ 330 h 451"/>
                <a:gd name="T88" fmla="*/ 18 w 346"/>
                <a:gd name="T89" fmla="*/ 259 h 451"/>
                <a:gd name="T90" fmla="*/ 0 w 346"/>
                <a:gd name="T91" fmla="*/ 208 h 451"/>
                <a:gd name="T92" fmla="*/ 4 w 346"/>
                <a:gd name="T93" fmla="*/ 191 h 451"/>
                <a:gd name="T94" fmla="*/ 49 w 346"/>
                <a:gd name="T95" fmla="*/ 163 h 451"/>
                <a:gd name="T96" fmla="*/ 84 w 346"/>
                <a:gd name="T97" fmla="*/ 170 h 451"/>
                <a:gd name="T98" fmla="*/ 104 w 346"/>
                <a:gd name="T99" fmla="*/ 145 h 451"/>
                <a:gd name="T100" fmla="*/ 100 w 346"/>
                <a:gd name="T101" fmla="*/ 106 h 451"/>
                <a:gd name="T102" fmla="*/ 95 w 346"/>
                <a:gd name="T103" fmla="*/ 69 h 451"/>
                <a:gd name="T104" fmla="*/ 80 w 346"/>
                <a:gd name="T105" fmla="*/ 59 h 451"/>
                <a:gd name="T106" fmla="*/ 67 w 346"/>
                <a:gd name="T107" fmla="*/ 50 h 451"/>
                <a:gd name="T108" fmla="*/ 59 w 346"/>
                <a:gd name="T109" fmla="*/ 26 h 451"/>
                <a:gd name="T110" fmla="*/ 88 w 346"/>
                <a:gd name="T111" fmla="*/ 30 h 451"/>
                <a:gd name="T112" fmla="*/ 108 w 346"/>
                <a:gd name="T113" fmla="*/ 8 h 451"/>
                <a:gd name="T114" fmla="*/ 146 w 346"/>
                <a:gd name="T115" fmla="*/ 0 h 451"/>
                <a:gd name="T116" fmla="*/ 162 w 346"/>
                <a:gd name="T117" fmla="*/ 1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6" h="451">
                  <a:moveTo>
                    <a:pt x="162" y="10"/>
                  </a:moveTo>
                  <a:lnTo>
                    <a:pt x="163" y="47"/>
                  </a:lnTo>
                  <a:lnTo>
                    <a:pt x="168" y="55"/>
                  </a:lnTo>
                  <a:lnTo>
                    <a:pt x="223" y="50"/>
                  </a:lnTo>
                  <a:lnTo>
                    <a:pt x="255" y="13"/>
                  </a:lnTo>
                  <a:lnTo>
                    <a:pt x="265" y="21"/>
                  </a:lnTo>
                  <a:lnTo>
                    <a:pt x="269" y="48"/>
                  </a:lnTo>
                  <a:lnTo>
                    <a:pt x="257" y="63"/>
                  </a:lnTo>
                  <a:lnTo>
                    <a:pt x="234" y="88"/>
                  </a:lnTo>
                  <a:lnTo>
                    <a:pt x="232" y="109"/>
                  </a:lnTo>
                  <a:lnTo>
                    <a:pt x="250" y="129"/>
                  </a:lnTo>
                  <a:lnTo>
                    <a:pt x="245" y="141"/>
                  </a:lnTo>
                  <a:lnTo>
                    <a:pt x="233" y="141"/>
                  </a:lnTo>
                  <a:lnTo>
                    <a:pt x="240" y="159"/>
                  </a:lnTo>
                  <a:lnTo>
                    <a:pt x="269" y="166"/>
                  </a:lnTo>
                  <a:lnTo>
                    <a:pt x="275" y="180"/>
                  </a:lnTo>
                  <a:lnTo>
                    <a:pt x="286" y="231"/>
                  </a:lnTo>
                  <a:lnTo>
                    <a:pt x="302" y="233"/>
                  </a:lnTo>
                  <a:lnTo>
                    <a:pt x="313" y="251"/>
                  </a:lnTo>
                  <a:lnTo>
                    <a:pt x="320" y="267"/>
                  </a:lnTo>
                  <a:lnTo>
                    <a:pt x="317" y="280"/>
                  </a:lnTo>
                  <a:lnTo>
                    <a:pt x="345" y="287"/>
                  </a:lnTo>
                  <a:lnTo>
                    <a:pt x="345" y="307"/>
                  </a:lnTo>
                  <a:lnTo>
                    <a:pt x="333" y="326"/>
                  </a:lnTo>
                  <a:lnTo>
                    <a:pt x="332" y="363"/>
                  </a:lnTo>
                  <a:lnTo>
                    <a:pt x="340" y="367"/>
                  </a:lnTo>
                  <a:lnTo>
                    <a:pt x="346" y="366"/>
                  </a:lnTo>
                  <a:lnTo>
                    <a:pt x="325" y="380"/>
                  </a:lnTo>
                  <a:lnTo>
                    <a:pt x="311" y="420"/>
                  </a:lnTo>
                  <a:lnTo>
                    <a:pt x="271" y="451"/>
                  </a:lnTo>
                  <a:lnTo>
                    <a:pt x="257" y="447"/>
                  </a:lnTo>
                  <a:lnTo>
                    <a:pt x="245" y="425"/>
                  </a:lnTo>
                  <a:lnTo>
                    <a:pt x="225" y="424"/>
                  </a:lnTo>
                  <a:lnTo>
                    <a:pt x="207" y="413"/>
                  </a:lnTo>
                  <a:lnTo>
                    <a:pt x="188" y="411"/>
                  </a:lnTo>
                  <a:lnTo>
                    <a:pt x="184" y="432"/>
                  </a:lnTo>
                  <a:lnTo>
                    <a:pt x="171" y="445"/>
                  </a:lnTo>
                  <a:lnTo>
                    <a:pt x="137" y="433"/>
                  </a:lnTo>
                  <a:lnTo>
                    <a:pt x="114" y="438"/>
                  </a:lnTo>
                  <a:lnTo>
                    <a:pt x="99" y="399"/>
                  </a:lnTo>
                  <a:lnTo>
                    <a:pt x="121" y="375"/>
                  </a:lnTo>
                  <a:lnTo>
                    <a:pt x="122" y="363"/>
                  </a:lnTo>
                  <a:lnTo>
                    <a:pt x="79" y="333"/>
                  </a:lnTo>
                  <a:lnTo>
                    <a:pt x="58" y="330"/>
                  </a:lnTo>
                  <a:lnTo>
                    <a:pt x="18" y="259"/>
                  </a:lnTo>
                  <a:lnTo>
                    <a:pt x="0" y="208"/>
                  </a:lnTo>
                  <a:lnTo>
                    <a:pt x="4" y="191"/>
                  </a:lnTo>
                  <a:lnTo>
                    <a:pt x="49" y="163"/>
                  </a:lnTo>
                  <a:lnTo>
                    <a:pt x="84" y="170"/>
                  </a:lnTo>
                  <a:lnTo>
                    <a:pt x="104" y="145"/>
                  </a:lnTo>
                  <a:lnTo>
                    <a:pt x="100" y="106"/>
                  </a:lnTo>
                  <a:lnTo>
                    <a:pt x="95" y="69"/>
                  </a:lnTo>
                  <a:lnTo>
                    <a:pt x="80" y="59"/>
                  </a:lnTo>
                  <a:lnTo>
                    <a:pt x="67" y="50"/>
                  </a:lnTo>
                  <a:lnTo>
                    <a:pt x="59" y="26"/>
                  </a:lnTo>
                  <a:lnTo>
                    <a:pt x="88" y="30"/>
                  </a:lnTo>
                  <a:lnTo>
                    <a:pt x="108" y="8"/>
                  </a:lnTo>
                  <a:lnTo>
                    <a:pt x="146" y="0"/>
                  </a:lnTo>
                  <a:lnTo>
                    <a:pt x="162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55">
              <a:extLst>
                <a:ext uri="{FF2B5EF4-FFF2-40B4-BE49-F238E27FC236}">
                  <a16:creationId xmlns:a16="http://schemas.microsoft.com/office/drawing/2014/main" id="{CAB07693-4933-AF95-1C0B-993DE2CAE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400" y="2182813"/>
              <a:ext cx="769938" cy="698500"/>
            </a:xfrm>
            <a:custGeom>
              <a:avLst/>
              <a:gdLst>
                <a:gd name="T0" fmla="*/ 220 w 485"/>
                <a:gd name="T1" fmla="*/ 17 h 440"/>
                <a:gd name="T2" fmla="*/ 297 w 485"/>
                <a:gd name="T3" fmla="*/ 36 h 440"/>
                <a:gd name="T4" fmla="*/ 339 w 485"/>
                <a:gd name="T5" fmla="*/ 12 h 440"/>
                <a:gd name="T6" fmla="*/ 381 w 485"/>
                <a:gd name="T7" fmla="*/ 54 h 440"/>
                <a:gd name="T8" fmla="*/ 374 w 485"/>
                <a:gd name="T9" fmla="*/ 117 h 440"/>
                <a:gd name="T10" fmla="*/ 431 w 485"/>
                <a:gd name="T11" fmla="*/ 124 h 440"/>
                <a:gd name="T12" fmla="*/ 448 w 485"/>
                <a:gd name="T13" fmla="*/ 90 h 440"/>
                <a:gd name="T14" fmla="*/ 485 w 485"/>
                <a:gd name="T15" fmla="*/ 103 h 440"/>
                <a:gd name="T16" fmla="*/ 473 w 485"/>
                <a:gd name="T17" fmla="*/ 149 h 440"/>
                <a:gd name="T18" fmla="*/ 380 w 485"/>
                <a:gd name="T19" fmla="*/ 190 h 440"/>
                <a:gd name="T20" fmla="*/ 417 w 485"/>
                <a:gd name="T21" fmla="*/ 203 h 440"/>
                <a:gd name="T22" fmla="*/ 405 w 485"/>
                <a:gd name="T23" fmla="*/ 269 h 440"/>
                <a:gd name="T24" fmla="*/ 361 w 485"/>
                <a:gd name="T25" fmla="*/ 278 h 440"/>
                <a:gd name="T26" fmla="*/ 352 w 485"/>
                <a:gd name="T27" fmla="*/ 324 h 440"/>
                <a:gd name="T28" fmla="*/ 294 w 485"/>
                <a:gd name="T29" fmla="*/ 364 h 440"/>
                <a:gd name="T30" fmla="*/ 265 w 485"/>
                <a:gd name="T31" fmla="*/ 422 h 440"/>
                <a:gd name="T32" fmla="*/ 233 w 485"/>
                <a:gd name="T33" fmla="*/ 433 h 440"/>
                <a:gd name="T34" fmla="*/ 183 w 485"/>
                <a:gd name="T35" fmla="*/ 354 h 440"/>
                <a:gd name="T36" fmla="*/ 170 w 485"/>
                <a:gd name="T37" fmla="*/ 332 h 440"/>
                <a:gd name="T38" fmla="*/ 153 w 485"/>
                <a:gd name="T39" fmla="*/ 275 h 440"/>
                <a:gd name="T40" fmla="*/ 81 w 485"/>
                <a:gd name="T41" fmla="*/ 215 h 440"/>
                <a:gd name="T42" fmla="*/ 48 w 485"/>
                <a:gd name="T43" fmla="*/ 204 h 440"/>
                <a:gd name="T44" fmla="*/ 12 w 485"/>
                <a:gd name="T45" fmla="*/ 171 h 440"/>
                <a:gd name="T46" fmla="*/ 7 w 485"/>
                <a:gd name="T47" fmla="*/ 124 h 440"/>
                <a:gd name="T48" fmla="*/ 9 w 485"/>
                <a:gd name="T49" fmla="*/ 91 h 440"/>
                <a:gd name="T50" fmla="*/ 38 w 485"/>
                <a:gd name="T51" fmla="*/ 66 h 440"/>
                <a:gd name="T52" fmla="*/ 54 w 485"/>
                <a:gd name="T53" fmla="*/ 86 h 440"/>
                <a:gd name="T54" fmla="*/ 66 w 485"/>
                <a:gd name="T55" fmla="*/ 63 h 440"/>
                <a:gd name="T56" fmla="*/ 92 w 485"/>
                <a:gd name="T57" fmla="*/ 41 h 440"/>
                <a:gd name="T58" fmla="*/ 96 w 485"/>
                <a:gd name="T59" fmla="*/ 1 h 440"/>
                <a:gd name="T60" fmla="*/ 158 w 485"/>
                <a:gd name="T61" fmla="*/ 11 h 440"/>
                <a:gd name="T62" fmla="*/ 194 w 485"/>
                <a:gd name="T63" fmla="*/ 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5" h="440">
                  <a:moveTo>
                    <a:pt x="194" y="0"/>
                  </a:moveTo>
                  <a:lnTo>
                    <a:pt x="220" y="17"/>
                  </a:lnTo>
                  <a:lnTo>
                    <a:pt x="272" y="16"/>
                  </a:lnTo>
                  <a:lnTo>
                    <a:pt x="297" y="36"/>
                  </a:lnTo>
                  <a:lnTo>
                    <a:pt x="318" y="9"/>
                  </a:lnTo>
                  <a:lnTo>
                    <a:pt x="339" y="12"/>
                  </a:lnTo>
                  <a:lnTo>
                    <a:pt x="382" y="42"/>
                  </a:lnTo>
                  <a:lnTo>
                    <a:pt x="381" y="54"/>
                  </a:lnTo>
                  <a:lnTo>
                    <a:pt x="359" y="78"/>
                  </a:lnTo>
                  <a:lnTo>
                    <a:pt x="374" y="117"/>
                  </a:lnTo>
                  <a:lnTo>
                    <a:pt x="397" y="112"/>
                  </a:lnTo>
                  <a:lnTo>
                    <a:pt x="431" y="124"/>
                  </a:lnTo>
                  <a:lnTo>
                    <a:pt x="444" y="111"/>
                  </a:lnTo>
                  <a:lnTo>
                    <a:pt x="448" y="90"/>
                  </a:lnTo>
                  <a:lnTo>
                    <a:pt x="467" y="92"/>
                  </a:lnTo>
                  <a:lnTo>
                    <a:pt x="485" y="103"/>
                  </a:lnTo>
                  <a:lnTo>
                    <a:pt x="467" y="113"/>
                  </a:lnTo>
                  <a:lnTo>
                    <a:pt x="473" y="149"/>
                  </a:lnTo>
                  <a:lnTo>
                    <a:pt x="411" y="158"/>
                  </a:lnTo>
                  <a:lnTo>
                    <a:pt x="380" y="190"/>
                  </a:lnTo>
                  <a:lnTo>
                    <a:pt x="384" y="206"/>
                  </a:lnTo>
                  <a:lnTo>
                    <a:pt x="417" y="203"/>
                  </a:lnTo>
                  <a:lnTo>
                    <a:pt x="423" y="233"/>
                  </a:lnTo>
                  <a:lnTo>
                    <a:pt x="405" y="269"/>
                  </a:lnTo>
                  <a:lnTo>
                    <a:pt x="371" y="270"/>
                  </a:lnTo>
                  <a:lnTo>
                    <a:pt x="361" y="278"/>
                  </a:lnTo>
                  <a:lnTo>
                    <a:pt x="364" y="303"/>
                  </a:lnTo>
                  <a:lnTo>
                    <a:pt x="352" y="324"/>
                  </a:lnTo>
                  <a:lnTo>
                    <a:pt x="319" y="368"/>
                  </a:lnTo>
                  <a:lnTo>
                    <a:pt x="294" y="364"/>
                  </a:lnTo>
                  <a:lnTo>
                    <a:pt x="262" y="395"/>
                  </a:lnTo>
                  <a:lnTo>
                    <a:pt x="265" y="422"/>
                  </a:lnTo>
                  <a:lnTo>
                    <a:pt x="256" y="440"/>
                  </a:lnTo>
                  <a:lnTo>
                    <a:pt x="233" y="433"/>
                  </a:lnTo>
                  <a:lnTo>
                    <a:pt x="215" y="378"/>
                  </a:lnTo>
                  <a:lnTo>
                    <a:pt x="183" y="354"/>
                  </a:lnTo>
                  <a:lnTo>
                    <a:pt x="187" y="337"/>
                  </a:lnTo>
                  <a:lnTo>
                    <a:pt x="170" y="332"/>
                  </a:lnTo>
                  <a:lnTo>
                    <a:pt x="156" y="303"/>
                  </a:lnTo>
                  <a:lnTo>
                    <a:pt x="153" y="275"/>
                  </a:lnTo>
                  <a:lnTo>
                    <a:pt x="98" y="258"/>
                  </a:lnTo>
                  <a:lnTo>
                    <a:pt x="81" y="215"/>
                  </a:lnTo>
                  <a:lnTo>
                    <a:pt x="69" y="203"/>
                  </a:lnTo>
                  <a:lnTo>
                    <a:pt x="48" y="204"/>
                  </a:lnTo>
                  <a:lnTo>
                    <a:pt x="36" y="175"/>
                  </a:lnTo>
                  <a:lnTo>
                    <a:pt x="12" y="171"/>
                  </a:lnTo>
                  <a:lnTo>
                    <a:pt x="2" y="144"/>
                  </a:lnTo>
                  <a:lnTo>
                    <a:pt x="7" y="124"/>
                  </a:lnTo>
                  <a:lnTo>
                    <a:pt x="0" y="100"/>
                  </a:lnTo>
                  <a:lnTo>
                    <a:pt x="9" y="91"/>
                  </a:lnTo>
                  <a:lnTo>
                    <a:pt x="12" y="72"/>
                  </a:lnTo>
                  <a:lnTo>
                    <a:pt x="38" y="66"/>
                  </a:lnTo>
                  <a:lnTo>
                    <a:pt x="49" y="80"/>
                  </a:lnTo>
                  <a:lnTo>
                    <a:pt x="54" y="86"/>
                  </a:lnTo>
                  <a:lnTo>
                    <a:pt x="65" y="80"/>
                  </a:lnTo>
                  <a:lnTo>
                    <a:pt x="66" y="63"/>
                  </a:lnTo>
                  <a:lnTo>
                    <a:pt x="82" y="54"/>
                  </a:lnTo>
                  <a:lnTo>
                    <a:pt x="92" y="41"/>
                  </a:lnTo>
                  <a:lnTo>
                    <a:pt x="81" y="28"/>
                  </a:lnTo>
                  <a:lnTo>
                    <a:pt x="96" y="1"/>
                  </a:lnTo>
                  <a:lnTo>
                    <a:pt x="119" y="17"/>
                  </a:lnTo>
                  <a:lnTo>
                    <a:pt x="158" y="11"/>
                  </a:lnTo>
                  <a:lnTo>
                    <a:pt x="168" y="0"/>
                  </a:lnTo>
                  <a:lnTo>
                    <a:pt x="19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56">
              <a:extLst>
                <a:ext uri="{FF2B5EF4-FFF2-40B4-BE49-F238E27FC236}">
                  <a16:creationId xmlns:a16="http://schemas.microsoft.com/office/drawing/2014/main" id="{84622056-072D-8BB7-FF94-D7D246621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713" y="2709863"/>
              <a:ext cx="582613" cy="909638"/>
            </a:xfrm>
            <a:custGeom>
              <a:avLst/>
              <a:gdLst>
                <a:gd name="T0" fmla="*/ 367 w 367"/>
                <a:gd name="T1" fmla="*/ 144 h 573"/>
                <a:gd name="T2" fmla="*/ 357 w 367"/>
                <a:gd name="T3" fmla="*/ 166 h 573"/>
                <a:gd name="T4" fmla="*/ 338 w 367"/>
                <a:gd name="T5" fmla="*/ 163 h 573"/>
                <a:gd name="T6" fmla="*/ 327 w 367"/>
                <a:gd name="T7" fmla="*/ 174 h 573"/>
                <a:gd name="T8" fmla="*/ 317 w 367"/>
                <a:gd name="T9" fmla="*/ 224 h 573"/>
                <a:gd name="T10" fmla="*/ 338 w 367"/>
                <a:gd name="T11" fmla="*/ 237 h 573"/>
                <a:gd name="T12" fmla="*/ 356 w 367"/>
                <a:gd name="T13" fmla="*/ 278 h 573"/>
                <a:gd name="T14" fmla="*/ 300 w 367"/>
                <a:gd name="T15" fmla="*/ 307 h 573"/>
                <a:gd name="T16" fmla="*/ 294 w 367"/>
                <a:gd name="T17" fmla="*/ 316 h 573"/>
                <a:gd name="T18" fmla="*/ 300 w 367"/>
                <a:gd name="T19" fmla="*/ 337 h 573"/>
                <a:gd name="T20" fmla="*/ 283 w 367"/>
                <a:gd name="T21" fmla="*/ 340 h 573"/>
                <a:gd name="T22" fmla="*/ 261 w 367"/>
                <a:gd name="T23" fmla="*/ 362 h 573"/>
                <a:gd name="T24" fmla="*/ 258 w 367"/>
                <a:gd name="T25" fmla="*/ 356 h 573"/>
                <a:gd name="T26" fmla="*/ 240 w 367"/>
                <a:gd name="T27" fmla="*/ 370 h 573"/>
                <a:gd name="T28" fmla="*/ 249 w 367"/>
                <a:gd name="T29" fmla="*/ 390 h 573"/>
                <a:gd name="T30" fmla="*/ 291 w 367"/>
                <a:gd name="T31" fmla="*/ 421 h 573"/>
                <a:gd name="T32" fmla="*/ 308 w 367"/>
                <a:gd name="T33" fmla="*/ 461 h 573"/>
                <a:gd name="T34" fmla="*/ 292 w 367"/>
                <a:gd name="T35" fmla="*/ 494 h 573"/>
                <a:gd name="T36" fmla="*/ 253 w 367"/>
                <a:gd name="T37" fmla="*/ 496 h 573"/>
                <a:gd name="T38" fmla="*/ 237 w 367"/>
                <a:gd name="T39" fmla="*/ 533 h 573"/>
                <a:gd name="T40" fmla="*/ 188 w 367"/>
                <a:gd name="T41" fmla="*/ 510 h 573"/>
                <a:gd name="T42" fmla="*/ 164 w 367"/>
                <a:gd name="T43" fmla="*/ 528 h 573"/>
                <a:gd name="T44" fmla="*/ 162 w 367"/>
                <a:gd name="T45" fmla="*/ 553 h 573"/>
                <a:gd name="T46" fmla="*/ 120 w 367"/>
                <a:gd name="T47" fmla="*/ 573 h 573"/>
                <a:gd name="T48" fmla="*/ 117 w 367"/>
                <a:gd name="T49" fmla="*/ 561 h 573"/>
                <a:gd name="T50" fmla="*/ 54 w 367"/>
                <a:gd name="T51" fmla="*/ 532 h 573"/>
                <a:gd name="T52" fmla="*/ 59 w 367"/>
                <a:gd name="T53" fmla="*/ 511 h 573"/>
                <a:gd name="T54" fmla="*/ 117 w 367"/>
                <a:gd name="T55" fmla="*/ 448 h 573"/>
                <a:gd name="T56" fmla="*/ 110 w 367"/>
                <a:gd name="T57" fmla="*/ 432 h 573"/>
                <a:gd name="T58" fmla="*/ 117 w 367"/>
                <a:gd name="T59" fmla="*/ 410 h 573"/>
                <a:gd name="T60" fmla="*/ 107 w 367"/>
                <a:gd name="T61" fmla="*/ 399 h 573"/>
                <a:gd name="T62" fmla="*/ 78 w 367"/>
                <a:gd name="T63" fmla="*/ 360 h 573"/>
                <a:gd name="T64" fmla="*/ 49 w 367"/>
                <a:gd name="T65" fmla="*/ 342 h 573"/>
                <a:gd name="T66" fmla="*/ 47 w 367"/>
                <a:gd name="T67" fmla="*/ 294 h 573"/>
                <a:gd name="T68" fmla="*/ 67 w 367"/>
                <a:gd name="T69" fmla="*/ 284 h 573"/>
                <a:gd name="T70" fmla="*/ 76 w 367"/>
                <a:gd name="T71" fmla="*/ 267 h 573"/>
                <a:gd name="T72" fmla="*/ 54 w 367"/>
                <a:gd name="T73" fmla="*/ 255 h 573"/>
                <a:gd name="T74" fmla="*/ 59 w 367"/>
                <a:gd name="T75" fmla="*/ 245 h 573"/>
                <a:gd name="T76" fmla="*/ 54 w 367"/>
                <a:gd name="T77" fmla="*/ 237 h 573"/>
                <a:gd name="T78" fmla="*/ 33 w 367"/>
                <a:gd name="T79" fmla="*/ 252 h 573"/>
                <a:gd name="T80" fmla="*/ 12 w 367"/>
                <a:gd name="T81" fmla="*/ 244 h 573"/>
                <a:gd name="T82" fmla="*/ 5 w 367"/>
                <a:gd name="T83" fmla="*/ 229 h 573"/>
                <a:gd name="T84" fmla="*/ 0 w 367"/>
                <a:gd name="T85" fmla="*/ 182 h 573"/>
                <a:gd name="T86" fmla="*/ 29 w 367"/>
                <a:gd name="T87" fmla="*/ 188 h 573"/>
                <a:gd name="T88" fmla="*/ 43 w 367"/>
                <a:gd name="T89" fmla="*/ 150 h 573"/>
                <a:gd name="T90" fmla="*/ 118 w 367"/>
                <a:gd name="T91" fmla="*/ 126 h 573"/>
                <a:gd name="T92" fmla="*/ 151 w 367"/>
                <a:gd name="T93" fmla="*/ 118 h 573"/>
                <a:gd name="T94" fmla="*/ 164 w 367"/>
                <a:gd name="T95" fmla="*/ 92 h 573"/>
                <a:gd name="T96" fmla="*/ 180 w 367"/>
                <a:gd name="T97" fmla="*/ 92 h 573"/>
                <a:gd name="T98" fmla="*/ 240 w 367"/>
                <a:gd name="T99" fmla="*/ 66 h 573"/>
                <a:gd name="T100" fmla="*/ 241 w 367"/>
                <a:gd name="T101" fmla="*/ 49 h 573"/>
                <a:gd name="T102" fmla="*/ 265 w 367"/>
                <a:gd name="T103" fmla="*/ 36 h 573"/>
                <a:gd name="T104" fmla="*/ 275 w 367"/>
                <a:gd name="T105" fmla="*/ 0 h 573"/>
                <a:gd name="T106" fmla="*/ 292 w 367"/>
                <a:gd name="T107" fmla="*/ 5 h 573"/>
                <a:gd name="T108" fmla="*/ 288 w 367"/>
                <a:gd name="T109" fmla="*/ 22 h 573"/>
                <a:gd name="T110" fmla="*/ 320 w 367"/>
                <a:gd name="T111" fmla="*/ 46 h 573"/>
                <a:gd name="T112" fmla="*/ 338 w 367"/>
                <a:gd name="T113" fmla="*/ 101 h 573"/>
                <a:gd name="T114" fmla="*/ 361 w 367"/>
                <a:gd name="T115" fmla="*/ 108 h 573"/>
                <a:gd name="T116" fmla="*/ 367 w 367"/>
                <a:gd name="T117" fmla="*/ 144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7" h="573">
                  <a:moveTo>
                    <a:pt x="367" y="144"/>
                  </a:moveTo>
                  <a:lnTo>
                    <a:pt x="357" y="166"/>
                  </a:lnTo>
                  <a:lnTo>
                    <a:pt x="338" y="163"/>
                  </a:lnTo>
                  <a:lnTo>
                    <a:pt x="327" y="174"/>
                  </a:lnTo>
                  <a:lnTo>
                    <a:pt x="317" y="224"/>
                  </a:lnTo>
                  <a:lnTo>
                    <a:pt x="338" y="237"/>
                  </a:lnTo>
                  <a:lnTo>
                    <a:pt x="356" y="278"/>
                  </a:lnTo>
                  <a:lnTo>
                    <a:pt x="300" y="307"/>
                  </a:lnTo>
                  <a:lnTo>
                    <a:pt x="294" y="316"/>
                  </a:lnTo>
                  <a:lnTo>
                    <a:pt x="300" y="337"/>
                  </a:lnTo>
                  <a:lnTo>
                    <a:pt x="283" y="340"/>
                  </a:lnTo>
                  <a:lnTo>
                    <a:pt x="261" y="362"/>
                  </a:lnTo>
                  <a:lnTo>
                    <a:pt x="258" y="356"/>
                  </a:lnTo>
                  <a:lnTo>
                    <a:pt x="240" y="370"/>
                  </a:lnTo>
                  <a:lnTo>
                    <a:pt x="249" y="390"/>
                  </a:lnTo>
                  <a:lnTo>
                    <a:pt x="291" y="421"/>
                  </a:lnTo>
                  <a:lnTo>
                    <a:pt x="308" y="461"/>
                  </a:lnTo>
                  <a:lnTo>
                    <a:pt x="292" y="494"/>
                  </a:lnTo>
                  <a:lnTo>
                    <a:pt x="253" y="496"/>
                  </a:lnTo>
                  <a:lnTo>
                    <a:pt x="237" y="533"/>
                  </a:lnTo>
                  <a:lnTo>
                    <a:pt x="188" y="510"/>
                  </a:lnTo>
                  <a:lnTo>
                    <a:pt x="164" y="528"/>
                  </a:lnTo>
                  <a:lnTo>
                    <a:pt x="162" y="553"/>
                  </a:lnTo>
                  <a:lnTo>
                    <a:pt x="120" y="573"/>
                  </a:lnTo>
                  <a:lnTo>
                    <a:pt x="117" y="561"/>
                  </a:lnTo>
                  <a:lnTo>
                    <a:pt x="54" y="532"/>
                  </a:lnTo>
                  <a:lnTo>
                    <a:pt x="59" y="511"/>
                  </a:lnTo>
                  <a:lnTo>
                    <a:pt x="117" y="448"/>
                  </a:lnTo>
                  <a:lnTo>
                    <a:pt x="110" y="432"/>
                  </a:lnTo>
                  <a:lnTo>
                    <a:pt x="117" y="410"/>
                  </a:lnTo>
                  <a:lnTo>
                    <a:pt x="107" y="399"/>
                  </a:lnTo>
                  <a:lnTo>
                    <a:pt x="78" y="360"/>
                  </a:lnTo>
                  <a:lnTo>
                    <a:pt x="49" y="342"/>
                  </a:lnTo>
                  <a:lnTo>
                    <a:pt x="47" y="294"/>
                  </a:lnTo>
                  <a:lnTo>
                    <a:pt x="67" y="284"/>
                  </a:lnTo>
                  <a:lnTo>
                    <a:pt x="76" y="267"/>
                  </a:lnTo>
                  <a:lnTo>
                    <a:pt x="54" y="255"/>
                  </a:lnTo>
                  <a:lnTo>
                    <a:pt x="59" y="245"/>
                  </a:lnTo>
                  <a:lnTo>
                    <a:pt x="54" y="237"/>
                  </a:lnTo>
                  <a:lnTo>
                    <a:pt x="33" y="252"/>
                  </a:lnTo>
                  <a:lnTo>
                    <a:pt x="12" y="244"/>
                  </a:lnTo>
                  <a:lnTo>
                    <a:pt x="5" y="229"/>
                  </a:lnTo>
                  <a:lnTo>
                    <a:pt x="0" y="182"/>
                  </a:lnTo>
                  <a:lnTo>
                    <a:pt x="29" y="188"/>
                  </a:lnTo>
                  <a:lnTo>
                    <a:pt x="43" y="150"/>
                  </a:lnTo>
                  <a:lnTo>
                    <a:pt x="118" y="126"/>
                  </a:lnTo>
                  <a:lnTo>
                    <a:pt x="151" y="118"/>
                  </a:lnTo>
                  <a:lnTo>
                    <a:pt x="164" y="92"/>
                  </a:lnTo>
                  <a:lnTo>
                    <a:pt x="180" y="92"/>
                  </a:lnTo>
                  <a:lnTo>
                    <a:pt x="240" y="66"/>
                  </a:lnTo>
                  <a:lnTo>
                    <a:pt x="241" y="49"/>
                  </a:lnTo>
                  <a:lnTo>
                    <a:pt x="265" y="36"/>
                  </a:lnTo>
                  <a:lnTo>
                    <a:pt x="275" y="0"/>
                  </a:lnTo>
                  <a:lnTo>
                    <a:pt x="292" y="5"/>
                  </a:lnTo>
                  <a:lnTo>
                    <a:pt x="288" y="22"/>
                  </a:lnTo>
                  <a:lnTo>
                    <a:pt x="320" y="46"/>
                  </a:lnTo>
                  <a:lnTo>
                    <a:pt x="338" y="101"/>
                  </a:lnTo>
                  <a:lnTo>
                    <a:pt x="361" y="108"/>
                  </a:lnTo>
                  <a:lnTo>
                    <a:pt x="367" y="1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57">
              <a:extLst>
                <a:ext uri="{FF2B5EF4-FFF2-40B4-BE49-F238E27FC236}">
                  <a16:creationId xmlns:a16="http://schemas.microsoft.com/office/drawing/2014/main" id="{5DDA7360-3D20-6061-90CD-11102208D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75" y="3067050"/>
              <a:ext cx="473075" cy="554038"/>
            </a:xfrm>
            <a:custGeom>
              <a:avLst/>
              <a:gdLst>
                <a:gd name="T0" fmla="*/ 193 w 298"/>
                <a:gd name="T1" fmla="*/ 19 h 349"/>
                <a:gd name="T2" fmla="*/ 214 w 298"/>
                <a:gd name="T3" fmla="*/ 27 h 349"/>
                <a:gd name="T4" fmla="*/ 235 w 298"/>
                <a:gd name="T5" fmla="*/ 12 h 349"/>
                <a:gd name="T6" fmla="*/ 240 w 298"/>
                <a:gd name="T7" fmla="*/ 20 h 349"/>
                <a:gd name="T8" fmla="*/ 235 w 298"/>
                <a:gd name="T9" fmla="*/ 30 h 349"/>
                <a:gd name="T10" fmla="*/ 257 w 298"/>
                <a:gd name="T11" fmla="*/ 42 h 349"/>
                <a:gd name="T12" fmla="*/ 248 w 298"/>
                <a:gd name="T13" fmla="*/ 59 h 349"/>
                <a:gd name="T14" fmla="*/ 228 w 298"/>
                <a:gd name="T15" fmla="*/ 69 h 349"/>
                <a:gd name="T16" fmla="*/ 230 w 298"/>
                <a:gd name="T17" fmla="*/ 117 h 349"/>
                <a:gd name="T18" fmla="*/ 259 w 298"/>
                <a:gd name="T19" fmla="*/ 135 h 349"/>
                <a:gd name="T20" fmla="*/ 288 w 298"/>
                <a:gd name="T21" fmla="*/ 174 h 349"/>
                <a:gd name="T22" fmla="*/ 298 w 298"/>
                <a:gd name="T23" fmla="*/ 185 h 349"/>
                <a:gd name="T24" fmla="*/ 291 w 298"/>
                <a:gd name="T25" fmla="*/ 207 h 349"/>
                <a:gd name="T26" fmla="*/ 298 w 298"/>
                <a:gd name="T27" fmla="*/ 223 h 349"/>
                <a:gd name="T28" fmla="*/ 240 w 298"/>
                <a:gd name="T29" fmla="*/ 286 h 349"/>
                <a:gd name="T30" fmla="*/ 235 w 298"/>
                <a:gd name="T31" fmla="*/ 307 h 349"/>
                <a:gd name="T32" fmla="*/ 198 w 298"/>
                <a:gd name="T33" fmla="*/ 316 h 349"/>
                <a:gd name="T34" fmla="*/ 117 w 298"/>
                <a:gd name="T35" fmla="*/ 349 h 349"/>
                <a:gd name="T36" fmla="*/ 58 w 298"/>
                <a:gd name="T37" fmla="*/ 336 h 349"/>
                <a:gd name="T38" fmla="*/ 75 w 298"/>
                <a:gd name="T39" fmla="*/ 290 h 349"/>
                <a:gd name="T40" fmla="*/ 95 w 298"/>
                <a:gd name="T41" fmla="*/ 269 h 349"/>
                <a:gd name="T42" fmla="*/ 99 w 298"/>
                <a:gd name="T43" fmla="*/ 243 h 349"/>
                <a:gd name="T44" fmla="*/ 90 w 298"/>
                <a:gd name="T45" fmla="*/ 225 h 349"/>
                <a:gd name="T46" fmla="*/ 50 w 298"/>
                <a:gd name="T47" fmla="*/ 214 h 349"/>
                <a:gd name="T48" fmla="*/ 29 w 298"/>
                <a:gd name="T49" fmla="*/ 190 h 349"/>
                <a:gd name="T50" fmla="*/ 0 w 298"/>
                <a:gd name="T51" fmla="*/ 135 h 349"/>
                <a:gd name="T52" fmla="*/ 5 w 298"/>
                <a:gd name="T53" fmla="*/ 94 h 349"/>
                <a:gd name="T54" fmla="*/ 23 w 298"/>
                <a:gd name="T55" fmla="*/ 48 h 349"/>
                <a:gd name="T56" fmla="*/ 56 w 298"/>
                <a:gd name="T57" fmla="*/ 20 h 349"/>
                <a:gd name="T58" fmla="*/ 81 w 298"/>
                <a:gd name="T59" fmla="*/ 16 h 349"/>
                <a:gd name="T60" fmla="*/ 86 w 298"/>
                <a:gd name="T61" fmla="*/ 16 h 349"/>
                <a:gd name="T62" fmla="*/ 89 w 298"/>
                <a:gd name="T63" fmla="*/ 0 h 349"/>
                <a:gd name="T64" fmla="*/ 186 w 298"/>
                <a:gd name="T65" fmla="*/ 4 h 349"/>
                <a:gd name="T66" fmla="*/ 193 w 298"/>
                <a:gd name="T67" fmla="*/ 1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8" h="349">
                  <a:moveTo>
                    <a:pt x="193" y="19"/>
                  </a:moveTo>
                  <a:lnTo>
                    <a:pt x="214" y="27"/>
                  </a:lnTo>
                  <a:lnTo>
                    <a:pt x="235" y="12"/>
                  </a:lnTo>
                  <a:lnTo>
                    <a:pt x="240" y="20"/>
                  </a:lnTo>
                  <a:lnTo>
                    <a:pt x="235" y="30"/>
                  </a:lnTo>
                  <a:lnTo>
                    <a:pt x="257" y="42"/>
                  </a:lnTo>
                  <a:lnTo>
                    <a:pt x="248" y="59"/>
                  </a:lnTo>
                  <a:lnTo>
                    <a:pt x="228" y="69"/>
                  </a:lnTo>
                  <a:lnTo>
                    <a:pt x="230" y="117"/>
                  </a:lnTo>
                  <a:lnTo>
                    <a:pt x="259" y="135"/>
                  </a:lnTo>
                  <a:lnTo>
                    <a:pt x="288" y="174"/>
                  </a:lnTo>
                  <a:lnTo>
                    <a:pt x="298" y="185"/>
                  </a:lnTo>
                  <a:lnTo>
                    <a:pt x="291" y="207"/>
                  </a:lnTo>
                  <a:lnTo>
                    <a:pt x="298" y="223"/>
                  </a:lnTo>
                  <a:lnTo>
                    <a:pt x="240" y="286"/>
                  </a:lnTo>
                  <a:lnTo>
                    <a:pt x="235" y="307"/>
                  </a:lnTo>
                  <a:lnTo>
                    <a:pt x="198" y="316"/>
                  </a:lnTo>
                  <a:lnTo>
                    <a:pt x="117" y="349"/>
                  </a:lnTo>
                  <a:lnTo>
                    <a:pt x="58" y="336"/>
                  </a:lnTo>
                  <a:lnTo>
                    <a:pt x="75" y="290"/>
                  </a:lnTo>
                  <a:lnTo>
                    <a:pt x="95" y="269"/>
                  </a:lnTo>
                  <a:lnTo>
                    <a:pt x="99" y="243"/>
                  </a:lnTo>
                  <a:lnTo>
                    <a:pt x="90" y="225"/>
                  </a:lnTo>
                  <a:lnTo>
                    <a:pt x="50" y="214"/>
                  </a:lnTo>
                  <a:lnTo>
                    <a:pt x="29" y="190"/>
                  </a:lnTo>
                  <a:lnTo>
                    <a:pt x="0" y="135"/>
                  </a:lnTo>
                  <a:lnTo>
                    <a:pt x="5" y="94"/>
                  </a:lnTo>
                  <a:lnTo>
                    <a:pt x="23" y="48"/>
                  </a:lnTo>
                  <a:lnTo>
                    <a:pt x="56" y="20"/>
                  </a:lnTo>
                  <a:lnTo>
                    <a:pt x="81" y="16"/>
                  </a:lnTo>
                  <a:lnTo>
                    <a:pt x="86" y="16"/>
                  </a:lnTo>
                  <a:lnTo>
                    <a:pt x="89" y="0"/>
                  </a:lnTo>
                  <a:lnTo>
                    <a:pt x="186" y="4"/>
                  </a:lnTo>
                  <a:lnTo>
                    <a:pt x="193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58">
              <a:extLst>
                <a:ext uri="{FF2B5EF4-FFF2-40B4-BE49-F238E27FC236}">
                  <a16:creationId xmlns:a16="http://schemas.microsoft.com/office/drawing/2014/main" id="{E2EE50B9-4D1F-8625-BD31-83F37CC09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513" y="3275013"/>
              <a:ext cx="533400" cy="741363"/>
            </a:xfrm>
            <a:custGeom>
              <a:avLst/>
              <a:gdLst>
                <a:gd name="T0" fmla="*/ 149 w 336"/>
                <a:gd name="T1" fmla="*/ 6 h 467"/>
                <a:gd name="T2" fmla="*/ 182 w 336"/>
                <a:gd name="T3" fmla="*/ 46 h 467"/>
                <a:gd name="T4" fmla="*/ 255 w 336"/>
                <a:gd name="T5" fmla="*/ 23 h 467"/>
                <a:gd name="T6" fmla="*/ 259 w 336"/>
                <a:gd name="T7" fmla="*/ 23 h 467"/>
                <a:gd name="T8" fmla="*/ 274 w 336"/>
                <a:gd name="T9" fmla="*/ 26 h 467"/>
                <a:gd name="T10" fmla="*/ 282 w 336"/>
                <a:gd name="T11" fmla="*/ 32 h 467"/>
                <a:gd name="T12" fmla="*/ 286 w 336"/>
                <a:gd name="T13" fmla="*/ 39 h 467"/>
                <a:gd name="T14" fmla="*/ 299 w 336"/>
                <a:gd name="T15" fmla="*/ 61 h 467"/>
                <a:gd name="T16" fmla="*/ 313 w 336"/>
                <a:gd name="T17" fmla="*/ 121 h 467"/>
                <a:gd name="T18" fmla="*/ 329 w 336"/>
                <a:gd name="T19" fmla="*/ 137 h 467"/>
                <a:gd name="T20" fmla="*/ 325 w 336"/>
                <a:gd name="T21" fmla="*/ 150 h 467"/>
                <a:gd name="T22" fmla="*/ 325 w 336"/>
                <a:gd name="T23" fmla="*/ 151 h 467"/>
                <a:gd name="T24" fmla="*/ 303 w 336"/>
                <a:gd name="T25" fmla="*/ 168 h 467"/>
                <a:gd name="T26" fmla="*/ 316 w 336"/>
                <a:gd name="T27" fmla="*/ 206 h 467"/>
                <a:gd name="T28" fmla="*/ 319 w 336"/>
                <a:gd name="T29" fmla="*/ 212 h 467"/>
                <a:gd name="T30" fmla="*/ 319 w 336"/>
                <a:gd name="T31" fmla="*/ 216 h 467"/>
                <a:gd name="T32" fmla="*/ 316 w 336"/>
                <a:gd name="T33" fmla="*/ 221 h 467"/>
                <a:gd name="T34" fmla="*/ 317 w 336"/>
                <a:gd name="T35" fmla="*/ 229 h 467"/>
                <a:gd name="T36" fmla="*/ 329 w 336"/>
                <a:gd name="T37" fmla="*/ 270 h 467"/>
                <a:gd name="T38" fmla="*/ 336 w 336"/>
                <a:gd name="T39" fmla="*/ 283 h 467"/>
                <a:gd name="T40" fmla="*/ 328 w 336"/>
                <a:gd name="T41" fmla="*/ 312 h 467"/>
                <a:gd name="T42" fmla="*/ 333 w 336"/>
                <a:gd name="T43" fmla="*/ 334 h 467"/>
                <a:gd name="T44" fmla="*/ 327 w 336"/>
                <a:gd name="T45" fmla="*/ 337 h 467"/>
                <a:gd name="T46" fmla="*/ 312 w 336"/>
                <a:gd name="T47" fmla="*/ 349 h 467"/>
                <a:gd name="T48" fmla="*/ 290 w 336"/>
                <a:gd name="T49" fmla="*/ 420 h 467"/>
                <a:gd name="T50" fmla="*/ 273 w 336"/>
                <a:gd name="T51" fmla="*/ 457 h 467"/>
                <a:gd name="T52" fmla="*/ 269 w 336"/>
                <a:gd name="T53" fmla="*/ 461 h 467"/>
                <a:gd name="T54" fmla="*/ 259 w 336"/>
                <a:gd name="T55" fmla="*/ 467 h 467"/>
                <a:gd name="T56" fmla="*/ 216 w 336"/>
                <a:gd name="T57" fmla="*/ 451 h 467"/>
                <a:gd name="T58" fmla="*/ 172 w 336"/>
                <a:gd name="T59" fmla="*/ 432 h 467"/>
                <a:gd name="T60" fmla="*/ 99 w 336"/>
                <a:gd name="T61" fmla="*/ 425 h 467"/>
                <a:gd name="T62" fmla="*/ 68 w 336"/>
                <a:gd name="T63" fmla="*/ 405 h 467"/>
                <a:gd name="T64" fmla="*/ 56 w 336"/>
                <a:gd name="T65" fmla="*/ 378 h 467"/>
                <a:gd name="T66" fmla="*/ 27 w 336"/>
                <a:gd name="T67" fmla="*/ 378 h 467"/>
                <a:gd name="T68" fmla="*/ 14 w 336"/>
                <a:gd name="T69" fmla="*/ 366 h 467"/>
                <a:gd name="T70" fmla="*/ 9 w 336"/>
                <a:gd name="T71" fmla="*/ 347 h 467"/>
                <a:gd name="T72" fmla="*/ 37 w 336"/>
                <a:gd name="T73" fmla="*/ 313 h 467"/>
                <a:gd name="T74" fmla="*/ 38 w 336"/>
                <a:gd name="T75" fmla="*/ 293 h 467"/>
                <a:gd name="T76" fmla="*/ 37 w 336"/>
                <a:gd name="T77" fmla="*/ 291 h 467"/>
                <a:gd name="T78" fmla="*/ 9 w 336"/>
                <a:gd name="T79" fmla="*/ 275 h 467"/>
                <a:gd name="T80" fmla="*/ 0 w 336"/>
                <a:gd name="T81" fmla="*/ 266 h 467"/>
                <a:gd name="T82" fmla="*/ 10 w 336"/>
                <a:gd name="T83" fmla="*/ 248 h 467"/>
                <a:gd name="T84" fmla="*/ 8 w 336"/>
                <a:gd name="T85" fmla="*/ 217 h 467"/>
                <a:gd name="T86" fmla="*/ 50 w 336"/>
                <a:gd name="T87" fmla="*/ 197 h 467"/>
                <a:gd name="T88" fmla="*/ 52 w 336"/>
                <a:gd name="T89" fmla="*/ 172 h 467"/>
                <a:gd name="T90" fmla="*/ 76 w 336"/>
                <a:gd name="T91" fmla="*/ 154 h 467"/>
                <a:gd name="T92" fmla="*/ 125 w 336"/>
                <a:gd name="T93" fmla="*/ 177 h 467"/>
                <a:gd name="T94" fmla="*/ 141 w 336"/>
                <a:gd name="T95" fmla="*/ 140 h 467"/>
                <a:gd name="T96" fmla="*/ 180 w 336"/>
                <a:gd name="T97" fmla="*/ 138 h 467"/>
                <a:gd name="T98" fmla="*/ 196 w 336"/>
                <a:gd name="T99" fmla="*/ 105 h 467"/>
                <a:gd name="T100" fmla="*/ 179 w 336"/>
                <a:gd name="T101" fmla="*/ 65 h 467"/>
                <a:gd name="T102" fmla="*/ 137 w 336"/>
                <a:gd name="T103" fmla="*/ 34 h 467"/>
                <a:gd name="T104" fmla="*/ 128 w 336"/>
                <a:gd name="T105" fmla="*/ 14 h 467"/>
                <a:gd name="T106" fmla="*/ 146 w 336"/>
                <a:gd name="T107" fmla="*/ 0 h 467"/>
                <a:gd name="T108" fmla="*/ 149 w 336"/>
                <a:gd name="T109" fmla="*/ 6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6" h="467">
                  <a:moveTo>
                    <a:pt x="149" y="6"/>
                  </a:moveTo>
                  <a:lnTo>
                    <a:pt x="182" y="46"/>
                  </a:lnTo>
                  <a:lnTo>
                    <a:pt x="255" y="23"/>
                  </a:lnTo>
                  <a:lnTo>
                    <a:pt x="259" y="23"/>
                  </a:lnTo>
                  <a:lnTo>
                    <a:pt x="274" y="26"/>
                  </a:lnTo>
                  <a:lnTo>
                    <a:pt x="282" y="32"/>
                  </a:lnTo>
                  <a:lnTo>
                    <a:pt x="286" y="39"/>
                  </a:lnTo>
                  <a:lnTo>
                    <a:pt x="299" y="61"/>
                  </a:lnTo>
                  <a:lnTo>
                    <a:pt x="313" y="121"/>
                  </a:lnTo>
                  <a:lnTo>
                    <a:pt x="329" y="137"/>
                  </a:lnTo>
                  <a:lnTo>
                    <a:pt x="325" y="150"/>
                  </a:lnTo>
                  <a:lnTo>
                    <a:pt x="325" y="151"/>
                  </a:lnTo>
                  <a:lnTo>
                    <a:pt x="303" y="168"/>
                  </a:lnTo>
                  <a:lnTo>
                    <a:pt x="316" y="206"/>
                  </a:lnTo>
                  <a:lnTo>
                    <a:pt x="319" y="212"/>
                  </a:lnTo>
                  <a:lnTo>
                    <a:pt x="319" y="216"/>
                  </a:lnTo>
                  <a:lnTo>
                    <a:pt x="316" y="221"/>
                  </a:lnTo>
                  <a:lnTo>
                    <a:pt x="317" y="229"/>
                  </a:lnTo>
                  <a:lnTo>
                    <a:pt x="329" y="270"/>
                  </a:lnTo>
                  <a:lnTo>
                    <a:pt x="336" y="283"/>
                  </a:lnTo>
                  <a:lnTo>
                    <a:pt x="328" y="312"/>
                  </a:lnTo>
                  <a:lnTo>
                    <a:pt x="333" y="334"/>
                  </a:lnTo>
                  <a:lnTo>
                    <a:pt x="327" y="337"/>
                  </a:lnTo>
                  <a:lnTo>
                    <a:pt x="312" y="349"/>
                  </a:lnTo>
                  <a:lnTo>
                    <a:pt x="290" y="420"/>
                  </a:lnTo>
                  <a:lnTo>
                    <a:pt x="273" y="457"/>
                  </a:lnTo>
                  <a:lnTo>
                    <a:pt x="269" y="461"/>
                  </a:lnTo>
                  <a:lnTo>
                    <a:pt x="259" y="467"/>
                  </a:lnTo>
                  <a:lnTo>
                    <a:pt x="216" y="451"/>
                  </a:lnTo>
                  <a:lnTo>
                    <a:pt x="172" y="432"/>
                  </a:lnTo>
                  <a:lnTo>
                    <a:pt x="99" y="425"/>
                  </a:lnTo>
                  <a:lnTo>
                    <a:pt x="68" y="405"/>
                  </a:lnTo>
                  <a:lnTo>
                    <a:pt x="56" y="378"/>
                  </a:lnTo>
                  <a:lnTo>
                    <a:pt x="27" y="378"/>
                  </a:lnTo>
                  <a:lnTo>
                    <a:pt x="14" y="366"/>
                  </a:lnTo>
                  <a:lnTo>
                    <a:pt x="9" y="347"/>
                  </a:lnTo>
                  <a:lnTo>
                    <a:pt x="37" y="313"/>
                  </a:lnTo>
                  <a:lnTo>
                    <a:pt x="38" y="293"/>
                  </a:lnTo>
                  <a:lnTo>
                    <a:pt x="37" y="291"/>
                  </a:lnTo>
                  <a:lnTo>
                    <a:pt x="9" y="275"/>
                  </a:lnTo>
                  <a:lnTo>
                    <a:pt x="0" y="266"/>
                  </a:lnTo>
                  <a:lnTo>
                    <a:pt x="10" y="248"/>
                  </a:lnTo>
                  <a:lnTo>
                    <a:pt x="8" y="217"/>
                  </a:lnTo>
                  <a:lnTo>
                    <a:pt x="50" y="197"/>
                  </a:lnTo>
                  <a:lnTo>
                    <a:pt x="52" y="172"/>
                  </a:lnTo>
                  <a:lnTo>
                    <a:pt x="76" y="154"/>
                  </a:lnTo>
                  <a:lnTo>
                    <a:pt x="125" y="177"/>
                  </a:lnTo>
                  <a:lnTo>
                    <a:pt x="141" y="140"/>
                  </a:lnTo>
                  <a:lnTo>
                    <a:pt x="180" y="138"/>
                  </a:lnTo>
                  <a:lnTo>
                    <a:pt x="196" y="105"/>
                  </a:lnTo>
                  <a:lnTo>
                    <a:pt x="179" y="65"/>
                  </a:lnTo>
                  <a:lnTo>
                    <a:pt x="137" y="34"/>
                  </a:lnTo>
                  <a:lnTo>
                    <a:pt x="128" y="14"/>
                  </a:lnTo>
                  <a:lnTo>
                    <a:pt x="146" y="0"/>
                  </a:lnTo>
                  <a:lnTo>
                    <a:pt x="149" y="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59">
              <a:extLst>
                <a:ext uri="{FF2B5EF4-FFF2-40B4-BE49-F238E27FC236}">
                  <a16:creationId xmlns:a16="http://schemas.microsoft.com/office/drawing/2014/main" id="{0BE3DDFA-61EE-75BE-A2BC-99CC45F52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513" y="3554413"/>
              <a:ext cx="441325" cy="347663"/>
            </a:xfrm>
            <a:custGeom>
              <a:avLst/>
              <a:gdLst>
                <a:gd name="T0" fmla="*/ 248 w 278"/>
                <a:gd name="T1" fmla="*/ 41 h 219"/>
                <a:gd name="T2" fmla="*/ 250 w 278"/>
                <a:gd name="T3" fmla="*/ 72 h 219"/>
                <a:gd name="T4" fmla="*/ 240 w 278"/>
                <a:gd name="T5" fmla="*/ 90 h 219"/>
                <a:gd name="T6" fmla="*/ 249 w 278"/>
                <a:gd name="T7" fmla="*/ 99 h 219"/>
                <a:gd name="T8" fmla="*/ 277 w 278"/>
                <a:gd name="T9" fmla="*/ 115 h 219"/>
                <a:gd name="T10" fmla="*/ 278 w 278"/>
                <a:gd name="T11" fmla="*/ 117 h 219"/>
                <a:gd name="T12" fmla="*/ 277 w 278"/>
                <a:gd name="T13" fmla="*/ 137 h 219"/>
                <a:gd name="T14" fmla="*/ 249 w 278"/>
                <a:gd name="T15" fmla="*/ 171 h 219"/>
                <a:gd name="T16" fmla="*/ 254 w 278"/>
                <a:gd name="T17" fmla="*/ 190 h 219"/>
                <a:gd name="T18" fmla="*/ 267 w 278"/>
                <a:gd name="T19" fmla="*/ 202 h 219"/>
                <a:gd name="T20" fmla="*/ 245 w 278"/>
                <a:gd name="T21" fmla="*/ 219 h 219"/>
                <a:gd name="T22" fmla="*/ 217 w 278"/>
                <a:gd name="T23" fmla="*/ 219 h 219"/>
                <a:gd name="T24" fmla="*/ 194 w 278"/>
                <a:gd name="T25" fmla="*/ 202 h 219"/>
                <a:gd name="T26" fmla="*/ 182 w 278"/>
                <a:gd name="T27" fmla="*/ 215 h 219"/>
                <a:gd name="T28" fmla="*/ 173 w 278"/>
                <a:gd name="T29" fmla="*/ 187 h 219"/>
                <a:gd name="T30" fmla="*/ 149 w 278"/>
                <a:gd name="T31" fmla="*/ 174 h 219"/>
                <a:gd name="T32" fmla="*/ 126 w 278"/>
                <a:gd name="T33" fmla="*/ 177 h 219"/>
                <a:gd name="T34" fmla="*/ 120 w 278"/>
                <a:gd name="T35" fmla="*/ 198 h 219"/>
                <a:gd name="T36" fmla="*/ 99 w 278"/>
                <a:gd name="T37" fmla="*/ 194 h 219"/>
                <a:gd name="T38" fmla="*/ 91 w 278"/>
                <a:gd name="T39" fmla="*/ 186 h 219"/>
                <a:gd name="T40" fmla="*/ 92 w 278"/>
                <a:gd name="T41" fmla="*/ 171 h 219"/>
                <a:gd name="T42" fmla="*/ 58 w 278"/>
                <a:gd name="T43" fmla="*/ 125 h 219"/>
                <a:gd name="T44" fmla="*/ 51 w 278"/>
                <a:gd name="T45" fmla="*/ 86 h 219"/>
                <a:gd name="T46" fmla="*/ 24 w 278"/>
                <a:gd name="T47" fmla="*/ 65 h 219"/>
                <a:gd name="T48" fmla="*/ 0 w 278"/>
                <a:gd name="T49" fmla="*/ 63 h 219"/>
                <a:gd name="T50" fmla="*/ 5 w 278"/>
                <a:gd name="T51" fmla="*/ 29 h 219"/>
                <a:gd name="T52" fmla="*/ 64 w 278"/>
                <a:gd name="T53" fmla="*/ 42 h 219"/>
                <a:gd name="T54" fmla="*/ 145 w 278"/>
                <a:gd name="T55" fmla="*/ 9 h 219"/>
                <a:gd name="T56" fmla="*/ 182 w 278"/>
                <a:gd name="T57" fmla="*/ 0 h 219"/>
                <a:gd name="T58" fmla="*/ 245 w 278"/>
                <a:gd name="T59" fmla="*/ 29 h 219"/>
                <a:gd name="T60" fmla="*/ 248 w 278"/>
                <a:gd name="T61" fmla="*/ 41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8" h="219">
                  <a:moveTo>
                    <a:pt x="248" y="41"/>
                  </a:moveTo>
                  <a:lnTo>
                    <a:pt x="250" y="72"/>
                  </a:lnTo>
                  <a:lnTo>
                    <a:pt x="240" y="90"/>
                  </a:lnTo>
                  <a:lnTo>
                    <a:pt x="249" y="99"/>
                  </a:lnTo>
                  <a:lnTo>
                    <a:pt x="277" y="115"/>
                  </a:lnTo>
                  <a:lnTo>
                    <a:pt x="278" y="117"/>
                  </a:lnTo>
                  <a:lnTo>
                    <a:pt x="277" y="137"/>
                  </a:lnTo>
                  <a:lnTo>
                    <a:pt x="249" y="171"/>
                  </a:lnTo>
                  <a:lnTo>
                    <a:pt x="254" y="190"/>
                  </a:lnTo>
                  <a:lnTo>
                    <a:pt x="267" y="202"/>
                  </a:lnTo>
                  <a:lnTo>
                    <a:pt x="245" y="219"/>
                  </a:lnTo>
                  <a:lnTo>
                    <a:pt x="217" y="219"/>
                  </a:lnTo>
                  <a:lnTo>
                    <a:pt x="194" y="202"/>
                  </a:lnTo>
                  <a:lnTo>
                    <a:pt x="182" y="215"/>
                  </a:lnTo>
                  <a:lnTo>
                    <a:pt x="173" y="187"/>
                  </a:lnTo>
                  <a:lnTo>
                    <a:pt x="149" y="174"/>
                  </a:lnTo>
                  <a:lnTo>
                    <a:pt x="126" y="177"/>
                  </a:lnTo>
                  <a:lnTo>
                    <a:pt x="120" y="198"/>
                  </a:lnTo>
                  <a:lnTo>
                    <a:pt x="99" y="194"/>
                  </a:lnTo>
                  <a:lnTo>
                    <a:pt x="91" y="186"/>
                  </a:lnTo>
                  <a:lnTo>
                    <a:pt x="92" y="171"/>
                  </a:lnTo>
                  <a:lnTo>
                    <a:pt x="58" y="125"/>
                  </a:lnTo>
                  <a:lnTo>
                    <a:pt x="51" y="86"/>
                  </a:lnTo>
                  <a:lnTo>
                    <a:pt x="24" y="65"/>
                  </a:lnTo>
                  <a:lnTo>
                    <a:pt x="0" y="63"/>
                  </a:lnTo>
                  <a:lnTo>
                    <a:pt x="5" y="29"/>
                  </a:lnTo>
                  <a:lnTo>
                    <a:pt x="64" y="42"/>
                  </a:lnTo>
                  <a:lnTo>
                    <a:pt x="145" y="9"/>
                  </a:lnTo>
                  <a:lnTo>
                    <a:pt x="182" y="0"/>
                  </a:lnTo>
                  <a:lnTo>
                    <a:pt x="245" y="29"/>
                  </a:lnTo>
                  <a:lnTo>
                    <a:pt x="248" y="4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60">
              <a:extLst>
                <a:ext uri="{FF2B5EF4-FFF2-40B4-BE49-F238E27FC236}">
                  <a16:creationId xmlns:a16="http://schemas.microsoft.com/office/drawing/2014/main" id="{E58AF40D-7A68-8383-3636-BBBE1287F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175" y="2236788"/>
              <a:ext cx="752475" cy="585788"/>
            </a:xfrm>
            <a:custGeom>
              <a:avLst/>
              <a:gdLst>
                <a:gd name="T0" fmla="*/ 388 w 474"/>
                <a:gd name="T1" fmla="*/ 0 h 369"/>
                <a:gd name="T2" fmla="*/ 392 w 474"/>
                <a:gd name="T3" fmla="*/ 20 h 369"/>
                <a:gd name="T4" fmla="*/ 450 w 474"/>
                <a:gd name="T5" fmla="*/ 46 h 369"/>
                <a:gd name="T6" fmla="*/ 458 w 474"/>
                <a:gd name="T7" fmla="*/ 86 h 369"/>
                <a:gd name="T8" fmla="*/ 474 w 474"/>
                <a:gd name="T9" fmla="*/ 119 h 369"/>
                <a:gd name="T10" fmla="*/ 471 w 474"/>
                <a:gd name="T11" fmla="*/ 182 h 369"/>
                <a:gd name="T12" fmla="*/ 450 w 474"/>
                <a:gd name="T13" fmla="*/ 258 h 369"/>
                <a:gd name="T14" fmla="*/ 432 w 474"/>
                <a:gd name="T15" fmla="*/ 294 h 369"/>
                <a:gd name="T16" fmla="*/ 419 w 474"/>
                <a:gd name="T17" fmla="*/ 314 h 369"/>
                <a:gd name="T18" fmla="*/ 379 w 474"/>
                <a:gd name="T19" fmla="*/ 302 h 369"/>
                <a:gd name="T20" fmla="*/ 383 w 474"/>
                <a:gd name="T21" fmla="*/ 276 h 369"/>
                <a:gd name="T22" fmla="*/ 366 w 474"/>
                <a:gd name="T23" fmla="*/ 276 h 369"/>
                <a:gd name="T24" fmla="*/ 367 w 474"/>
                <a:gd name="T25" fmla="*/ 249 h 369"/>
                <a:gd name="T26" fmla="*/ 341 w 474"/>
                <a:gd name="T27" fmla="*/ 228 h 369"/>
                <a:gd name="T28" fmla="*/ 322 w 474"/>
                <a:gd name="T29" fmla="*/ 236 h 369"/>
                <a:gd name="T30" fmla="*/ 295 w 474"/>
                <a:gd name="T31" fmla="*/ 226 h 369"/>
                <a:gd name="T32" fmla="*/ 284 w 474"/>
                <a:gd name="T33" fmla="*/ 252 h 369"/>
                <a:gd name="T34" fmla="*/ 316 w 474"/>
                <a:gd name="T35" fmla="*/ 274 h 369"/>
                <a:gd name="T36" fmla="*/ 315 w 474"/>
                <a:gd name="T37" fmla="*/ 289 h 369"/>
                <a:gd name="T38" fmla="*/ 212 w 474"/>
                <a:gd name="T39" fmla="*/ 332 h 369"/>
                <a:gd name="T40" fmla="*/ 181 w 474"/>
                <a:gd name="T41" fmla="*/ 365 h 369"/>
                <a:gd name="T42" fmla="*/ 129 w 474"/>
                <a:gd name="T43" fmla="*/ 369 h 369"/>
                <a:gd name="T44" fmla="*/ 104 w 474"/>
                <a:gd name="T45" fmla="*/ 347 h 369"/>
                <a:gd name="T46" fmla="*/ 75 w 474"/>
                <a:gd name="T47" fmla="*/ 299 h 369"/>
                <a:gd name="T48" fmla="*/ 62 w 474"/>
                <a:gd name="T49" fmla="*/ 247 h 369"/>
                <a:gd name="T50" fmla="*/ 21 w 474"/>
                <a:gd name="T51" fmla="*/ 247 h 369"/>
                <a:gd name="T52" fmla="*/ 14 w 474"/>
                <a:gd name="T53" fmla="*/ 202 h 369"/>
                <a:gd name="T54" fmla="*/ 0 w 474"/>
                <a:gd name="T55" fmla="*/ 168 h 369"/>
                <a:gd name="T56" fmla="*/ 0 w 474"/>
                <a:gd name="T57" fmla="*/ 95 h 369"/>
                <a:gd name="T58" fmla="*/ 48 w 474"/>
                <a:gd name="T59" fmla="*/ 77 h 369"/>
                <a:gd name="T60" fmla="*/ 88 w 474"/>
                <a:gd name="T61" fmla="*/ 102 h 369"/>
                <a:gd name="T62" fmla="*/ 125 w 474"/>
                <a:gd name="T63" fmla="*/ 102 h 369"/>
                <a:gd name="T64" fmla="*/ 163 w 474"/>
                <a:gd name="T65" fmla="*/ 99 h 369"/>
                <a:gd name="T66" fmla="*/ 205 w 474"/>
                <a:gd name="T67" fmla="*/ 94 h 369"/>
                <a:gd name="T68" fmla="*/ 229 w 474"/>
                <a:gd name="T69" fmla="*/ 37 h 369"/>
                <a:gd name="T70" fmla="*/ 243 w 474"/>
                <a:gd name="T71" fmla="*/ 25 h 369"/>
                <a:gd name="T72" fmla="*/ 287 w 474"/>
                <a:gd name="T73" fmla="*/ 33 h 369"/>
                <a:gd name="T74" fmla="*/ 317 w 474"/>
                <a:gd name="T75" fmla="*/ 21 h 369"/>
                <a:gd name="T76" fmla="*/ 346 w 474"/>
                <a:gd name="T77" fmla="*/ 7 h 369"/>
                <a:gd name="T78" fmla="*/ 371 w 474"/>
                <a:gd name="T79" fmla="*/ 13 h 369"/>
                <a:gd name="T80" fmla="*/ 388 w 474"/>
                <a:gd name="T81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4" h="369">
                  <a:moveTo>
                    <a:pt x="388" y="0"/>
                  </a:moveTo>
                  <a:lnTo>
                    <a:pt x="392" y="20"/>
                  </a:lnTo>
                  <a:lnTo>
                    <a:pt x="450" y="46"/>
                  </a:lnTo>
                  <a:lnTo>
                    <a:pt x="458" y="86"/>
                  </a:lnTo>
                  <a:lnTo>
                    <a:pt x="474" y="119"/>
                  </a:lnTo>
                  <a:lnTo>
                    <a:pt x="471" y="182"/>
                  </a:lnTo>
                  <a:lnTo>
                    <a:pt x="450" y="258"/>
                  </a:lnTo>
                  <a:lnTo>
                    <a:pt x="432" y="294"/>
                  </a:lnTo>
                  <a:lnTo>
                    <a:pt x="419" y="314"/>
                  </a:lnTo>
                  <a:lnTo>
                    <a:pt x="379" y="302"/>
                  </a:lnTo>
                  <a:lnTo>
                    <a:pt x="383" y="276"/>
                  </a:lnTo>
                  <a:lnTo>
                    <a:pt x="366" y="276"/>
                  </a:lnTo>
                  <a:lnTo>
                    <a:pt x="367" y="249"/>
                  </a:lnTo>
                  <a:lnTo>
                    <a:pt x="341" y="228"/>
                  </a:lnTo>
                  <a:lnTo>
                    <a:pt x="322" y="236"/>
                  </a:lnTo>
                  <a:lnTo>
                    <a:pt x="295" y="226"/>
                  </a:lnTo>
                  <a:lnTo>
                    <a:pt x="284" y="252"/>
                  </a:lnTo>
                  <a:lnTo>
                    <a:pt x="316" y="274"/>
                  </a:lnTo>
                  <a:lnTo>
                    <a:pt x="315" y="289"/>
                  </a:lnTo>
                  <a:lnTo>
                    <a:pt x="212" y="332"/>
                  </a:lnTo>
                  <a:lnTo>
                    <a:pt x="181" y="365"/>
                  </a:lnTo>
                  <a:lnTo>
                    <a:pt x="129" y="369"/>
                  </a:lnTo>
                  <a:lnTo>
                    <a:pt x="104" y="347"/>
                  </a:lnTo>
                  <a:lnTo>
                    <a:pt x="75" y="299"/>
                  </a:lnTo>
                  <a:lnTo>
                    <a:pt x="62" y="247"/>
                  </a:lnTo>
                  <a:lnTo>
                    <a:pt x="21" y="247"/>
                  </a:lnTo>
                  <a:lnTo>
                    <a:pt x="14" y="202"/>
                  </a:lnTo>
                  <a:lnTo>
                    <a:pt x="0" y="168"/>
                  </a:lnTo>
                  <a:lnTo>
                    <a:pt x="0" y="95"/>
                  </a:lnTo>
                  <a:lnTo>
                    <a:pt x="48" y="77"/>
                  </a:lnTo>
                  <a:lnTo>
                    <a:pt x="88" y="102"/>
                  </a:lnTo>
                  <a:lnTo>
                    <a:pt x="125" y="102"/>
                  </a:lnTo>
                  <a:lnTo>
                    <a:pt x="163" y="99"/>
                  </a:lnTo>
                  <a:lnTo>
                    <a:pt x="205" y="94"/>
                  </a:lnTo>
                  <a:lnTo>
                    <a:pt x="229" y="37"/>
                  </a:lnTo>
                  <a:lnTo>
                    <a:pt x="243" y="25"/>
                  </a:lnTo>
                  <a:lnTo>
                    <a:pt x="287" y="33"/>
                  </a:lnTo>
                  <a:lnTo>
                    <a:pt x="317" y="21"/>
                  </a:lnTo>
                  <a:lnTo>
                    <a:pt x="346" y="7"/>
                  </a:lnTo>
                  <a:lnTo>
                    <a:pt x="371" y="13"/>
                  </a:lnTo>
                  <a:lnTo>
                    <a:pt x="38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61">
              <a:extLst>
                <a:ext uri="{FF2B5EF4-FFF2-40B4-BE49-F238E27FC236}">
                  <a16:creationId xmlns:a16="http://schemas.microsoft.com/office/drawing/2014/main" id="{42BB5F9A-3029-7B5C-7AB4-9F7364BEC1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2503488"/>
              <a:ext cx="738188" cy="708025"/>
            </a:xfrm>
            <a:custGeom>
              <a:avLst/>
              <a:gdLst>
                <a:gd name="T0" fmla="*/ 336 w 465"/>
                <a:gd name="T1" fmla="*/ 0 h 446"/>
                <a:gd name="T2" fmla="*/ 350 w 465"/>
                <a:gd name="T3" fmla="*/ 34 h 446"/>
                <a:gd name="T4" fmla="*/ 357 w 465"/>
                <a:gd name="T5" fmla="*/ 79 h 446"/>
                <a:gd name="T6" fmla="*/ 398 w 465"/>
                <a:gd name="T7" fmla="*/ 79 h 446"/>
                <a:gd name="T8" fmla="*/ 411 w 465"/>
                <a:gd name="T9" fmla="*/ 131 h 446"/>
                <a:gd name="T10" fmla="*/ 440 w 465"/>
                <a:gd name="T11" fmla="*/ 179 h 446"/>
                <a:gd name="T12" fmla="*/ 465 w 465"/>
                <a:gd name="T13" fmla="*/ 201 h 446"/>
                <a:gd name="T14" fmla="*/ 436 w 465"/>
                <a:gd name="T15" fmla="*/ 213 h 446"/>
                <a:gd name="T16" fmla="*/ 426 w 465"/>
                <a:gd name="T17" fmla="*/ 243 h 446"/>
                <a:gd name="T18" fmla="*/ 413 w 465"/>
                <a:gd name="T19" fmla="*/ 255 h 446"/>
                <a:gd name="T20" fmla="*/ 396 w 465"/>
                <a:gd name="T21" fmla="*/ 245 h 446"/>
                <a:gd name="T22" fmla="*/ 375 w 465"/>
                <a:gd name="T23" fmla="*/ 267 h 446"/>
                <a:gd name="T24" fmla="*/ 362 w 465"/>
                <a:gd name="T25" fmla="*/ 266 h 446"/>
                <a:gd name="T26" fmla="*/ 343 w 465"/>
                <a:gd name="T27" fmla="*/ 300 h 446"/>
                <a:gd name="T28" fmla="*/ 308 w 465"/>
                <a:gd name="T29" fmla="*/ 300 h 446"/>
                <a:gd name="T30" fmla="*/ 300 w 465"/>
                <a:gd name="T31" fmla="*/ 328 h 446"/>
                <a:gd name="T32" fmla="*/ 283 w 465"/>
                <a:gd name="T33" fmla="*/ 346 h 446"/>
                <a:gd name="T34" fmla="*/ 249 w 465"/>
                <a:gd name="T35" fmla="*/ 326 h 446"/>
                <a:gd name="T36" fmla="*/ 218 w 465"/>
                <a:gd name="T37" fmla="*/ 347 h 446"/>
                <a:gd name="T38" fmla="*/ 187 w 465"/>
                <a:gd name="T39" fmla="*/ 349 h 446"/>
                <a:gd name="T40" fmla="*/ 142 w 465"/>
                <a:gd name="T41" fmla="*/ 385 h 446"/>
                <a:gd name="T42" fmla="*/ 119 w 465"/>
                <a:gd name="T43" fmla="*/ 446 h 446"/>
                <a:gd name="T44" fmla="*/ 81 w 465"/>
                <a:gd name="T45" fmla="*/ 389 h 446"/>
                <a:gd name="T46" fmla="*/ 59 w 465"/>
                <a:gd name="T47" fmla="*/ 388 h 446"/>
                <a:gd name="T48" fmla="*/ 36 w 465"/>
                <a:gd name="T49" fmla="*/ 379 h 446"/>
                <a:gd name="T50" fmla="*/ 10 w 465"/>
                <a:gd name="T51" fmla="*/ 346 h 446"/>
                <a:gd name="T52" fmla="*/ 18 w 465"/>
                <a:gd name="T53" fmla="*/ 317 h 446"/>
                <a:gd name="T54" fmla="*/ 0 w 465"/>
                <a:gd name="T55" fmla="*/ 300 h 446"/>
                <a:gd name="T56" fmla="*/ 15 w 465"/>
                <a:gd name="T57" fmla="*/ 276 h 446"/>
                <a:gd name="T58" fmla="*/ 30 w 465"/>
                <a:gd name="T59" fmla="*/ 266 h 446"/>
                <a:gd name="T60" fmla="*/ 46 w 465"/>
                <a:gd name="T61" fmla="*/ 291 h 446"/>
                <a:gd name="T62" fmla="*/ 113 w 465"/>
                <a:gd name="T63" fmla="*/ 238 h 446"/>
                <a:gd name="T64" fmla="*/ 92 w 465"/>
                <a:gd name="T65" fmla="*/ 214 h 446"/>
                <a:gd name="T66" fmla="*/ 100 w 465"/>
                <a:gd name="T67" fmla="*/ 196 h 446"/>
                <a:gd name="T68" fmla="*/ 93 w 465"/>
                <a:gd name="T69" fmla="*/ 180 h 446"/>
                <a:gd name="T70" fmla="*/ 197 w 465"/>
                <a:gd name="T71" fmla="*/ 133 h 446"/>
                <a:gd name="T72" fmla="*/ 187 w 465"/>
                <a:gd name="T73" fmla="*/ 109 h 446"/>
                <a:gd name="T74" fmla="*/ 208 w 465"/>
                <a:gd name="T75" fmla="*/ 101 h 446"/>
                <a:gd name="T76" fmla="*/ 218 w 465"/>
                <a:gd name="T77" fmla="*/ 59 h 446"/>
                <a:gd name="T78" fmla="*/ 254 w 465"/>
                <a:gd name="T79" fmla="*/ 56 h 446"/>
                <a:gd name="T80" fmla="*/ 249 w 465"/>
                <a:gd name="T81" fmla="*/ 30 h 446"/>
                <a:gd name="T82" fmla="*/ 264 w 465"/>
                <a:gd name="T83" fmla="*/ 7 h 446"/>
                <a:gd name="T84" fmla="*/ 296 w 465"/>
                <a:gd name="T85" fmla="*/ 11 h 446"/>
                <a:gd name="T86" fmla="*/ 336 w 465"/>
                <a:gd name="T87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5" h="446">
                  <a:moveTo>
                    <a:pt x="336" y="0"/>
                  </a:moveTo>
                  <a:lnTo>
                    <a:pt x="350" y="34"/>
                  </a:lnTo>
                  <a:lnTo>
                    <a:pt x="357" y="79"/>
                  </a:lnTo>
                  <a:lnTo>
                    <a:pt x="398" y="79"/>
                  </a:lnTo>
                  <a:lnTo>
                    <a:pt x="411" y="131"/>
                  </a:lnTo>
                  <a:lnTo>
                    <a:pt x="440" y="179"/>
                  </a:lnTo>
                  <a:lnTo>
                    <a:pt x="465" y="201"/>
                  </a:lnTo>
                  <a:lnTo>
                    <a:pt x="436" y="213"/>
                  </a:lnTo>
                  <a:lnTo>
                    <a:pt x="426" y="243"/>
                  </a:lnTo>
                  <a:lnTo>
                    <a:pt x="413" y="255"/>
                  </a:lnTo>
                  <a:lnTo>
                    <a:pt x="396" y="245"/>
                  </a:lnTo>
                  <a:lnTo>
                    <a:pt x="375" y="267"/>
                  </a:lnTo>
                  <a:lnTo>
                    <a:pt x="362" y="266"/>
                  </a:lnTo>
                  <a:lnTo>
                    <a:pt x="343" y="300"/>
                  </a:lnTo>
                  <a:lnTo>
                    <a:pt x="308" y="300"/>
                  </a:lnTo>
                  <a:lnTo>
                    <a:pt x="300" y="328"/>
                  </a:lnTo>
                  <a:lnTo>
                    <a:pt x="283" y="346"/>
                  </a:lnTo>
                  <a:lnTo>
                    <a:pt x="249" y="326"/>
                  </a:lnTo>
                  <a:lnTo>
                    <a:pt x="218" y="347"/>
                  </a:lnTo>
                  <a:lnTo>
                    <a:pt x="187" y="349"/>
                  </a:lnTo>
                  <a:lnTo>
                    <a:pt x="142" y="385"/>
                  </a:lnTo>
                  <a:lnTo>
                    <a:pt x="119" y="446"/>
                  </a:lnTo>
                  <a:lnTo>
                    <a:pt x="81" y="389"/>
                  </a:lnTo>
                  <a:lnTo>
                    <a:pt x="59" y="388"/>
                  </a:lnTo>
                  <a:lnTo>
                    <a:pt x="36" y="379"/>
                  </a:lnTo>
                  <a:lnTo>
                    <a:pt x="10" y="346"/>
                  </a:lnTo>
                  <a:lnTo>
                    <a:pt x="18" y="317"/>
                  </a:lnTo>
                  <a:lnTo>
                    <a:pt x="0" y="300"/>
                  </a:lnTo>
                  <a:lnTo>
                    <a:pt x="15" y="276"/>
                  </a:lnTo>
                  <a:lnTo>
                    <a:pt x="30" y="266"/>
                  </a:lnTo>
                  <a:lnTo>
                    <a:pt x="46" y="291"/>
                  </a:lnTo>
                  <a:lnTo>
                    <a:pt x="113" y="238"/>
                  </a:lnTo>
                  <a:lnTo>
                    <a:pt x="92" y="214"/>
                  </a:lnTo>
                  <a:lnTo>
                    <a:pt x="100" y="196"/>
                  </a:lnTo>
                  <a:lnTo>
                    <a:pt x="93" y="180"/>
                  </a:lnTo>
                  <a:lnTo>
                    <a:pt x="197" y="133"/>
                  </a:lnTo>
                  <a:lnTo>
                    <a:pt x="187" y="109"/>
                  </a:lnTo>
                  <a:lnTo>
                    <a:pt x="208" y="101"/>
                  </a:lnTo>
                  <a:lnTo>
                    <a:pt x="218" y="59"/>
                  </a:lnTo>
                  <a:lnTo>
                    <a:pt x="254" y="56"/>
                  </a:lnTo>
                  <a:lnTo>
                    <a:pt x="249" y="30"/>
                  </a:lnTo>
                  <a:lnTo>
                    <a:pt x="264" y="7"/>
                  </a:lnTo>
                  <a:lnTo>
                    <a:pt x="296" y="11"/>
                  </a:lnTo>
                  <a:lnTo>
                    <a:pt x="33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62">
              <a:extLst>
                <a:ext uri="{FF2B5EF4-FFF2-40B4-BE49-F238E27FC236}">
                  <a16:creationId xmlns:a16="http://schemas.microsoft.com/office/drawing/2014/main" id="{919F9C74-D302-D1E1-9413-AE333A9BA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025" y="2216150"/>
              <a:ext cx="438150" cy="460375"/>
            </a:xfrm>
            <a:custGeom>
              <a:avLst/>
              <a:gdLst>
                <a:gd name="T0" fmla="*/ 276 w 276"/>
                <a:gd name="T1" fmla="*/ 181 h 290"/>
                <a:gd name="T2" fmla="*/ 236 w 276"/>
                <a:gd name="T3" fmla="*/ 192 h 290"/>
                <a:gd name="T4" fmla="*/ 204 w 276"/>
                <a:gd name="T5" fmla="*/ 188 h 290"/>
                <a:gd name="T6" fmla="*/ 189 w 276"/>
                <a:gd name="T7" fmla="*/ 211 h 290"/>
                <a:gd name="T8" fmla="*/ 194 w 276"/>
                <a:gd name="T9" fmla="*/ 237 h 290"/>
                <a:gd name="T10" fmla="*/ 158 w 276"/>
                <a:gd name="T11" fmla="*/ 240 h 290"/>
                <a:gd name="T12" fmla="*/ 148 w 276"/>
                <a:gd name="T13" fmla="*/ 282 h 290"/>
                <a:gd name="T14" fmla="*/ 127 w 276"/>
                <a:gd name="T15" fmla="*/ 290 h 290"/>
                <a:gd name="T16" fmla="*/ 100 w 276"/>
                <a:gd name="T17" fmla="*/ 274 h 290"/>
                <a:gd name="T18" fmla="*/ 87 w 276"/>
                <a:gd name="T19" fmla="*/ 250 h 290"/>
                <a:gd name="T20" fmla="*/ 38 w 276"/>
                <a:gd name="T21" fmla="*/ 248 h 290"/>
                <a:gd name="T22" fmla="*/ 17 w 276"/>
                <a:gd name="T23" fmla="*/ 225 h 290"/>
                <a:gd name="T24" fmla="*/ 7 w 276"/>
                <a:gd name="T25" fmla="*/ 171 h 290"/>
                <a:gd name="T26" fmla="*/ 3 w 276"/>
                <a:gd name="T27" fmla="*/ 156 h 290"/>
                <a:gd name="T28" fmla="*/ 12 w 276"/>
                <a:gd name="T29" fmla="*/ 148 h 290"/>
                <a:gd name="T30" fmla="*/ 0 w 276"/>
                <a:gd name="T31" fmla="*/ 98 h 290"/>
                <a:gd name="T32" fmla="*/ 11 w 276"/>
                <a:gd name="T33" fmla="*/ 65 h 290"/>
                <a:gd name="T34" fmla="*/ 108 w 276"/>
                <a:gd name="T35" fmla="*/ 23 h 290"/>
                <a:gd name="T36" fmla="*/ 170 w 276"/>
                <a:gd name="T37" fmla="*/ 0 h 290"/>
                <a:gd name="T38" fmla="*/ 229 w 276"/>
                <a:gd name="T39" fmla="*/ 9 h 290"/>
                <a:gd name="T40" fmla="*/ 268 w 276"/>
                <a:gd name="T41" fmla="*/ 51 h 290"/>
                <a:gd name="T42" fmla="*/ 276 w 276"/>
                <a:gd name="T43" fmla="*/ 108 h 290"/>
                <a:gd name="T44" fmla="*/ 276 w 276"/>
                <a:gd name="T45" fmla="*/ 18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6" h="290">
                  <a:moveTo>
                    <a:pt x="276" y="181"/>
                  </a:moveTo>
                  <a:lnTo>
                    <a:pt x="236" y="192"/>
                  </a:lnTo>
                  <a:lnTo>
                    <a:pt x="204" y="188"/>
                  </a:lnTo>
                  <a:lnTo>
                    <a:pt x="189" y="211"/>
                  </a:lnTo>
                  <a:lnTo>
                    <a:pt x="194" y="237"/>
                  </a:lnTo>
                  <a:lnTo>
                    <a:pt x="158" y="240"/>
                  </a:lnTo>
                  <a:lnTo>
                    <a:pt x="148" y="282"/>
                  </a:lnTo>
                  <a:lnTo>
                    <a:pt x="127" y="290"/>
                  </a:lnTo>
                  <a:lnTo>
                    <a:pt x="100" y="274"/>
                  </a:lnTo>
                  <a:lnTo>
                    <a:pt x="87" y="250"/>
                  </a:lnTo>
                  <a:lnTo>
                    <a:pt x="38" y="248"/>
                  </a:lnTo>
                  <a:lnTo>
                    <a:pt x="17" y="225"/>
                  </a:lnTo>
                  <a:lnTo>
                    <a:pt x="7" y="171"/>
                  </a:lnTo>
                  <a:lnTo>
                    <a:pt x="3" y="156"/>
                  </a:lnTo>
                  <a:lnTo>
                    <a:pt x="12" y="148"/>
                  </a:lnTo>
                  <a:lnTo>
                    <a:pt x="0" y="98"/>
                  </a:lnTo>
                  <a:lnTo>
                    <a:pt x="11" y="65"/>
                  </a:lnTo>
                  <a:lnTo>
                    <a:pt x="108" y="23"/>
                  </a:lnTo>
                  <a:lnTo>
                    <a:pt x="170" y="0"/>
                  </a:lnTo>
                  <a:lnTo>
                    <a:pt x="229" y="9"/>
                  </a:lnTo>
                  <a:lnTo>
                    <a:pt x="268" y="51"/>
                  </a:lnTo>
                  <a:lnTo>
                    <a:pt x="276" y="108"/>
                  </a:lnTo>
                  <a:lnTo>
                    <a:pt x="276" y="18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63">
              <a:extLst>
                <a:ext uri="{FF2B5EF4-FFF2-40B4-BE49-F238E27FC236}">
                  <a16:creationId xmlns:a16="http://schemas.microsoft.com/office/drawing/2014/main" id="{EBEABA24-1D25-A470-A04A-946DEFA8A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213" y="1333500"/>
              <a:ext cx="1066800" cy="1374775"/>
            </a:xfrm>
            <a:custGeom>
              <a:avLst/>
              <a:gdLst>
                <a:gd name="T0" fmla="*/ 394 w 672"/>
                <a:gd name="T1" fmla="*/ 69 h 866"/>
                <a:gd name="T2" fmla="*/ 422 w 672"/>
                <a:gd name="T3" fmla="*/ 98 h 866"/>
                <a:gd name="T4" fmla="*/ 420 w 672"/>
                <a:gd name="T5" fmla="*/ 157 h 866"/>
                <a:gd name="T6" fmla="*/ 407 w 672"/>
                <a:gd name="T7" fmla="*/ 216 h 866"/>
                <a:gd name="T8" fmla="*/ 445 w 672"/>
                <a:gd name="T9" fmla="*/ 236 h 866"/>
                <a:gd name="T10" fmla="*/ 426 w 672"/>
                <a:gd name="T11" fmla="*/ 356 h 866"/>
                <a:gd name="T12" fmla="*/ 465 w 672"/>
                <a:gd name="T13" fmla="*/ 406 h 866"/>
                <a:gd name="T14" fmla="*/ 543 w 672"/>
                <a:gd name="T15" fmla="*/ 420 h 866"/>
                <a:gd name="T16" fmla="*/ 667 w 672"/>
                <a:gd name="T17" fmla="*/ 476 h 866"/>
                <a:gd name="T18" fmla="*/ 644 w 672"/>
                <a:gd name="T19" fmla="*/ 565 h 866"/>
                <a:gd name="T20" fmla="*/ 523 w 672"/>
                <a:gd name="T21" fmla="*/ 579 h 866"/>
                <a:gd name="T22" fmla="*/ 415 w 672"/>
                <a:gd name="T23" fmla="*/ 654 h 866"/>
                <a:gd name="T24" fmla="*/ 418 w 672"/>
                <a:gd name="T25" fmla="*/ 712 h 866"/>
                <a:gd name="T26" fmla="*/ 432 w 672"/>
                <a:gd name="T27" fmla="*/ 781 h 866"/>
                <a:gd name="T28" fmla="*/ 453 w 672"/>
                <a:gd name="T29" fmla="*/ 834 h 866"/>
                <a:gd name="T30" fmla="*/ 423 w 672"/>
                <a:gd name="T31" fmla="*/ 859 h 866"/>
                <a:gd name="T32" fmla="*/ 355 w 672"/>
                <a:gd name="T33" fmla="*/ 825 h 866"/>
                <a:gd name="T34" fmla="*/ 300 w 672"/>
                <a:gd name="T35" fmla="*/ 809 h 866"/>
                <a:gd name="T36" fmla="*/ 239 w 672"/>
                <a:gd name="T37" fmla="*/ 768 h 866"/>
                <a:gd name="T38" fmla="*/ 217 w 672"/>
                <a:gd name="T39" fmla="*/ 744 h 866"/>
                <a:gd name="T40" fmla="*/ 223 w 672"/>
                <a:gd name="T41" fmla="*/ 705 h 866"/>
                <a:gd name="T42" fmla="*/ 196 w 672"/>
                <a:gd name="T43" fmla="*/ 679 h 866"/>
                <a:gd name="T44" fmla="*/ 99 w 672"/>
                <a:gd name="T45" fmla="*/ 627 h 866"/>
                <a:gd name="T46" fmla="*/ 94 w 672"/>
                <a:gd name="T47" fmla="*/ 593 h 866"/>
                <a:gd name="T48" fmla="*/ 7 w 672"/>
                <a:gd name="T49" fmla="*/ 521 h 866"/>
                <a:gd name="T50" fmla="*/ 20 w 672"/>
                <a:gd name="T51" fmla="*/ 478 h 866"/>
                <a:gd name="T52" fmla="*/ 0 w 672"/>
                <a:gd name="T53" fmla="*/ 432 h 866"/>
                <a:gd name="T54" fmla="*/ 62 w 672"/>
                <a:gd name="T55" fmla="*/ 414 h 866"/>
                <a:gd name="T56" fmla="*/ 123 w 672"/>
                <a:gd name="T57" fmla="*/ 366 h 866"/>
                <a:gd name="T58" fmla="*/ 116 w 672"/>
                <a:gd name="T59" fmla="*/ 298 h 866"/>
                <a:gd name="T60" fmla="*/ 94 w 672"/>
                <a:gd name="T61" fmla="*/ 237 h 866"/>
                <a:gd name="T62" fmla="*/ 98 w 672"/>
                <a:gd name="T63" fmla="*/ 203 h 866"/>
                <a:gd name="T64" fmla="*/ 87 w 672"/>
                <a:gd name="T65" fmla="*/ 173 h 866"/>
                <a:gd name="T66" fmla="*/ 51 w 672"/>
                <a:gd name="T67" fmla="*/ 86 h 866"/>
                <a:gd name="T68" fmla="*/ 92 w 672"/>
                <a:gd name="T69" fmla="*/ 77 h 866"/>
                <a:gd name="T70" fmla="*/ 183 w 672"/>
                <a:gd name="T71" fmla="*/ 67 h 866"/>
                <a:gd name="T72" fmla="*/ 235 w 672"/>
                <a:gd name="T73" fmla="*/ 16 h 866"/>
                <a:gd name="T74" fmla="*/ 315 w 672"/>
                <a:gd name="T75" fmla="*/ 33 h 866"/>
                <a:gd name="T76" fmla="*/ 390 w 672"/>
                <a:gd name="T77" fmla="*/ 57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2" h="866">
                  <a:moveTo>
                    <a:pt x="390" y="57"/>
                  </a:moveTo>
                  <a:lnTo>
                    <a:pt x="394" y="69"/>
                  </a:lnTo>
                  <a:lnTo>
                    <a:pt x="415" y="70"/>
                  </a:lnTo>
                  <a:lnTo>
                    <a:pt x="422" y="98"/>
                  </a:lnTo>
                  <a:lnTo>
                    <a:pt x="414" y="108"/>
                  </a:lnTo>
                  <a:lnTo>
                    <a:pt x="420" y="157"/>
                  </a:lnTo>
                  <a:lnTo>
                    <a:pt x="407" y="173"/>
                  </a:lnTo>
                  <a:lnTo>
                    <a:pt x="407" y="216"/>
                  </a:lnTo>
                  <a:lnTo>
                    <a:pt x="444" y="223"/>
                  </a:lnTo>
                  <a:lnTo>
                    <a:pt x="445" y="236"/>
                  </a:lnTo>
                  <a:lnTo>
                    <a:pt x="440" y="269"/>
                  </a:lnTo>
                  <a:lnTo>
                    <a:pt x="426" y="356"/>
                  </a:lnTo>
                  <a:lnTo>
                    <a:pt x="439" y="382"/>
                  </a:lnTo>
                  <a:lnTo>
                    <a:pt x="465" y="406"/>
                  </a:lnTo>
                  <a:lnTo>
                    <a:pt x="513" y="430"/>
                  </a:lnTo>
                  <a:lnTo>
                    <a:pt x="543" y="420"/>
                  </a:lnTo>
                  <a:lnTo>
                    <a:pt x="567" y="430"/>
                  </a:lnTo>
                  <a:lnTo>
                    <a:pt x="667" y="476"/>
                  </a:lnTo>
                  <a:lnTo>
                    <a:pt x="672" y="539"/>
                  </a:lnTo>
                  <a:lnTo>
                    <a:pt x="644" y="565"/>
                  </a:lnTo>
                  <a:lnTo>
                    <a:pt x="585" y="556"/>
                  </a:lnTo>
                  <a:lnTo>
                    <a:pt x="523" y="579"/>
                  </a:lnTo>
                  <a:lnTo>
                    <a:pt x="426" y="621"/>
                  </a:lnTo>
                  <a:lnTo>
                    <a:pt x="415" y="654"/>
                  </a:lnTo>
                  <a:lnTo>
                    <a:pt x="427" y="704"/>
                  </a:lnTo>
                  <a:lnTo>
                    <a:pt x="418" y="712"/>
                  </a:lnTo>
                  <a:lnTo>
                    <a:pt x="422" y="727"/>
                  </a:lnTo>
                  <a:lnTo>
                    <a:pt x="432" y="781"/>
                  </a:lnTo>
                  <a:lnTo>
                    <a:pt x="453" y="804"/>
                  </a:lnTo>
                  <a:lnTo>
                    <a:pt x="453" y="834"/>
                  </a:lnTo>
                  <a:lnTo>
                    <a:pt x="440" y="866"/>
                  </a:lnTo>
                  <a:lnTo>
                    <a:pt x="423" y="859"/>
                  </a:lnTo>
                  <a:lnTo>
                    <a:pt x="386" y="856"/>
                  </a:lnTo>
                  <a:lnTo>
                    <a:pt x="355" y="825"/>
                  </a:lnTo>
                  <a:lnTo>
                    <a:pt x="320" y="825"/>
                  </a:lnTo>
                  <a:lnTo>
                    <a:pt x="300" y="809"/>
                  </a:lnTo>
                  <a:lnTo>
                    <a:pt x="245" y="804"/>
                  </a:lnTo>
                  <a:lnTo>
                    <a:pt x="239" y="768"/>
                  </a:lnTo>
                  <a:lnTo>
                    <a:pt x="217" y="758"/>
                  </a:lnTo>
                  <a:lnTo>
                    <a:pt x="217" y="744"/>
                  </a:lnTo>
                  <a:lnTo>
                    <a:pt x="240" y="723"/>
                  </a:lnTo>
                  <a:lnTo>
                    <a:pt x="223" y="705"/>
                  </a:lnTo>
                  <a:lnTo>
                    <a:pt x="216" y="689"/>
                  </a:lnTo>
                  <a:lnTo>
                    <a:pt x="196" y="679"/>
                  </a:lnTo>
                  <a:lnTo>
                    <a:pt x="109" y="672"/>
                  </a:lnTo>
                  <a:lnTo>
                    <a:pt x="99" y="627"/>
                  </a:lnTo>
                  <a:lnTo>
                    <a:pt x="87" y="613"/>
                  </a:lnTo>
                  <a:lnTo>
                    <a:pt x="94" y="593"/>
                  </a:lnTo>
                  <a:lnTo>
                    <a:pt x="37" y="584"/>
                  </a:lnTo>
                  <a:lnTo>
                    <a:pt x="7" y="521"/>
                  </a:lnTo>
                  <a:lnTo>
                    <a:pt x="5" y="501"/>
                  </a:lnTo>
                  <a:lnTo>
                    <a:pt x="20" y="478"/>
                  </a:lnTo>
                  <a:lnTo>
                    <a:pt x="12" y="448"/>
                  </a:lnTo>
                  <a:lnTo>
                    <a:pt x="0" y="432"/>
                  </a:lnTo>
                  <a:lnTo>
                    <a:pt x="29" y="415"/>
                  </a:lnTo>
                  <a:lnTo>
                    <a:pt x="62" y="414"/>
                  </a:lnTo>
                  <a:lnTo>
                    <a:pt x="103" y="410"/>
                  </a:lnTo>
                  <a:lnTo>
                    <a:pt x="123" y="366"/>
                  </a:lnTo>
                  <a:lnTo>
                    <a:pt x="127" y="332"/>
                  </a:lnTo>
                  <a:lnTo>
                    <a:pt x="116" y="298"/>
                  </a:lnTo>
                  <a:lnTo>
                    <a:pt x="124" y="276"/>
                  </a:lnTo>
                  <a:lnTo>
                    <a:pt x="94" y="237"/>
                  </a:lnTo>
                  <a:lnTo>
                    <a:pt x="112" y="227"/>
                  </a:lnTo>
                  <a:lnTo>
                    <a:pt x="98" y="203"/>
                  </a:lnTo>
                  <a:lnTo>
                    <a:pt x="99" y="177"/>
                  </a:lnTo>
                  <a:lnTo>
                    <a:pt x="87" y="173"/>
                  </a:lnTo>
                  <a:lnTo>
                    <a:pt x="47" y="104"/>
                  </a:lnTo>
                  <a:lnTo>
                    <a:pt x="51" y="86"/>
                  </a:lnTo>
                  <a:lnTo>
                    <a:pt x="67" y="79"/>
                  </a:lnTo>
                  <a:lnTo>
                    <a:pt x="92" y="77"/>
                  </a:lnTo>
                  <a:lnTo>
                    <a:pt x="116" y="56"/>
                  </a:lnTo>
                  <a:lnTo>
                    <a:pt x="183" y="67"/>
                  </a:lnTo>
                  <a:lnTo>
                    <a:pt x="233" y="41"/>
                  </a:lnTo>
                  <a:lnTo>
                    <a:pt x="235" y="16"/>
                  </a:lnTo>
                  <a:lnTo>
                    <a:pt x="256" y="0"/>
                  </a:lnTo>
                  <a:lnTo>
                    <a:pt x="315" y="33"/>
                  </a:lnTo>
                  <a:lnTo>
                    <a:pt x="326" y="53"/>
                  </a:lnTo>
                  <a:lnTo>
                    <a:pt x="390" y="5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64">
              <a:extLst>
                <a:ext uri="{FF2B5EF4-FFF2-40B4-BE49-F238E27FC236}">
                  <a16:creationId xmlns:a16="http://schemas.microsoft.com/office/drawing/2014/main" id="{8519199D-4B08-DE41-A0F5-4699E3BB6D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1588"/>
              <a:ext cx="1160463" cy="1120775"/>
            </a:xfrm>
            <a:custGeom>
              <a:avLst/>
              <a:gdLst>
                <a:gd name="T0" fmla="*/ 248 w 731"/>
                <a:gd name="T1" fmla="*/ 107 h 706"/>
                <a:gd name="T2" fmla="*/ 282 w 731"/>
                <a:gd name="T3" fmla="*/ 100 h 706"/>
                <a:gd name="T4" fmla="*/ 318 w 731"/>
                <a:gd name="T5" fmla="*/ 86 h 706"/>
                <a:gd name="T6" fmla="*/ 405 w 731"/>
                <a:gd name="T7" fmla="*/ 116 h 706"/>
                <a:gd name="T8" fmla="*/ 407 w 731"/>
                <a:gd name="T9" fmla="*/ 241 h 706"/>
                <a:gd name="T10" fmla="*/ 461 w 731"/>
                <a:gd name="T11" fmla="*/ 262 h 706"/>
                <a:gd name="T12" fmla="*/ 476 w 731"/>
                <a:gd name="T13" fmla="*/ 273 h 706"/>
                <a:gd name="T14" fmla="*/ 594 w 731"/>
                <a:gd name="T15" fmla="*/ 315 h 706"/>
                <a:gd name="T16" fmla="*/ 680 w 731"/>
                <a:gd name="T17" fmla="*/ 281 h 706"/>
                <a:gd name="T18" fmla="*/ 667 w 731"/>
                <a:gd name="T19" fmla="*/ 248 h 706"/>
                <a:gd name="T20" fmla="*/ 713 w 731"/>
                <a:gd name="T21" fmla="*/ 231 h 706"/>
                <a:gd name="T22" fmla="*/ 697 w 731"/>
                <a:gd name="T23" fmla="*/ 278 h 706"/>
                <a:gd name="T24" fmla="*/ 679 w 731"/>
                <a:gd name="T25" fmla="*/ 361 h 706"/>
                <a:gd name="T26" fmla="*/ 610 w 731"/>
                <a:gd name="T27" fmla="*/ 430 h 706"/>
                <a:gd name="T28" fmla="*/ 642 w 731"/>
                <a:gd name="T29" fmla="*/ 460 h 706"/>
                <a:gd name="T30" fmla="*/ 607 w 731"/>
                <a:gd name="T31" fmla="*/ 521 h 706"/>
                <a:gd name="T32" fmla="*/ 647 w 731"/>
                <a:gd name="T33" fmla="*/ 568 h 706"/>
                <a:gd name="T34" fmla="*/ 647 w 731"/>
                <a:gd name="T35" fmla="*/ 609 h 706"/>
                <a:gd name="T36" fmla="*/ 627 w 731"/>
                <a:gd name="T37" fmla="*/ 622 h 706"/>
                <a:gd name="T38" fmla="*/ 579 w 731"/>
                <a:gd name="T39" fmla="*/ 671 h 706"/>
                <a:gd name="T40" fmla="*/ 536 w 731"/>
                <a:gd name="T41" fmla="*/ 697 h 706"/>
                <a:gd name="T42" fmla="*/ 497 w 731"/>
                <a:gd name="T43" fmla="*/ 679 h 706"/>
                <a:gd name="T44" fmla="*/ 461 w 731"/>
                <a:gd name="T45" fmla="*/ 631 h 706"/>
                <a:gd name="T46" fmla="*/ 457 w 731"/>
                <a:gd name="T47" fmla="*/ 568 h 706"/>
                <a:gd name="T48" fmla="*/ 407 w 731"/>
                <a:gd name="T49" fmla="*/ 588 h 706"/>
                <a:gd name="T50" fmla="*/ 364 w 731"/>
                <a:gd name="T51" fmla="*/ 609 h 706"/>
                <a:gd name="T52" fmla="*/ 328 w 731"/>
                <a:gd name="T53" fmla="*/ 610 h 706"/>
                <a:gd name="T54" fmla="*/ 300 w 731"/>
                <a:gd name="T55" fmla="*/ 561 h 706"/>
                <a:gd name="T56" fmla="*/ 260 w 731"/>
                <a:gd name="T57" fmla="*/ 505 h 706"/>
                <a:gd name="T58" fmla="*/ 169 w 731"/>
                <a:gd name="T59" fmla="*/ 485 h 706"/>
                <a:gd name="T60" fmla="*/ 136 w 731"/>
                <a:gd name="T61" fmla="*/ 431 h 706"/>
                <a:gd name="T62" fmla="*/ 158 w 731"/>
                <a:gd name="T63" fmla="*/ 390 h 706"/>
                <a:gd name="T64" fmla="*/ 133 w 731"/>
                <a:gd name="T65" fmla="*/ 374 h 706"/>
                <a:gd name="T66" fmla="*/ 95 w 731"/>
                <a:gd name="T67" fmla="*/ 320 h 706"/>
                <a:gd name="T68" fmla="*/ 99 w 731"/>
                <a:gd name="T69" fmla="*/ 293 h 706"/>
                <a:gd name="T70" fmla="*/ 149 w 731"/>
                <a:gd name="T71" fmla="*/ 270 h 706"/>
                <a:gd name="T72" fmla="*/ 173 w 731"/>
                <a:gd name="T73" fmla="*/ 227 h 706"/>
                <a:gd name="T74" fmla="*/ 133 w 731"/>
                <a:gd name="T75" fmla="*/ 244 h 706"/>
                <a:gd name="T76" fmla="*/ 149 w 731"/>
                <a:gd name="T77" fmla="*/ 187 h 706"/>
                <a:gd name="T78" fmla="*/ 88 w 731"/>
                <a:gd name="T79" fmla="*/ 93 h 706"/>
                <a:gd name="T80" fmla="*/ 92 w 731"/>
                <a:gd name="T81" fmla="*/ 61 h 706"/>
                <a:gd name="T82" fmla="*/ 233 w 731"/>
                <a:gd name="T83" fmla="*/ 89 h 706"/>
                <a:gd name="T84" fmla="*/ 651 w 731"/>
                <a:gd name="T85" fmla="*/ 488 h 706"/>
                <a:gd name="T86" fmla="*/ 650 w 731"/>
                <a:gd name="T87" fmla="*/ 469 h 706"/>
                <a:gd name="T88" fmla="*/ 107 w 731"/>
                <a:gd name="T89" fmla="*/ 215 h 706"/>
                <a:gd name="T90" fmla="*/ 84 w 731"/>
                <a:gd name="T91" fmla="*/ 239 h 706"/>
                <a:gd name="T92" fmla="*/ 100 w 731"/>
                <a:gd name="T93" fmla="*/ 211 h 706"/>
                <a:gd name="T94" fmla="*/ 33 w 731"/>
                <a:gd name="T95" fmla="*/ 183 h 706"/>
                <a:gd name="T96" fmla="*/ 7 w 731"/>
                <a:gd name="T97" fmla="*/ 160 h 706"/>
                <a:gd name="T98" fmla="*/ 33 w 731"/>
                <a:gd name="T99" fmla="*/ 183 h 706"/>
                <a:gd name="T100" fmla="*/ 66 w 731"/>
                <a:gd name="T101" fmla="*/ 161 h 706"/>
                <a:gd name="T102" fmla="*/ 62 w 731"/>
                <a:gd name="T103" fmla="*/ 122 h 706"/>
                <a:gd name="T104" fmla="*/ 14 w 731"/>
                <a:gd name="T105" fmla="*/ 112 h 706"/>
                <a:gd name="T106" fmla="*/ 0 w 731"/>
                <a:gd name="T107" fmla="*/ 123 h 706"/>
                <a:gd name="T108" fmla="*/ 14 w 731"/>
                <a:gd name="T109" fmla="*/ 112 h 706"/>
                <a:gd name="T110" fmla="*/ 5 w 731"/>
                <a:gd name="T111" fmla="*/ 83 h 706"/>
                <a:gd name="T112" fmla="*/ 30 w 731"/>
                <a:gd name="T113" fmla="*/ 61 h 706"/>
                <a:gd name="T114" fmla="*/ 38 w 731"/>
                <a:gd name="T115" fmla="*/ 83 h 706"/>
                <a:gd name="T116" fmla="*/ 42 w 731"/>
                <a:gd name="T117" fmla="*/ 19 h 706"/>
                <a:gd name="T118" fmla="*/ 41 w 731"/>
                <a:gd name="T119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1" h="706">
                  <a:moveTo>
                    <a:pt x="233" y="89"/>
                  </a:moveTo>
                  <a:lnTo>
                    <a:pt x="248" y="107"/>
                  </a:lnTo>
                  <a:lnTo>
                    <a:pt x="281" y="96"/>
                  </a:lnTo>
                  <a:lnTo>
                    <a:pt x="282" y="100"/>
                  </a:lnTo>
                  <a:lnTo>
                    <a:pt x="298" y="100"/>
                  </a:lnTo>
                  <a:lnTo>
                    <a:pt x="318" y="86"/>
                  </a:lnTo>
                  <a:lnTo>
                    <a:pt x="385" y="128"/>
                  </a:lnTo>
                  <a:lnTo>
                    <a:pt x="405" y="116"/>
                  </a:lnTo>
                  <a:lnTo>
                    <a:pt x="427" y="178"/>
                  </a:lnTo>
                  <a:lnTo>
                    <a:pt x="407" y="241"/>
                  </a:lnTo>
                  <a:lnTo>
                    <a:pt x="447" y="245"/>
                  </a:lnTo>
                  <a:lnTo>
                    <a:pt x="461" y="262"/>
                  </a:lnTo>
                  <a:lnTo>
                    <a:pt x="463" y="299"/>
                  </a:lnTo>
                  <a:lnTo>
                    <a:pt x="476" y="273"/>
                  </a:lnTo>
                  <a:lnTo>
                    <a:pt x="503" y="262"/>
                  </a:lnTo>
                  <a:lnTo>
                    <a:pt x="594" y="315"/>
                  </a:lnTo>
                  <a:lnTo>
                    <a:pt x="646" y="285"/>
                  </a:lnTo>
                  <a:lnTo>
                    <a:pt x="680" y="281"/>
                  </a:lnTo>
                  <a:lnTo>
                    <a:pt x="683" y="264"/>
                  </a:lnTo>
                  <a:lnTo>
                    <a:pt x="667" y="248"/>
                  </a:lnTo>
                  <a:lnTo>
                    <a:pt x="681" y="223"/>
                  </a:lnTo>
                  <a:lnTo>
                    <a:pt x="713" y="231"/>
                  </a:lnTo>
                  <a:lnTo>
                    <a:pt x="731" y="261"/>
                  </a:lnTo>
                  <a:lnTo>
                    <a:pt x="697" y="278"/>
                  </a:lnTo>
                  <a:lnTo>
                    <a:pt x="687" y="294"/>
                  </a:lnTo>
                  <a:lnTo>
                    <a:pt x="679" y="361"/>
                  </a:lnTo>
                  <a:lnTo>
                    <a:pt x="613" y="411"/>
                  </a:lnTo>
                  <a:lnTo>
                    <a:pt x="610" y="430"/>
                  </a:lnTo>
                  <a:lnTo>
                    <a:pt x="626" y="444"/>
                  </a:lnTo>
                  <a:lnTo>
                    <a:pt x="642" y="460"/>
                  </a:lnTo>
                  <a:lnTo>
                    <a:pt x="607" y="500"/>
                  </a:lnTo>
                  <a:lnTo>
                    <a:pt x="607" y="521"/>
                  </a:lnTo>
                  <a:lnTo>
                    <a:pt x="609" y="542"/>
                  </a:lnTo>
                  <a:lnTo>
                    <a:pt x="647" y="568"/>
                  </a:lnTo>
                  <a:lnTo>
                    <a:pt x="655" y="588"/>
                  </a:lnTo>
                  <a:lnTo>
                    <a:pt x="647" y="609"/>
                  </a:lnTo>
                  <a:lnTo>
                    <a:pt x="643" y="618"/>
                  </a:lnTo>
                  <a:lnTo>
                    <a:pt x="627" y="622"/>
                  </a:lnTo>
                  <a:lnTo>
                    <a:pt x="614" y="650"/>
                  </a:lnTo>
                  <a:lnTo>
                    <a:pt x="579" y="671"/>
                  </a:lnTo>
                  <a:lnTo>
                    <a:pt x="567" y="706"/>
                  </a:lnTo>
                  <a:lnTo>
                    <a:pt x="536" y="697"/>
                  </a:lnTo>
                  <a:lnTo>
                    <a:pt x="505" y="681"/>
                  </a:lnTo>
                  <a:lnTo>
                    <a:pt x="497" y="679"/>
                  </a:lnTo>
                  <a:lnTo>
                    <a:pt x="478" y="652"/>
                  </a:lnTo>
                  <a:lnTo>
                    <a:pt x="461" y="631"/>
                  </a:lnTo>
                  <a:lnTo>
                    <a:pt x="466" y="610"/>
                  </a:lnTo>
                  <a:lnTo>
                    <a:pt x="457" y="568"/>
                  </a:lnTo>
                  <a:lnTo>
                    <a:pt x="437" y="568"/>
                  </a:lnTo>
                  <a:lnTo>
                    <a:pt x="407" y="588"/>
                  </a:lnTo>
                  <a:lnTo>
                    <a:pt x="382" y="608"/>
                  </a:lnTo>
                  <a:lnTo>
                    <a:pt x="364" y="609"/>
                  </a:lnTo>
                  <a:lnTo>
                    <a:pt x="354" y="623"/>
                  </a:lnTo>
                  <a:lnTo>
                    <a:pt x="328" y="610"/>
                  </a:lnTo>
                  <a:lnTo>
                    <a:pt x="316" y="604"/>
                  </a:lnTo>
                  <a:lnTo>
                    <a:pt x="300" y="561"/>
                  </a:lnTo>
                  <a:lnTo>
                    <a:pt x="279" y="544"/>
                  </a:lnTo>
                  <a:lnTo>
                    <a:pt x="260" y="505"/>
                  </a:lnTo>
                  <a:lnTo>
                    <a:pt x="223" y="488"/>
                  </a:lnTo>
                  <a:lnTo>
                    <a:pt x="169" y="485"/>
                  </a:lnTo>
                  <a:lnTo>
                    <a:pt x="153" y="468"/>
                  </a:lnTo>
                  <a:lnTo>
                    <a:pt x="136" y="431"/>
                  </a:lnTo>
                  <a:lnTo>
                    <a:pt x="169" y="414"/>
                  </a:lnTo>
                  <a:lnTo>
                    <a:pt x="158" y="390"/>
                  </a:lnTo>
                  <a:lnTo>
                    <a:pt x="142" y="388"/>
                  </a:lnTo>
                  <a:lnTo>
                    <a:pt x="133" y="374"/>
                  </a:lnTo>
                  <a:lnTo>
                    <a:pt x="138" y="331"/>
                  </a:lnTo>
                  <a:lnTo>
                    <a:pt x="95" y="320"/>
                  </a:lnTo>
                  <a:lnTo>
                    <a:pt x="82" y="303"/>
                  </a:lnTo>
                  <a:lnTo>
                    <a:pt x="99" y="293"/>
                  </a:lnTo>
                  <a:lnTo>
                    <a:pt x="97" y="276"/>
                  </a:lnTo>
                  <a:lnTo>
                    <a:pt x="149" y="270"/>
                  </a:lnTo>
                  <a:lnTo>
                    <a:pt x="177" y="247"/>
                  </a:lnTo>
                  <a:lnTo>
                    <a:pt x="173" y="227"/>
                  </a:lnTo>
                  <a:lnTo>
                    <a:pt x="152" y="248"/>
                  </a:lnTo>
                  <a:lnTo>
                    <a:pt x="133" y="244"/>
                  </a:lnTo>
                  <a:lnTo>
                    <a:pt x="149" y="203"/>
                  </a:lnTo>
                  <a:lnTo>
                    <a:pt x="149" y="187"/>
                  </a:lnTo>
                  <a:lnTo>
                    <a:pt x="121" y="156"/>
                  </a:lnTo>
                  <a:lnTo>
                    <a:pt x="88" y="93"/>
                  </a:lnTo>
                  <a:lnTo>
                    <a:pt x="86" y="75"/>
                  </a:lnTo>
                  <a:lnTo>
                    <a:pt x="92" y="61"/>
                  </a:lnTo>
                  <a:lnTo>
                    <a:pt x="207" y="79"/>
                  </a:lnTo>
                  <a:lnTo>
                    <a:pt x="233" y="89"/>
                  </a:lnTo>
                  <a:close/>
                  <a:moveTo>
                    <a:pt x="660" y="478"/>
                  </a:moveTo>
                  <a:lnTo>
                    <a:pt x="651" y="488"/>
                  </a:lnTo>
                  <a:lnTo>
                    <a:pt x="638" y="477"/>
                  </a:lnTo>
                  <a:lnTo>
                    <a:pt x="650" y="469"/>
                  </a:lnTo>
                  <a:lnTo>
                    <a:pt x="660" y="478"/>
                  </a:lnTo>
                  <a:close/>
                  <a:moveTo>
                    <a:pt x="107" y="215"/>
                  </a:moveTo>
                  <a:lnTo>
                    <a:pt x="96" y="239"/>
                  </a:lnTo>
                  <a:lnTo>
                    <a:pt x="84" y="239"/>
                  </a:lnTo>
                  <a:lnTo>
                    <a:pt x="74" y="224"/>
                  </a:lnTo>
                  <a:lnTo>
                    <a:pt x="100" y="211"/>
                  </a:lnTo>
                  <a:lnTo>
                    <a:pt x="107" y="215"/>
                  </a:lnTo>
                  <a:close/>
                  <a:moveTo>
                    <a:pt x="33" y="183"/>
                  </a:moveTo>
                  <a:lnTo>
                    <a:pt x="25" y="183"/>
                  </a:lnTo>
                  <a:lnTo>
                    <a:pt x="7" y="160"/>
                  </a:lnTo>
                  <a:lnTo>
                    <a:pt x="20" y="149"/>
                  </a:lnTo>
                  <a:lnTo>
                    <a:pt x="33" y="183"/>
                  </a:lnTo>
                  <a:close/>
                  <a:moveTo>
                    <a:pt x="86" y="145"/>
                  </a:moveTo>
                  <a:lnTo>
                    <a:pt x="66" y="161"/>
                  </a:lnTo>
                  <a:lnTo>
                    <a:pt x="34" y="137"/>
                  </a:lnTo>
                  <a:lnTo>
                    <a:pt x="62" y="122"/>
                  </a:lnTo>
                  <a:lnTo>
                    <a:pt x="86" y="145"/>
                  </a:lnTo>
                  <a:close/>
                  <a:moveTo>
                    <a:pt x="14" y="112"/>
                  </a:moveTo>
                  <a:lnTo>
                    <a:pt x="12" y="129"/>
                  </a:lnTo>
                  <a:lnTo>
                    <a:pt x="0" y="123"/>
                  </a:lnTo>
                  <a:lnTo>
                    <a:pt x="7" y="104"/>
                  </a:lnTo>
                  <a:lnTo>
                    <a:pt x="14" y="112"/>
                  </a:lnTo>
                  <a:close/>
                  <a:moveTo>
                    <a:pt x="38" y="83"/>
                  </a:moveTo>
                  <a:lnTo>
                    <a:pt x="5" y="83"/>
                  </a:lnTo>
                  <a:lnTo>
                    <a:pt x="22" y="35"/>
                  </a:lnTo>
                  <a:lnTo>
                    <a:pt x="30" y="61"/>
                  </a:lnTo>
                  <a:lnTo>
                    <a:pt x="43" y="78"/>
                  </a:lnTo>
                  <a:lnTo>
                    <a:pt x="38" y="83"/>
                  </a:lnTo>
                  <a:close/>
                  <a:moveTo>
                    <a:pt x="51" y="10"/>
                  </a:moveTo>
                  <a:lnTo>
                    <a:pt x="42" y="19"/>
                  </a:lnTo>
                  <a:lnTo>
                    <a:pt x="29" y="11"/>
                  </a:lnTo>
                  <a:lnTo>
                    <a:pt x="41" y="0"/>
                  </a:lnTo>
                  <a:lnTo>
                    <a:pt x="51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65">
              <a:extLst>
                <a:ext uri="{FF2B5EF4-FFF2-40B4-BE49-F238E27FC236}">
                  <a16:creationId xmlns:a16="http://schemas.microsoft.com/office/drawing/2014/main" id="{4EDA9868-AD89-8692-EAE1-E8D0D4766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88" y="2260600"/>
              <a:ext cx="1152525" cy="930275"/>
            </a:xfrm>
            <a:custGeom>
              <a:avLst/>
              <a:gdLst>
                <a:gd name="T0" fmla="*/ 273 w 726"/>
                <a:gd name="T1" fmla="*/ 43 h 586"/>
                <a:gd name="T2" fmla="*/ 370 w 726"/>
                <a:gd name="T3" fmla="*/ 95 h 586"/>
                <a:gd name="T4" fmla="*/ 397 w 726"/>
                <a:gd name="T5" fmla="*/ 121 h 586"/>
                <a:gd name="T6" fmla="*/ 391 w 726"/>
                <a:gd name="T7" fmla="*/ 160 h 586"/>
                <a:gd name="T8" fmla="*/ 413 w 726"/>
                <a:gd name="T9" fmla="*/ 184 h 586"/>
                <a:gd name="T10" fmla="*/ 474 w 726"/>
                <a:gd name="T11" fmla="*/ 225 h 586"/>
                <a:gd name="T12" fmla="*/ 529 w 726"/>
                <a:gd name="T13" fmla="*/ 241 h 586"/>
                <a:gd name="T14" fmla="*/ 597 w 726"/>
                <a:gd name="T15" fmla="*/ 275 h 586"/>
                <a:gd name="T16" fmla="*/ 627 w 726"/>
                <a:gd name="T17" fmla="*/ 250 h 586"/>
                <a:gd name="T18" fmla="*/ 676 w 726"/>
                <a:gd name="T19" fmla="*/ 222 h 586"/>
                <a:gd name="T20" fmla="*/ 716 w 726"/>
                <a:gd name="T21" fmla="*/ 262 h 586"/>
                <a:gd name="T22" fmla="*/ 622 w 726"/>
                <a:gd name="T23" fmla="*/ 333 h 586"/>
                <a:gd name="T24" fmla="*/ 621 w 726"/>
                <a:gd name="T25" fmla="*/ 367 h 586"/>
                <a:gd name="T26" fmla="*/ 575 w 726"/>
                <a:gd name="T27" fmla="*/ 444 h 586"/>
                <a:gd name="T28" fmla="*/ 544 w 726"/>
                <a:gd name="T29" fmla="*/ 429 h 586"/>
                <a:gd name="T30" fmla="*/ 547 w 726"/>
                <a:gd name="T31" fmla="*/ 470 h 586"/>
                <a:gd name="T32" fmla="*/ 456 w 726"/>
                <a:gd name="T33" fmla="*/ 511 h 586"/>
                <a:gd name="T34" fmla="*/ 423 w 726"/>
                <a:gd name="T35" fmla="*/ 499 h 586"/>
                <a:gd name="T36" fmla="*/ 399 w 726"/>
                <a:gd name="T37" fmla="*/ 463 h 586"/>
                <a:gd name="T38" fmla="*/ 366 w 726"/>
                <a:gd name="T39" fmla="*/ 556 h 586"/>
                <a:gd name="T40" fmla="*/ 335 w 726"/>
                <a:gd name="T41" fmla="*/ 558 h 586"/>
                <a:gd name="T42" fmla="*/ 291 w 726"/>
                <a:gd name="T43" fmla="*/ 532 h 586"/>
                <a:gd name="T44" fmla="*/ 227 w 726"/>
                <a:gd name="T45" fmla="*/ 533 h 586"/>
                <a:gd name="T46" fmla="*/ 246 w 726"/>
                <a:gd name="T47" fmla="*/ 571 h 586"/>
                <a:gd name="T48" fmla="*/ 192 w 726"/>
                <a:gd name="T49" fmla="*/ 586 h 586"/>
                <a:gd name="T50" fmla="*/ 149 w 726"/>
                <a:gd name="T51" fmla="*/ 515 h 586"/>
                <a:gd name="T52" fmla="*/ 115 w 726"/>
                <a:gd name="T53" fmla="*/ 477 h 586"/>
                <a:gd name="T54" fmla="*/ 57 w 726"/>
                <a:gd name="T55" fmla="*/ 450 h 586"/>
                <a:gd name="T56" fmla="*/ 49 w 726"/>
                <a:gd name="T57" fmla="*/ 409 h 586"/>
                <a:gd name="T58" fmla="*/ 17 w 726"/>
                <a:gd name="T59" fmla="*/ 417 h 586"/>
                <a:gd name="T60" fmla="*/ 11 w 726"/>
                <a:gd name="T61" fmla="*/ 363 h 586"/>
                <a:gd name="T62" fmla="*/ 28 w 726"/>
                <a:gd name="T63" fmla="*/ 299 h 586"/>
                <a:gd name="T64" fmla="*/ 36 w 726"/>
                <a:gd name="T65" fmla="*/ 270 h 586"/>
                <a:gd name="T66" fmla="*/ 69 w 726"/>
                <a:gd name="T67" fmla="*/ 211 h 586"/>
                <a:gd name="T68" fmla="*/ 83 w 726"/>
                <a:gd name="T69" fmla="*/ 188 h 586"/>
                <a:gd name="T70" fmla="*/ 12 w 726"/>
                <a:gd name="T71" fmla="*/ 110 h 586"/>
                <a:gd name="T72" fmla="*/ 132 w 726"/>
                <a:gd name="T73" fmla="*/ 22 h 586"/>
                <a:gd name="T74" fmla="*/ 198 w 726"/>
                <a:gd name="T75" fmla="*/ 30 h 586"/>
                <a:gd name="T76" fmla="*/ 211 w 726"/>
                <a:gd name="T77" fmla="*/ 0 h 586"/>
                <a:gd name="T78" fmla="*/ 261 w 726"/>
                <a:gd name="T79" fmla="*/ 29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6" h="586">
                  <a:moveTo>
                    <a:pt x="261" y="29"/>
                  </a:moveTo>
                  <a:lnTo>
                    <a:pt x="273" y="43"/>
                  </a:lnTo>
                  <a:lnTo>
                    <a:pt x="283" y="88"/>
                  </a:lnTo>
                  <a:lnTo>
                    <a:pt x="370" y="95"/>
                  </a:lnTo>
                  <a:lnTo>
                    <a:pt x="390" y="105"/>
                  </a:lnTo>
                  <a:lnTo>
                    <a:pt x="397" y="121"/>
                  </a:lnTo>
                  <a:lnTo>
                    <a:pt x="414" y="139"/>
                  </a:lnTo>
                  <a:lnTo>
                    <a:pt x="391" y="160"/>
                  </a:lnTo>
                  <a:lnTo>
                    <a:pt x="391" y="174"/>
                  </a:lnTo>
                  <a:lnTo>
                    <a:pt x="413" y="184"/>
                  </a:lnTo>
                  <a:lnTo>
                    <a:pt x="419" y="220"/>
                  </a:lnTo>
                  <a:lnTo>
                    <a:pt x="474" y="225"/>
                  </a:lnTo>
                  <a:lnTo>
                    <a:pt x="494" y="241"/>
                  </a:lnTo>
                  <a:lnTo>
                    <a:pt x="529" y="241"/>
                  </a:lnTo>
                  <a:lnTo>
                    <a:pt x="560" y="272"/>
                  </a:lnTo>
                  <a:lnTo>
                    <a:pt x="597" y="275"/>
                  </a:lnTo>
                  <a:lnTo>
                    <a:pt x="614" y="282"/>
                  </a:lnTo>
                  <a:lnTo>
                    <a:pt x="627" y="250"/>
                  </a:lnTo>
                  <a:lnTo>
                    <a:pt x="627" y="220"/>
                  </a:lnTo>
                  <a:lnTo>
                    <a:pt x="676" y="222"/>
                  </a:lnTo>
                  <a:lnTo>
                    <a:pt x="689" y="246"/>
                  </a:lnTo>
                  <a:lnTo>
                    <a:pt x="716" y="262"/>
                  </a:lnTo>
                  <a:lnTo>
                    <a:pt x="726" y="286"/>
                  </a:lnTo>
                  <a:lnTo>
                    <a:pt x="622" y="333"/>
                  </a:lnTo>
                  <a:lnTo>
                    <a:pt x="629" y="349"/>
                  </a:lnTo>
                  <a:lnTo>
                    <a:pt x="621" y="367"/>
                  </a:lnTo>
                  <a:lnTo>
                    <a:pt x="642" y="391"/>
                  </a:lnTo>
                  <a:lnTo>
                    <a:pt x="575" y="444"/>
                  </a:lnTo>
                  <a:lnTo>
                    <a:pt x="559" y="419"/>
                  </a:lnTo>
                  <a:lnTo>
                    <a:pt x="544" y="429"/>
                  </a:lnTo>
                  <a:lnTo>
                    <a:pt x="529" y="453"/>
                  </a:lnTo>
                  <a:lnTo>
                    <a:pt x="547" y="470"/>
                  </a:lnTo>
                  <a:lnTo>
                    <a:pt x="539" y="499"/>
                  </a:lnTo>
                  <a:lnTo>
                    <a:pt x="456" y="511"/>
                  </a:lnTo>
                  <a:lnTo>
                    <a:pt x="435" y="517"/>
                  </a:lnTo>
                  <a:lnTo>
                    <a:pt x="423" y="499"/>
                  </a:lnTo>
                  <a:lnTo>
                    <a:pt x="409" y="492"/>
                  </a:lnTo>
                  <a:lnTo>
                    <a:pt x="399" y="463"/>
                  </a:lnTo>
                  <a:lnTo>
                    <a:pt x="366" y="479"/>
                  </a:lnTo>
                  <a:lnTo>
                    <a:pt x="366" y="556"/>
                  </a:lnTo>
                  <a:lnTo>
                    <a:pt x="347" y="567"/>
                  </a:lnTo>
                  <a:lnTo>
                    <a:pt x="335" y="558"/>
                  </a:lnTo>
                  <a:lnTo>
                    <a:pt x="328" y="532"/>
                  </a:lnTo>
                  <a:lnTo>
                    <a:pt x="291" y="532"/>
                  </a:lnTo>
                  <a:lnTo>
                    <a:pt x="281" y="520"/>
                  </a:lnTo>
                  <a:lnTo>
                    <a:pt x="227" y="533"/>
                  </a:lnTo>
                  <a:lnTo>
                    <a:pt x="227" y="548"/>
                  </a:lnTo>
                  <a:lnTo>
                    <a:pt x="246" y="571"/>
                  </a:lnTo>
                  <a:lnTo>
                    <a:pt x="224" y="585"/>
                  </a:lnTo>
                  <a:lnTo>
                    <a:pt x="192" y="586"/>
                  </a:lnTo>
                  <a:lnTo>
                    <a:pt x="187" y="544"/>
                  </a:lnTo>
                  <a:lnTo>
                    <a:pt x="149" y="515"/>
                  </a:lnTo>
                  <a:lnTo>
                    <a:pt x="137" y="515"/>
                  </a:lnTo>
                  <a:lnTo>
                    <a:pt x="115" y="477"/>
                  </a:lnTo>
                  <a:lnTo>
                    <a:pt x="83" y="454"/>
                  </a:lnTo>
                  <a:lnTo>
                    <a:pt x="57" y="450"/>
                  </a:lnTo>
                  <a:lnTo>
                    <a:pt x="41" y="467"/>
                  </a:lnTo>
                  <a:lnTo>
                    <a:pt x="49" y="409"/>
                  </a:lnTo>
                  <a:lnTo>
                    <a:pt x="32" y="401"/>
                  </a:lnTo>
                  <a:lnTo>
                    <a:pt x="17" y="417"/>
                  </a:lnTo>
                  <a:lnTo>
                    <a:pt x="0" y="413"/>
                  </a:lnTo>
                  <a:lnTo>
                    <a:pt x="11" y="363"/>
                  </a:lnTo>
                  <a:lnTo>
                    <a:pt x="37" y="317"/>
                  </a:lnTo>
                  <a:lnTo>
                    <a:pt x="28" y="299"/>
                  </a:lnTo>
                  <a:lnTo>
                    <a:pt x="37" y="286"/>
                  </a:lnTo>
                  <a:lnTo>
                    <a:pt x="36" y="270"/>
                  </a:lnTo>
                  <a:lnTo>
                    <a:pt x="79" y="265"/>
                  </a:lnTo>
                  <a:lnTo>
                    <a:pt x="69" y="211"/>
                  </a:lnTo>
                  <a:lnTo>
                    <a:pt x="84" y="207"/>
                  </a:lnTo>
                  <a:lnTo>
                    <a:pt x="83" y="188"/>
                  </a:lnTo>
                  <a:lnTo>
                    <a:pt x="20" y="143"/>
                  </a:lnTo>
                  <a:lnTo>
                    <a:pt x="12" y="110"/>
                  </a:lnTo>
                  <a:lnTo>
                    <a:pt x="108" y="60"/>
                  </a:lnTo>
                  <a:lnTo>
                    <a:pt x="132" y="22"/>
                  </a:lnTo>
                  <a:lnTo>
                    <a:pt x="157" y="27"/>
                  </a:lnTo>
                  <a:lnTo>
                    <a:pt x="198" y="30"/>
                  </a:lnTo>
                  <a:lnTo>
                    <a:pt x="206" y="0"/>
                  </a:lnTo>
                  <a:lnTo>
                    <a:pt x="211" y="0"/>
                  </a:lnTo>
                  <a:lnTo>
                    <a:pt x="268" y="9"/>
                  </a:lnTo>
                  <a:lnTo>
                    <a:pt x="261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78" name="Group 1377">
            <a:extLst>
              <a:ext uri="{FF2B5EF4-FFF2-40B4-BE49-F238E27FC236}">
                <a16:creationId xmlns:a16="http://schemas.microsoft.com/office/drawing/2014/main" id="{30449CE5-72D5-5321-8AFE-B3140FDE5E92}"/>
              </a:ext>
            </a:extLst>
          </p:cNvPr>
          <p:cNvGrpSpPr/>
          <p:nvPr/>
        </p:nvGrpSpPr>
        <p:grpSpPr>
          <a:xfrm>
            <a:off x="5220072" y="1059582"/>
            <a:ext cx="2764800" cy="3754800"/>
            <a:chOff x="2678113" y="1588"/>
            <a:chExt cx="3792537" cy="5140325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379" name="Freeform 28">
              <a:extLst>
                <a:ext uri="{FF2B5EF4-FFF2-40B4-BE49-F238E27FC236}">
                  <a16:creationId xmlns:a16="http://schemas.microsoft.com/office/drawing/2014/main" id="{0A5EC150-B22D-12DB-DE9B-732AA813D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3479800"/>
              <a:ext cx="757238" cy="844550"/>
            </a:xfrm>
            <a:custGeom>
              <a:avLst/>
              <a:gdLst>
                <a:gd name="T0" fmla="*/ 247 w 477"/>
                <a:gd name="T1" fmla="*/ 38 h 532"/>
                <a:gd name="T2" fmla="*/ 305 w 477"/>
                <a:gd name="T3" fmla="*/ 73 h 532"/>
                <a:gd name="T4" fmla="*/ 319 w 477"/>
                <a:gd name="T5" fmla="*/ 94 h 532"/>
                <a:gd name="T6" fmla="*/ 348 w 477"/>
                <a:gd name="T7" fmla="*/ 125 h 532"/>
                <a:gd name="T8" fmla="*/ 376 w 477"/>
                <a:gd name="T9" fmla="*/ 133 h 532"/>
                <a:gd name="T10" fmla="*/ 385 w 477"/>
                <a:gd name="T11" fmla="*/ 163 h 532"/>
                <a:gd name="T12" fmla="*/ 385 w 477"/>
                <a:gd name="T13" fmla="*/ 208 h 532"/>
                <a:gd name="T14" fmla="*/ 410 w 477"/>
                <a:gd name="T15" fmla="*/ 271 h 532"/>
                <a:gd name="T16" fmla="*/ 414 w 477"/>
                <a:gd name="T17" fmla="*/ 305 h 532"/>
                <a:gd name="T18" fmla="*/ 466 w 477"/>
                <a:gd name="T19" fmla="*/ 363 h 532"/>
                <a:gd name="T20" fmla="*/ 477 w 477"/>
                <a:gd name="T21" fmla="*/ 454 h 532"/>
                <a:gd name="T22" fmla="*/ 419 w 477"/>
                <a:gd name="T23" fmla="*/ 457 h 532"/>
                <a:gd name="T24" fmla="*/ 421 w 477"/>
                <a:gd name="T25" fmla="*/ 530 h 532"/>
                <a:gd name="T26" fmla="*/ 329 w 477"/>
                <a:gd name="T27" fmla="*/ 482 h 532"/>
                <a:gd name="T28" fmla="*/ 230 w 477"/>
                <a:gd name="T29" fmla="*/ 521 h 532"/>
                <a:gd name="T30" fmla="*/ 174 w 477"/>
                <a:gd name="T31" fmla="*/ 521 h 532"/>
                <a:gd name="T32" fmla="*/ 105 w 477"/>
                <a:gd name="T33" fmla="*/ 494 h 532"/>
                <a:gd name="T34" fmla="*/ 21 w 477"/>
                <a:gd name="T35" fmla="*/ 532 h 532"/>
                <a:gd name="T36" fmla="*/ 0 w 477"/>
                <a:gd name="T37" fmla="*/ 496 h 532"/>
                <a:gd name="T38" fmla="*/ 16 w 477"/>
                <a:gd name="T39" fmla="*/ 418 h 532"/>
                <a:gd name="T40" fmla="*/ 39 w 477"/>
                <a:gd name="T41" fmla="*/ 393 h 532"/>
                <a:gd name="T42" fmla="*/ 47 w 477"/>
                <a:gd name="T43" fmla="*/ 355 h 532"/>
                <a:gd name="T44" fmla="*/ 37 w 477"/>
                <a:gd name="T45" fmla="*/ 312 h 532"/>
                <a:gd name="T46" fmla="*/ 40 w 477"/>
                <a:gd name="T47" fmla="*/ 283 h 532"/>
                <a:gd name="T48" fmla="*/ 21 w 477"/>
                <a:gd name="T49" fmla="*/ 246 h 532"/>
                <a:gd name="T50" fmla="*/ 85 w 477"/>
                <a:gd name="T51" fmla="*/ 206 h 532"/>
                <a:gd name="T52" fmla="*/ 122 w 477"/>
                <a:gd name="T53" fmla="*/ 193 h 532"/>
                <a:gd name="T54" fmla="*/ 164 w 477"/>
                <a:gd name="T55" fmla="*/ 172 h 532"/>
                <a:gd name="T56" fmla="*/ 201 w 477"/>
                <a:gd name="T57" fmla="*/ 167 h 532"/>
                <a:gd name="T58" fmla="*/ 238 w 477"/>
                <a:gd name="T59" fmla="*/ 151 h 532"/>
                <a:gd name="T60" fmla="*/ 217 w 477"/>
                <a:gd name="T61" fmla="*/ 110 h 532"/>
                <a:gd name="T62" fmla="*/ 219 w 477"/>
                <a:gd name="T63" fmla="*/ 67 h 532"/>
                <a:gd name="T64" fmla="*/ 185 w 477"/>
                <a:gd name="T65" fmla="*/ 33 h 532"/>
                <a:gd name="T66" fmla="*/ 162 w 477"/>
                <a:gd name="T67" fmla="*/ 13 h 532"/>
                <a:gd name="T68" fmla="*/ 249 w 477"/>
                <a:gd name="T69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7" h="532">
                  <a:moveTo>
                    <a:pt x="249" y="0"/>
                  </a:moveTo>
                  <a:lnTo>
                    <a:pt x="247" y="38"/>
                  </a:lnTo>
                  <a:lnTo>
                    <a:pt x="296" y="35"/>
                  </a:lnTo>
                  <a:lnTo>
                    <a:pt x="305" y="73"/>
                  </a:lnTo>
                  <a:lnTo>
                    <a:pt x="301" y="96"/>
                  </a:lnTo>
                  <a:lnTo>
                    <a:pt x="319" y="94"/>
                  </a:lnTo>
                  <a:lnTo>
                    <a:pt x="326" y="125"/>
                  </a:lnTo>
                  <a:lnTo>
                    <a:pt x="348" y="125"/>
                  </a:lnTo>
                  <a:lnTo>
                    <a:pt x="365" y="104"/>
                  </a:lnTo>
                  <a:lnTo>
                    <a:pt x="376" y="133"/>
                  </a:lnTo>
                  <a:lnTo>
                    <a:pt x="373" y="142"/>
                  </a:lnTo>
                  <a:lnTo>
                    <a:pt x="385" y="163"/>
                  </a:lnTo>
                  <a:lnTo>
                    <a:pt x="375" y="170"/>
                  </a:lnTo>
                  <a:lnTo>
                    <a:pt x="385" y="208"/>
                  </a:lnTo>
                  <a:lnTo>
                    <a:pt x="381" y="239"/>
                  </a:lnTo>
                  <a:lnTo>
                    <a:pt x="410" y="271"/>
                  </a:lnTo>
                  <a:lnTo>
                    <a:pt x="406" y="287"/>
                  </a:lnTo>
                  <a:lnTo>
                    <a:pt x="414" y="305"/>
                  </a:lnTo>
                  <a:lnTo>
                    <a:pt x="456" y="338"/>
                  </a:lnTo>
                  <a:lnTo>
                    <a:pt x="466" y="363"/>
                  </a:lnTo>
                  <a:lnTo>
                    <a:pt x="460" y="436"/>
                  </a:lnTo>
                  <a:lnTo>
                    <a:pt x="477" y="454"/>
                  </a:lnTo>
                  <a:lnTo>
                    <a:pt x="443" y="469"/>
                  </a:lnTo>
                  <a:lnTo>
                    <a:pt x="419" y="457"/>
                  </a:lnTo>
                  <a:lnTo>
                    <a:pt x="429" y="516"/>
                  </a:lnTo>
                  <a:lnTo>
                    <a:pt x="421" y="530"/>
                  </a:lnTo>
                  <a:lnTo>
                    <a:pt x="408" y="532"/>
                  </a:lnTo>
                  <a:lnTo>
                    <a:pt x="329" y="482"/>
                  </a:lnTo>
                  <a:lnTo>
                    <a:pt x="256" y="525"/>
                  </a:lnTo>
                  <a:lnTo>
                    <a:pt x="230" y="521"/>
                  </a:lnTo>
                  <a:lnTo>
                    <a:pt x="228" y="520"/>
                  </a:lnTo>
                  <a:lnTo>
                    <a:pt x="174" y="521"/>
                  </a:lnTo>
                  <a:lnTo>
                    <a:pt x="111" y="492"/>
                  </a:lnTo>
                  <a:lnTo>
                    <a:pt x="105" y="494"/>
                  </a:lnTo>
                  <a:lnTo>
                    <a:pt x="49" y="503"/>
                  </a:lnTo>
                  <a:lnTo>
                    <a:pt x="21" y="532"/>
                  </a:lnTo>
                  <a:lnTo>
                    <a:pt x="4" y="525"/>
                  </a:lnTo>
                  <a:lnTo>
                    <a:pt x="0" y="496"/>
                  </a:lnTo>
                  <a:lnTo>
                    <a:pt x="32" y="445"/>
                  </a:lnTo>
                  <a:lnTo>
                    <a:pt x="16" y="418"/>
                  </a:lnTo>
                  <a:lnTo>
                    <a:pt x="37" y="409"/>
                  </a:lnTo>
                  <a:lnTo>
                    <a:pt x="39" y="393"/>
                  </a:lnTo>
                  <a:lnTo>
                    <a:pt x="49" y="382"/>
                  </a:lnTo>
                  <a:lnTo>
                    <a:pt x="47" y="355"/>
                  </a:lnTo>
                  <a:lnTo>
                    <a:pt x="52" y="343"/>
                  </a:lnTo>
                  <a:lnTo>
                    <a:pt x="37" y="312"/>
                  </a:lnTo>
                  <a:lnTo>
                    <a:pt x="37" y="303"/>
                  </a:lnTo>
                  <a:lnTo>
                    <a:pt x="40" y="283"/>
                  </a:lnTo>
                  <a:lnTo>
                    <a:pt x="24" y="267"/>
                  </a:lnTo>
                  <a:lnTo>
                    <a:pt x="21" y="246"/>
                  </a:lnTo>
                  <a:lnTo>
                    <a:pt x="39" y="251"/>
                  </a:lnTo>
                  <a:lnTo>
                    <a:pt x="85" y="206"/>
                  </a:lnTo>
                  <a:lnTo>
                    <a:pt x="106" y="213"/>
                  </a:lnTo>
                  <a:lnTo>
                    <a:pt x="122" y="193"/>
                  </a:lnTo>
                  <a:lnTo>
                    <a:pt x="139" y="201"/>
                  </a:lnTo>
                  <a:lnTo>
                    <a:pt x="164" y="172"/>
                  </a:lnTo>
                  <a:lnTo>
                    <a:pt x="193" y="177"/>
                  </a:lnTo>
                  <a:lnTo>
                    <a:pt x="201" y="167"/>
                  </a:lnTo>
                  <a:lnTo>
                    <a:pt x="227" y="171"/>
                  </a:lnTo>
                  <a:lnTo>
                    <a:pt x="238" y="151"/>
                  </a:lnTo>
                  <a:lnTo>
                    <a:pt x="210" y="131"/>
                  </a:lnTo>
                  <a:lnTo>
                    <a:pt x="217" y="110"/>
                  </a:lnTo>
                  <a:lnTo>
                    <a:pt x="211" y="87"/>
                  </a:lnTo>
                  <a:lnTo>
                    <a:pt x="219" y="67"/>
                  </a:lnTo>
                  <a:lnTo>
                    <a:pt x="185" y="54"/>
                  </a:lnTo>
                  <a:lnTo>
                    <a:pt x="185" y="33"/>
                  </a:lnTo>
                  <a:lnTo>
                    <a:pt x="168" y="30"/>
                  </a:lnTo>
                  <a:lnTo>
                    <a:pt x="162" y="13"/>
                  </a:lnTo>
                  <a:lnTo>
                    <a:pt x="202" y="5"/>
                  </a:lnTo>
                  <a:lnTo>
                    <a:pt x="249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0" name="Freeform 29">
              <a:extLst>
                <a:ext uri="{FF2B5EF4-FFF2-40B4-BE49-F238E27FC236}">
                  <a16:creationId xmlns:a16="http://schemas.microsoft.com/office/drawing/2014/main" id="{6EEDE92C-9427-6FAE-0160-0DC0FC1C62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2025" y="3565525"/>
              <a:ext cx="722313" cy="885825"/>
            </a:xfrm>
            <a:custGeom>
              <a:avLst/>
              <a:gdLst>
                <a:gd name="T0" fmla="*/ 434 w 455"/>
                <a:gd name="T1" fmla="*/ 56 h 558"/>
                <a:gd name="T2" fmla="*/ 455 w 455"/>
                <a:gd name="T3" fmla="*/ 97 h 558"/>
                <a:gd name="T4" fmla="*/ 418 w 455"/>
                <a:gd name="T5" fmla="*/ 113 h 558"/>
                <a:gd name="T6" fmla="*/ 381 w 455"/>
                <a:gd name="T7" fmla="*/ 118 h 558"/>
                <a:gd name="T8" fmla="*/ 339 w 455"/>
                <a:gd name="T9" fmla="*/ 139 h 558"/>
                <a:gd name="T10" fmla="*/ 302 w 455"/>
                <a:gd name="T11" fmla="*/ 152 h 558"/>
                <a:gd name="T12" fmla="*/ 238 w 455"/>
                <a:gd name="T13" fmla="*/ 192 h 558"/>
                <a:gd name="T14" fmla="*/ 257 w 455"/>
                <a:gd name="T15" fmla="*/ 229 h 558"/>
                <a:gd name="T16" fmla="*/ 254 w 455"/>
                <a:gd name="T17" fmla="*/ 258 h 558"/>
                <a:gd name="T18" fmla="*/ 264 w 455"/>
                <a:gd name="T19" fmla="*/ 301 h 558"/>
                <a:gd name="T20" fmla="*/ 256 w 455"/>
                <a:gd name="T21" fmla="*/ 339 h 558"/>
                <a:gd name="T22" fmla="*/ 233 w 455"/>
                <a:gd name="T23" fmla="*/ 364 h 558"/>
                <a:gd name="T24" fmla="*/ 217 w 455"/>
                <a:gd name="T25" fmla="*/ 442 h 558"/>
                <a:gd name="T26" fmla="*/ 217 w 455"/>
                <a:gd name="T27" fmla="*/ 478 h 558"/>
                <a:gd name="T28" fmla="*/ 221 w 455"/>
                <a:gd name="T29" fmla="*/ 515 h 558"/>
                <a:gd name="T30" fmla="*/ 154 w 455"/>
                <a:gd name="T31" fmla="*/ 520 h 558"/>
                <a:gd name="T32" fmla="*/ 111 w 455"/>
                <a:gd name="T33" fmla="*/ 545 h 558"/>
                <a:gd name="T34" fmla="*/ 91 w 455"/>
                <a:gd name="T35" fmla="*/ 541 h 558"/>
                <a:gd name="T36" fmla="*/ 82 w 455"/>
                <a:gd name="T37" fmla="*/ 488 h 558"/>
                <a:gd name="T38" fmla="*/ 71 w 455"/>
                <a:gd name="T39" fmla="*/ 434 h 558"/>
                <a:gd name="T40" fmla="*/ 37 w 455"/>
                <a:gd name="T41" fmla="*/ 347 h 558"/>
                <a:gd name="T42" fmla="*/ 76 w 455"/>
                <a:gd name="T43" fmla="*/ 284 h 558"/>
                <a:gd name="T44" fmla="*/ 90 w 455"/>
                <a:gd name="T45" fmla="*/ 274 h 558"/>
                <a:gd name="T46" fmla="*/ 129 w 455"/>
                <a:gd name="T47" fmla="*/ 166 h 558"/>
                <a:gd name="T48" fmla="*/ 150 w 455"/>
                <a:gd name="T49" fmla="*/ 151 h 558"/>
                <a:gd name="T50" fmla="*/ 153 w 455"/>
                <a:gd name="T51" fmla="*/ 100 h 558"/>
                <a:gd name="T52" fmla="*/ 134 w 455"/>
                <a:gd name="T53" fmla="*/ 46 h 558"/>
                <a:gd name="T54" fmla="*/ 136 w 455"/>
                <a:gd name="T55" fmla="*/ 33 h 558"/>
                <a:gd name="T56" fmla="*/ 177 w 455"/>
                <a:gd name="T57" fmla="*/ 56 h 558"/>
                <a:gd name="T58" fmla="*/ 186 w 455"/>
                <a:gd name="T59" fmla="*/ 19 h 558"/>
                <a:gd name="T60" fmla="*/ 213 w 455"/>
                <a:gd name="T61" fmla="*/ 50 h 558"/>
                <a:gd name="T62" fmla="*/ 240 w 455"/>
                <a:gd name="T63" fmla="*/ 102 h 558"/>
                <a:gd name="T64" fmla="*/ 271 w 455"/>
                <a:gd name="T65" fmla="*/ 77 h 558"/>
                <a:gd name="T66" fmla="*/ 319 w 455"/>
                <a:gd name="T67" fmla="*/ 34 h 558"/>
                <a:gd name="T68" fmla="*/ 370 w 455"/>
                <a:gd name="T69" fmla="*/ 6 h 558"/>
                <a:gd name="T70" fmla="*/ 436 w 455"/>
                <a:gd name="T71" fmla="*/ 13 h 558"/>
                <a:gd name="T72" fmla="*/ 316 w 455"/>
                <a:gd name="T73" fmla="*/ 54 h 558"/>
                <a:gd name="T74" fmla="*/ 325 w 455"/>
                <a:gd name="T75" fmla="*/ 60 h 558"/>
                <a:gd name="T76" fmla="*/ 316 w 455"/>
                <a:gd name="T77" fmla="*/ 54 h 558"/>
                <a:gd name="T78" fmla="*/ 256 w 455"/>
                <a:gd name="T79" fmla="*/ 77 h 558"/>
                <a:gd name="T80" fmla="*/ 252 w 455"/>
                <a:gd name="T81" fmla="*/ 64 h 558"/>
                <a:gd name="T82" fmla="*/ 264 w 455"/>
                <a:gd name="T83" fmla="*/ 71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58">
                  <a:moveTo>
                    <a:pt x="428" y="33"/>
                  </a:moveTo>
                  <a:lnTo>
                    <a:pt x="434" y="56"/>
                  </a:lnTo>
                  <a:lnTo>
                    <a:pt x="427" y="77"/>
                  </a:lnTo>
                  <a:lnTo>
                    <a:pt x="455" y="97"/>
                  </a:lnTo>
                  <a:lnTo>
                    <a:pt x="444" y="117"/>
                  </a:lnTo>
                  <a:lnTo>
                    <a:pt x="418" y="113"/>
                  </a:lnTo>
                  <a:lnTo>
                    <a:pt x="410" y="123"/>
                  </a:lnTo>
                  <a:lnTo>
                    <a:pt x="381" y="118"/>
                  </a:lnTo>
                  <a:lnTo>
                    <a:pt x="356" y="147"/>
                  </a:lnTo>
                  <a:lnTo>
                    <a:pt x="339" y="139"/>
                  </a:lnTo>
                  <a:lnTo>
                    <a:pt x="323" y="159"/>
                  </a:lnTo>
                  <a:lnTo>
                    <a:pt x="302" y="152"/>
                  </a:lnTo>
                  <a:lnTo>
                    <a:pt x="256" y="197"/>
                  </a:lnTo>
                  <a:lnTo>
                    <a:pt x="238" y="192"/>
                  </a:lnTo>
                  <a:lnTo>
                    <a:pt x="241" y="213"/>
                  </a:lnTo>
                  <a:lnTo>
                    <a:pt x="257" y="229"/>
                  </a:lnTo>
                  <a:lnTo>
                    <a:pt x="254" y="249"/>
                  </a:lnTo>
                  <a:lnTo>
                    <a:pt x="254" y="258"/>
                  </a:lnTo>
                  <a:lnTo>
                    <a:pt x="269" y="289"/>
                  </a:lnTo>
                  <a:lnTo>
                    <a:pt x="264" y="301"/>
                  </a:lnTo>
                  <a:lnTo>
                    <a:pt x="266" y="328"/>
                  </a:lnTo>
                  <a:lnTo>
                    <a:pt x="256" y="339"/>
                  </a:lnTo>
                  <a:lnTo>
                    <a:pt x="254" y="355"/>
                  </a:lnTo>
                  <a:lnTo>
                    <a:pt x="233" y="364"/>
                  </a:lnTo>
                  <a:lnTo>
                    <a:pt x="249" y="391"/>
                  </a:lnTo>
                  <a:lnTo>
                    <a:pt x="217" y="442"/>
                  </a:lnTo>
                  <a:lnTo>
                    <a:pt x="221" y="471"/>
                  </a:lnTo>
                  <a:lnTo>
                    <a:pt x="217" y="478"/>
                  </a:lnTo>
                  <a:lnTo>
                    <a:pt x="233" y="494"/>
                  </a:lnTo>
                  <a:lnTo>
                    <a:pt x="221" y="515"/>
                  </a:lnTo>
                  <a:lnTo>
                    <a:pt x="211" y="530"/>
                  </a:lnTo>
                  <a:lnTo>
                    <a:pt x="154" y="520"/>
                  </a:lnTo>
                  <a:lnTo>
                    <a:pt x="134" y="558"/>
                  </a:lnTo>
                  <a:lnTo>
                    <a:pt x="111" y="545"/>
                  </a:lnTo>
                  <a:lnTo>
                    <a:pt x="103" y="528"/>
                  </a:lnTo>
                  <a:lnTo>
                    <a:pt x="91" y="541"/>
                  </a:lnTo>
                  <a:lnTo>
                    <a:pt x="75" y="520"/>
                  </a:lnTo>
                  <a:lnTo>
                    <a:pt x="82" y="488"/>
                  </a:lnTo>
                  <a:lnTo>
                    <a:pt x="70" y="467"/>
                  </a:lnTo>
                  <a:lnTo>
                    <a:pt x="71" y="434"/>
                  </a:lnTo>
                  <a:lnTo>
                    <a:pt x="0" y="383"/>
                  </a:lnTo>
                  <a:lnTo>
                    <a:pt x="37" y="347"/>
                  </a:lnTo>
                  <a:lnTo>
                    <a:pt x="59" y="299"/>
                  </a:lnTo>
                  <a:lnTo>
                    <a:pt x="76" y="284"/>
                  </a:lnTo>
                  <a:lnTo>
                    <a:pt x="86" y="278"/>
                  </a:lnTo>
                  <a:lnTo>
                    <a:pt x="90" y="274"/>
                  </a:lnTo>
                  <a:lnTo>
                    <a:pt x="107" y="237"/>
                  </a:lnTo>
                  <a:lnTo>
                    <a:pt x="129" y="166"/>
                  </a:lnTo>
                  <a:lnTo>
                    <a:pt x="144" y="154"/>
                  </a:lnTo>
                  <a:lnTo>
                    <a:pt x="150" y="151"/>
                  </a:lnTo>
                  <a:lnTo>
                    <a:pt x="145" y="129"/>
                  </a:lnTo>
                  <a:lnTo>
                    <a:pt x="153" y="100"/>
                  </a:lnTo>
                  <a:lnTo>
                    <a:pt x="146" y="87"/>
                  </a:lnTo>
                  <a:lnTo>
                    <a:pt x="134" y="46"/>
                  </a:lnTo>
                  <a:lnTo>
                    <a:pt x="133" y="38"/>
                  </a:lnTo>
                  <a:lnTo>
                    <a:pt x="136" y="33"/>
                  </a:lnTo>
                  <a:lnTo>
                    <a:pt x="136" y="29"/>
                  </a:lnTo>
                  <a:lnTo>
                    <a:pt x="177" y="56"/>
                  </a:lnTo>
                  <a:lnTo>
                    <a:pt x="186" y="43"/>
                  </a:lnTo>
                  <a:lnTo>
                    <a:pt x="186" y="19"/>
                  </a:lnTo>
                  <a:lnTo>
                    <a:pt x="199" y="15"/>
                  </a:lnTo>
                  <a:lnTo>
                    <a:pt x="213" y="50"/>
                  </a:lnTo>
                  <a:lnTo>
                    <a:pt x="242" y="67"/>
                  </a:lnTo>
                  <a:lnTo>
                    <a:pt x="240" y="102"/>
                  </a:lnTo>
                  <a:lnTo>
                    <a:pt x="258" y="100"/>
                  </a:lnTo>
                  <a:lnTo>
                    <a:pt x="271" y="77"/>
                  </a:lnTo>
                  <a:lnTo>
                    <a:pt x="314" y="55"/>
                  </a:lnTo>
                  <a:lnTo>
                    <a:pt x="319" y="34"/>
                  </a:lnTo>
                  <a:lnTo>
                    <a:pt x="353" y="33"/>
                  </a:lnTo>
                  <a:lnTo>
                    <a:pt x="370" y="6"/>
                  </a:lnTo>
                  <a:lnTo>
                    <a:pt x="402" y="0"/>
                  </a:lnTo>
                  <a:lnTo>
                    <a:pt x="436" y="13"/>
                  </a:lnTo>
                  <a:lnTo>
                    <a:pt x="428" y="33"/>
                  </a:lnTo>
                  <a:close/>
                  <a:moveTo>
                    <a:pt x="316" y="54"/>
                  </a:moveTo>
                  <a:lnTo>
                    <a:pt x="320" y="63"/>
                  </a:lnTo>
                  <a:lnTo>
                    <a:pt x="325" y="60"/>
                  </a:lnTo>
                  <a:lnTo>
                    <a:pt x="323" y="52"/>
                  </a:lnTo>
                  <a:lnTo>
                    <a:pt x="316" y="54"/>
                  </a:lnTo>
                  <a:close/>
                  <a:moveTo>
                    <a:pt x="264" y="71"/>
                  </a:moveTo>
                  <a:lnTo>
                    <a:pt x="256" y="77"/>
                  </a:lnTo>
                  <a:lnTo>
                    <a:pt x="248" y="68"/>
                  </a:lnTo>
                  <a:lnTo>
                    <a:pt x="252" y="64"/>
                  </a:lnTo>
                  <a:lnTo>
                    <a:pt x="264" y="64"/>
                  </a:lnTo>
                  <a:lnTo>
                    <a:pt x="264" y="7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1" name="Freeform 30">
              <a:extLst>
                <a:ext uri="{FF2B5EF4-FFF2-40B4-BE49-F238E27FC236}">
                  <a16:creationId xmlns:a16="http://schemas.microsoft.com/office/drawing/2014/main" id="{1AEDF011-8ABB-1C86-7564-D442C240F6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25" y="4173538"/>
              <a:ext cx="750888" cy="776288"/>
            </a:xfrm>
            <a:custGeom>
              <a:avLst/>
              <a:gdLst>
                <a:gd name="T0" fmla="*/ 227 w 473"/>
                <a:gd name="T1" fmla="*/ 158 h 489"/>
                <a:gd name="T2" fmla="*/ 247 w 473"/>
                <a:gd name="T3" fmla="*/ 162 h 489"/>
                <a:gd name="T4" fmla="*/ 290 w 473"/>
                <a:gd name="T5" fmla="*/ 137 h 489"/>
                <a:gd name="T6" fmla="*/ 328 w 473"/>
                <a:gd name="T7" fmla="*/ 184 h 489"/>
                <a:gd name="T8" fmla="*/ 364 w 473"/>
                <a:gd name="T9" fmla="*/ 229 h 489"/>
                <a:gd name="T10" fmla="*/ 405 w 473"/>
                <a:gd name="T11" fmla="*/ 261 h 489"/>
                <a:gd name="T12" fmla="*/ 421 w 473"/>
                <a:gd name="T13" fmla="*/ 332 h 489"/>
                <a:gd name="T14" fmla="*/ 454 w 473"/>
                <a:gd name="T15" fmla="*/ 370 h 489"/>
                <a:gd name="T16" fmla="*/ 431 w 473"/>
                <a:gd name="T17" fmla="*/ 391 h 489"/>
                <a:gd name="T18" fmla="*/ 473 w 473"/>
                <a:gd name="T19" fmla="*/ 441 h 489"/>
                <a:gd name="T20" fmla="*/ 426 w 473"/>
                <a:gd name="T21" fmla="*/ 437 h 489"/>
                <a:gd name="T22" fmla="*/ 374 w 473"/>
                <a:gd name="T23" fmla="*/ 429 h 489"/>
                <a:gd name="T24" fmla="*/ 355 w 473"/>
                <a:gd name="T25" fmla="*/ 425 h 489"/>
                <a:gd name="T26" fmla="*/ 339 w 473"/>
                <a:gd name="T27" fmla="*/ 432 h 489"/>
                <a:gd name="T28" fmla="*/ 309 w 473"/>
                <a:gd name="T29" fmla="*/ 386 h 489"/>
                <a:gd name="T30" fmla="*/ 294 w 473"/>
                <a:gd name="T31" fmla="*/ 388 h 489"/>
                <a:gd name="T32" fmla="*/ 253 w 473"/>
                <a:gd name="T33" fmla="*/ 427 h 489"/>
                <a:gd name="T34" fmla="*/ 277 w 473"/>
                <a:gd name="T35" fmla="*/ 448 h 489"/>
                <a:gd name="T36" fmla="*/ 302 w 473"/>
                <a:gd name="T37" fmla="*/ 467 h 489"/>
                <a:gd name="T38" fmla="*/ 278 w 473"/>
                <a:gd name="T39" fmla="*/ 457 h 489"/>
                <a:gd name="T40" fmla="*/ 195 w 473"/>
                <a:gd name="T41" fmla="*/ 461 h 489"/>
                <a:gd name="T42" fmla="*/ 114 w 473"/>
                <a:gd name="T43" fmla="*/ 483 h 489"/>
                <a:gd name="T44" fmla="*/ 53 w 473"/>
                <a:gd name="T45" fmla="*/ 489 h 489"/>
                <a:gd name="T46" fmla="*/ 20 w 473"/>
                <a:gd name="T47" fmla="*/ 466 h 489"/>
                <a:gd name="T48" fmla="*/ 9 w 473"/>
                <a:gd name="T49" fmla="*/ 403 h 489"/>
                <a:gd name="T50" fmla="*/ 31 w 473"/>
                <a:gd name="T51" fmla="*/ 308 h 489"/>
                <a:gd name="T52" fmla="*/ 23 w 473"/>
                <a:gd name="T53" fmla="*/ 249 h 489"/>
                <a:gd name="T54" fmla="*/ 53 w 473"/>
                <a:gd name="T55" fmla="*/ 190 h 489"/>
                <a:gd name="T56" fmla="*/ 95 w 473"/>
                <a:gd name="T57" fmla="*/ 47 h 489"/>
                <a:gd name="T58" fmla="*/ 207 w 473"/>
                <a:gd name="T59" fmla="*/ 51 h 489"/>
                <a:gd name="T60" fmla="*/ 218 w 473"/>
                <a:gd name="T61" fmla="*/ 105 h 489"/>
                <a:gd name="T62" fmla="*/ 338 w 473"/>
                <a:gd name="T63" fmla="*/ 432 h 489"/>
                <a:gd name="T64" fmla="*/ 322 w 473"/>
                <a:gd name="T65" fmla="*/ 435 h 489"/>
                <a:gd name="T66" fmla="*/ 338 w 473"/>
                <a:gd name="T67" fmla="*/ 432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3" h="489">
                  <a:moveTo>
                    <a:pt x="211" y="137"/>
                  </a:moveTo>
                  <a:lnTo>
                    <a:pt x="227" y="158"/>
                  </a:lnTo>
                  <a:lnTo>
                    <a:pt x="239" y="145"/>
                  </a:lnTo>
                  <a:lnTo>
                    <a:pt x="247" y="162"/>
                  </a:lnTo>
                  <a:lnTo>
                    <a:pt x="270" y="175"/>
                  </a:lnTo>
                  <a:lnTo>
                    <a:pt x="290" y="137"/>
                  </a:lnTo>
                  <a:lnTo>
                    <a:pt x="347" y="147"/>
                  </a:lnTo>
                  <a:lnTo>
                    <a:pt x="328" y="184"/>
                  </a:lnTo>
                  <a:lnTo>
                    <a:pt x="349" y="238"/>
                  </a:lnTo>
                  <a:lnTo>
                    <a:pt x="364" y="229"/>
                  </a:lnTo>
                  <a:lnTo>
                    <a:pt x="388" y="258"/>
                  </a:lnTo>
                  <a:lnTo>
                    <a:pt x="405" y="261"/>
                  </a:lnTo>
                  <a:lnTo>
                    <a:pt x="422" y="303"/>
                  </a:lnTo>
                  <a:lnTo>
                    <a:pt x="421" y="332"/>
                  </a:lnTo>
                  <a:lnTo>
                    <a:pt x="455" y="348"/>
                  </a:lnTo>
                  <a:lnTo>
                    <a:pt x="454" y="370"/>
                  </a:lnTo>
                  <a:lnTo>
                    <a:pt x="438" y="369"/>
                  </a:lnTo>
                  <a:lnTo>
                    <a:pt x="431" y="391"/>
                  </a:lnTo>
                  <a:lnTo>
                    <a:pt x="464" y="419"/>
                  </a:lnTo>
                  <a:lnTo>
                    <a:pt x="473" y="441"/>
                  </a:lnTo>
                  <a:lnTo>
                    <a:pt x="467" y="448"/>
                  </a:lnTo>
                  <a:lnTo>
                    <a:pt x="426" y="437"/>
                  </a:lnTo>
                  <a:lnTo>
                    <a:pt x="381" y="448"/>
                  </a:lnTo>
                  <a:lnTo>
                    <a:pt x="374" y="429"/>
                  </a:lnTo>
                  <a:lnTo>
                    <a:pt x="364" y="420"/>
                  </a:lnTo>
                  <a:lnTo>
                    <a:pt x="355" y="425"/>
                  </a:lnTo>
                  <a:lnTo>
                    <a:pt x="359" y="440"/>
                  </a:lnTo>
                  <a:lnTo>
                    <a:pt x="339" y="432"/>
                  </a:lnTo>
                  <a:lnTo>
                    <a:pt x="335" y="406"/>
                  </a:lnTo>
                  <a:lnTo>
                    <a:pt x="309" y="386"/>
                  </a:lnTo>
                  <a:lnTo>
                    <a:pt x="299" y="384"/>
                  </a:lnTo>
                  <a:lnTo>
                    <a:pt x="294" y="388"/>
                  </a:lnTo>
                  <a:lnTo>
                    <a:pt x="280" y="396"/>
                  </a:lnTo>
                  <a:lnTo>
                    <a:pt x="253" y="427"/>
                  </a:lnTo>
                  <a:lnTo>
                    <a:pt x="256" y="438"/>
                  </a:lnTo>
                  <a:lnTo>
                    <a:pt x="277" y="448"/>
                  </a:lnTo>
                  <a:lnTo>
                    <a:pt x="306" y="441"/>
                  </a:lnTo>
                  <a:lnTo>
                    <a:pt x="302" y="467"/>
                  </a:lnTo>
                  <a:lnTo>
                    <a:pt x="293" y="470"/>
                  </a:lnTo>
                  <a:lnTo>
                    <a:pt x="278" y="457"/>
                  </a:lnTo>
                  <a:lnTo>
                    <a:pt x="255" y="482"/>
                  </a:lnTo>
                  <a:lnTo>
                    <a:pt x="195" y="461"/>
                  </a:lnTo>
                  <a:lnTo>
                    <a:pt x="144" y="485"/>
                  </a:lnTo>
                  <a:lnTo>
                    <a:pt x="114" y="483"/>
                  </a:lnTo>
                  <a:lnTo>
                    <a:pt x="106" y="470"/>
                  </a:lnTo>
                  <a:lnTo>
                    <a:pt x="53" y="489"/>
                  </a:lnTo>
                  <a:lnTo>
                    <a:pt x="31" y="478"/>
                  </a:lnTo>
                  <a:lnTo>
                    <a:pt x="20" y="466"/>
                  </a:lnTo>
                  <a:lnTo>
                    <a:pt x="0" y="428"/>
                  </a:lnTo>
                  <a:lnTo>
                    <a:pt x="9" y="403"/>
                  </a:lnTo>
                  <a:lnTo>
                    <a:pt x="7" y="381"/>
                  </a:lnTo>
                  <a:lnTo>
                    <a:pt x="31" y="308"/>
                  </a:lnTo>
                  <a:lnTo>
                    <a:pt x="21" y="279"/>
                  </a:lnTo>
                  <a:lnTo>
                    <a:pt x="23" y="249"/>
                  </a:lnTo>
                  <a:lnTo>
                    <a:pt x="23" y="248"/>
                  </a:lnTo>
                  <a:lnTo>
                    <a:pt x="53" y="190"/>
                  </a:lnTo>
                  <a:lnTo>
                    <a:pt x="70" y="158"/>
                  </a:lnTo>
                  <a:lnTo>
                    <a:pt x="95" y="47"/>
                  </a:lnTo>
                  <a:lnTo>
                    <a:pt x="136" y="0"/>
                  </a:lnTo>
                  <a:lnTo>
                    <a:pt x="207" y="51"/>
                  </a:lnTo>
                  <a:lnTo>
                    <a:pt x="206" y="84"/>
                  </a:lnTo>
                  <a:lnTo>
                    <a:pt x="218" y="105"/>
                  </a:lnTo>
                  <a:lnTo>
                    <a:pt x="211" y="137"/>
                  </a:lnTo>
                  <a:close/>
                  <a:moveTo>
                    <a:pt x="338" y="432"/>
                  </a:moveTo>
                  <a:lnTo>
                    <a:pt x="324" y="435"/>
                  </a:lnTo>
                  <a:lnTo>
                    <a:pt x="322" y="435"/>
                  </a:lnTo>
                  <a:lnTo>
                    <a:pt x="330" y="425"/>
                  </a:lnTo>
                  <a:lnTo>
                    <a:pt x="338" y="432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2" name="Freeform 31">
              <a:extLst>
                <a:ext uri="{FF2B5EF4-FFF2-40B4-BE49-F238E27FC236}">
                  <a16:creationId xmlns:a16="http://schemas.microsoft.com/office/drawing/2014/main" id="{AF84AACA-D513-1928-D250-100A3B2EA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6825" y="4244975"/>
              <a:ext cx="687388" cy="715963"/>
            </a:xfrm>
            <a:custGeom>
              <a:avLst/>
              <a:gdLst>
                <a:gd name="T0" fmla="*/ 354 w 433"/>
                <a:gd name="T1" fmla="*/ 0 h 451"/>
                <a:gd name="T2" fmla="*/ 433 w 433"/>
                <a:gd name="T3" fmla="*/ 50 h 451"/>
                <a:gd name="T4" fmla="*/ 406 w 433"/>
                <a:gd name="T5" fmla="*/ 73 h 451"/>
                <a:gd name="T6" fmla="*/ 379 w 433"/>
                <a:gd name="T7" fmla="*/ 72 h 451"/>
                <a:gd name="T8" fmla="*/ 365 w 433"/>
                <a:gd name="T9" fmla="*/ 105 h 451"/>
                <a:gd name="T10" fmla="*/ 368 w 433"/>
                <a:gd name="T11" fmla="*/ 117 h 451"/>
                <a:gd name="T12" fmla="*/ 385 w 433"/>
                <a:gd name="T13" fmla="*/ 145 h 451"/>
                <a:gd name="T14" fmla="*/ 394 w 433"/>
                <a:gd name="T15" fmla="*/ 195 h 451"/>
                <a:gd name="T16" fmla="*/ 408 w 433"/>
                <a:gd name="T17" fmla="*/ 217 h 451"/>
                <a:gd name="T18" fmla="*/ 401 w 433"/>
                <a:gd name="T19" fmla="*/ 271 h 451"/>
                <a:gd name="T20" fmla="*/ 398 w 433"/>
                <a:gd name="T21" fmla="*/ 272 h 451"/>
                <a:gd name="T22" fmla="*/ 394 w 433"/>
                <a:gd name="T23" fmla="*/ 279 h 451"/>
                <a:gd name="T24" fmla="*/ 400 w 433"/>
                <a:gd name="T25" fmla="*/ 288 h 451"/>
                <a:gd name="T26" fmla="*/ 393 w 433"/>
                <a:gd name="T27" fmla="*/ 320 h 451"/>
                <a:gd name="T28" fmla="*/ 406 w 433"/>
                <a:gd name="T29" fmla="*/ 336 h 451"/>
                <a:gd name="T30" fmla="*/ 390 w 433"/>
                <a:gd name="T31" fmla="*/ 347 h 451"/>
                <a:gd name="T32" fmla="*/ 406 w 433"/>
                <a:gd name="T33" fmla="*/ 387 h 451"/>
                <a:gd name="T34" fmla="*/ 390 w 433"/>
                <a:gd name="T35" fmla="*/ 412 h 451"/>
                <a:gd name="T36" fmla="*/ 381 w 433"/>
                <a:gd name="T37" fmla="*/ 396 h 451"/>
                <a:gd name="T38" fmla="*/ 354 w 433"/>
                <a:gd name="T39" fmla="*/ 405 h 451"/>
                <a:gd name="T40" fmla="*/ 327 w 433"/>
                <a:gd name="T41" fmla="*/ 397 h 451"/>
                <a:gd name="T42" fmla="*/ 282 w 433"/>
                <a:gd name="T43" fmla="*/ 424 h 451"/>
                <a:gd name="T44" fmla="*/ 244 w 433"/>
                <a:gd name="T45" fmla="*/ 451 h 451"/>
                <a:gd name="T46" fmla="*/ 231 w 433"/>
                <a:gd name="T47" fmla="*/ 449 h 451"/>
                <a:gd name="T48" fmla="*/ 194 w 433"/>
                <a:gd name="T49" fmla="*/ 417 h 451"/>
                <a:gd name="T50" fmla="*/ 139 w 433"/>
                <a:gd name="T51" fmla="*/ 403 h 451"/>
                <a:gd name="T52" fmla="*/ 145 w 433"/>
                <a:gd name="T53" fmla="*/ 396 h 451"/>
                <a:gd name="T54" fmla="*/ 136 w 433"/>
                <a:gd name="T55" fmla="*/ 374 h 451"/>
                <a:gd name="T56" fmla="*/ 103 w 433"/>
                <a:gd name="T57" fmla="*/ 346 h 451"/>
                <a:gd name="T58" fmla="*/ 110 w 433"/>
                <a:gd name="T59" fmla="*/ 324 h 451"/>
                <a:gd name="T60" fmla="*/ 126 w 433"/>
                <a:gd name="T61" fmla="*/ 325 h 451"/>
                <a:gd name="T62" fmla="*/ 127 w 433"/>
                <a:gd name="T63" fmla="*/ 303 h 451"/>
                <a:gd name="T64" fmla="*/ 93 w 433"/>
                <a:gd name="T65" fmla="*/ 287 h 451"/>
                <a:gd name="T66" fmla="*/ 94 w 433"/>
                <a:gd name="T67" fmla="*/ 258 h 451"/>
                <a:gd name="T68" fmla="*/ 77 w 433"/>
                <a:gd name="T69" fmla="*/ 216 h 451"/>
                <a:gd name="T70" fmla="*/ 60 w 433"/>
                <a:gd name="T71" fmla="*/ 213 h 451"/>
                <a:gd name="T72" fmla="*/ 36 w 433"/>
                <a:gd name="T73" fmla="*/ 184 h 451"/>
                <a:gd name="T74" fmla="*/ 21 w 433"/>
                <a:gd name="T75" fmla="*/ 193 h 451"/>
                <a:gd name="T76" fmla="*/ 0 w 433"/>
                <a:gd name="T77" fmla="*/ 139 h 451"/>
                <a:gd name="T78" fmla="*/ 19 w 433"/>
                <a:gd name="T79" fmla="*/ 102 h 451"/>
                <a:gd name="T80" fmla="*/ 29 w 433"/>
                <a:gd name="T81" fmla="*/ 87 h 451"/>
                <a:gd name="T82" fmla="*/ 41 w 433"/>
                <a:gd name="T83" fmla="*/ 66 h 451"/>
                <a:gd name="T84" fmla="*/ 25 w 433"/>
                <a:gd name="T85" fmla="*/ 50 h 451"/>
                <a:gd name="T86" fmla="*/ 29 w 433"/>
                <a:gd name="T87" fmla="*/ 43 h 451"/>
                <a:gd name="T88" fmla="*/ 46 w 433"/>
                <a:gd name="T89" fmla="*/ 50 h 451"/>
                <a:gd name="T90" fmla="*/ 74 w 433"/>
                <a:gd name="T91" fmla="*/ 21 h 451"/>
                <a:gd name="T92" fmla="*/ 130 w 433"/>
                <a:gd name="T93" fmla="*/ 12 h 451"/>
                <a:gd name="T94" fmla="*/ 136 w 433"/>
                <a:gd name="T95" fmla="*/ 10 h 451"/>
                <a:gd name="T96" fmla="*/ 199 w 433"/>
                <a:gd name="T97" fmla="*/ 39 h 451"/>
                <a:gd name="T98" fmla="*/ 253 w 433"/>
                <a:gd name="T99" fmla="*/ 38 h 451"/>
                <a:gd name="T100" fmla="*/ 255 w 433"/>
                <a:gd name="T101" fmla="*/ 39 h 451"/>
                <a:gd name="T102" fmla="*/ 281 w 433"/>
                <a:gd name="T103" fmla="*/ 43 h 451"/>
                <a:gd name="T104" fmla="*/ 354 w 433"/>
                <a:gd name="T105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3" h="451">
                  <a:moveTo>
                    <a:pt x="354" y="0"/>
                  </a:moveTo>
                  <a:lnTo>
                    <a:pt x="433" y="50"/>
                  </a:lnTo>
                  <a:lnTo>
                    <a:pt x="406" y="73"/>
                  </a:lnTo>
                  <a:lnTo>
                    <a:pt x="379" y="72"/>
                  </a:lnTo>
                  <a:lnTo>
                    <a:pt x="365" y="105"/>
                  </a:lnTo>
                  <a:lnTo>
                    <a:pt x="368" y="117"/>
                  </a:lnTo>
                  <a:lnTo>
                    <a:pt x="385" y="145"/>
                  </a:lnTo>
                  <a:lnTo>
                    <a:pt x="394" y="195"/>
                  </a:lnTo>
                  <a:lnTo>
                    <a:pt x="408" y="217"/>
                  </a:lnTo>
                  <a:lnTo>
                    <a:pt x="401" y="271"/>
                  </a:lnTo>
                  <a:lnTo>
                    <a:pt x="398" y="272"/>
                  </a:lnTo>
                  <a:lnTo>
                    <a:pt x="394" y="279"/>
                  </a:lnTo>
                  <a:lnTo>
                    <a:pt x="400" y="288"/>
                  </a:lnTo>
                  <a:lnTo>
                    <a:pt x="393" y="320"/>
                  </a:lnTo>
                  <a:lnTo>
                    <a:pt x="406" y="336"/>
                  </a:lnTo>
                  <a:lnTo>
                    <a:pt x="390" y="347"/>
                  </a:lnTo>
                  <a:lnTo>
                    <a:pt x="406" y="387"/>
                  </a:lnTo>
                  <a:lnTo>
                    <a:pt x="390" y="412"/>
                  </a:lnTo>
                  <a:lnTo>
                    <a:pt x="381" y="396"/>
                  </a:lnTo>
                  <a:lnTo>
                    <a:pt x="354" y="405"/>
                  </a:lnTo>
                  <a:lnTo>
                    <a:pt x="327" y="397"/>
                  </a:lnTo>
                  <a:lnTo>
                    <a:pt x="282" y="424"/>
                  </a:lnTo>
                  <a:lnTo>
                    <a:pt x="244" y="451"/>
                  </a:lnTo>
                  <a:lnTo>
                    <a:pt x="231" y="449"/>
                  </a:lnTo>
                  <a:lnTo>
                    <a:pt x="194" y="417"/>
                  </a:lnTo>
                  <a:lnTo>
                    <a:pt x="139" y="403"/>
                  </a:lnTo>
                  <a:lnTo>
                    <a:pt x="145" y="396"/>
                  </a:lnTo>
                  <a:lnTo>
                    <a:pt x="136" y="374"/>
                  </a:lnTo>
                  <a:lnTo>
                    <a:pt x="103" y="346"/>
                  </a:lnTo>
                  <a:lnTo>
                    <a:pt x="110" y="324"/>
                  </a:lnTo>
                  <a:lnTo>
                    <a:pt x="126" y="325"/>
                  </a:lnTo>
                  <a:lnTo>
                    <a:pt x="127" y="303"/>
                  </a:lnTo>
                  <a:lnTo>
                    <a:pt x="93" y="287"/>
                  </a:lnTo>
                  <a:lnTo>
                    <a:pt x="94" y="258"/>
                  </a:lnTo>
                  <a:lnTo>
                    <a:pt x="77" y="216"/>
                  </a:lnTo>
                  <a:lnTo>
                    <a:pt x="60" y="213"/>
                  </a:lnTo>
                  <a:lnTo>
                    <a:pt x="36" y="184"/>
                  </a:lnTo>
                  <a:lnTo>
                    <a:pt x="21" y="193"/>
                  </a:lnTo>
                  <a:lnTo>
                    <a:pt x="0" y="139"/>
                  </a:lnTo>
                  <a:lnTo>
                    <a:pt x="19" y="102"/>
                  </a:lnTo>
                  <a:lnTo>
                    <a:pt x="29" y="87"/>
                  </a:lnTo>
                  <a:lnTo>
                    <a:pt x="41" y="66"/>
                  </a:lnTo>
                  <a:lnTo>
                    <a:pt x="25" y="50"/>
                  </a:lnTo>
                  <a:lnTo>
                    <a:pt x="29" y="43"/>
                  </a:lnTo>
                  <a:lnTo>
                    <a:pt x="46" y="50"/>
                  </a:lnTo>
                  <a:lnTo>
                    <a:pt x="74" y="21"/>
                  </a:lnTo>
                  <a:lnTo>
                    <a:pt x="130" y="12"/>
                  </a:lnTo>
                  <a:lnTo>
                    <a:pt x="136" y="10"/>
                  </a:lnTo>
                  <a:lnTo>
                    <a:pt x="199" y="39"/>
                  </a:lnTo>
                  <a:lnTo>
                    <a:pt x="253" y="38"/>
                  </a:lnTo>
                  <a:lnTo>
                    <a:pt x="255" y="39"/>
                  </a:lnTo>
                  <a:lnTo>
                    <a:pt x="281" y="43"/>
                  </a:lnTo>
                  <a:lnTo>
                    <a:pt x="354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3" name="Freeform 32">
              <a:extLst>
                <a:ext uri="{FF2B5EF4-FFF2-40B4-BE49-F238E27FC236}">
                  <a16:creationId xmlns:a16="http://schemas.microsoft.com/office/drawing/2014/main" id="{9CBC08F4-C389-2E37-F5C5-863B52DCD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943350"/>
              <a:ext cx="1046163" cy="1112838"/>
            </a:xfrm>
            <a:custGeom>
              <a:avLst/>
              <a:gdLst>
                <a:gd name="T0" fmla="*/ 231 w 659"/>
                <a:gd name="T1" fmla="*/ 51 h 701"/>
                <a:gd name="T2" fmla="*/ 266 w 659"/>
                <a:gd name="T3" fmla="*/ 121 h 701"/>
                <a:gd name="T4" fmla="*/ 264 w 659"/>
                <a:gd name="T5" fmla="*/ 191 h 701"/>
                <a:gd name="T6" fmla="*/ 333 w 659"/>
                <a:gd name="T7" fmla="*/ 208 h 701"/>
                <a:gd name="T8" fmla="*/ 390 w 659"/>
                <a:gd name="T9" fmla="*/ 271 h 701"/>
                <a:gd name="T10" fmla="*/ 451 w 659"/>
                <a:gd name="T11" fmla="*/ 300 h 701"/>
                <a:gd name="T12" fmla="*/ 498 w 659"/>
                <a:gd name="T13" fmla="*/ 269 h 701"/>
                <a:gd name="T14" fmla="*/ 573 w 659"/>
                <a:gd name="T15" fmla="*/ 306 h 701"/>
                <a:gd name="T16" fmla="*/ 593 w 659"/>
                <a:gd name="T17" fmla="*/ 354 h 701"/>
                <a:gd name="T18" fmla="*/ 592 w 659"/>
                <a:gd name="T19" fmla="*/ 437 h 701"/>
                <a:gd name="T20" fmla="*/ 627 w 659"/>
                <a:gd name="T21" fmla="*/ 487 h 701"/>
                <a:gd name="T22" fmla="*/ 648 w 659"/>
                <a:gd name="T23" fmla="*/ 556 h 701"/>
                <a:gd name="T24" fmla="*/ 651 w 659"/>
                <a:gd name="T25" fmla="*/ 634 h 701"/>
                <a:gd name="T26" fmla="*/ 613 w 659"/>
                <a:gd name="T27" fmla="*/ 644 h 701"/>
                <a:gd name="T28" fmla="*/ 576 w 659"/>
                <a:gd name="T29" fmla="*/ 591 h 701"/>
                <a:gd name="T30" fmla="*/ 527 w 659"/>
                <a:gd name="T31" fmla="*/ 576 h 701"/>
                <a:gd name="T32" fmla="*/ 498 w 659"/>
                <a:gd name="T33" fmla="*/ 593 h 701"/>
                <a:gd name="T34" fmla="*/ 449 w 659"/>
                <a:gd name="T35" fmla="*/ 568 h 701"/>
                <a:gd name="T36" fmla="*/ 419 w 659"/>
                <a:gd name="T37" fmla="*/ 557 h 701"/>
                <a:gd name="T38" fmla="*/ 411 w 659"/>
                <a:gd name="T39" fmla="*/ 603 h 701"/>
                <a:gd name="T40" fmla="*/ 308 w 659"/>
                <a:gd name="T41" fmla="*/ 618 h 701"/>
                <a:gd name="T42" fmla="*/ 232 w 659"/>
                <a:gd name="T43" fmla="*/ 649 h 701"/>
                <a:gd name="T44" fmla="*/ 188 w 659"/>
                <a:gd name="T45" fmla="*/ 668 h 701"/>
                <a:gd name="T46" fmla="*/ 170 w 659"/>
                <a:gd name="T47" fmla="*/ 680 h 701"/>
                <a:gd name="T48" fmla="*/ 134 w 659"/>
                <a:gd name="T49" fmla="*/ 685 h 701"/>
                <a:gd name="T50" fmla="*/ 74 w 659"/>
                <a:gd name="T51" fmla="*/ 701 h 701"/>
                <a:gd name="T52" fmla="*/ 42 w 659"/>
                <a:gd name="T53" fmla="*/ 664 h 701"/>
                <a:gd name="T54" fmla="*/ 42 w 659"/>
                <a:gd name="T55" fmla="*/ 628 h 701"/>
                <a:gd name="T56" fmla="*/ 46 w 659"/>
                <a:gd name="T57" fmla="*/ 591 h 701"/>
                <a:gd name="T58" fmla="*/ 14 w 659"/>
                <a:gd name="T59" fmla="*/ 577 h 701"/>
                <a:gd name="T60" fmla="*/ 4 w 659"/>
                <a:gd name="T61" fmla="*/ 536 h 701"/>
                <a:gd name="T62" fmla="*/ 22 w 659"/>
                <a:gd name="T63" fmla="*/ 453 h 701"/>
                <a:gd name="T64" fmla="*/ 17 w 659"/>
                <a:gd name="T65" fmla="*/ 407 h 701"/>
                <a:gd name="T66" fmla="*/ 34 w 659"/>
                <a:gd name="T67" fmla="*/ 382 h 701"/>
                <a:gd name="T68" fmla="*/ 82 w 659"/>
                <a:gd name="T69" fmla="*/ 369 h 701"/>
                <a:gd name="T70" fmla="*/ 103 w 659"/>
                <a:gd name="T71" fmla="*/ 337 h 701"/>
                <a:gd name="T72" fmla="*/ 157 w 659"/>
                <a:gd name="T73" fmla="*/ 261 h 701"/>
                <a:gd name="T74" fmla="*/ 133 w 659"/>
                <a:gd name="T75" fmla="*/ 245 h 701"/>
                <a:gd name="T76" fmla="*/ 75 w 659"/>
                <a:gd name="T77" fmla="*/ 192 h 701"/>
                <a:gd name="T78" fmla="*/ 70 w 659"/>
                <a:gd name="T79" fmla="*/ 109 h 701"/>
                <a:gd name="T80" fmla="*/ 83 w 659"/>
                <a:gd name="T81" fmla="*/ 74 h 701"/>
                <a:gd name="T82" fmla="*/ 158 w 659"/>
                <a:gd name="T83" fmla="*/ 32 h 701"/>
                <a:gd name="T84" fmla="*/ 173 w 659"/>
                <a:gd name="T85" fmla="*/ 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59" h="701">
                  <a:moveTo>
                    <a:pt x="211" y="5"/>
                  </a:moveTo>
                  <a:lnTo>
                    <a:pt x="231" y="51"/>
                  </a:lnTo>
                  <a:lnTo>
                    <a:pt x="266" y="72"/>
                  </a:lnTo>
                  <a:lnTo>
                    <a:pt x="266" y="121"/>
                  </a:lnTo>
                  <a:lnTo>
                    <a:pt x="250" y="145"/>
                  </a:lnTo>
                  <a:lnTo>
                    <a:pt x="264" y="191"/>
                  </a:lnTo>
                  <a:lnTo>
                    <a:pt x="320" y="203"/>
                  </a:lnTo>
                  <a:lnTo>
                    <a:pt x="333" y="208"/>
                  </a:lnTo>
                  <a:lnTo>
                    <a:pt x="352" y="266"/>
                  </a:lnTo>
                  <a:lnTo>
                    <a:pt x="390" y="271"/>
                  </a:lnTo>
                  <a:lnTo>
                    <a:pt x="416" y="308"/>
                  </a:lnTo>
                  <a:lnTo>
                    <a:pt x="451" y="300"/>
                  </a:lnTo>
                  <a:lnTo>
                    <a:pt x="480" y="262"/>
                  </a:lnTo>
                  <a:lnTo>
                    <a:pt x="498" y="269"/>
                  </a:lnTo>
                  <a:lnTo>
                    <a:pt x="515" y="292"/>
                  </a:lnTo>
                  <a:lnTo>
                    <a:pt x="573" y="306"/>
                  </a:lnTo>
                  <a:lnTo>
                    <a:pt x="611" y="350"/>
                  </a:lnTo>
                  <a:lnTo>
                    <a:pt x="593" y="354"/>
                  </a:lnTo>
                  <a:lnTo>
                    <a:pt x="560" y="391"/>
                  </a:lnTo>
                  <a:lnTo>
                    <a:pt x="592" y="437"/>
                  </a:lnTo>
                  <a:lnTo>
                    <a:pt x="597" y="452"/>
                  </a:lnTo>
                  <a:lnTo>
                    <a:pt x="627" y="487"/>
                  </a:lnTo>
                  <a:lnTo>
                    <a:pt x="615" y="551"/>
                  </a:lnTo>
                  <a:lnTo>
                    <a:pt x="648" y="556"/>
                  </a:lnTo>
                  <a:lnTo>
                    <a:pt x="659" y="573"/>
                  </a:lnTo>
                  <a:lnTo>
                    <a:pt x="651" y="634"/>
                  </a:lnTo>
                  <a:lnTo>
                    <a:pt x="638" y="652"/>
                  </a:lnTo>
                  <a:lnTo>
                    <a:pt x="613" y="644"/>
                  </a:lnTo>
                  <a:lnTo>
                    <a:pt x="585" y="620"/>
                  </a:lnTo>
                  <a:lnTo>
                    <a:pt x="576" y="591"/>
                  </a:lnTo>
                  <a:lnTo>
                    <a:pt x="549" y="570"/>
                  </a:lnTo>
                  <a:lnTo>
                    <a:pt x="527" y="576"/>
                  </a:lnTo>
                  <a:lnTo>
                    <a:pt x="517" y="591"/>
                  </a:lnTo>
                  <a:lnTo>
                    <a:pt x="498" y="593"/>
                  </a:lnTo>
                  <a:lnTo>
                    <a:pt x="477" y="570"/>
                  </a:lnTo>
                  <a:lnTo>
                    <a:pt x="449" y="568"/>
                  </a:lnTo>
                  <a:lnTo>
                    <a:pt x="430" y="573"/>
                  </a:lnTo>
                  <a:lnTo>
                    <a:pt x="419" y="557"/>
                  </a:lnTo>
                  <a:lnTo>
                    <a:pt x="405" y="568"/>
                  </a:lnTo>
                  <a:lnTo>
                    <a:pt x="411" y="603"/>
                  </a:lnTo>
                  <a:lnTo>
                    <a:pt x="373" y="602"/>
                  </a:lnTo>
                  <a:lnTo>
                    <a:pt x="308" y="618"/>
                  </a:lnTo>
                  <a:lnTo>
                    <a:pt x="253" y="616"/>
                  </a:lnTo>
                  <a:lnTo>
                    <a:pt x="232" y="649"/>
                  </a:lnTo>
                  <a:lnTo>
                    <a:pt x="191" y="657"/>
                  </a:lnTo>
                  <a:lnTo>
                    <a:pt x="188" y="668"/>
                  </a:lnTo>
                  <a:lnTo>
                    <a:pt x="194" y="680"/>
                  </a:lnTo>
                  <a:lnTo>
                    <a:pt x="170" y="680"/>
                  </a:lnTo>
                  <a:lnTo>
                    <a:pt x="150" y="697"/>
                  </a:lnTo>
                  <a:lnTo>
                    <a:pt x="134" y="685"/>
                  </a:lnTo>
                  <a:lnTo>
                    <a:pt x="80" y="701"/>
                  </a:lnTo>
                  <a:lnTo>
                    <a:pt x="74" y="701"/>
                  </a:lnTo>
                  <a:lnTo>
                    <a:pt x="65" y="678"/>
                  </a:lnTo>
                  <a:lnTo>
                    <a:pt x="42" y="664"/>
                  </a:lnTo>
                  <a:lnTo>
                    <a:pt x="43" y="643"/>
                  </a:lnTo>
                  <a:lnTo>
                    <a:pt x="42" y="628"/>
                  </a:lnTo>
                  <a:lnTo>
                    <a:pt x="62" y="610"/>
                  </a:lnTo>
                  <a:lnTo>
                    <a:pt x="46" y="591"/>
                  </a:lnTo>
                  <a:lnTo>
                    <a:pt x="17" y="589"/>
                  </a:lnTo>
                  <a:lnTo>
                    <a:pt x="14" y="577"/>
                  </a:lnTo>
                  <a:lnTo>
                    <a:pt x="0" y="574"/>
                  </a:lnTo>
                  <a:lnTo>
                    <a:pt x="4" y="536"/>
                  </a:lnTo>
                  <a:lnTo>
                    <a:pt x="8" y="516"/>
                  </a:lnTo>
                  <a:lnTo>
                    <a:pt x="22" y="453"/>
                  </a:lnTo>
                  <a:lnTo>
                    <a:pt x="10" y="432"/>
                  </a:lnTo>
                  <a:lnTo>
                    <a:pt x="17" y="407"/>
                  </a:lnTo>
                  <a:lnTo>
                    <a:pt x="16" y="391"/>
                  </a:lnTo>
                  <a:lnTo>
                    <a:pt x="34" y="382"/>
                  </a:lnTo>
                  <a:lnTo>
                    <a:pt x="45" y="353"/>
                  </a:lnTo>
                  <a:lnTo>
                    <a:pt x="82" y="369"/>
                  </a:lnTo>
                  <a:lnTo>
                    <a:pt x="91" y="340"/>
                  </a:lnTo>
                  <a:lnTo>
                    <a:pt x="103" y="337"/>
                  </a:lnTo>
                  <a:lnTo>
                    <a:pt x="124" y="277"/>
                  </a:lnTo>
                  <a:lnTo>
                    <a:pt x="157" y="261"/>
                  </a:lnTo>
                  <a:lnTo>
                    <a:pt x="151" y="252"/>
                  </a:lnTo>
                  <a:lnTo>
                    <a:pt x="133" y="245"/>
                  </a:lnTo>
                  <a:lnTo>
                    <a:pt x="107" y="203"/>
                  </a:lnTo>
                  <a:lnTo>
                    <a:pt x="75" y="192"/>
                  </a:lnTo>
                  <a:lnTo>
                    <a:pt x="63" y="125"/>
                  </a:lnTo>
                  <a:lnTo>
                    <a:pt x="70" y="109"/>
                  </a:lnTo>
                  <a:lnTo>
                    <a:pt x="51" y="92"/>
                  </a:lnTo>
                  <a:lnTo>
                    <a:pt x="83" y="74"/>
                  </a:lnTo>
                  <a:lnTo>
                    <a:pt x="123" y="16"/>
                  </a:lnTo>
                  <a:lnTo>
                    <a:pt x="158" y="32"/>
                  </a:lnTo>
                  <a:lnTo>
                    <a:pt x="178" y="18"/>
                  </a:lnTo>
                  <a:lnTo>
                    <a:pt x="173" y="0"/>
                  </a:lnTo>
                  <a:lnTo>
                    <a:pt x="211" y="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84" name="Freeform 33">
              <a:extLst>
                <a:ext uri="{FF2B5EF4-FFF2-40B4-BE49-F238E27FC236}">
                  <a16:creationId xmlns:a16="http://schemas.microsoft.com/office/drawing/2014/main" id="{C23FC189-26F9-AFE5-D77F-76BDB2061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350" y="3857625"/>
              <a:ext cx="981075" cy="641350"/>
            </a:xfrm>
            <a:custGeom>
              <a:avLst/>
              <a:gdLst>
                <a:gd name="T0" fmla="*/ 436 w 618"/>
                <a:gd name="T1" fmla="*/ 17 h 404"/>
                <a:gd name="T2" fmla="*/ 477 w 618"/>
                <a:gd name="T3" fmla="*/ 37 h 404"/>
                <a:gd name="T4" fmla="*/ 498 w 618"/>
                <a:gd name="T5" fmla="*/ 78 h 404"/>
                <a:gd name="T6" fmla="*/ 519 w 618"/>
                <a:gd name="T7" fmla="*/ 88 h 404"/>
                <a:gd name="T8" fmla="*/ 533 w 618"/>
                <a:gd name="T9" fmla="*/ 80 h 404"/>
                <a:gd name="T10" fmla="*/ 586 w 618"/>
                <a:gd name="T11" fmla="*/ 116 h 404"/>
                <a:gd name="T12" fmla="*/ 618 w 618"/>
                <a:gd name="T13" fmla="*/ 158 h 404"/>
                <a:gd name="T14" fmla="*/ 606 w 618"/>
                <a:gd name="T15" fmla="*/ 183 h 404"/>
                <a:gd name="T16" fmla="*/ 615 w 618"/>
                <a:gd name="T17" fmla="*/ 228 h 404"/>
                <a:gd name="T18" fmla="*/ 593 w 618"/>
                <a:gd name="T19" fmla="*/ 266 h 404"/>
                <a:gd name="T20" fmla="*/ 532 w 618"/>
                <a:gd name="T21" fmla="*/ 237 h 404"/>
                <a:gd name="T22" fmla="*/ 511 w 618"/>
                <a:gd name="T23" fmla="*/ 257 h 404"/>
                <a:gd name="T24" fmla="*/ 515 w 618"/>
                <a:gd name="T25" fmla="*/ 274 h 404"/>
                <a:gd name="T26" fmla="*/ 504 w 618"/>
                <a:gd name="T27" fmla="*/ 329 h 404"/>
                <a:gd name="T28" fmla="*/ 471 w 618"/>
                <a:gd name="T29" fmla="*/ 360 h 404"/>
                <a:gd name="T30" fmla="*/ 444 w 618"/>
                <a:gd name="T31" fmla="*/ 365 h 404"/>
                <a:gd name="T32" fmla="*/ 407 w 618"/>
                <a:gd name="T33" fmla="*/ 379 h 404"/>
                <a:gd name="T34" fmla="*/ 380 w 618"/>
                <a:gd name="T35" fmla="*/ 404 h 404"/>
                <a:gd name="T36" fmla="*/ 342 w 618"/>
                <a:gd name="T37" fmla="*/ 360 h 404"/>
                <a:gd name="T38" fmla="*/ 284 w 618"/>
                <a:gd name="T39" fmla="*/ 346 h 404"/>
                <a:gd name="T40" fmla="*/ 267 w 618"/>
                <a:gd name="T41" fmla="*/ 323 h 404"/>
                <a:gd name="T42" fmla="*/ 249 w 618"/>
                <a:gd name="T43" fmla="*/ 316 h 404"/>
                <a:gd name="T44" fmla="*/ 220 w 618"/>
                <a:gd name="T45" fmla="*/ 354 h 404"/>
                <a:gd name="T46" fmla="*/ 185 w 618"/>
                <a:gd name="T47" fmla="*/ 362 h 404"/>
                <a:gd name="T48" fmla="*/ 159 w 618"/>
                <a:gd name="T49" fmla="*/ 325 h 404"/>
                <a:gd name="T50" fmla="*/ 121 w 618"/>
                <a:gd name="T51" fmla="*/ 320 h 404"/>
                <a:gd name="T52" fmla="*/ 102 w 618"/>
                <a:gd name="T53" fmla="*/ 262 h 404"/>
                <a:gd name="T54" fmla="*/ 89 w 618"/>
                <a:gd name="T55" fmla="*/ 257 h 404"/>
                <a:gd name="T56" fmla="*/ 33 w 618"/>
                <a:gd name="T57" fmla="*/ 245 h 404"/>
                <a:gd name="T58" fmla="*/ 19 w 618"/>
                <a:gd name="T59" fmla="*/ 199 h 404"/>
                <a:gd name="T60" fmla="*/ 35 w 618"/>
                <a:gd name="T61" fmla="*/ 175 h 404"/>
                <a:gd name="T62" fmla="*/ 35 w 618"/>
                <a:gd name="T63" fmla="*/ 126 h 404"/>
                <a:gd name="T64" fmla="*/ 0 w 618"/>
                <a:gd name="T65" fmla="*/ 105 h 404"/>
                <a:gd name="T66" fmla="*/ 17 w 618"/>
                <a:gd name="T67" fmla="*/ 79 h 404"/>
                <a:gd name="T68" fmla="*/ 46 w 618"/>
                <a:gd name="T69" fmla="*/ 90 h 404"/>
                <a:gd name="T70" fmla="*/ 75 w 618"/>
                <a:gd name="T71" fmla="*/ 79 h 404"/>
                <a:gd name="T72" fmla="*/ 96 w 618"/>
                <a:gd name="T73" fmla="*/ 103 h 404"/>
                <a:gd name="T74" fmla="*/ 127 w 618"/>
                <a:gd name="T75" fmla="*/ 105 h 404"/>
                <a:gd name="T76" fmla="*/ 145 w 618"/>
                <a:gd name="T77" fmla="*/ 132 h 404"/>
                <a:gd name="T78" fmla="*/ 139 w 618"/>
                <a:gd name="T79" fmla="*/ 178 h 404"/>
                <a:gd name="T80" fmla="*/ 150 w 618"/>
                <a:gd name="T81" fmla="*/ 179 h 404"/>
                <a:gd name="T82" fmla="*/ 180 w 618"/>
                <a:gd name="T83" fmla="*/ 150 h 404"/>
                <a:gd name="T84" fmla="*/ 221 w 618"/>
                <a:gd name="T85" fmla="*/ 136 h 404"/>
                <a:gd name="T86" fmla="*/ 233 w 618"/>
                <a:gd name="T87" fmla="*/ 92 h 404"/>
                <a:gd name="T88" fmla="*/ 242 w 618"/>
                <a:gd name="T89" fmla="*/ 84 h 404"/>
                <a:gd name="T90" fmla="*/ 241 w 618"/>
                <a:gd name="T91" fmla="*/ 67 h 404"/>
                <a:gd name="T92" fmla="*/ 267 w 618"/>
                <a:gd name="T93" fmla="*/ 40 h 404"/>
                <a:gd name="T94" fmla="*/ 317 w 618"/>
                <a:gd name="T95" fmla="*/ 29 h 404"/>
                <a:gd name="T96" fmla="*/ 392 w 618"/>
                <a:gd name="T97" fmla="*/ 9 h 404"/>
                <a:gd name="T98" fmla="*/ 415 w 618"/>
                <a:gd name="T99" fmla="*/ 24 h 404"/>
                <a:gd name="T100" fmla="*/ 427 w 618"/>
                <a:gd name="T101" fmla="*/ 0 h 404"/>
                <a:gd name="T102" fmla="*/ 436 w 618"/>
                <a:gd name="T103" fmla="*/ 17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8" h="404">
                  <a:moveTo>
                    <a:pt x="436" y="17"/>
                  </a:moveTo>
                  <a:lnTo>
                    <a:pt x="477" y="37"/>
                  </a:lnTo>
                  <a:lnTo>
                    <a:pt x="498" y="78"/>
                  </a:lnTo>
                  <a:lnTo>
                    <a:pt x="519" y="88"/>
                  </a:lnTo>
                  <a:lnTo>
                    <a:pt x="533" y="80"/>
                  </a:lnTo>
                  <a:lnTo>
                    <a:pt x="586" y="116"/>
                  </a:lnTo>
                  <a:lnTo>
                    <a:pt x="618" y="158"/>
                  </a:lnTo>
                  <a:lnTo>
                    <a:pt x="606" y="183"/>
                  </a:lnTo>
                  <a:lnTo>
                    <a:pt x="615" y="228"/>
                  </a:lnTo>
                  <a:lnTo>
                    <a:pt x="593" y="266"/>
                  </a:lnTo>
                  <a:lnTo>
                    <a:pt x="532" y="237"/>
                  </a:lnTo>
                  <a:lnTo>
                    <a:pt x="511" y="257"/>
                  </a:lnTo>
                  <a:lnTo>
                    <a:pt x="515" y="274"/>
                  </a:lnTo>
                  <a:lnTo>
                    <a:pt x="504" y="329"/>
                  </a:lnTo>
                  <a:lnTo>
                    <a:pt x="471" y="360"/>
                  </a:lnTo>
                  <a:lnTo>
                    <a:pt x="444" y="365"/>
                  </a:lnTo>
                  <a:lnTo>
                    <a:pt x="407" y="379"/>
                  </a:lnTo>
                  <a:lnTo>
                    <a:pt x="380" y="404"/>
                  </a:lnTo>
                  <a:lnTo>
                    <a:pt x="342" y="360"/>
                  </a:lnTo>
                  <a:lnTo>
                    <a:pt x="284" y="346"/>
                  </a:lnTo>
                  <a:lnTo>
                    <a:pt x="267" y="323"/>
                  </a:lnTo>
                  <a:lnTo>
                    <a:pt x="249" y="316"/>
                  </a:lnTo>
                  <a:lnTo>
                    <a:pt x="220" y="354"/>
                  </a:lnTo>
                  <a:lnTo>
                    <a:pt x="185" y="362"/>
                  </a:lnTo>
                  <a:lnTo>
                    <a:pt x="159" y="325"/>
                  </a:lnTo>
                  <a:lnTo>
                    <a:pt x="121" y="320"/>
                  </a:lnTo>
                  <a:lnTo>
                    <a:pt x="102" y="262"/>
                  </a:lnTo>
                  <a:lnTo>
                    <a:pt x="89" y="257"/>
                  </a:lnTo>
                  <a:lnTo>
                    <a:pt x="33" y="245"/>
                  </a:lnTo>
                  <a:lnTo>
                    <a:pt x="19" y="199"/>
                  </a:lnTo>
                  <a:lnTo>
                    <a:pt x="35" y="175"/>
                  </a:lnTo>
                  <a:lnTo>
                    <a:pt x="35" y="126"/>
                  </a:lnTo>
                  <a:lnTo>
                    <a:pt x="0" y="105"/>
                  </a:lnTo>
                  <a:lnTo>
                    <a:pt x="17" y="79"/>
                  </a:lnTo>
                  <a:lnTo>
                    <a:pt x="46" y="90"/>
                  </a:lnTo>
                  <a:lnTo>
                    <a:pt x="75" y="79"/>
                  </a:lnTo>
                  <a:lnTo>
                    <a:pt x="96" y="103"/>
                  </a:lnTo>
                  <a:lnTo>
                    <a:pt x="127" y="105"/>
                  </a:lnTo>
                  <a:lnTo>
                    <a:pt x="145" y="132"/>
                  </a:lnTo>
                  <a:lnTo>
                    <a:pt x="139" y="178"/>
                  </a:lnTo>
                  <a:lnTo>
                    <a:pt x="150" y="179"/>
                  </a:lnTo>
                  <a:lnTo>
                    <a:pt x="180" y="150"/>
                  </a:lnTo>
                  <a:lnTo>
                    <a:pt x="221" y="136"/>
                  </a:lnTo>
                  <a:lnTo>
                    <a:pt x="233" y="92"/>
                  </a:lnTo>
                  <a:lnTo>
                    <a:pt x="242" y="84"/>
                  </a:lnTo>
                  <a:lnTo>
                    <a:pt x="241" y="67"/>
                  </a:lnTo>
                  <a:lnTo>
                    <a:pt x="267" y="40"/>
                  </a:lnTo>
                  <a:lnTo>
                    <a:pt x="317" y="29"/>
                  </a:lnTo>
                  <a:lnTo>
                    <a:pt x="392" y="9"/>
                  </a:lnTo>
                  <a:lnTo>
                    <a:pt x="415" y="24"/>
                  </a:lnTo>
                  <a:lnTo>
                    <a:pt x="427" y="0"/>
                  </a:lnTo>
                  <a:lnTo>
                    <a:pt x="436" y="1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1" name="Freeform 34">
              <a:extLst>
                <a:ext uri="{FF2B5EF4-FFF2-40B4-BE49-F238E27FC236}">
                  <a16:creationId xmlns:a16="http://schemas.microsoft.com/office/drawing/2014/main" id="{C6E6269E-8BA7-2A01-18F3-D3B3B746E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900" y="3289300"/>
              <a:ext cx="849313" cy="852488"/>
            </a:xfrm>
            <a:custGeom>
              <a:avLst/>
              <a:gdLst>
                <a:gd name="T0" fmla="*/ 473 w 535"/>
                <a:gd name="T1" fmla="*/ 292 h 537"/>
                <a:gd name="T2" fmla="*/ 499 w 535"/>
                <a:gd name="T3" fmla="*/ 322 h 537"/>
                <a:gd name="T4" fmla="*/ 535 w 535"/>
                <a:gd name="T5" fmla="*/ 358 h 537"/>
                <a:gd name="T6" fmla="*/ 523 w 535"/>
                <a:gd name="T7" fmla="*/ 382 h 537"/>
                <a:gd name="T8" fmla="*/ 500 w 535"/>
                <a:gd name="T9" fmla="*/ 367 h 537"/>
                <a:gd name="T10" fmla="*/ 425 w 535"/>
                <a:gd name="T11" fmla="*/ 387 h 537"/>
                <a:gd name="T12" fmla="*/ 375 w 535"/>
                <a:gd name="T13" fmla="*/ 398 h 537"/>
                <a:gd name="T14" fmla="*/ 349 w 535"/>
                <a:gd name="T15" fmla="*/ 425 h 537"/>
                <a:gd name="T16" fmla="*/ 350 w 535"/>
                <a:gd name="T17" fmla="*/ 442 h 537"/>
                <a:gd name="T18" fmla="*/ 341 w 535"/>
                <a:gd name="T19" fmla="*/ 450 h 537"/>
                <a:gd name="T20" fmla="*/ 329 w 535"/>
                <a:gd name="T21" fmla="*/ 494 h 537"/>
                <a:gd name="T22" fmla="*/ 288 w 535"/>
                <a:gd name="T23" fmla="*/ 508 h 537"/>
                <a:gd name="T24" fmla="*/ 258 w 535"/>
                <a:gd name="T25" fmla="*/ 537 h 537"/>
                <a:gd name="T26" fmla="*/ 247 w 535"/>
                <a:gd name="T27" fmla="*/ 536 h 537"/>
                <a:gd name="T28" fmla="*/ 253 w 535"/>
                <a:gd name="T29" fmla="*/ 490 h 537"/>
                <a:gd name="T30" fmla="*/ 235 w 535"/>
                <a:gd name="T31" fmla="*/ 463 h 537"/>
                <a:gd name="T32" fmla="*/ 204 w 535"/>
                <a:gd name="T33" fmla="*/ 461 h 537"/>
                <a:gd name="T34" fmla="*/ 183 w 535"/>
                <a:gd name="T35" fmla="*/ 437 h 537"/>
                <a:gd name="T36" fmla="*/ 154 w 535"/>
                <a:gd name="T37" fmla="*/ 448 h 537"/>
                <a:gd name="T38" fmla="*/ 125 w 535"/>
                <a:gd name="T39" fmla="*/ 437 h 537"/>
                <a:gd name="T40" fmla="*/ 108 w 535"/>
                <a:gd name="T41" fmla="*/ 463 h 537"/>
                <a:gd name="T42" fmla="*/ 88 w 535"/>
                <a:gd name="T43" fmla="*/ 417 h 537"/>
                <a:gd name="T44" fmla="*/ 50 w 535"/>
                <a:gd name="T45" fmla="*/ 412 h 537"/>
                <a:gd name="T46" fmla="*/ 19 w 535"/>
                <a:gd name="T47" fmla="*/ 366 h 537"/>
                <a:gd name="T48" fmla="*/ 21 w 535"/>
                <a:gd name="T49" fmla="*/ 338 h 537"/>
                <a:gd name="T50" fmla="*/ 0 w 535"/>
                <a:gd name="T51" fmla="*/ 328 h 537"/>
                <a:gd name="T52" fmla="*/ 9 w 535"/>
                <a:gd name="T53" fmla="*/ 311 h 537"/>
                <a:gd name="T54" fmla="*/ 35 w 535"/>
                <a:gd name="T55" fmla="*/ 317 h 537"/>
                <a:gd name="T56" fmla="*/ 68 w 535"/>
                <a:gd name="T57" fmla="*/ 272 h 537"/>
                <a:gd name="T58" fmla="*/ 93 w 535"/>
                <a:gd name="T59" fmla="*/ 271 h 537"/>
                <a:gd name="T60" fmla="*/ 101 w 535"/>
                <a:gd name="T61" fmla="*/ 249 h 537"/>
                <a:gd name="T62" fmla="*/ 85 w 535"/>
                <a:gd name="T63" fmla="*/ 218 h 537"/>
                <a:gd name="T64" fmla="*/ 98 w 535"/>
                <a:gd name="T65" fmla="*/ 187 h 537"/>
                <a:gd name="T66" fmla="*/ 93 w 535"/>
                <a:gd name="T67" fmla="*/ 160 h 537"/>
                <a:gd name="T68" fmla="*/ 96 w 535"/>
                <a:gd name="T69" fmla="*/ 141 h 537"/>
                <a:gd name="T70" fmla="*/ 109 w 535"/>
                <a:gd name="T71" fmla="*/ 129 h 537"/>
                <a:gd name="T72" fmla="*/ 115 w 535"/>
                <a:gd name="T73" fmla="*/ 112 h 537"/>
                <a:gd name="T74" fmla="*/ 168 w 535"/>
                <a:gd name="T75" fmla="*/ 91 h 537"/>
                <a:gd name="T76" fmla="*/ 160 w 535"/>
                <a:gd name="T77" fmla="*/ 47 h 537"/>
                <a:gd name="T78" fmla="*/ 181 w 535"/>
                <a:gd name="T79" fmla="*/ 35 h 537"/>
                <a:gd name="T80" fmla="*/ 247 w 535"/>
                <a:gd name="T81" fmla="*/ 30 h 537"/>
                <a:gd name="T82" fmla="*/ 276 w 535"/>
                <a:gd name="T83" fmla="*/ 0 h 537"/>
                <a:gd name="T84" fmla="*/ 334 w 535"/>
                <a:gd name="T85" fmla="*/ 31 h 537"/>
                <a:gd name="T86" fmla="*/ 340 w 535"/>
                <a:gd name="T87" fmla="*/ 50 h 537"/>
                <a:gd name="T88" fmla="*/ 355 w 535"/>
                <a:gd name="T89" fmla="*/ 62 h 537"/>
                <a:gd name="T90" fmla="*/ 333 w 535"/>
                <a:gd name="T91" fmla="*/ 110 h 537"/>
                <a:gd name="T92" fmla="*/ 317 w 535"/>
                <a:gd name="T93" fmla="*/ 124 h 537"/>
                <a:gd name="T94" fmla="*/ 350 w 535"/>
                <a:gd name="T95" fmla="*/ 155 h 537"/>
                <a:gd name="T96" fmla="*/ 372 w 535"/>
                <a:gd name="T97" fmla="*/ 211 h 537"/>
                <a:gd name="T98" fmla="*/ 384 w 535"/>
                <a:gd name="T99" fmla="*/ 221 h 537"/>
                <a:gd name="T100" fmla="*/ 384 w 535"/>
                <a:gd name="T101" fmla="*/ 239 h 537"/>
                <a:gd name="T102" fmla="*/ 428 w 535"/>
                <a:gd name="T103" fmla="*/ 290 h 537"/>
                <a:gd name="T104" fmla="*/ 473 w 535"/>
                <a:gd name="T105" fmla="*/ 292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35" h="537">
                  <a:moveTo>
                    <a:pt x="473" y="292"/>
                  </a:moveTo>
                  <a:lnTo>
                    <a:pt x="499" y="322"/>
                  </a:lnTo>
                  <a:lnTo>
                    <a:pt x="535" y="358"/>
                  </a:lnTo>
                  <a:lnTo>
                    <a:pt x="523" y="382"/>
                  </a:lnTo>
                  <a:lnTo>
                    <a:pt x="500" y="367"/>
                  </a:lnTo>
                  <a:lnTo>
                    <a:pt x="425" y="387"/>
                  </a:lnTo>
                  <a:lnTo>
                    <a:pt x="375" y="398"/>
                  </a:lnTo>
                  <a:lnTo>
                    <a:pt x="349" y="425"/>
                  </a:lnTo>
                  <a:lnTo>
                    <a:pt x="350" y="442"/>
                  </a:lnTo>
                  <a:lnTo>
                    <a:pt x="341" y="450"/>
                  </a:lnTo>
                  <a:lnTo>
                    <a:pt x="329" y="494"/>
                  </a:lnTo>
                  <a:lnTo>
                    <a:pt x="288" y="508"/>
                  </a:lnTo>
                  <a:lnTo>
                    <a:pt x="258" y="537"/>
                  </a:lnTo>
                  <a:lnTo>
                    <a:pt x="247" y="536"/>
                  </a:lnTo>
                  <a:lnTo>
                    <a:pt x="253" y="490"/>
                  </a:lnTo>
                  <a:lnTo>
                    <a:pt x="235" y="463"/>
                  </a:lnTo>
                  <a:lnTo>
                    <a:pt x="204" y="461"/>
                  </a:lnTo>
                  <a:lnTo>
                    <a:pt x="183" y="437"/>
                  </a:lnTo>
                  <a:lnTo>
                    <a:pt x="154" y="448"/>
                  </a:lnTo>
                  <a:lnTo>
                    <a:pt x="125" y="437"/>
                  </a:lnTo>
                  <a:lnTo>
                    <a:pt x="108" y="463"/>
                  </a:lnTo>
                  <a:lnTo>
                    <a:pt x="88" y="417"/>
                  </a:lnTo>
                  <a:lnTo>
                    <a:pt x="50" y="412"/>
                  </a:lnTo>
                  <a:lnTo>
                    <a:pt x="19" y="366"/>
                  </a:lnTo>
                  <a:lnTo>
                    <a:pt x="21" y="338"/>
                  </a:lnTo>
                  <a:lnTo>
                    <a:pt x="0" y="328"/>
                  </a:lnTo>
                  <a:lnTo>
                    <a:pt x="9" y="311"/>
                  </a:lnTo>
                  <a:lnTo>
                    <a:pt x="35" y="317"/>
                  </a:lnTo>
                  <a:lnTo>
                    <a:pt x="68" y="272"/>
                  </a:lnTo>
                  <a:lnTo>
                    <a:pt x="93" y="271"/>
                  </a:lnTo>
                  <a:lnTo>
                    <a:pt x="101" y="249"/>
                  </a:lnTo>
                  <a:lnTo>
                    <a:pt x="85" y="218"/>
                  </a:lnTo>
                  <a:lnTo>
                    <a:pt x="98" y="187"/>
                  </a:lnTo>
                  <a:lnTo>
                    <a:pt x="93" y="160"/>
                  </a:lnTo>
                  <a:lnTo>
                    <a:pt x="96" y="141"/>
                  </a:lnTo>
                  <a:lnTo>
                    <a:pt x="109" y="129"/>
                  </a:lnTo>
                  <a:lnTo>
                    <a:pt x="115" y="112"/>
                  </a:lnTo>
                  <a:lnTo>
                    <a:pt x="168" y="91"/>
                  </a:lnTo>
                  <a:lnTo>
                    <a:pt x="160" y="47"/>
                  </a:lnTo>
                  <a:lnTo>
                    <a:pt x="181" y="35"/>
                  </a:lnTo>
                  <a:lnTo>
                    <a:pt x="247" y="30"/>
                  </a:lnTo>
                  <a:lnTo>
                    <a:pt x="276" y="0"/>
                  </a:lnTo>
                  <a:lnTo>
                    <a:pt x="334" y="31"/>
                  </a:lnTo>
                  <a:lnTo>
                    <a:pt x="340" y="50"/>
                  </a:lnTo>
                  <a:lnTo>
                    <a:pt x="355" y="62"/>
                  </a:lnTo>
                  <a:lnTo>
                    <a:pt x="333" y="110"/>
                  </a:lnTo>
                  <a:lnTo>
                    <a:pt x="317" y="124"/>
                  </a:lnTo>
                  <a:lnTo>
                    <a:pt x="350" y="155"/>
                  </a:lnTo>
                  <a:lnTo>
                    <a:pt x="372" y="211"/>
                  </a:lnTo>
                  <a:lnTo>
                    <a:pt x="384" y="221"/>
                  </a:lnTo>
                  <a:lnTo>
                    <a:pt x="384" y="239"/>
                  </a:lnTo>
                  <a:lnTo>
                    <a:pt x="428" y="290"/>
                  </a:lnTo>
                  <a:lnTo>
                    <a:pt x="473" y="292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2" name="Freeform 35">
              <a:extLst>
                <a:ext uri="{FF2B5EF4-FFF2-40B4-BE49-F238E27FC236}">
                  <a16:creationId xmlns:a16="http://schemas.microsoft.com/office/drawing/2014/main" id="{0E80AC2F-1FCE-01E2-B704-92C7D6FEE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3113" y="2995613"/>
              <a:ext cx="769938" cy="609600"/>
            </a:xfrm>
            <a:custGeom>
              <a:avLst/>
              <a:gdLst>
                <a:gd name="T0" fmla="*/ 273 w 485"/>
                <a:gd name="T1" fmla="*/ 36 h 384"/>
                <a:gd name="T2" fmla="*/ 285 w 485"/>
                <a:gd name="T3" fmla="*/ 54 h 384"/>
                <a:gd name="T4" fmla="*/ 306 w 485"/>
                <a:gd name="T5" fmla="*/ 48 h 384"/>
                <a:gd name="T6" fmla="*/ 389 w 485"/>
                <a:gd name="T7" fmla="*/ 36 h 384"/>
                <a:gd name="T8" fmla="*/ 415 w 485"/>
                <a:gd name="T9" fmla="*/ 69 h 384"/>
                <a:gd name="T10" fmla="*/ 438 w 485"/>
                <a:gd name="T11" fmla="*/ 78 h 384"/>
                <a:gd name="T12" fmla="*/ 446 w 485"/>
                <a:gd name="T13" fmla="*/ 94 h 384"/>
                <a:gd name="T14" fmla="*/ 440 w 485"/>
                <a:gd name="T15" fmla="*/ 107 h 384"/>
                <a:gd name="T16" fmla="*/ 456 w 485"/>
                <a:gd name="T17" fmla="*/ 119 h 384"/>
                <a:gd name="T18" fmla="*/ 485 w 485"/>
                <a:gd name="T19" fmla="*/ 185 h 384"/>
                <a:gd name="T20" fmla="*/ 456 w 485"/>
                <a:gd name="T21" fmla="*/ 215 h 384"/>
                <a:gd name="T22" fmla="*/ 390 w 485"/>
                <a:gd name="T23" fmla="*/ 220 h 384"/>
                <a:gd name="T24" fmla="*/ 369 w 485"/>
                <a:gd name="T25" fmla="*/ 232 h 384"/>
                <a:gd name="T26" fmla="*/ 377 w 485"/>
                <a:gd name="T27" fmla="*/ 276 h 384"/>
                <a:gd name="T28" fmla="*/ 324 w 485"/>
                <a:gd name="T29" fmla="*/ 297 h 384"/>
                <a:gd name="T30" fmla="*/ 318 w 485"/>
                <a:gd name="T31" fmla="*/ 314 h 384"/>
                <a:gd name="T32" fmla="*/ 305 w 485"/>
                <a:gd name="T33" fmla="*/ 326 h 384"/>
                <a:gd name="T34" fmla="*/ 302 w 485"/>
                <a:gd name="T35" fmla="*/ 345 h 384"/>
                <a:gd name="T36" fmla="*/ 297 w 485"/>
                <a:gd name="T37" fmla="*/ 361 h 384"/>
                <a:gd name="T38" fmla="*/ 266 w 485"/>
                <a:gd name="T39" fmla="*/ 372 h 384"/>
                <a:gd name="T40" fmla="*/ 248 w 485"/>
                <a:gd name="T41" fmla="*/ 355 h 384"/>
                <a:gd name="T42" fmla="*/ 226 w 485"/>
                <a:gd name="T43" fmla="*/ 380 h 384"/>
                <a:gd name="T44" fmla="*/ 180 w 485"/>
                <a:gd name="T45" fmla="*/ 384 h 384"/>
                <a:gd name="T46" fmla="*/ 158 w 485"/>
                <a:gd name="T47" fmla="*/ 355 h 384"/>
                <a:gd name="T48" fmla="*/ 133 w 485"/>
                <a:gd name="T49" fmla="*/ 340 h 384"/>
                <a:gd name="T50" fmla="*/ 129 w 485"/>
                <a:gd name="T51" fmla="*/ 314 h 384"/>
                <a:gd name="T52" fmla="*/ 96 w 485"/>
                <a:gd name="T53" fmla="*/ 323 h 384"/>
                <a:gd name="T54" fmla="*/ 73 w 485"/>
                <a:gd name="T55" fmla="*/ 309 h 384"/>
                <a:gd name="T56" fmla="*/ 57 w 485"/>
                <a:gd name="T57" fmla="*/ 334 h 384"/>
                <a:gd name="T58" fmla="*/ 52 w 485"/>
                <a:gd name="T59" fmla="*/ 326 h 384"/>
                <a:gd name="T60" fmla="*/ 46 w 485"/>
                <a:gd name="T61" fmla="*/ 327 h 384"/>
                <a:gd name="T62" fmla="*/ 28 w 485"/>
                <a:gd name="T63" fmla="*/ 320 h 384"/>
                <a:gd name="T64" fmla="*/ 0 w 485"/>
                <a:gd name="T65" fmla="*/ 293 h 384"/>
                <a:gd name="T66" fmla="*/ 3 w 485"/>
                <a:gd name="T67" fmla="*/ 273 h 384"/>
                <a:gd name="T68" fmla="*/ 16 w 485"/>
                <a:gd name="T69" fmla="*/ 269 h 384"/>
                <a:gd name="T70" fmla="*/ 61 w 485"/>
                <a:gd name="T71" fmla="*/ 264 h 384"/>
                <a:gd name="T72" fmla="*/ 81 w 485"/>
                <a:gd name="T73" fmla="*/ 236 h 384"/>
                <a:gd name="T74" fmla="*/ 89 w 485"/>
                <a:gd name="T75" fmla="*/ 203 h 384"/>
                <a:gd name="T76" fmla="*/ 110 w 485"/>
                <a:gd name="T77" fmla="*/ 180 h 384"/>
                <a:gd name="T78" fmla="*/ 111 w 485"/>
                <a:gd name="T79" fmla="*/ 160 h 384"/>
                <a:gd name="T80" fmla="*/ 90 w 485"/>
                <a:gd name="T81" fmla="*/ 153 h 384"/>
                <a:gd name="T82" fmla="*/ 74 w 485"/>
                <a:gd name="T83" fmla="*/ 122 h 384"/>
                <a:gd name="T84" fmla="*/ 96 w 485"/>
                <a:gd name="T85" fmla="*/ 108 h 384"/>
                <a:gd name="T86" fmla="*/ 77 w 485"/>
                <a:gd name="T87" fmla="*/ 85 h 384"/>
                <a:gd name="T88" fmla="*/ 77 w 485"/>
                <a:gd name="T89" fmla="*/ 70 h 384"/>
                <a:gd name="T90" fmla="*/ 131 w 485"/>
                <a:gd name="T91" fmla="*/ 57 h 384"/>
                <a:gd name="T92" fmla="*/ 141 w 485"/>
                <a:gd name="T93" fmla="*/ 69 h 384"/>
                <a:gd name="T94" fmla="*/ 178 w 485"/>
                <a:gd name="T95" fmla="*/ 69 h 384"/>
                <a:gd name="T96" fmla="*/ 185 w 485"/>
                <a:gd name="T97" fmla="*/ 95 h 384"/>
                <a:gd name="T98" fmla="*/ 197 w 485"/>
                <a:gd name="T99" fmla="*/ 104 h 384"/>
                <a:gd name="T100" fmla="*/ 216 w 485"/>
                <a:gd name="T101" fmla="*/ 93 h 384"/>
                <a:gd name="T102" fmla="*/ 216 w 485"/>
                <a:gd name="T103" fmla="*/ 16 h 384"/>
                <a:gd name="T104" fmla="*/ 249 w 485"/>
                <a:gd name="T105" fmla="*/ 0 h 384"/>
                <a:gd name="T106" fmla="*/ 259 w 485"/>
                <a:gd name="T107" fmla="*/ 29 h 384"/>
                <a:gd name="T108" fmla="*/ 273 w 485"/>
                <a:gd name="T109" fmla="*/ 3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85" h="384">
                  <a:moveTo>
                    <a:pt x="273" y="36"/>
                  </a:moveTo>
                  <a:lnTo>
                    <a:pt x="285" y="54"/>
                  </a:lnTo>
                  <a:lnTo>
                    <a:pt x="306" y="48"/>
                  </a:lnTo>
                  <a:lnTo>
                    <a:pt x="389" y="36"/>
                  </a:lnTo>
                  <a:lnTo>
                    <a:pt x="415" y="69"/>
                  </a:lnTo>
                  <a:lnTo>
                    <a:pt x="438" y="78"/>
                  </a:lnTo>
                  <a:lnTo>
                    <a:pt x="446" y="94"/>
                  </a:lnTo>
                  <a:lnTo>
                    <a:pt x="440" y="107"/>
                  </a:lnTo>
                  <a:lnTo>
                    <a:pt x="456" y="119"/>
                  </a:lnTo>
                  <a:lnTo>
                    <a:pt x="485" y="185"/>
                  </a:lnTo>
                  <a:lnTo>
                    <a:pt x="456" y="215"/>
                  </a:lnTo>
                  <a:lnTo>
                    <a:pt x="390" y="220"/>
                  </a:lnTo>
                  <a:lnTo>
                    <a:pt x="369" y="232"/>
                  </a:lnTo>
                  <a:lnTo>
                    <a:pt x="377" y="276"/>
                  </a:lnTo>
                  <a:lnTo>
                    <a:pt x="324" y="297"/>
                  </a:lnTo>
                  <a:lnTo>
                    <a:pt x="318" y="314"/>
                  </a:lnTo>
                  <a:lnTo>
                    <a:pt x="305" y="326"/>
                  </a:lnTo>
                  <a:lnTo>
                    <a:pt x="302" y="345"/>
                  </a:lnTo>
                  <a:lnTo>
                    <a:pt x="297" y="361"/>
                  </a:lnTo>
                  <a:lnTo>
                    <a:pt x="266" y="372"/>
                  </a:lnTo>
                  <a:lnTo>
                    <a:pt x="248" y="355"/>
                  </a:lnTo>
                  <a:lnTo>
                    <a:pt x="226" y="380"/>
                  </a:lnTo>
                  <a:lnTo>
                    <a:pt x="180" y="384"/>
                  </a:lnTo>
                  <a:lnTo>
                    <a:pt x="158" y="355"/>
                  </a:lnTo>
                  <a:lnTo>
                    <a:pt x="133" y="340"/>
                  </a:lnTo>
                  <a:lnTo>
                    <a:pt x="129" y="314"/>
                  </a:lnTo>
                  <a:lnTo>
                    <a:pt x="96" y="323"/>
                  </a:lnTo>
                  <a:lnTo>
                    <a:pt x="73" y="309"/>
                  </a:lnTo>
                  <a:lnTo>
                    <a:pt x="57" y="334"/>
                  </a:lnTo>
                  <a:lnTo>
                    <a:pt x="52" y="326"/>
                  </a:lnTo>
                  <a:lnTo>
                    <a:pt x="46" y="327"/>
                  </a:lnTo>
                  <a:lnTo>
                    <a:pt x="28" y="320"/>
                  </a:lnTo>
                  <a:lnTo>
                    <a:pt x="0" y="293"/>
                  </a:lnTo>
                  <a:lnTo>
                    <a:pt x="3" y="273"/>
                  </a:lnTo>
                  <a:lnTo>
                    <a:pt x="16" y="269"/>
                  </a:lnTo>
                  <a:lnTo>
                    <a:pt x="61" y="264"/>
                  </a:lnTo>
                  <a:lnTo>
                    <a:pt x="81" y="236"/>
                  </a:lnTo>
                  <a:lnTo>
                    <a:pt x="89" y="203"/>
                  </a:lnTo>
                  <a:lnTo>
                    <a:pt x="110" y="180"/>
                  </a:lnTo>
                  <a:lnTo>
                    <a:pt x="111" y="160"/>
                  </a:lnTo>
                  <a:lnTo>
                    <a:pt x="90" y="153"/>
                  </a:lnTo>
                  <a:lnTo>
                    <a:pt x="74" y="122"/>
                  </a:lnTo>
                  <a:lnTo>
                    <a:pt x="96" y="108"/>
                  </a:lnTo>
                  <a:lnTo>
                    <a:pt x="77" y="85"/>
                  </a:lnTo>
                  <a:lnTo>
                    <a:pt x="77" y="70"/>
                  </a:lnTo>
                  <a:lnTo>
                    <a:pt x="131" y="57"/>
                  </a:lnTo>
                  <a:lnTo>
                    <a:pt x="141" y="69"/>
                  </a:lnTo>
                  <a:lnTo>
                    <a:pt x="178" y="69"/>
                  </a:lnTo>
                  <a:lnTo>
                    <a:pt x="185" y="95"/>
                  </a:lnTo>
                  <a:lnTo>
                    <a:pt x="197" y="104"/>
                  </a:lnTo>
                  <a:lnTo>
                    <a:pt x="216" y="93"/>
                  </a:lnTo>
                  <a:lnTo>
                    <a:pt x="216" y="16"/>
                  </a:lnTo>
                  <a:lnTo>
                    <a:pt x="249" y="0"/>
                  </a:lnTo>
                  <a:lnTo>
                    <a:pt x="259" y="29"/>
                  </a:lnTo>
                  <a:lnTo>
                    <a:pt x="273" y="3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93" name="Freeform 36">
              <a:extLst>
                <a:ext uri="{FF2B5EF4-FFF2-40B4-BE49-F238E27FC236}">
                  <a16:creationId xmlns:a16="http://schemas.microsoft.com/office/drawing/2014/main" id="{A0049D3D-A62C-DE42-CEC0-C2A2E34C5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363" y="3486150"/>
              <a:ext cx="650875" cy="603250"/>
            </a:xfrm>
            <a:custGeom>
              <a:avLst/>
              <a:gdLst>
                <a:gd name="T0" fmla="*/ 173 w 410"/>
                <a:gd name="T1" fmla="*/ 0 h 380"/>
                <a:gd name="T2" fmla="*/ 196 w 410"/>
                <a:gd name="T3" fmla="*/ 14 h 380"/>
                <a:gd name="T4" fmla="*/ 229 w 410"/>
                <a:gd name="T5" fmla="*/ 5 h 380"/>
                <a:gd name="T6" fmla="*/ 233 w 410"/>
                <a:gd name="T7" fmla="*/ 31 h 380"/>
                <a:gd name="T8" fmla="*/ 258 w 410"/>
                <a:gd name="T9" fmla="*/ 46 h 380"/>
                <a:gd name="T10" fmla="*/ 280 w 410"/>
                <a:gd name="T11" fmla="*/ 75 h 380"/>
                <a:gd name="T12" fmla="*/ 326 w 410"/>
                <a:gd name="T13" fmla="*/ 71 h 380"/>
                <a:gd name="T14" fmla="*/ 348 w 410"/>
                <a:gd name="T15" fmla="*/ 46 h 380"/>
                <a:gd name="T16" fmla="*/ 366 w 410"/>
                <a:gd name="T17" fmla="*/ 63 h 380"/>
                <a:gd name="T18" fmla="*/ 397 w 410"/>
                <a:gd name="T19" fmla="*/ 52 h 380"/>
                <a:gd name="T20" fmla="*/ 402 w 410"/>
                <a:gd name="T21" fmla="*/ 36 h 380"/>
                <a:gd name="T22" fmla="*/ 407 w 410"/>
                <a:gd name="T23" fmla="*/ 63 h 380"/>
                <a:gd name="T24" fmla="*/ 394 w 410"/>
                <a:gd name="T25" fmla="*/ 94 h 380"/>
                <a:gd name="T26" fmla="*/ 410 w 410"/>
                <a:gd name="T27" fmla="*/ 125 h 380"/>
                <a:gd name="T28" fmla="*/ 402 w 410"/>
                <a:gd name="T29" fmla="*/ 147 h 380"/>
                <a:gd name="T30" fmla="*/ 377 w 410"/>
                <a:gd name="T31" fmla="*/ 148 h 380"/>
                <a:gd name="T32" fmla="*/ 344 w 410"/>
                <a:gd name="T33" fmla="*/ 193 h 380"/>
                <a:gd name="T34" fmla="*/ 318 w 410"/>
                <a:gd name="T35" fmla="*/ 187 h 380"/>
                <a:gd name="T36" fmla="*/ 309 w 410"/>
                <a:gd name="T37" fmla="*/ 204 h 380"/>
                <a:gd name="T38" fmla="*/ 330 w 410"/>
                <a:gd name="T39" fmla="*/ 214 h 380"/>
                <a:gd name="T40" fmla="*/ 328 w 410"/>
                <a:gd name="T41" fmla="*/ 242 h 380"/>
                <a:gd name="T42" fmla="*/ 359 w 410"/>
                <a:gd name="T43" fmla="*/ 288 h 380"/>
                <a:gd name="T44" fmla="*/ 364 w 410"/>
                <a:gd name="T45" fmla="*/ 306 h 380"/>
                <a:gd name="T46" fmla="*/ 344 w 410"/>
                <a:gd name="T47" fmla="*/ 320 h 380"/>
                <a:gd name="T48" fmla="*/ 309 w 410"/>
                <a:gd name="T49" fmla="*/ 304 h 380"/>
                <a:gd name="T50" fmla="*/ 269 w 410"/>
                <a:gd name="T51" fmla="*/ 362 h 380"/>
                <a:gd name="T52" fmla="*/ 237 w 410"/>
                <a:gd name="T53" fmla="*/ 380 h 380"/>
                <a:gd name="T54" fmla="*/ 212 w 410"/>
                <a:gd name="T55" fmla="*/ 370 h 380"/>
                <a:gd name="T56" fmla="*/ 200 w 410"/>
                <a:gd name="T57" fmla="*/ 349 h 380"/>
                <a:gd name="T58" fmla="*/ 167 w 410"/>
                <a:gd name="T59" fmla="*/ 359 h 380"/>
                <a:gd name="T60" fmla="*/ 156 w 410"/>
                <a:gd name="T61" fmla="*/ 317 h 380"/>
                <a:gd name="T62" fmla="*/ 137 w 410"/>
                <a:gd name="T63" fmla="*/ 310 h 380"/>
                <a:gd name="T64" fmla="*/ 92 w 410"/>
                <a:gd name="T65" fmla="*/ 334 h 380"/>
                <a:gd name="T66" fmla="*/ 50 w 410"/>
                <a:gd name="T67" fmla="*/ 301 h 380"/>
                <a:gd name="T68" fmla="*/ 42 w 410"/>
                <a:gd name="T69" fmla="*/ 283 h 380"/>
                <a:gd name="T70" fmla="*/ 46 w 410"/>
                <a:gd name="T71" fmla="*/ 267 h 380"/>
                <a:gd name="T72" fmla="*/ 17 w 410"/>
                <a:gd name="T73" fmla="*/ 235 h 380"/>
                <a:gd name="T74" fmla="*/ 21 w 410"/>
                <a:gd name="T75" fmla="*/ 204 h 380"/>
                <a:gd name="T76" fmla="*/ 11 w 410"/>
                <a:gd name="T77" fmla="*/ 166 h 380"/>
                <a:gd name="T78" fmla="*/ 21 w 410"/>
                <a:gd name="T79" fmla="*/ 159 h 380"/>
                <a:gd name="T80" fmla="*/ 9 w 410"/>
                <a:gd name="T81" fmla="*/ 138 h 380"/>
                <a:gd name="T82" fmla="*/ 12 w 410"/>
                <a:gd name="T83" fmla="*/ 129 h 380"/>
                <a:gd name="T84" fmla="*/ 1 w 410"/>
                <a:gd name="T85" fmla="*/ 100 h 380"/>
                <a:gd name="T86" fmla="*/ 0 w 410"/>
                <a:gd name="T87" fmla="*/ 81 h 380"/>
                <a:gd name="T88" fmla="*/ 9 w 410"/>
                <a:gd name="T89" fmla="*/ 67 h 380"/>
                <a:gd name="T90" fmla="*/ 25 w 410"/>
                <a:gd name="T91" fmla="*/ 77 h 380"/>
                <a:gd name="T92" fmla="*/ 40 w 410"/>
                <a:gd name="T93" fmla="*/ 64 h 380"/>
                <a:gd name="T94" fmla="*/ 78 w 410"/>
                <a:gd name="T95" fmla="*/ 64 h 380"/>
                <a:gd name="T96" fmla="*/ 83 w 410"/>
                <a:gd name="T97" fmla="*/ 26 h 380"/>
                <a:gd name="T98" fmla="*/ 128 w 410"/>
                <a:gd name="T99" fmla="*/ 11 h 380"/>
                <a:gd name="T100" fmla="*/ 146 w 410"/>
                <a:gd name="T101" fmla="*/ 18 h 380"/>
                <a:gd name="T102" fmla="*/ 152 w 410"/>
                <a:gd name="T103" fmla="*/ 17 h 380"/>
                <a:gd name="T104" fmla="*/ 157 w 410"/>
                <a:gd name="T105" fmla="*/ 25 h 380"/>
                <a:gd name="T106" fmla="*/ 173 w 410"/>
                <a:gd name="T107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0" h="380">
                  <a:moveTo>
                    <a:pt x="173" y="0"/>
                  </a:moveTo>
                  <a:lnTo>
                    <a:pt x="196" y="14"/>
                  </a:lnTo>
                  <a:lnTo>
                    <a:pt x="229" y="5"/>
                  </a:lnTo>
                  <a:lnTo>
                    <a:pt x="233" y="31"/>
                  </a:lnTo>
                  <a:lnTo>
                    <a:pt x="258" y="46"/>
                  </a:lnTo>
                  <a:lnTo>
                    <a:pt x="280" y="75"/>
                  </a:lnTo>
                  <a:lnTo>
                    <a:pt x="326" y="71"/>
                  </a:lnTo>
                  <a:lnTo>
                    <a:pt x="348" y="46"/>
                  </a:lnTo>
                  <a:lnTo>
                    <a:pt x="366" y="63"/>
                  </a:lnTo>
                  <a:lnTo>
                    <a:pt x="397" y="52"/>
                  </a:lnTo>
                  <a:lnTo>
                    <a:pt x="402" y="36"/>
                  </a:lnTo>
                  <a:lnTo>
                    <a:pt x="407" y="63"/>
                  </a:lnTo>
                  <a:lnTo>
                    <a:pt x="394" y="94"/>
                  </a:lnTo>
                  <a:lnTo>
                    <a:pt x="410" y="125"/>
                  </a:lnTo>
                  <a:lnTo>
                    <a:pt x="402" y="147"/>
                  </a:lnTo>
                  <a:lnTo>
                    <a:pt x="377" y="148"/>
                  </a:lnTo>
                  <a:lnTo>
                    <a:pt x="344" y="193"/>
                  </a:lnTo>
                  <a:lnTo>
                    <a:pt x="318" y="187"/>
                  </a:lnTo>
                  <a:lnTo>
                    <a:pt x="309" y="204"/>
                  </a:lnTo>
                  <a:lnTo>
                    <a:pt x="330" y="214"/>
                  </a:lnTo>
                  <a:lnTo>
                    <a:pt x="328" y="242"/>
                  </a:lnTo>
                  <a:lnTo>
                    <a:pt x="359" y="288"/>
                  </a:lnTo>
                  <a:lnTo>
                    <a:pt x="364" y="306"/>
                  </a:lnTo>
                  <a:lnTo>
                    <a:pt x="344" y="320"/>
                  </a:lnTo>
                  <a:lnTo>
                    <a:pt x="309" y="304"/>
                  </a:lnTo>
                  <a:lnTo>
                    <a:pt x="269" y="362"/>
                  </a:lnTo>
                  <a:lnTo>
                    <a:pt x="237" y="380"/>
                  </a:lnTo>
                  <a:lnTo>
                    <a:pt x="212" y="370"/>
                  </a:lnTo>
                  <a:lnTo>
                    <a:pt x="200" y="349"/>
                  </a:lnTo>
                  <a:lnTo>
                    <a:pt x="167" y="359"/>
                  </a:lnTo>
                  <a:lnTo>
                    <a:pt x="156" y="317"/>
                  </a:lnTo>
                  <a:lnTo>
                    <a:pt x="137" y="310"/>
                  </a:lnTo>
                  <a:lnTo>
                    <a:pt x="92" y="334"/>
                  </a:lnTo>
                  <a:lnTo>
                    <a:pt x="50" y="301"/>
                  </a:lnTo>
                  <a:lnTo>
                    <a:pt x="42" y="283"/>
                  </a:lnTo>
                  <a:lnTo>
                    <a:pt x="46" y="267"/>
                  </a:lnTo>
                  <a:lnTo>
                    <a:pt x="17" y="235"/>
                  </a:lnTo>
                  <a:lnTo>
                    <a:pt x="21" y="204"/>
                  </a:lnTo>
                  <a:lnTo>
                    <a:pt x="11" y="166"/>
                  </a:lnTo>
                  <a:lnTo>
                    <a:pt x="21" y="159"/>
                  </a:lnTo>
                  <a:lnTo>
                    <a:pt x="9" y="138"/>
                  </a:lnTo>
                  <a:lnTo>
                    <a:pt x="12" y="129"/>
                  </a:lnTo>
                  <a:lnTo>
                    <a:pt x="1" y="100"/>
                  </a:lnTo>
                  <a:lnTo>
                    <a:pt x="0" y="81"/>
                  </a:lnTo>
                  <a:lnTo>
                    <a:pt x="9" y="67"/>
                  </a:lnTo>
                  <a:lnTo>
                    <a:pt x="25" y="77"/>
                  </a:lnTo>
                  <a:lnTo>
                    <a:pt x="40" y="64"/>
                  </a:lnTo>
                  <a:lnTo>
                    <a:pt x="78" y="64"/>
                  </a:lnTo>
                  <a:lnTo>
                    <a:pt x="83" y="26"/>
                  </a:lnTo>
                  <a:lnTo>
                    <a:pt x="128" y="11"/>
                  </a:lnTo>
                  <a:lnTo>
                    <a:pt x="146" y="18"/>
                  </a:lnTo>
                  <a:lnTo>
                    <a:pt x="152" y="17"/>
                  </a:lnTo>
                  <a:lnTo>
                    <a:pt x="157" y="25"/>
                  </a:lnTo>
                  <a:lnTo>
                    <a:pt x="173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0" name="Freeform 37">
              <a:extLst>
                <a:ext uri="{FF2B5EF4-FFF2-40B4-BE49-F238E27FC236}">
                  <a16:creationId xmlns:a16="http://schemas.microsoft.com/office/drawing/2014/main" id="{DB405F37-5D32-D941-3EE8-35A74D6EE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3988" y="2974975"/>
              <a:ext cx="795338" cy="703263"/>
            </a:xfrm>
            <a:custGeom>
              <a:avLst/>
              <a:gdLst>
                <a:gd name="T0" fmla="*/ 427 w 501"/>
                <a:gd name="T1" fmla="*/ 94 h 443"/>
                <a:gd name="T2" fmla="*/ 432 w 501"/>
                <a:gd name="T3" fmla="*/ 136 h 443"/>
                <a:gd name="T4" fmla="*/ 464 w 501"/>
                <a:gd name="T5" fmla="*/ 135 h 443"/>
                <a:gd name="T6" fmla="*/ 480 w 501"/>
                <a:gd name="T7" fmla="*/ 166 h 443"/>
                <a:gd name="T8" fmla="*/ 501 w 501"/>
                <a:gd name="T9" fmla="*/ 173 h 443"/>
                <a:gd name="T10" fmla="*/ 500 w 501"/>
                <a:gd name="T11" fmla="*/ 193 h 443"/>
                <a:gd name="T12" fmla="*/ 479 w 501"/>
                <a:gd name="T13" fmla="*/ 216 h 443"/>
                <a:gd name="T14" fmla="*/ 471 w 501"/>
                <a:gd name="T15" fmla="*/ 249 h 443"/>
                <a:gd name="T16" fmla="*/ 451 w 501"/>
                <a:gd name="T17" fmla="*/ 277 h 443"/>
                <a:gd name="T18" fmla="*/ 406 w 501"/>
                <a:gd name="T19" fmla="*/ 282 h 443"/>
                <a:gd name="T20" fmla="*/ 393 w 501"/>
                <a:gd name="T21" fmla="*/ 286 h 443"/>
                <a:gd name="T22" fmla="*/ 390 w 501"/>
                <a:gd name="T23" fmla="*/ 306 h 443"/>
                <a:gd name="T24" fmla="*/ 418 w 501"/>
                <a:gd name="T25" fmla="*/ 333 h 443"/>
                <a:gd name="T26" fmla="*/ 373 w 501"/>
                <a:gd name="T27" fmla="*/ 348 h 443"/>
                <a:gd name="T28" fmla="*/ 368 w 501"/>
                <a:gd name="T29" fmla="*/ 386 h 443"/>
                <a:gd name="T30" fmla="*/ 330 w 501"/>
                <a:gd name="T31" fmla="*/ 386 h 443"/>
                <a:gd name="T32" fmla="*/ 315 w 501"/>
                <a:gd name="T33" fmla="*/ 399 h 443"/>
                <a:gd name="T34" fmla="*/ 299 w 501"/>
                <a:gd name="T35" fmla="*/ 389 h 443"/>
                <a:gd name="T36" fmla="*/ 290 w 501"/>
                <a:gd name="T37" fmla="*/ 403 h 443"/>
                <a:gd name="T38" fmla="*/ 291 w 501"/>
                <a:gd name="T39" fmla="*/ 422 h 443"/>
                <a:gd name="T40" fmla="*/ 274 w 501"/>
                <a:gd name="T41" fmla="*/ 443 h 443"/>
                <a:gd name="T42" fmla="*/ 252 w 501"/>
                <a:gd name="T43" fmla="*/ 443 h 443"/>
                <a:gd name="T44" fmla="*/ 245 w 501"/>
                <a:gd name="T45" fmla="*/ 412 h 443"/>
                <a:gd name="T46" fmla="*/ 227 w 501"/>
                <a:gd name="T47" fmla="*/ 414 h 443"/>
                <a:gd name="T48" fmla="*/ 231 w 501"/>
                <a:gd name="T49" fmla="*/ 391 h 443"/>
                <a:gd name="T50" fmla="*/ 222 w 501"/>
                <a:gd name="T51" fmla="*/ 353 h 443"/>
                <a:gd name="T52" fmla="*/ 173 w 501"/>
                <a:gd name="T53" fmla="*/ 356 h 443"/>
                <a:gd name="T54" fmla="*/ 175 w 501"/>
                <a:gd name="T55" fmla="*/ 318 h 443"/>
                <a:gd name="T56" fmla="*/ 128 w 501"/>
                <a:gd name="T57" fmla="*/ 323 h 443"/>
                <a:gd name="T58" fmla="*/ 88 w 501"/>
                <a:gd name="T59" fmla="*/ 331 h 443"/>
                <a:gd name="T60" fmla="*/ 94 w 501"/>
                <a:gd name="T61" fmla="*/ 348 h 443"/>
                <a:gd name="T62" fmla="*/ 111 w 501"/>
                <a:gd name="T63" fmla="*/ 351 h 443"/>
                <a:gd name="T64" fmla="*/ 111 w 501"/>
                <a:gd name="T65" fmla="*/ 372 h 443"/>
                <a:gd name="T66" fmla="*/ 79 w 501"/>
                <a:gd name="T67" fmla="*/ 378 h 443"/>
                <a:gd name="T68" fmla="*/ 62 w 501"/>
                <a:gd name="T69" fmla="*/ 405 h 443"/>
                <a:gd name="T70" fmla="*/ 28 w 501"/>
                <a:gd name="T71" fmla="*/ 406 h 443"/>
                <a:gd name="T72" fmla="*/ 21 w 501"/>
                <a:gd name="T73" fmla="*/ 387 h 443"/>
                <a:gd name="T74" fmla="*/ 38 w 501"/>
                <a:gd name="T75" fmla="*/ 339 h 443"/>
                <a:gd name="T76" fmla="*/ 33 w 501"/>
                <a:gd name="T77" fmla="*/ 318 h 443"/>
                <a:gd name="T78" fmla="*/ 11 w 501"/>
                <a:gd name="T79" fmla="*/ 294 h 443"/>
                <a:gd name="T80" fmla="*/ 15 w 501"/>
                <a:gd name="T81" fmla="*/ 285 h 443"/>
                <a:gd name="T82" fmla="*/ 5 w 501"/>
                <a:gd name="T83" fmla="*/ 233 h 443"/>
                <a:gd name="T84" fmla="*/ 9 w 501"/>
                <a:gd name="T85" fmla="*/ 219 h 443"/>
                <a:gd name="T86" fmla="*/ 0 w 501"/>
                <a:gd name="T87" fmla="*/ 202 h 443"/>
                <a:gd name="T88" fmla="*/ 11 w 501"/>
                <a:gd name="T89" fmla="*/ 185 h 443"/>
                <a:gd name="T90" fmla="*/ 63 w 501"/>
                <a:gd name="T91" fmla="*/ 170 h 443"/>
                <a:gd name="T92" fmla="*/ 100 w 501"/>
                <a:gd name="T93" fmla="*/ 178 h 443"/>
                <a:gd name="T94" fmla="*/ 111 w 501"/>
                <a:gd name="T95" fmla="*/ 195 h 443"/>
                <a:gd name="T96" fmla="*/ 139 w 501"/>
                <a:gd name="T97" fmla="*/ 186 h 443"/>
                <a:gd name="T98" fmla="*/ 139 w 501"/>
                <a:gd name="T99" fmla="*/ 135 h 443"/>
                <a:gd name="T100" fmla="*/ 169 w 501"/>
                <a:gd name="T101" fmla="*/ 136 h 443"/>
                <a:gd name="T102" fmla="*/ 198 w 501"/>
                <a:gd name="T103" fmla="*/ 106 h 443"/>
                <a:gd name="T104" fmla="*/ 198 w 501"/>
                <a:gd name="T105" fmla="*/ 85 h 443"/>
                <a:gd name="T106" fmla="*/ 210 w 501"/>
                <a:gd name="T107" fmla="*/ 57 h 443"/>
                <a:gd name="T108" fmla="*/ 253 w 501"/>
                <a:gd name="T109" fmla="*/ 57 h 443"/>
                <a:gd name="T110" fmla="*/ 272 w 501"/>
                <a:gd name="T111" fmla="*/ 40 h 443"/>
                <a:gd name="T112" fmla="*/ 281 w 501"/>
                <a:gd name="T113" fmla="*/ 17 h 443"/>
                <a:gd name="T114" fmla="*/ 297 w 501"/>
                <a:gd name="T115" fmla="*/ 0 h 443"/>
                <a:gd name="T116" fmla="*/ 323 w 501"/>
                <a:gd name="T117" fmla="*/ 4 h 443"/>
                <a:gd name="T118" fmla="*/ 355 w 501"/>
                <a:gd name="T119" fmla="*/ 27 h 443"/>
                <a:gd name="T120" fmla="*/ 377 w 501"/>
                <a:gd name="T121" fmla="*/ 65 h 443"/>
                <a:gd name="T122" fmla="*/ 389 w 501"/>
                <a:gd name="T123" fmla="*/ 65 h 443"/>
                <a:gd name="T124" fmla="*/ 427 w 501"/>
                <a:gd name="T125" fmla="*/ 94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1" h="443">
                  <a:moveTo>
                    <a:pt x="427" y="94"/>
                  </a:moveTo>
                  <a:lnTo>
                    <a:pt x="432" y="136"/>
                  </a:lnTo>
                  <a:lnTo>
                    <a:pt x="464" y="135"/>
                  </a:lnTo>
                  <a:lnTo>
                    <a:pt x="480" y="166"/>
                  </a:lnTo>
                  <a:lnTo>
                    <a:pt x="501" y="173"/>
                  </a:lnTo>
                  <a:lnTo>
                    <a:pt x="500" y="193"/>
                  </a:lnTo>
                  <a:lnTo>
                    <a:pt x="479" y="216"/>
                  </a:lnTo>
                  <a:lnTo>
                    <a:pt x="471" y="249"/>
                  </a:lnTo>
                  <a:lnTo>
                    <a:pt x="451" y="277"/>
                  </a:lnTo>
                  <a:lnTo>
                    <a:pt x="406" y="282"/>
                  </a:lnTo>
                  <a:lnTo>
                    <a:pt x="393" y="286"/>
                  </a:lnTo>
                  <a:lnTo>
                    <a:pt x="390" y="306"/>
                  </a:lnTo>
                  <a:lnTo>
                    <a:pt x="418" y="333"/>
                  </a:lnTo>
                  <a:lnTo>
                    <a:pt x="373" y="348"/>
                  </a:lnTo>
                  <a:lnTo>
                    <a:pt x="368" y="386"/>
                  </a:lnTo>
                  <a:lnTo>
                    <a:pt x="330" y="386"/>
                  </a:lnTo>
                  <a:lnTo>
                    <a:pt x="315" y="399"/>
                  </a:lnTo>
                  <a:lnTo>
                    <a:pt x="299" y="389"/>
                  </a:lnTo>
                  <a:lnTo>
                    <a:pt x="290" y="403"/>
                  </a:lnTo>
                  <a:lnTo>
                    <a:pt x="291" y="422"/>
                  </a:lnTo>
                  <a:lnTo>
                    <a:pt x="274" y="443"/>
                  </a:lnTo>
                  <a:lnTo>
                    <a:pt x="252" y="443"/>
                  </a:lnTo>
                  <a:lnTo>
                    <a:pt x="245" y="412"/>
                  </a:lnTo>
                  <a:lnTo>
                    <a:pt x="227" y="414"/>
                  </a:lnTo>
                  <a:lnTo>
                    <a:pt x="231" y="391"/>
                  </a:lnTo>
                  <a:lnTo>
                    <a:pt x="222" y="353"/>
                  </a:lnTo>
                  <a:lnTo>
                    <a:pt x="173" y="356"/>
                  </a:lnTo>
                  <a:lnTo>
                    <a:pt x="175" y="318"/>
                  </a:lnTo>
                  <a:lnTo>
                    <a:pt x="128" y="323"/>
                  </a:lnTo>
                  <a:lnTo>
                    <a:pt x="88" y="331"/>
                  </a:lnTo>
                  <a:lnTo>
                    <a:pt x="94" y="348"/>
                  </a:lnTo>
                  <a:lnTo>
                    <a:pt x="111" y="351"/>
                  </a:lnTo>
                  <a:lnTo>
                    <a:pt x="111" y="372"/>
                  </a:lnTo>
                  <a:lnTo>
                    <a:pt x="79" y="378"/>
                  </a:lnTo>
                  <a:lnTo>
                    <a:pt x="62" y="405"/>
                  </a:lnTo>
                  <a:lnTo>
                    <a:pt x="28" y="406"/>
                  </a:lnTo>
                  <a:lnTo>
                    <a:pt x="21" y="387"/>
                  </a:lnTo>
                  <a:lnTo>
                    <a:pt x="38" y="339"/>
                  </a:lnTo>
                  <a:lnTo>
                    <a:pt x="33" y="318"/>
                  </a:lnTo>
                  <a:lnTo>
                    <a:pt x="11" y="294"/>
                  </a:lnTo>
                  <a:lnTo>
                    <a:pt x="15" y="285"/>
                  </a:lnTo>
                  <a:lnTo>
                    <a:pt x="5" y="233"/>
                  </a:lnTo>
                  <a:lnTo>
                    <a:pt x="9" y="219"/>
                  </a:lnTo>
                  <a:lnTo>
                    <a:pt x="0" y="202"/>
                  </a:lnTo>
                  <a:lnTo>
                    <a:pt x="11" y="185"/>
                  </a:lnTo>
                  <a:lnTo>
                    <a:pt x="63" y="170"/>
                  </a:lnTo>
                  <a:lnTo>
                    <a:pt x="100" y="178"/>
                  </a:lnTo>
                  <a:lnTo>
                    <a:pt x="111" y="195"/>
                  </a:lnTo>
                  <a:lnTo>
                    <a:pt x="139" y="186"/>
                  </a:lnTo>
                  <a:lnTo>
                    <a:pt x="139" y="135"/>
                  </a:lnTo>
                  <a:lnTo>
                    <a:pt x="169" y="136"/>
                  </a:lnTo>
                  <a:lnTo>
                    <a:pt x="198" y="106"/>
                  </a:lnTo>
                  <a:lnTo>
                    <a:pt x="198" y="85"/>
                  </a:lnTo>
                  <a:lnTo>
                    <a:pt x="210" y="57"/>
                  </a:lnTo>
                  <a:lnTo>
                    <a:pt x="253" y="57"/>
                  </a:lnTo>
                  <a:lnTo>
                    <a:pt x="272" y="40"/>
                  </a:lnTo>
                  <a:lnTo>
                    <a:pt x="281" y="17"/>
                  </a:lnTo>
                  <a:lnTo>
                    <a:pt x="297" y="0"/>
                  </a:lnTo>
                  <a:lnTo>
                    <a:pt x="323" y="4"/>
                  </a:lnTo>
                  <a:lnTo>
                    <a:pt x="355" y="27"/>
                  </a:lnTo>
                  <a:lnTo>
                    <a:pt x="377" y="65"/>
                  </a:lnTo>
                  <a:lnTo>
                    <a:pt x="389" y="65"/>
                  </a:lnTo>
                  <a:lnTo>
                    <a:pt x="427" y="9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Freeform 38">
              <a:extLst>
                <a:ext uri="{FF2B5EF4-FFF2-40B4-BE49-F238E27FC236}">
                  <a16:creationId xmlns:a16="http://schemas.microsoft.com/office/drawing/2014/main" id="{776A4F77-9E7A-196D-C966-FF48A2154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175" y="3978275"/>
              <a:ext cx="774700" cy="1163638"/>
            </a:xfrm>
            <a:custGeom>
              <a:avLst/>
              <a:gdLst>
                <a:gd name="T0" fmla="*/ 253 w 488"/>
                <a:gd name="T1" fmla="*/ 614 h 733"/>
                <a:gd name="T2" fmla="*/ 220 w 488"/>
                <a:gd name="T3" fmla="*/ 714 h 733"/>
                <a:gd name="T4" fmla="*/ 187 w 488"/>
                <a:gd name="T5" fmla="*/ 691 h 733"/>
                <a:gd name="T6" fmla="*/ 148 w 488"/>
                <a:gd name="T7" fmla="*/ 660 h 733"/>
                <a:gd name="T8" fmla="*/ 115 w 488"/>
                <a:gd name="T9" fmla="*/ 618 h 733"/>
                <a:gd name="T10" fmla="*/ 66 w 488"/>
                <a:gd name="T11" fmla="*/ 600 h 733"/>
                <a:gd name="T12" fmla="*/ 0 w 488"/>
                <a:gd name="T13" fmla="*/ 619 h 733"/>
                <a:gd name="T14" fmla="*/ 83 w 488"/>
                <a:gd name="T15" fmla="*/ 565 h 733"/>
                <a:gd name="T16" fmla="*/ 137 w 488"/>
                <a:gd name="T17" fmla="*/ 564 h 733"/>
                <a:gd name="T18" fmla="*/ 162 w 488"/>
                <a:gd name="T19" fmla="*/ 555 h 733"/>
                <a:gd name="T20" fmla="*/ 162 w 488"/>
                <a:gd name="T21" fmla="*/ 504 h 733"/>
                <a:gd name="T22" fmla="*/ 156 w 488"/>
                <a:gd name="T23" fmla="*/ 456 h 733"/>
                <a:gd name="T24" fmla="*/ 154 w 488"/>
                <a:gd name="T25" fmla="*/ 440 h 733"/>
                <a:gd name="T26" fmla="*/ 164 w 488"/>
                <a:gd name="T27" fmla="*/ 385 h 733"/>
                <a:gd name="T28" fmla="*/ 141 w 488"/>
                <a:gd name="T29" fmla="*/ 313 h 733"/>
                <a:gd name="T30" fmla="*/ 121 w 488"/>
                <a:gd name="T31" fmla="*/ 273 h 733"/>
                <a:gd name="T32" fmla="*/ 162 w 488"/>
                <a:gd name="T33" fmla="*/ 241 h 733"/>
                <a:gd name="T34" fmla="*/ 202 w 488"/>
                <a:gd name="T35" fmla="*/ 216 h 733"/>
                <a:gd name="T36" fmla="*/ 200 w 488"/>
                <a:gd name="T37" fmla="*/ 143 h 733"/>
                <a:gd name="T38" fmla="*/ 258 w 488"/>
                <a:gd name="T39" fmla="*/ 140 h 733"/>
                <a:gd name="T40" fmla="*/ 247 w 488"/>
                <a:gd name="T41" fmla="*/ 49 h 733"/>
                <a:gd name="T42" fmla="*/ 282 w 488"/>
                <a:gd name="T43" fmla="*/ 0 h 733"/>
                <a:gd name="T44" fmla="*/ 312 w 488"/>
                <a:gd name="T45" fmla="*/ 49 h 733"/>
                <a:gd name="T46" fmla="*/ 357 w 488"/>
                <a:gd name="T47" fmla="*/ 60 h 733"/>
                <a:gd name="T48" fmla="*/ 401 w 488"/>
                <a:gd name="T49" fmla="*/ 87 h 733"/>
                <a:gd name="T50" fmla="*/ 406 w 488"/>
                <a:gd name="T51" fmla="*/ 170 h 733"/>
                <a:gd name="T52" fmla="*/ 464 w 488"/>
                <a:gd name="T53" fmla="*/ 223 h 733"/>
                <a:gd name="T54" fmla="*/ 488 w 488"/>
                <a:gd name="T55" fmla="*/ 239 h 733"/>
                <a:gd name="T56" fmla="*/ 434 w 488"/>
                <a:gd name="T57" fmla="*/ 315 h 733"/>
                <a:gd name="T58" fmla="*/ 413 w 488"/>
                <a:gd name="T59" fmla="*/ 347 h 733"/>
                <a:gd name="T60" fmla="*/ 365 w 488"/>
                <a:gd name="T61" fmla="*/ 360 h 733"/>
                <a:gd name="T62" fmla="*/ 348 w 488"/>
                <a:gd name="T63" fmla="*/ 385 h 733"/>
                <a:gd name="T64" fmla="*/ 353 w 488"/>
                <a:gd name="T65" fmla="*/ 431 h 733"/>
                <a:gd name="T66" fmla="*/ 335 w 488"/>
                <a:gd name="T67" fmla="*/ 514 h 733"/>
                <a:gd name="T68" fmla="*/ 345 w 488"/>
                <a:gd name="T69" fmla="*/ 555 h 733"/>
                <a:gd name="T70" fmla="*/ 377 w 488"/>
                <a:gd name="T71" fmla="*/ 569 h 733"/>
                <a:gd name="T72" fmla="*/ 373 w 488"/>
                <a:gd name="T73" fmla="*/ 606 h 733"/>
                <a:gd name="T74" fmla="*/ 347 w 488"/>
                <a:gd name="T75" fmla="*/ 629 h 733"/>
                <a:gd name="T76" fmla="*/ 280 w 488"/>
                <a:gd name="T77" fmla="*/ 622 h 733"/>
                <a:gd name="T78" fmla="*/ 258 w 488"/>
                <a:gd name="T79" fmla="*/ 601 h 733"/>
                <a:gd name="T80" fmla="*/ 249 w 488"/>
                <a:gd name="T81" fmla="*/ 60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8" h="733">
                  <a:moveTo>
                    <a:pt x="249" y="608"/>
                  </a:moveTo>
                  <a:lnTo>
                    <a:pt x="253" y="614"/>
                  </a:lnTo>
                  <a:lnTo>
                    <a:pt x="255" y="668"/>
                  </a:lnTo>
                  <a:lnTo>
                    <a:pt x="220" y="714"/>
                  </a:lnTo>
                  <a:lnTo>
                    <a:pt x="175" y="733"/>
                  </a:lnTo>
                  <a:lnTo>
                    <a:pt x="187" y="691"/>
                  </a:lnTo>
                  <a:lnTo>
                    <a:pt x="153" y="693"/>
                  </a:lnTo>
                  <a:lnTo>
                    <a:pt x="148" y="660"/>
                  </a:lnTo>
                  <a:lnTo>
                    <a:pt x="124" y="644"/>
                  </a:lnTo>
                  <a:lnTo>
                    <a:pt x="115" y="618"/>
                  </a:lnTo>
                  <a:lnTo>
                    <a:pt x="83" y="622"/>
                  </a:lnTo>
                  <a:lnTo>
                    <a:pt x="66" y="600"/>
                  </a:lnTo>
                  <a:lnTo>
                    <a:pt x="41" y="626"/>
                  </a:lnTo>
                  <a:lnTo>
                    <a:pt x="0" y="619"/>
                  </a:lnTo>
                  <a:lnTo>
                    <a:pt x="38" y="592"/>
                  </a:lnTo>
                  <a:lnTo>
                    <a:pt x="83" y="565"/>
                  </a:lnTo>
                  <a:lnTo>
                    <a:pt x="110" y="573"/>
                  </a:lnTo>
                  <a:lnTo>
                    <a:pt x="137" y="564"/>
                  </a:lnTo>
                  <a:lnTo>
                    <a:pt x="146" y="580"/>
                  </a:lnTo>
                  <a:lnTo>
                    <a:pt x="162" y="555"/>
                  </a:lnTo>
                  <a:lnTo>
                    <a:pt x="146" y="515"/>
                  </a:lnTo>
                  <a:lnTo>
                    <a:pt x="162" y="504"/>
                  </a:lnTo>
                  <a:lnTo>
                    <a:pt x="149" y="488"/>
                  </a:lnTo>
                  <a:lnTo>
                    <a:pt x="156" y="456"/>
                  </a:lnTo>
                  <a:lnTo>
                    <a:pt x="150" y="447"/>
                  </a:lnTo>
                  <a:lnTo>
                    <a:pt x="154" y="440"/>
                  </a:lnTo>
                  <a:lnTo>
                    <a:pt x="157" y="439"/>
                  </a:lnTo>
                  <a:lnTo>
                    <a:pt x="164" y="385"/>
                  </a:lnTo>
                  <a:lnTo>
                    <a:pt x="150" y="363"/>
                  </a:lnTo>
                  <a:lnTo>
                    <a:pt x="141" y="313"/>
                  </a:lnTo>
                  <a:lnTo>
                    <a:pt x="124" y="285"/>
                  </a:lnTo>
                  <a:lnTo>
                    <a:pt x="121" y="273"/>
                  </a:lnTo>
                  <a:lnTo>
                    <a:pt x="135" y="240"/>
                  </a:lnTo>
                  <a:lnTo>
                    <a:pt x="162" y="241"/>
                  </a:lnTo>
                  <a:lnTo>
                    <a:pt x="189" y="218"/>
                  </a:lnTo>
                  <a:lnTo>
                    <a:pt x="202" y="216"/>
                  </a:lnTo>
                  <a:lnTo>
                    <a:pt x="210" y="202"/>
                  </a:lnTo>
                  <a:lnTo>
                    <a:pt x="200" y="143"/>
                  </a:lnTo>
                  <a:lnTo>
                    <a:pt x="224" y="155"/>
                  </a:lnTo>
                  <a:lnTo>
                    <a:pt x="258" y="140"/>
                  </a:lnTo>
                  <a:lnTo>
                    <a:pt x="241" y="122"/>
                  </a:lnTo>
                  <a:lnTo>
                    <a:pt x="247" y="49"/>
                  </a:lnTo>
                  <a:lnTo>
                    <a:pt x="237" y="24"/>
                  </a:lnTo>
                  <a:lnTo>
                    <a:pt x="282" y="0"/>
                  </a:lnTo>
                  <a:lnTo>
                    <a:pt x="301" y="7"/>
                  </a:lnTo>
                  <a:lnTo>
                    <a:pt x="312" y="49"/>
                  </a:lnTo>
                  <a:lnTo>
                    <a:pt x="345" y="39"/>
                  </a:lnTo>
                  <a:lnTo>
                    <a:pt x="357" y="60"/>
                  </a:lnTo>
                  <a:lnTo>
                    <a:pt x="382" y="70"/>
                  </a:lnTo>
                  <a:lnTo>
                    <a:pt x="401" y="87"/>
                  </a:lnTo>
                  <a:lnTo>
                    <a:pt x="394" y="103"/>
                  </a:lnTo>
                  <a:lnTo>
                    <a:pt x="406" y="170"/>
                  </a:lnTo>
                  <a:lnTo>
                    <a:pt x="438" y="181"/>
                  </a:lnTo>
                  <a:lnTo>
                    <a:pt x="464" y="223"/>
                  </a:lnTo>
                  <a:lnTo>
                    <a:pt x="482" y="230"/>
                  </a:lnTo>
                  <a:lnTo>
                    <a:pt x="488" y="239"/>
                  </a:lnTo>
                  <a:lnTo>
                    <a:pt x="455" y="255"/>
                  </a:lnTo>
                  <a:lnTo>
                    <a:pt x="434" y="315"/>
                  </a:lnTo>
                  <a:lnTo>
                    <a:pt x="422" y="318"/>
                  </a:lnTo>
                  <a:lnTo>
                    <a:pt x="413" y="347"/>
                  </a:lnTo>
                  <a:lnTo>
                    <a:pt x="376" y="331"/>
                  </a:lnTo>
                  <a:lnTo>
                    <a:pt x="365" y="360"/>
                  </a:lnTo>
                  <a:lnTo>
                    <a:pt x="347" y="369"/>
                  </a:lnTo>
                  <a:lnTo>
                    <a:pt x="348" y="385"/>
                  </a:lnTo>
                  <a:lnTo>
                    <a:pt x="341" y="410"/>
                  </a:lnTo>
                  <a:lnTo>
                    <a:pt x="353" y="431"/>
                  </a:lnTo>
                  <a:lnTo>
                    <a:pt x="339" y="494"/>
                  </a:lnTo>
                  <a:lnTo>
                    <a:pt x="335" y="514"/>
                  </a:lnTo>
                  <a:lnTo>
                    <a:pt x="331" y="552"/>
                  </a:lnTo>
                  <a:lnTo>
                    <a:pt x="345" y="555"/>
                  </a:lnTo>
                  <a:lnTo>
                    <a:pt x="348" y="567"/>
                  </a:lnTo>
                  <a:lnTo>
                    <a:pt x="377" y="569"/>
                  </a:lnTo>
                  <a:lnTo>
                    <a:pt x="393" y="588"/>
                  </a:lnTo>
                  <a:lnTo>
                    <a:pt x="373" y="606"/>
                  </a:lnTo>
                  <a:lnTo>
                    <a:pt x="374" y="621"/>
                  </a:lnTo>
                  <a:lnTo>
                    <a:pt x="347" y="629"/>
                  </a:lnTo>
                  <a:lnTo>
                    <a:pt x="303" y="610"/>
                  </a:lnTo>
                  <a:lnTo>
                    <a:pt x="280" y="622"/>
                  </a:lnTo>
                  <a:lnTo>
                    <a:pt x="253" y="614"/>
                  </a:lnTo>
                  <a:lnTo>
                    <a:pt x="258" y="601"/>
                  </a:lnTo>
                  <a:lnTo>
                    <a:pt x="249" y="605"/>
                  </a:lnTo>
                  <a:lnTo>
                    <a:pt x="249" y="608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Freeform 39">
              <a:extLst>
                <a:ext uri="{FF2B5EF4-FFF2-40B4-BE49-F238E27FC236}">
                  <a16:creationId xmlns:a16="http://schemas.microsoft.com/office/drawing/2014/main" id="{FEF5D81A-233B-EDC3-18D5-9B018A097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38" y="1555750"/>
              <a:ext cx="246063" cy="200025"/>
            </a:xfrm>
            <a:custGeom>
              <a:avLst/>
              <a:gdLst>
                <a:gd name="T0" fmla="*/ 141 w 155"/>
                <a:gd name="T1" fmla="*/ 74 h 126"/>
                <a:gd name="T2" fmla="*/ 155 w 155"/>
                <a:gd name="T3" fmla="*/ 91 h 126"/>
                <a:gd name="T4" fmla="*/ 150 w 155"/>
                <a:gd name="T5" fmla="*/ 115 h 126"/>
                <a:gd name="T6" fmla="*/ 141 w 155"/>
                <a:gd name="T7" fmla="*/ 126 h 126"/>
                <a:gd name="T8" fmla="*/ 117 w 155"/>
                <a:gd name="T9" fmla="*/ 116 h 126"/>
                <a:gd name="T10" fmla="*/ 85 w 155"/>
                <a:gd name="T11" fmla="*/ 101 h 126"/>
                <a:gd name="T12" fmla="*/ 80 w 155"/>
                <a:gd name="T13" fmla="*/ 118 h 126"/>
                <a:gd name="T14" fmla="*/ 52 w 155"/>
                <a:gd name="T15" fmla="*/ 111 h 126"/>
                <a:gd name="T16" fmla="*/ 16 w 155"/>
                <a:gd name="T17" fmla="*/ 113 h 126"/>
                <a:gd name="T18" fmla="*/ 0 w 155"/>
                <a:gd name="T19" fmla="*/ 97 h 126"/>
                <a:gd name="T20" fmla="*/ 10 w 155"/>
                <a:gd name="T21" fmla="*/ 68 h 126"/>
                <a:gd name="T22" fmla="*/ 2 w 155"/>
                <a:gd name="T23" fmla="*/ 59 h 126"/>
                <a:gd name="T24" fmla="*/ 10 w 155"/>
                <a:gd name="T25" fmla="*/ 29 h 126"/>
                <a:gd name="T26" fmla="*/ 39 w 155"/>
                <a:gd name="T27" fmla="*/ 7 h 126"/>
                <a:gd name="T28" fmla="*/ 55 w 155"/>
                <a:gd name="T29" fmla="*/ 14 h 126"/>
                <a:gd name="T30" fmla="*/ 68 w 155"/>
                <a:gd name="T31" fmla="*/ 5 h 126"/>
                <a:gd name="T32" fmla="*/ 92 w 155"/>
                <a:gd name="T33" fmla="*/ 0 h 126"/>
                <a:gd name="T34" fmla="*/ 99 w 155"/>
                <a:gd name="T35" fmla="*/ 24 h 126"/>
                <a:gd name="T36" fmla="*/ 125 w 155"/>
                <a:gd name="T37" fmla="*/ 46 h 126"/>
                <a:gd name="T38" fmla="*/ 141 w 155"/>
                <a:gd name="T39" fmla="*/ 7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26">
                  <a:moveTo>
                    <a:pt x="141" y="74"/>
                  </a:moveTo>
                  <a:lnTo>
                    <a:pt x="155" y="91"/>
                  </a:lnTo>
                  <a:lnTo>
                    <a:pt x="150" y="115"/>
                  </a:lnTo>
                  <a:lnTo>
                    <a:pt x="141" y="126"/>
                  </a:lnTo>
                  <a:lnTo>
                    <a:pt x="117" y="116"/>
                  </a:lnTo>
                  <a:lnTo>
                    <a:pt x="85" y="101"/>
                  </a:lnTo>
                  <a:lnTo>
                    <a:pt x="80" y="118"/>
                  </a:lnTo>
                  <a:lnTo>
                    <a:pt x="52" y="111"/>
                  </a:lnTo>
                  <a:lnTo>
                    <a:pt x="16" y="113"/>
                  </a:lnTo>
                  <a:lnTo>
                    <a:pt x="0" y="97"/>
                  </a:lnTo>
                  <a:lnTo>
                    <a:pt x="10" y="68"/>
                  </a:lnTo>
                  <a:lnTo>
                    <a:pt x="2" y="59"/>
                  </a:lnTo>
                  <a:lnTo>
                    <a:pt x="10" y="29"/>
                  </a:lnTo>
                  <a:lnTo>
                    <a:pt x="39" y="7"/>
                  </a:lnTo>
                  <a:lnTo>
                    <a:pt x="55" y="14"/>
                  </a:lnTo>
                  <a:lnTo>
                    <a:pt x="68" y="5"/>
                  </a:lnTo>
                  <a:lnTo>
                    <a:pt x="92" y="0"/>
                  </a:lnTo>
                  <a:lnTo>
                    <a:pt x="99" y="24"/>
                  </a:lnTo>
                  <a:lnTo>
                    <a:pt x="125" y="46"/>
                  </a:lnTo>
                  <a:lnTo>
                    <a:pt x="141" y="7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Freeform 40">
              <a:extLst>
                <a:ext uri="{FF2B5EF4-FFF2-40B4-BE49-F238E27FC236}">
                  <a16:creationId xmlns:a16="http://schemas.microsoft.com/office/drawing/2014/main" id="{8963859D-C2E7-8D20-DEC8-7E831AB6BB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5850" y="976313"/>
              <a:ext cx="1449388" cy="1422400"/>
            </a:xfrm>
            <a:custGeom>
              <a:avLst/>
              <a:gdLst>
                <a:gd name="T0" fmla="*/ 744 w 913"/>
                <a:gd name="T1" fmla="*/ 104 h 896"/>
                <a:gd name="T2" fmla="*/ 789 w 913"/>
                <a:gd name="T3" fmla="*/ 105 h 896"/>
                <a:gd name="T4" fmla="*/ 771 w 913"/>
                <a:gd name="T5" fmla="*/ 190 h 896"/>
                <a:gd name="T6" fmla="*/ 727 w 913"/>
                <a:gd name="T7" fmla="*/ 258 h 896"/>
                <a:gd name="T8" fmla="*/ 778 w 913"/>
                <a:gd name="T9" fmla="*/ 316 h 896"/>
                <a:gd name="T10" fmla="*/ 838 w 913"/>
                <a:gd name="T11" fmla="*/ 365 h 896"/>
                <a:gd name="T12" fmla="*/ 855 w 913"/>
                <a:gd name="T13" fmla="*/ 420 h 896"/>
                <a:gd name="T14" fmla="*/ 839 w 913"/>
                <a:gd name="T15" fmla="*/ 466 h 896"/>
                <a:gd name="T16" fmla="*/ 881 w 913"/>
                <a:gd name="T17" fmla="*/ 520 h 896"/>
                <a:gd name="T18" fmla="*/ 901 w 913"/>
                <a:gd name="T19" fmla="*/ 590 h 896"/>
                <a:gd name="T20" fmla="*/ 891 w 913"/>
                <a:gd name="T21" fmla="*/ 655 h 896"/>
                <a:gd name="T22" fmla="*/ 909 w 913"/>
                <a:gd name="T23" fmla="*/ 759 h 896"/>
                <a:gd name="T24" fmla="*/ 906 w 913"/>
                <a:gd name="T25" fmla="*/ 794 h 896"/>
                <a:gd name="T26" fmla="*/ 864 w 913"/>
                <a:gd name="T27" fmla="*/ 801 h 896"/>
                <a:gd name="T28" fmla="*/ 805 w 913"/>
                <a:gd name="T29" fmla="*/ 827 h 896"/>
                <a:gd name="T30" fmla="*/ 747 w 913"/>
                <a:gd name="T31" fmla="*/ 831 h 896"/>
                <a:gd name="T32" fmla="*/ 681 w 913"/>
                <a:gd name="T33" fmla="*/ 893 h 896"/>
                <a:gd name="T34" fmla="*/ 606 w 913"/>
                <a:gd name="T35" fmla="*/ 896 h 896"/>
                <a:gd name="T36" fmla="*/ 518 w 913"/>
                <a:gd name="T37" fmla="*/ 889 h 896"/>
                <a:gd name="T38" fmla="*/ 471 w 913"/>
                <a:gd name="T39" fmla="*/ 790 h 896"/>
                <a:gd name="T40" fmla="*/ 494 w 913"/>
                <a:gd name="T41" fmla="*/ 701 h 896"/>
                <a:gd name="T42" fmla="*/ 370 w 913"/>
                <a:gd name="T43" fmla="*/ 645 h 896"/>
                <a:gd name="T44" fmla="*/ 292 w 913"/>
                <a:gd name="T45" fmla="*/ 631 h 896"/>
                <a:gd name="T46" fmla="*/ 253 w 913"/>
                <a:gd name="T47" fmla="*/ 581 h 896"/>
                <a:gd name="T48" fmla="*/ 272 w 913"/>
                <a:gd name="T49" fmla="*/ 461 h 896"/>
                <a:gd name="T50" fmla="*/ 234 w 913"/>
                <a:gd name="T51" fmla="*/ 441 h 896"/>
                <a:gd name="T52" fmla="*/ 247 w 913"/>
                <a:gd name="T53" fmla="*/ 382 h 896"/>
                <a:gd name="T54" fmla="*/ 249 w 913"/>
                <a:gd name="T55" fmla="*/ 323 h 896"/>
                <a:gd name="T56" fmla="*/ 221 w 913"/>
                <a:gd name="T57" fmla="*/ 294 h 896"/>
                <a:gd name="T58" fmla="*/ 153 w 913"/>
                <a:gd name="T59" fmla="*/ 278 h 896"/>
                <a:gd name="T60" fmla="*/ 83 w 913"/>
                <a:gd name="T61" fmla="*/ 225 h 896"/>
                <a:gd name="T62" fmla="*/ 18 w 913"/>
                <a:gd name="T63" fmla="*/ 216 h 896"/>
                <a:gd name="T64" fmla="*/ 63 w 913"/>
                <a:gd name="T65" fmla="*/ 187 h 896"/>
                <a:gd name="T66" fmla="*/ 85 w 913"/>
                <a:gd name="T67" fmla="*/ 144 h 896"/>
                <a:gd name="T68" fmla="*/ 147 w 913"/>
                <a:gd name="T69" fmla="*/ 133 h 896"/>
                <a:gd name="T70" fmla="*/ 199 w 913"/>
                <a:gd name="T71" fmla="*/ 87 h 896"/>
                <a:gd name="T72" fmla="*/ 263 w 913"/>
                <a:gd name="T73" fmla="*/ 103 h 896"/>
                <a:gd name="T74" fmla="*/ 345 w 913"/>
                <a:gd name="T75" fmla="*/ 129 h 896"/>
                <a:gd name="T76" fmla="*/ 373 w 913"/>
                <a:gd name="T77" fmla="*/ 150 h 896"/>
                <a:gd name="T78" fmla="*/ 429 w 913"/>
                <a:gd name="T79" fmla="*/ 161 h 896"/>
                <a:gd name="T80" fmla="*/ 467 w 913"/>
                <a:gd name="T81" fmla="*/ 127 h 896"/>
                <a:gd name="T82" fmla="*/ 493 w 913"/>
                <a:gd name="T83" fmla="*/ 120 h 896"/>
                <a:gd name="T84" fmla="*/ 520 w 913"/>
                <a:gd name="T85" fmla="*/ 112 h 896"/>
                <a:gd name="T86" fmla="*/ 532 w 913"/>
                <a:gd name="T87" fmla="*/ 119 h 896"/>
                <a:gd name="T88" fmla="*/ 568 w 913"/>
                <a:gd name="T89" fmla="*/ 58 h 896"/>
                <a:gd name="T90" fmla="*/ 620 w 913"/>
                <a:gd name="T91" fmla="*/ 17 h 896"/>
                <a:gd name="T92" fmla="*/ 660 w 913"/>
                <a:gd name="T93" fmla="*/ 40 h 896"/>
                <a:gd name="T94" fmla="*/ 732 w 913"/>
                <a:gd name="T95" fmla="*/ 58 h 896"/>
                <a:gd name="T96" fmla="*/ 717 w 913"/>
                <a:gd name="T97" fmla="*/ 105 h 896"/>
                <a:gd name="T98" fmla="*/ 541 w 913"/>
                <a:gd name="T99" fmla="*/ 370 h 896"/>
                <a:gd name="T100" fmla="*/ 512 w 913"/>
                <a:gd name="T101" fmla="*/ 372 h 896"/>
                <a:gd name="T102" fmla="*/ 475 w 913"/>
                <a:gd name="T103" fmla="*/ 424 h 896"/>
                <a:gd name="T104" fmla="*/ 473 w 913"/>
                <a:gd name="T105" fmla="*/ 462 h 896"/>
                <a:gd name="T106" fmla="*/ 525 w 913"/>
                <a:gd name="T107" fmla="*/ 476 h 896"/>
                <a:gd name="T108" fmla="*/ 558 w 913"/>
                <a:gd name="T109" fmla="*/ 466 h 896"/>
                <a:gd name="T110" fmla="*/ 614 w 913"/>
                <a:gd name="T111" fmla="*/ 491 h 896"/>
                <a:gd name="T112" fmla="*/ 628 w 913"/>
                <a:gd name="T113" fmla="*/ 456 h 896"/>
                <a:gd name="T114" fmla="*/ 598 w 913"/>
                <a:gd name="T115" fmla="*/ 411 h 896"/>
                <a:gd name="T116" fmla="*/ 565 w 913"/>
                <a:gd name="T117" fmla="*/ 365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3" h="896">
                  <a:moveTo>
                    <a:pt x="717" y="105"/>
                  </a:moveTo>
                  <a:lnTo>
                    <a:pt x="744" y="104"/>
                  </a:lnTo>
                  <a:lnTo>
                    <a:pt x="780" y="75"/>
                  </a:lnTo>
                  <a:lnTo>
                    <a:pt x="789" y="105"/>
                  </a:lnTo>
                  <a:lnTo>
                    <a:pt x="776" y="136"/>
                  </a:lnTo>
                  <a:lnTo>
                    <a:pt x="771" y="190"/>
                  </a:lnTo>
                  <a:lnTo>
                    <a:pt x="722" y="232"/>
                  </a:lnTo>
                  <a:lnTo>
                    <a:pt x="727" y="258"/>
                  </a:lnTo>
                  <a:lnTo>
                    <a:pt x="726" y="285"/>
                  </a:lnTo>
                  <a:lnTo>
                    <a:pt x="778" y="316"/>
                  </a:lnTo>
                  <a:lnTo>
                    <a:pt x="804" y="343"/>
                  </a:lnTo>
                  <a:lnTo>
                    <a:pt x="838" y="365"/>
                  </a:lnTo>
                  <a:lnTo>
                    <a:pt x="854" y="383"/>
                  </a:lnTo>
                  <a:lnTo>
                    <a:pt x="855" y="420"/>
                  </a:lnTo>
                  <a:lnTo>
                    <a:pt x="835" y="461"/>
                  </a:lnTo>
                  <a:lnTo>
                    <a:pt x="839" y="466"/>
                  </a:lnTo>
                  <a:lnTo>
                    <a:pt x="855" y="510"/>
                  </a:lnTo>
                  <a:lnTo>
                    <a:pt x="881" y="520"/>
                  </a:lnTo>
                  <a:lnTo>
                    <a:pt x="880" y="569"/>
                  </a:lnTo>
                  <a:lnTo>
                    <a:pt x="901" y="590"/>
                  </a:lnTo>
                  <a:lnTo>
                    <a:pt x="892" y="620"/>
                  </a:lnTo>
                  <a:lnTo>
                    <a:pt x="891" y="655"/>
                  </a:lnTo>
                  <a:lnTo>
                    <a:pt x="867" y="693"/>
                  </a:lnTo>
                  <a:lnTo>
                    <a:pt x="909" y="759"/>
                  </a:lnTo>
                  <a:lnTo>
                    <a:pt x="913" y="780"/>
                  </a:lnTo>
                  <a:lnTo>
                    <a:pt x="906" y="794"/>
                  </a:lnTo>
                  <a:lnTo>
                    <a:pt x="889" y="807"/>
                  </a:lnTo>
                  <a:lnTo>
                    <a:pt x="864" y="801"/>
                  </a:lnTo>
                  <a:lnTo>
                    <a:pt x="835" y="815"/>
                  </a:lnTo>
                  <a:lnTo>
                    <a:pt x="805" y="827"/>
                  </a:lnTo>
                  <a:lnTo>
                    <a:pt x="761" y="819"/>
                  </a:lnTo>
                  <a:lnTo>
                    <a:pt x="747" y="831"/>
                  </a:lnTo>
                  <a:lnTo>
                    <a:pt x="723" y="888"/>
                  </a:lnTo>
                  <a:lnTo>
                    <a:pt x="681" y="893"/>
                  </a:lnTo>
                  <a:lnTo>
                    <a:pt x="643" y="896"/>
                  </a:lnTo>
                  <a:lnTo>
                    <a:pt x="606" y="896"/>
                  </a:lnTo>
                  <a:lnTo>
                    <a:pt x="566" y="871"/>
                  </a:lnTo>
                  <a:lnTo>
                    <a:pt x="518" y="889"/>
                  </a:lnTo>
                  <a:lnTo>
                    <a:pt x="510" y="832"/>
                  </a:lnTo>
                  <a:lnTo>
                    <a:pt x="471" y="790"/>
                  </a:lnTo>
                  <a:lnTo>
                    <a:pt x="499" y="764"/>
                  </a:lnTo>
                  <a:lnTo>
                    <a:pt x="494" y="701"/>
                  </a:lnTo>
                  <a:lnTo>
                    <a:pt x="394" y="655"/>
                  </a:lnTo>
                  <a:lnTo>
                    <a:pt x="370" y="645"/>
                  </a:lnTo>
                  <a:lnTo>
                    <a:pt x="340" y="655"/>
                  </a:lnTo>
                  <a:lnTo>
                    <a:pt x="292" y="631"/>
                  </a:lnTo>
                  <a:lnTo>
                    <a:pt x="266" y="607"/>
                  </a:lnTo>
                  <a:lnTo>
                    <a:pt x="253" y="581"/>
                  </a:lnTo>
                  <a:lnTo>
                    <a:pt x="267" y="494"/>
                  </a:lnTo>
                  <a:lnTo>
                    <a:pt x="272" y="461"/>
                  </a:lnTo>
                  <a:lnTo>
                    <a:pt x="271" y="448"/>
                  </a:lnTo>
                  <a:lnTo>
                    <a:pt x="234" y="441"/>
                  </a:lnTo>
                  <a:lnTo>
                    <a:pt x="234" y="398"/>
                  </a:lnTo>
                  <a:lnTo>
                    <a:pt x="247" y="382"/>
                  </a:lnTo>
                  <a:lnTo>
                    <a:pt x="241" y="333"/>
                  </a:lnTo>
                  <a:lnTo>
                    <a:pt x="249" y="323"/>
                  </a:lnTo>
                  <a:lnTo>
                    <a:pt x="242" y="295"/>
                  </a:lnTo>
                  <a:lnTo>
                    <a:pt x="221" y="294"/>
                  </a:lnTo>
                  <a:lnTo>
                    <a:pt x="217" y="282"/>
                  </a:lnTo>
                  <a:lnTo>
                    <a:pt x="153" y="278"/>
                  </a:lnTo>
                  <a:lnTo>
                    <a:pt x="142" y="258"/>
                  </a:lnTo>
                  <a:lnTo>
                    <a:pt x="83" y="225"/>
                  </a:lnTo>
                  <a:lnTo>
                    <a:pt x="46" y="210"/>
                  </a:lnTo>
                  <a:lnTo>
                    <a:pt x="18" y="216"/>
                  </a:lnTo>
                  <a:lnTo>
                    <a:pt x="0" y="191"/>
                  </a:lnTo>
                  <a:lnTo>
                    <a:pt x="63" y="187"/>
                  </a:lnTo>
                  <a:lnTo>
                    <a:pt x="75" y="153"/>
                  </a:lnTo>
                  <a:lnTo>
                    <a:pt x="85" y="144"/>
                  </a:lnTo>
                  <a:lnTo>
                    <a:pt x="122" y="146"/>
                  </a:lnTo>
                  <a:lnTo>
                    <a:pt x="147" y="133"/>
                  </a:lnTo>
                  <a:lnTo>
                    <a:pt x="183" y="112"/>
                  </a:lnTo>
                  <a:lnTo>
                    <a:pt x="199" y="87"/>
                  </a:lnTo>
                  <a:lnTo>
                    <a:pt x="262" y="102"/>
                  </a:lnTo>
                  <a:lnTo>
                    <a:pt x="263" y="103"/>
                  </a:lnTo>
                  <a:lnTo>
                    <a:pt x="292" y="127"/>
                  </a:lnTo>
                  <a:lnTo>
                    <a:pt x="345" y="129"/>
                  </a:lnTo>
                  <a:lnTo>
                    <a:pt x="363" y="144"/>
                  </a:lnTo>
                  <a:lnTo>
                    <a:pt x="373" y="150"/>
                  </a:lnTo>
                  <a:lnTo>
                    <a:pt x="417" y="150"/>
                  </a:lnTo>
                  <a:lnTo>
                    <a:pt x="429" y="161"/>
                  </a:lnTo>
                  <a:lnTo>
                    <a:pt x="442" y="146"/>
                  </a:lnTo>
                  <a:lnTo>
                    <a:pt x="467" y="127"/>
                  </a:lnTo>
                  <a:lnTo>
                    <a:pt x="491" y="130"/>
                  </a:lnTo>
                  <a:lnTo>
                    <a:pt x="493" y="120"/>
                  </a:lnTo>
                  <a:lnTo>
                    <a:pt x="506" y="111"/>
                  </a:lnTo>
                  <a:lnTo>
                    <a:pt x="520" y="112"/>
                  </a:lnTo>
                  <a:lnTo>
                    <a:pt x="525" y="119"/>
                  </a:lnTo>
                  <a:lnTo>
                    <a:pt x="532" y="119"/>
                  </a:lnTo>
                  <a:lnTo>
                    <a:pt x="556" y="95"/>
                  </a:lnTo>
                  <a:lnTo>
                    <a:pt x="568" y="58"/>
                  </a:lnTo>
                  <a:lnTo>
                    <a:pt x="603" y="21"/>
                  </a:lnTo>
                  <a:lnTo>
                    <a:pt x="620" y="17"/>
                  </a:lnTo>
                  <a:lnTo>
                    <a:pt x="626" y="0"/>
                  </a:lnTo>
                  <a:lnTo>
                    <a:pt x="660" y="40"/>
                  </a:lnTo>
                  <a:lnTo>
                    <a:pt x="728" y="40"/>
                  </a:lnTo>
                  <a:lnTo>
                    <a:pt x="732" y="58"/>
                  </a:lnTo>
                  <a:lnTo>
                    <a:pt x="715" y="94"/>
                  </a:lnTo>
                  <a:lnTo>
                    <a:pt x="717" y="105"/>
                  </a:lnTo>
                  <a:close/>
                  <a:moveTo>
                    <a:pt x="565" y="365"/>
                  </a:moveTo>
                  <a:lnTo>
                    <a:pt x="541" y="370"/>
                  </a:lnTo>
                  <a:lnTo>
                    <a:pt x="528" y="379"/>
                  </a:lnTo>
                  <a:lnTo>
                    <a:pt x="512" y="372"/>
                  </a:lnTo>
                  <a:lnTo>
                    <a:pt x="483" y="394"/>
                  </a:lnTo>
                  <a:lnTo>
                    <a:pt x="475" y="424"/>
                  </a:lnTo>
                  <a:lnTo>
                    <a:pt x="483" y="433"/>
                  </a:lnTo>
                  <a:lnTo>
                    <a:pt x="473" y="462"/>
                  </a:lnTo>
                  <a:lnTo>
                    <a:pt x="489" y="478"/>
                  </a:lnTo>
                  <a:lnTo>
                    <a:pt x="525" y="476"/>
                  </a:lnTo>
                  <a:lnTo>
                    <a:pt x="553" y="483"/>
                  </a:lnTo>
                  <a:lnTo>
                    <a:pt x="558" y="466"/>
                  </a:lnTo>
                  <a:lnTo>
                    <a:pt x="590" y="481"/>
                  </a:lnTo>
                  <a:lnTo>
                    <a:pt x="614" y="491"/>
                  </a:lnTo>
                  <a:lnTo>
                    <a:pt x="623" y="480"/>
                  </a:lnTo>
                  <a:lnTo>
                    <a:pt x="628" y="456"/>
                  </a:lnTo>
                  <a:lnTo>
                    <a:pt x="614" y="439"/>
                  </a:lnTo>
                  <a:lnTo>
                    <a:pt x="598" y="411"/>
                  </a:lnTo>
                  <a:lnTo>
                    <a:pt x="572" y="389"/>
                  </a:lnTo>
                  <a:lnTo>
                    <a:pt x="565" y="36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0" name="Freeform 41">
              <a:extLst>
                <a:ext uri="{FF2B5EF4-FFF2-40B4-BE49-F238E27FC236}">
                  <a16:creationId xmlns:a16="http://schemas.microsoft.com/office/drawing/2014/main" id="{BBB7C4ED-1D3B-EE4E-9290-422BD50FBA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957263"/>
              <a:ext cx="196850" cy="396875"/>
            </a:xfrm>
            <a:custGeom>
              <a:avLst/>
              <a:gdLst>
                <a:gd name="T0" fmla="*/ 119 w 124"/>
                <a:gd name="T1" fmla="*/ 237 h 250"/>
                <a:gd name="T2" fmla="*/ 107 w 124"/>
                <a:gd name="T3" fmla="*/ 250 h 250"/>
                <a:gd name="T4" fmla="*/ 54 w 124"/>
                <a:gd name="T5" fmla="*/ 235 h 250"/>
                <a:gd name="T6" fmla="*/ 42 w 124"/>
                <a:gd name="T7" fmla="*/ 208 h 250"/>
                <a:gd name="T8" fmla="*/ 32 w 124"/>
                <a:gd name="T9" fmla="*/ 186 h 250"/>
                <a:gd name="T10" fmla="*/ 0 w 124"/>
                <a:gd name="T11" fmla="*/ 158 h 250"/>
                <a:gd name="T12" fmla="*/ 124 w 124"/>
                <a:gd name="T13" fmla="*/ 202 h 250"/>
                <a:gd name="T14" fmla="*/ 116 w 124"/>
                <a:gd name="T15" fmla="*/ 211 h 250"/>
                <a:gd name="T16" fmla="*/ 119 w 124"/>
                <a:gd name="T17" fmla="*/ 237 h 250"/>
                <a:gd name="T18" fmla="*/ 42 w 124"/>
                <a:gd name="T19" fmla="*/ 37 h 250"/>
                <a:gd name="T20" fmla="*/ 4 w 124"/>
                <a:gd name="T21" fmla="*/ 57 h 250"/>
                <a:gd name="T22" fmla="*/ 19 w 124"/>
                <a:gd name="T23" fmla="*/ 38 h 250"/>
                <a:gd name="T24" fmla="*/ 23 w 124"/>
                <a:gd name="T25" fmla="*/ 25 h 250"/>
                <a:gd name="T26" fmla="*/ 13 w 124"/>
                <a:gd name="T27" fmla="*/ 7 h 250"/>
                <a:gd name="T28" fmla="*/ 12 w 124"/>
                <a:gd name="T29" fmla="*/ 0 h 250"/>
                <a:gd name="T30" fmla="*/ 28 w 124"/>
                <a:gd name="T31" fmla="*/ 4 h 250"/>
                <a:gd name="T32" fmla="*/ 38 w 124"/>
                <a:gd name="T33" fmla="*/ 8 h 250"/>
                <a:gd name="T34" fmla="*/ 42 w 124"/>
                <a:gd name="T35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4" h="250">
                  <a:moveTo>
                    <a:pt x="119" y="237"/>
                  </a:moveTo>
                  <a:lnTo>
                    <a:pt x="107" y="250"/>
                  </a:lnTo>
                  <a:lnTo>
                    <a:pt x="54" y="235"/>
                  </a:lnTo>
                  <a:lnTo>
                    <a:pt x="42" y="208"/>
                  </a:lnTo>
                  <a:lnTo>
                    <a:pt x="32" y="186"/>
                  </a:lnTo>
                  <a:lnTo>
                    <a:pt x="0" y="158"/>
                  </a:lnTo>
                  <a:lnTo>
                    <a:pt x="124" y="202"/>
                  </a:lnTo>
                  <a:lnTo>
                    <a:pt x="116" y="211"/>
                  </a:lnTo>
                  <a:lnTo>
                    <a:pt x="119" y="237"/>
                  </a:lnTo>
                  <a:close/>
                  <a:moveTo>
                    <a:pt x="42" y="37"/>
                  </a:moveTo>
                  <a:lnTo>
                    <a:pt x="4" y="57"/>
                  </a:lnTo>
                  <a:lnTo>
                    <a:pt x="19" y="38"/>
                  </a:lnTo>
                  <a:lnTo>
                    <a:pt x="23" y="25"/>
                  </a:lnTo>
                  <a:lnTo>
                    <a:pt x="13" y="7"/>
                  </a:lnTo>
                  <a:lnTo>
                    <a:pt x="12" y="0"/>
                  </a:lnTo>
                  <a:lnTo>
                    <a:pt x="28" y="4"/>
                  </a:lnTo>
                  <a:lnTo>
                    <a:pt x="38" y="8"/>
                  </a:lnTo>
                  <a:lnTo>
                    <a:pt x="42" y="3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1" name="Freeform 42">
              <a:extLst>
                <a:ext uri="{FF2B5EF4-FFF2-40B4-BE49-F238E27FC236}">
                  <a16:creationId xmlns:a16="http://schemas.microsoft.com/office/drawing/2014/main" id="{1CBE63EC-A324-FB31-38FC-C6D6DEC5D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838" y="903288"/>
              <a:ext cx="227013" cy="200025"/>
            </a:xfrm>
            <a:custGeom>
              <a:avLst/>
              <a:gdLst>
                <a:gd name="T0" fmla="*/ 0 w 143"/>
                <a:gd name="T1" fmla="*/ 55 h 126"/>
                <a:gd name="T2" fmla="*/ 10 w 143"/>
                <a:gd name="T3" fmla="*/ 41 h 126"/>
                <a:gd name="T4" fmla="*/ 28 w 143"/>
                <a:gd name="T5" fmla="*/ 40 h 126"/>
                <a:gd name="T6" fmla="*/ 53 w 143"/>
                <a:gd name="T7" fmla="*/ 20 h 126"/>
                <a:gd name="T8" fmla="*/ 83 w 143"/>
                <a:gd name="T9" fmla="*/ 0 h 126"/>
                <a:gd name="T10" fmla="*/ 103 w 143"/>
                <a:gd name="T11" fmla="*/ 0 h 126"/>
                <a:gd name="T12" fmla="*/ 112 w 143"/>
                <a:gd name="T13" fmla="*/ 42 h 126"/>
                <a:gd name="T14" fmla="*/ 107 w 143"/>
                <a:gd name="T15" fmla="*/ 63 h 126"/>
                <a:gd name="T16" fmla="*/ 124 w 143"/>
                <a:gd name="T17" fmla="*/ 84 h 126"/>
                <a:gd name="T18" fmla="*/ 143 w 143"/>
                <a:gd name="T19" fmla="*/ 111 h 126"/>
                <a:gd name="T20" fmla="*/ 118 w 143"/>
                <a:gd name="T21" fmla="*/ 126 h 126"/>
                <a:gd name="T22" fmla="*/ 81 w 143"/>
                <a:gd name="T23" fmla="*/ 101 h 126"/>
                <a:gd name="T24" fmla="*/ 51 w 143"/>
                <a:gd name="T25" fmla="*/ 113 h 126"/>
                <a:gd name="T26" fmla="*/ 29 w 143"/>
                <a:gd name="T27" fmla="*/ 107 h 126"/>
                <a:gd name="T28" fmla="*/ 8 w 143"/>
                <a:gd name="T29" fmla="*/ 80 h 126"/>
                <a:gd name="T30" fmla="*/ 10 w 143"/>
                <a:gd name="T31" fmla="*/ 65 h 126"/>
                <a:gd name="T32" fmla="*/ 0 w 143"/>
                <a:gd name="T33" fmla="*/ 5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" h="126">
                  <a:moveTo>
                    <a:pt x="0" y="55"/>
                  </a:moveTo>
                  <a:lnTo>
                    <a:pt x="10" y="41"/>
                  </a:lnTo>
                  <a:lnTo>
                    <a:pt x="28" y="40"/>
                  </a:lnTo>
                  <a:lnTo>
                    <a:pt x="53" y="20"/>
                  </a:lnTo>
                  <a:lnTo>
                    <a:pt x="83" y="0"/>
                  </a:lnTo>
                  <a:lnTo>
                    <a:pt x="103" y="0"/>
                  </a:lnTo>
                  <a:lnTo>
                    <a:pt x="112" y="42"/>
                  </a:lnTo>
                  <a:lnTo>
                    <a:pt x="107" y="63"/>
                  </a:lnTo>
                  <a:lnTo>
                    <a:pt x="124" y="84"/>
                  </a:lnTo>
                  <a:lnTo>
                    <a:pt x="143" y="111"/>
                  </a:lnTo>
                  <a:lnTo>
                    <a:pt x="118" y="126"/>
                  </a:lnTo>
                  <a:lnTo>
                    <a:pt x="81" y="101"/>
                  </a:lnTo>
                  <a:lnTo>
                    <a:pt x="51" y="113"/>
                  </a:lnTo>
                  <a:lnTo>
                    <a:pt x="29" y="107"/>
                  </a:lnTo>
                  <a:lnTo>
                    <a:pt x="8" y="80"/>
                  </a:lnTo>
                  <a:lnTo>
                    <a:pt x="10" y="65"/>
                  </a:lnTo>
                  <a:lnTo>
                    <a:pt x="0" y="5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2" name="Freeform 43">
              <a:extLst>
                <a:ext uri="{FF2B5EF4-FFF2-40B4-BE49-F238E27FC236}">
                  <a16:creationId xmlns:a16="http://schemas.microsoft.com/office/drawing/2014/main" id="{2FBF4C88-20D7-8232-3A04-B3F1FC594B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8050" y="3013075"/>
              <a:ext cx="830263" cy="714375"/>
            </a:xfrm>
            <a:custGeom>
              <a:avLst/>
              <a:gdLst>
                <a:gd name="T0" fmla="*/ 357 w 523"/>
                <a:gd name="T1" fmla="*/ 24 h 450"/>
                <a:gd name="T2" fmla="*/ 406 w 523"/>
                <a:gd name="T3" fmla="*/ 25 h 450"/>
                <a:gd name="T4" fmla="*/ 428 w 523"/>
                <a:gd name="T5" fmla="*/ 45 h 450"/>
                <a:gd name="T6" fmla="*/ 474 w 523"/>
                <a:gd name="T7" fmla="*/ 46 h 450"/>
                <a:gd name="T8" fmla="*/ 523 w 523"/>
                <a:gd name="T9" fmla="*/ 82 h 450"/>
                <a:gd name="T10" fmla="*/ 464 w 523"/>
                <a:gd name="T11" fmla="*/ 111 h 450"/>
                <a:gd name="T12" fmla="*/ 436 w 523"/>
                <a:gd name="T13" fmla="*/ 171 h 450"/>
                <a:gd name="T14" fmla="*/ 388 w 523"/>
                <a:gd name="T15" fmla="*/ 146 h 450"/>
                <a:gd name="T16" fmla="*/ 325 w 523"/>
                <a:gd name="T17" fmla="*/ 178 h 450"/>
                <a:gd name="T18" fmla="*/ 330 w 523"/>
                <a:gd name="T19" fmla="*/ 209 h 450"/>
                <a:gd name="T20" fmla="*/ 336 w 523"/>
                <a:gd name="T21" fmla="*/ 270 h 450"/>
                <a:gd name="T22" fmla="*/ 363 w 523"/>
                <a:gd name="T23" fmla="*/ 315 h 450"/>
                <a:gd name="T24" fmla="*/ 353 w 523"/>
                <a:gd name="T25" fmla="*/ 382 h 450"/>
                <a:gd name="T26" fmla="*/ 305 w 523"/>
                <a:gd name="T27" fmla="*/ 425 h 450"/>
                <a:gd name="T28" fmla="*/ 274 w 523"/>
                <a:gd name="T29" fmla="*/ 450 h 450"/>
                <a:gd name="T30" fmla="*/ 247 w 523"/>
                <a:gd name="T31" fmla="*/ 398 h 450"/>
                <a:gd name="T32" fmla="*/ 220 w 523"/>
                <a:gd name="T33" fmla="*/ 367 h 450"/>
                <a:gd name="T34" fmla="*/ 211 w 523"/>
                <a:gd name="T35" fmla="*/ 404 h 450"/>
                <a:gd name="T36" fmla="*/ 167 w 523"/>
                <a:gd name="T37" fmla="*/ 371 h 450"/>
                <a:gd name="T38" fmla="*/ 176 w 523"/>
                <a:gd name="T39" fmla="*/ 316 h 450"/>
                <a:gd name="T40" fmla="*/ 180 w 523"/>
                <a:gd name="T41" fmla="*/ 302 h 450"/>
                <a:gd name="T42" fmla="*/ 150 w 523"/>
                <a:gd name="T43" fmla="*/ 226 h 450"/>
                <a:gd name="T44" fmla="*/ 133 w 523"/>
                <a:gd name="T45" fmla="*/ 197 h 450"/>
                <a:gd name="T46" fmla="*/ 110 w 523"/>
                <a:gd name="T47" fmla="*/ 188 h 450"/>
                <a:gd name="T48" fmla="*/ 33 w 523"/>
                <a:gd name="T49" fmla="*/ 211 h 450"/>
                <a:gd name="T50" fmla="*/ 22 w 523"/>
                <a:gd name="T51" fmla="*/ 149 h 450"/>
                <a:gd name="T52" fmla="*/ 33 w 523"/>
                <a:gd name="T53" fmla="*/ 125 h 450"/>
                <a:gd name="T54" fmla="*/ 95 w 523"/>
                <a:gd name="T55" fmla="*/ 87 h 450"/>
                <a:gd name="T56" fmla="*/ 157 w 523"/>
                <a:gd name="T57" fmla="*/ 80 h 450"/>
                <a:gd name="T58" fmla="*/ 188 w 523"/>
                <a:gd name="T59" fmla="*/ 32 h 450"/>
                <a:gd name="T60" fmla="*/ 217 w 523"/>
                <a:gd name="T61" fmla="*/ 33 h 450"/>
                <a:gd name="T62" fmla="*/ 305 w 523"/>
                <a:gd name="T63" fmla="*/ 28 h 450"/>
                <a:gd name="T64" fmla="*/ 282 w 523"/>
                <a:gd name="T65" fmla="*/ 416 h 450"/>
                <a:gd name="T66" fmla="*/ 298 w 523"/>
                <a:gd name="T67" fmla="*/ 419 h 450"/>
                <a:gd name="T68" fmla="*/ 286 w 523"/>
                <a:gd name="T69" fmla="*/ 412 h 450"/>
                <a:gd name="T70" fmla="*/ 359 w 523"/>
                <a:gd name="T71" fmla="*/ 408 h 450"/>
                <a:gd name="T72" fmla="*/ 350 w 523"/>
                <a:gd name="T73" fmla="*/ 402 h 450"/>
                <a:gd name="T74" fmla="*/ 359 w 523"/>
                <a:gd name="T75" fmla="*/ 40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3" h="450">
                  <a:moveTo>
                    <a:pt x="341" y="0"/>
                  </a:moveTo>
                  <a:lnTo>
                    <a:pt x="357" y="24"/>
                  </a:lnTo>
                  <a:lnTo>
                    <a:pt x="395" y="17"/>
                  </a:lnTo>
                  <a:lnTo>
                    <a:pt x="406" y="25"/>
                  </a:lnTo>
                  <a:lnTo>
                    <a:pt x="416" y="22"/>
                  </a:lnTo>
                  <a:lnTo>
                    <a:pt x="428" y="45"/>
                  </a:lnTo>
                  <a:lnTo>
                    <a:pt x="457" y="25"/>
                  </a:lnTo>
                  <a:lnTo>
                    <a:pt x="474" y="46"/>
                  </a:lnTo>
                  <a:lnTo>
                    <a:pt x="523" y="61"/>
                  </a:lnTo>
                  <a:lnTo>
                    <a:pt x="523" y="82"/>
                  </a:lnTo>
                  <a:lnTo>
                    <a:pt x="494" y="112"/>
                  </a:lnTo>
                  <a:lnTo>
                    <a:pt x="464" y="111"/>
                  </a:lnTo>
                  <a:lnTo>
                    <a:pt x="464" y="162"/>
                  </a:lnTo>
                  <a:lnTo>
                    <a:pt x="436" y="171"/>
                  </a:lnTo>
                  <a:lnTo>
                    <a:pt x="425" y="154"/>
                  </a:lnTo>
                  <a:lnTo>
                    <a:pt x="388" y="146"/>
                  </a:lnTo>
                  <a:lnTo>
                    <a:pt x="336" y="161"/>
                  </a:lnTo>
                  <a:lnTo>
                    <a:pt x="325" y="178"/>
                  </a:lnTo>
                  <a:lnTo>
                    <a:pt x="334" y="195"/>
                  </a:lnTo>
                  <a:lnTo>
                    <a:pt x="330" y="209"/>
                  </a:lnTo>
                  <a:lnTo>
                    <a:pt x="340" y="261"/>
                  </a:lnTo>
                  <a:lnTo>
                    <a:pt x="336" y="270"/>
                  </a:lnTo>
                  <a:lnTo>
                    <a:pt x="358" y="294"/>
                  </a:lnTo>
                  <a:lnTo>
                    <a:pt x="363" y="315"/>
                  </a:lnTo>
                  <a:lnTo>
                    <a:pt x="346" y="363"/>
                  </a:lnTo>
                  <a:lnTo>
                    <a:pt x="353" y="382"/>
                  </a:lnTo>
                  <a:lnTo>
                    <a:pt x="348" y="403"/>
                  </a:lnTo>
                  <a:lnTo>
                    <a:pt x="305" y="425"/>
                  </a:lnTo>
                  <a:lnTo>
                    <a:pt x="292" y="448"/>
                  </a:lnTo>
                  <a:lnTo>
                    <a:pt x="274" y="450"/>
                  </a:lnTo>
                  <a:lnTo>
                    <a:pt x="276" y="415"/>
                  </a:lnTo>
                  <a:lnTo>
                    <a:pt x="247" y="398"/>
                  </a:lnTo>
                  <a:lnTo>
                    <a:pt x="233" y="363"/>
                  </a:lnTo>
                  <a:lnTo>
                    <a:pt x="220" y="367"/>
                  </a:lnTo>
                  <a:lnTo>
                    <a:pt x="220" y="391"/>
                  </a:lnTo>
                  <a:lnTo>
                    <a:pt x="211" y="404"/>
                  </a:lnTo>
                  <a:lnTo>
                    <a:pt x="170" y="377"/>
                  </a:lnTo>
                  <a:lnTo>
                    <a:pt x="167" y="371"/>
                  </a:lnTo>
                  <a:lnTo>
                    <a:pt x="154" y="333"/>
                  </a:lnTo>
                  <a:lnTo>
                    <a:pt x="176" y="316"/>
                  </a:lnTo>
                  <a:lnTo>
                    <a:pt x="176" y="315"/>
                  </a:lnTo>
                  <a:lnTo>
                    <a:pt x="180" y="302"/>
                  </a:lnTo>
                  <a:lnTo>
                    <a:pt x="164" y="286"/>
                  </a:lnTo>
                  <a:lnTo>
                    <a:pt x="150" y="226"/>
                  </a:lnTo>
                  <a:lnTo>
                    <a:pt x="137" y="204"/>
                  </a:lnTo>
                  <a:lnTo>
                    <a:pt x="133" y="197"/>
                  </a:lnTo>
                  <a:lnTo>
                    <a:pt x="125" y="191"/>
                  </a:lnTo>
                  <a:lnTo>
                    <a:pt x="110" y="188"/>
                  </a:lnTo>
                  <a:lnTo>
                    <a:pt x="106" y="188"/>
                  </a:lnTo>
                  <a:lnTo>
                    <a:pt x="33" y="211"/>
                  </a:lnTo>
                  <a:lnTo>
                    <a:pt x="0" y="171"/>
                  </a:lnTo>
                  <a:lnTo>
                    <a:pt x="22" y="149"/>
                  </a:lnTo>
                  <a:lnTo>
                    <a:pt x="39" y="146"/>
                  </a:lnTo>
                  <a:lnTo>
                    <a:pt x="33" y="125"/>
                  </a:lnTo>
                  <a:lnTo>
                    <a:pt x="39" y="116"/>
                  </a:lnTo>
                  <a:lnTo>
                    <a:pt x="95" y="87"/>
                  </a:lnTo>
                  <a:lnTo>
                    <a:pt x="137" y="91"/>
                  </a:lnTo>
                  <a:lnTo>
                    <a:pt x="157" y="80"/>
                  </a:lnTo>
                  <a:lnTo>
                    <a:pt x="155" y="53"/>
                  </a:lnTo>
                  <a:lnTo>
                    <a:pt x="188" y="32"/>
                  </a:lnTo>
                  <a:lnTo>
                    <a:pt x="201" y="38"/>
                  </a:lnTo>
                  <a:lnTo>
                    <a:pt x="217" y="33"/>
                  </a:lnTo>
                  <a:lnTo>
                    <a:pt x="237" y="5"/>
                  </a:lnTo>
                  <a:lnTo>
                    <a:pt x="305" y="28"/>
                  </a:lnTo>
                  <a:lnTo>
                    <a:pt x="341" y="0"/>
                  </a:lnTo>
                  <a:close/>
                  <a:moveTo>
                    <a:pt x="282" y="416"/>
                  </a:moveTo>
                  <a:lnTo>
                    <a:pt x="290" y="425"/>
                  </a:lnTo>
                  <a:lnTo>
                    <a:pt x="298" y="419"/>
                  </a:lnTo>
                  <a:lnTo>
                    <a:pt x="298" y="412"/>
                  </a:lnTo>
                  <a:lnTo>
                    <a:pt x="286" y="412"/>
                  </a:lnTo>
                  <a:lnTo>
                    <a:pt x="282" y="416"/>
                  </a:lnTo>
                  <a:close/>
                  <a:moveTo>
                    <a:pt x="359" y="408"/>
                  </a:moveTo>
                  <a:lnTo>
                    <a:pt x="354" y="411"/>
                  </a:lnTo>
                  <a:lnTo>
                    <a:pt x="350" y="402"/>
                  </a:lnTo>
                  <a:lnTo>
                    <a:pt x="357" y="400"/>
                  </a:lnTo>
                  <a:lnTo>
                    <a:pt x="359" y="408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3" name="Freeform 44">
              <a:extLst>
                <a:ext uri="{FF2B5EF4-FFF2-40B4-BE49-F238E27FC236}">
                  <a16:creationId xmlns:a16="http://schemas.microsoft.com/office/drawing/2014/main" id="{AF439805-2538-C3B1-FD7F-128594B7D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950" y="2682875"/>
              <a:ext cx="703263" cy="474663"/>
            </a:xfrm>
            <a:custGeom>
              <a:avLst/>
              <a:gdLst>
                <a:gd name="T0" fmla="*/ 195 w 443"/>
                <a:gd name="T1" fmla="*/ 0 h 299"/>
                <a:gd name="T2" fmla="*/ 271 w 443"/>
                <a:gd name="T3" fmla="*/ 24 h 299"/>
                <a:gd name="T4" fmla="*/ 305 w 443"/>
                <a:gd name="T5" fmla="*/ 35 h 299"/>
                <a:gd name="T6" fmla="*/ 314 w 443"/>
                <a:gd name="T7" fmla="*/ 67 h 299"/>
                <a:gd name="T8" fmla="*/ 379 w 443"/>
                <a:gd name="T9" fmla="*/ 91 h 299"/>
                <a:gd name="T10" fmla="*/ 392 w 443"/>
                <a:gd name="T11" fmla="*/ 84 h 299"/>
                <a:gd name="T12" fmla="*/ 406 w 443"/>
                <a:gd name="T13" fmla="*/ 107 h 299"/>
                <a:gd name="T14" fmla="*/ 427 w 443"/>
                <a:gd name="T15" fmla="*/ 100 h 299"/>
                <a:gd name="T16" fmla="*/ 437 w 443"/>
                <a:gd name="T17" fmla="*/ 110 h 299"/>
                <a:gd name="T18" fmla="*/ 443 w 443"/>
                <a:gd name="T19" fmla="*/ 134 h 299"/>
                <a:gd name="T20" fmla="*/ 439 w 443"/>
                <a:gd name="T21" fmla="*/ 158 h 299"/>
                <a:gd name="T22" fmla="*/ 402 w 443"/>
                <a:gd name="T23" fmla="*/ 154 h 299"/>
                <a:gd name="T24" fmla="*/ 390 w 443"/>
                <a:gd name="T25" fmla="*/ 211 h 299"/>
                <a:gd name="T26" fmla="*/ 401 w 443"/>
                <a:gd name="T27" fmla="*/ 233 h 299"/>
                <a:gd name="T28" fmla="*/ 372 w 443"/>
                <a:gd name="T29" fmla="*/ 253 h 299"/>
                <a:gd name="T30" fmla="*/ 360 w 443"/>
                <a:gd name="T31" fmla="*/ 230 h 299"/>
                <a:gd name="T32" fmla="*/ 350 w 443"/>
                <a:gd name="T33" fmla="*/ 233 h 299"/>
                <a:gd name="T34" fmla="*/ 339 w 443"/>
                <a:gd name="T35" fmla="*/ 225 h 299"/>
                <a:gd name="T36" fmla="*/ 301 w 443"/>
                <a:gd name="T37" fmla="*/ 232 h 299"/>
                <a:gd name="T38" fmla="*/ 285 w 443"/>
                <a:gd name="T39" fmla="*/ 208 h 299"/>
                <a:gd name="T40" fmla="*/ 249 w 443"/>
                <a:gd name="T41" fmla="*/ 236 h 299"/>
                <a:gd name="T42" fmla="*/ 181 w 443"/>
                <a:gd name="T43" fmla="*/ 213 h 299"/>
                <a:gd name="T44" fmla="*/ 161 w 443"/>
                <a:gd name="T45" fmla="*/ 241 h 299"/>
                <a:gd name="T46" fmla="*/ 145 w 443"/>
                <a:gd name="T47" fmla="*/ 246 h 299"/>
                <a:gd name="T48" fmla="*/ 132 w 443"/>
                <a:gd name="T49" fmla="*/ 240 h 299"/>
                <a:gd name="T50" fmla="*/ 99 w 443"/>
                <a:gd name="T51" fmla="*/ 261 h 299"/>
                <a:gd name="T52" fmla="*/ 101 w 443"/>
                <a:gd name="T53" fmla="*/ 288 h 299"/>
                <a:gd name="T54" fmla="*/ 81 w 443"/>
                <a:gd name="T55" fmla="*/ 299 h 299"/>
                <a:gd name="T56" fmla="*/ 39 w 443"/>
                <a:gd name="T57" fmla="*/ 295 h 299"/>
                <a:gd name="T58" fmla="*/ 21 w 443"/>
                <a:gd name="T59" fmla="*/ 254 h 299"/>
                <a:gd name="T60" fmla="*/ 0 w 443"/>
                <a:gd name="T61" fmla="*/ 241 h 299"/>
                <a:gd name="T62" fmla="*/ 10 w 443"/>
                <a:gd name="T63" fmla="*/ 191 h 299"/>
                <a:gd name="T64" fmla="*/ 21 w 443"/>
                <a:gd name="T65" fmla="*/ 180 h 299"/>
                <a:gd name="T66" fmla="*/ 40 w 443"/>
                <a:gd name="T67" fmla="*/ 183 h 299"/>
                <a:gd name="T68" fmla="*/ 50 w 443"/>
                <a:gd name="T69" fmla="*/ 161 h 299"/>
                <a:gd name="T70" fmla="*/ 44 w 443"/>
                <a:gd name="T71" fmla="*/ 125 h 299"/>
                <a:gd name="T72" fmla="*/ 53 w 443"/>
                <a:gd name="T73" fmla="*/ 107 h 299"/>
                <a:gd name="T74" fmla="*/ 50 w 443"/>
                <a:gd name="T75" fmla="*/ 80 h 299"/>
                <a:gd name="T76" fmla="*/ 82 w 443"/>
                <a:gd name="T77" fmla="*/ 49 h 299"/>
                <a:gd name="T78" fmla="*/ 107 w 443"/>
                <a:gd name="T79" fmla="*/ 53 h 299"/>
                <a:gd name="T80" fmla="*/ 140 w 443"/>
                <a:gd name="T81" fmla="*/ 9 h 299"/>
                <a:gd name="T82" fmla="*/ 170 w 443"/>
                <a:gd name="T83" fmla="*/ 17 h 299"/>
                <a:gd name="T84" fmla="*/ 195 w 443"/>
                <a:gd name="T85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3" h="299">
                  <a:moveTo>
                    <a:pt x="195" y="0"/>
                  </a:moveTo>
                  <a:lnTo>
                    <a:pt x="271" y="24"/>
                  </a:lnTo>
                  <a:lnTo>
                    <a:pt x="305" y="35"/>
                  </a:lnTo>
                  <a:lnTo>
                    <a:pt x="314" y="67"/>
                  </a:lnTo>
                  <a:lnTo>
                    <a:pt x="379" y="91"/>
                  </a:lnTo>
                  <a:lnTo>
                    <a:pt x="392" y="84"/>
                  </a:lnTo>
                  <a:lnTo>
                    <a:pt x="406" y="107"/>
                  </a:lnTo>
                  <a:lnTo>
                    <a:pt x="427" y="100"/>
                  </a:lnTo>
                  <a:lnTo>
                    <a:pt x="437" y="110"/>
                  </a:lnTo>
                  <a:lnTo>
                    <a:pt x="443" y="134"/>
                  </a:lnTo>
                  <a:lnTo>
                    <a:pt x="439" y="158"/>
                  </a:lnTo>
                  <a:lnTo>
                    <a:pt x="402" y="154"/>
                  </a:lnTo>
                  <a:lnTo>
                    <a:pt x="390" y="211"/>
                  </a:lnTo>
                  <a:lnTo>
                    <a:pt x="401" y="233"/>
                  </a:lnTo>
                  <a:lnTo>
                    <a:pt x="372" y="253"/>
                  </a:lnTo>
                  <a:lnTo>
                    <a:pt x="360" y="230"/>
                  </a:lnTo>
                  <a:lnTo>
                    <a:pt x="350" y="233"/>
                  </a:lnTo>
                  <a:lnTo>
                    <a:pt x="339" y="225"/>
                  </a:lnTo>
                  <a:lnTo>
                    <a:pt x="301" y="232"/>
                  </a:lnTo>
                  <a:lnTo>
                    <a:pt x="285" y="208"/>
                  </a:lnTo>
                  <a:lnTo>
                    <a:pt x="249" y="236"/>
                  </a:lnTo>
                  <a:lnTo>
                    <a:pt x="181" y="213"/>
                  </a:lnTo>
                  <a:lnTo>
                    <a:pt x="161" y="241"/>
                  </a:lnTo>
                  <a:lnTo>
                    <a:pt x="145" y="246"/>
                  </a:lnTo>
                  <a:lnTo>
                    <a:pt x="132" y="240"/>
                  </a:lnTo>
                  <a:lnTo>
                    <a:pt x="99" y="261"/>
                  </a:lnTo>
                  <a:lnTo>
                    <a:pt x="101" y="288"/>
                  </a:lnTo>
                  <a:lnTo>
                    <a:pt x="81" y="299"/>
                  </a:lnTo>
                  <a:lnTo>
                    <a:pt x="39" y="295"/>
                  </a:lnTo>
                  <a:lnTo>
                    <a:pt x="21" y="254"/>
                  </a:lnTo>
                  <a:lnTo>
                    <a:pt x="0" y="241"/>
                  </a:lnTo>
                  <a:lnTo>
                    <a:pt x="10" y="191"/>
                  </a:lnTo>
                  <a:lnTo>
                    <a:pt x="21" y="180"/>
                  </a:lnTo>
                  <a:lnTo>
                    <a:pt x="40" y="183"/>
                  </a:lnTo>
                  <a:lnTo>
                    <a:pt x="50" y="161"/>
                  </a:lnTo>
                  <a:lnTo>
                    <a:pt x="44" y="125"/>
                  </a:lnTo>
                  <a:lnTo>
                    <a:pt x="53" y="107"/>
                  </a:lnTo>
                  <a:lnTo>
                    <a:pt x="50" y="80"/>
                  </a:lnTo>
                  <a:lnTo>
                    <a:pt x="82" y="49"/>
                  </a:lnTo>
                  <a:lnTo>
                    <a:pt x="107" y="53"/>
                  </a:lnTo>
                  <a:lnTo>
                    <a:pt x="140" y="9"/>
                  </a:lnTo>
                  <a:lnTo>
                    <a:pt x="170" y="17"/>
                  </a:lnTo>
                  <a:lnTo>
                    <a:pt x="195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Freeform 45">
              <a:extLst>
                <a:ext uri="{FF2B5EF4-FFF2-40B4-BE49-F238E27FC236}">
                  <a16:creationId xmlns:a16="http://schemas.microsoft.com/office/drawing/2014/main" id="{CAC9A3CE-57ED-1930-4D46-0D25BD4569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254250"/>
              <a:ext cx="719138" cy="855663"/>
            </a:xfrm>
            <a:custGeom>
              <a:avLst/>
              <a:gdLst>
                <a:gd name="T0" fmla="*/ 314 w 453"/>
                <a:gd name="T1" fmla="*/ 34 h 539"/>
                <a:gd name="T2" fmla="*/ 303 w 453"/>
                <a:gd name="T3" fmla="*/ 29 h 539"/>
                <a:gd name="T4" fmla="*/ 307 w 453"/>
                <a:gd name="T5" fmla="*/ 41 h 539"/>
                <a:gd name="T6" fmla="*/ 303 w 453"/>
                <a:gd name="T7" fmla="*/ 96 h 539"/>
                <a:gd name="T8" fmla="*/ 287 w 453"/>
                <a:gd name="T9" fmla="*/ 129 h 539"/>
                <a:gd name="T10" fmla="*/ 337 w 453"/>
                <a:gd name="T11" fmla="*/ 135 h 539"/>
                <a:gd name="T12" fmla="*/ 348 w 453"/>
                <a:gd name="T13" fmla="*/ 103 h 539"/>
                <a:gd name="T14" fmla="*/ 381 w 453"/>
                <a:gd name="T15" fmla="*/ 114 h 539"/>
                <a:gd name="T16" fmla="*/ 452 w 453"/>
                <a:gd name="T17" fmla="*/ 192 h 539"/>
                <a:gd name="T18" fmla="*/ 438 w 453"/>
                <a:gd name="T19" fmla="*/ 215 h 539"/>
                <a:gd name="T20" fmla="*/ 405 w 453"/>
                <a:gd name="T21" fmla="*/ 274 h 539"/>
                <a:gd name="T22" fmla="*/ 397 w 453"/>
                <a:gd name="T23" fmla="*/ 303 h 539"/>
                <a:gd name="T24" fmla="*/ 380 w 453"/>
                <a:gd name="T25" fmla="*/ 367 h 539"/>
                <a:gd name="T26" fmla="*/ 386 w 453"/>
                <a:gd name="T27" fmla="*/ 421 h 539"/>
                <a:gd name="T28" fmla="*/ 418 w 453"/>
                <a:gd name="T29" fmla="*/ 413 h 539"/>
                <a:gd name="T30" fmla="*/ 401 w 453"/>
                <a:gd name="T31" fmla="*/ 494 h 539"/>
                <a:gd name="T32" fmla="*/ 339 w 453"/>
                <a:gd name="T33" fmla="*/ 511 h 539"/>
                <a:gd name="T34" fmla="*/ 278 w 453"/>
                <a:gd name="T35" fmla="*/ 524 h 539"/>
                <a:gd name="T36" fmla="*/ 250 w 453"/>
                <a:gd name="T37" fmla="*/ 481 h 539"/>
                <a:gd name="T38" fmla="*/ 299 w 453"/>
                <a:gd name="T39" fmla="*/ 428 h 539"/>
                <a:gd name="T40" fmla="*/ 297 w 453"/>
                <a:gd name="T41" fmla="*/ 380 h 539"/>
                <a:gd name="T42" fmla="*/ 266 w 453"/>
                <a:gd name="T43" fmla="*/ 377 h 539"/>
                <a:gd name="T44" fmla="*/ 239 w 453"/>
                <a:gd name="T45" fmla="*/ 361 h 539"/>
                <a:gd name="T46" fmla="*/ 165 w 453"/>
                <a:gd name="T47" fmla="*/ 305 h 539"/>
                <a:gd name="T48" fmla="*/ 55 w 453"/>
                <a:gd name="T49" fmla="*/ 270 h 539"/>
                <a:gd name="T50" fmla="*/ 0 w 453"/>
                <a:gd name="T51" fmla="*/ 279 h 539"/>
                <a:gd name="T52" fmla="*/ 9 w 453"/>
                <a:gd name="T53" fmla="*/ 233 h 539"/>
                <a:gd name="T54" fmla="*/ 53 w 453"/>
                <a:gd name="T55" fmla="*/ 224 h 539"/>
                <a:gd name="T56" fmla="*/ 65 w 453"/>
                <a:gd name="T57" fmla="*/ 158 h 539"/>
                <a:gd name="T58" fmla="*/ 28 w 453"/>
                <a:gd name="T59" fmla="*/ 145 h 539"/>
                <a:gd name="T60" fmla="*/ 121 w 453"/>
                <a:gd name="T61" fmla="*/ 104 h 539"/>
                <a:gd name="T62" fmla="*/ 133 w 453"/>
                <a:gd name="T63" fmla="*/ 58 h 539"/>
                <a:gd name="T64" fmla="*/ 165 w 453"/>
                <a:gd name="T65" fmla="*/ 81 h 539"/>
                <a:gd name="T66" fmla="*/ 219 w 453"/>
                <a:gd name="T67" fmla="*/ 54 h 539"/>
                <a:gd name="T68" fmla="*/ 254 w 453"/>
                <a:gd name="T69" fmla="*/ 0 h 539"/>
                <a:gd name="T70" fmla="*/ 318 w 453"/>
                <a:gd name="T71" fmla="*/ 29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3" h="539">
                  <a:moveTo>
                    <a:pt x="318" y="29"/>
                  </a:moveTo>
                  <a:lnTo>
                    <a:pt x="314" y="34"/>
                  </a:lnTo>
                  <a:lnTo>
                    <a:pt x="306" y="29"/>
                  </a:lnTo>
                  <a:lnTo>
                    <a:pt x="303" y="29"/>
                  </a:lnTo>
                  <a:lnTo>
                    <a:pt x="303" y="35"/>
                  </a:lnTo>
                  <a:lnTo>
                    <a:pt x="307" y="41"/>
                  </a:lnTo>
                  <a:lnTo>
                    <a:pt x="294" y="56"/>
                  </a:lnTo>
                  <a:lnTo>
                    <a:pt x="303" y="96"/>
                  </a:lnTo>
                  <a:lnTo>
                    <a:pt x="283" y="125"/>
                  </a:lnTo>
                  <a:lnTo>
                    <a:pt x="287" y="129"/>
                  </a:lnTo>
                  <a:lnTo>
                    <a:pt x="328" y="147"/>
                  </a:lnTo>
                  <a:lnTo>
                    <a:pt x="337" y="135"/>
                  </a:lnTo>
                  <a:lnTo>
                    <a:pt x="324" y="120"/>
                  </a:lnTo>
                  <a:lnTo>
                    <a:pt x="348" y="103"/>
                  </a:lnTo>
                  <a:lnTo>
                    <a:pt x="373" y="99"/>
                  </a:lnTo>
                  <a:lnTo>
                    <a:pt x="381" y="114"/>
                  </a:lnTo>
                  <a:lnTo>
                    <a:pt x="389" y="147"/>
                  </a:lnTo>
                  <a:lnTo>
                    <a:pt x="452" y="192"/>
                  </a:lnTo>
                  <a:lnTo>
                    <a:pt x="453" y="211"/>
                  </a:lnTo>
                  <a:lnTo>
                    <a:pt x="438" y="215"/>
                  </a:lnTo>
                  <a:lnTo>
                    <a:pt x="448" y="269"/>
                  </a:lnTo>
                  <a:lnTo>
                    <a:pt x="405" y="274"/>
                  </a:lnTo>
                  <a:lnTo>
                    <a:pt x="406" y="290"/>
                  </a:lnTo>
                  <a:lnTo>
                    <a:pt x="397" y="303"/>
                  </a:lnTo>
                  <a:lnTo>
                    <a:pt x="406" y="321"/>
                  </a:lnTo>
                  <a:lnTo>
                    <a:pt x="380" y="367"/>
                  </a:lnTo>
                  <a:lnTo>
                    <a:pt x="369" y="417"/>
                  </a:lnTo>
                  <a:lnTo>
                    <a:pt x="386" y="421"/>
                  </a:lnTo>
                  <a:lnTo>
                    <a:pt x="401" y="405"/>
                  </a:lnTo>
                  <a:lnTo>
                    <a:pt x="418" y="413"/>
                  </a:lnTo>
                  <a:lnTo>
                    <a:pt x="410" y="471"/>
                  </a:lnTo>
                  <a:lnTo>
                    <a:pt x="401" y="494"/>
                  </a:lnTo>
                  <a:lnTo>
                    <a:pt x="382" y="511"/>
                  </a:lnTo>
                  <a:lnTo>
                    <a:pt x="339" y="511"/>
                  </a:lnTo>
                  <a:lnTo>
                    <a:pt x="327" y="539"/>
                  </a:lnTo>
                  <a:lnTo>
                    <a:pt x="278" y="524"/>
                  </a:lnTo>
                  <a:lnTo>
                    <a:pt x="261" y="503"/>
                  </a:lnTo>
                  <a:lnTo>
                    <a:pt x="250" y="481"/>
                  </a:lnTo>
                  <a:lnTo>
                    <a:pt x="262" y="424"/>
                  </a:lnTo>
                  <a:lnTo>
                    <a:pt x="299" y="428"/>
                  </a:lnTo>
                  <a:lnTo>
                    <a:pt x="303" y="404"/>
                  </a:lnTo>
                  <a:lnTo>
                    <a:pt x="297" y="380"/>
                  </a:lnTo>
                  <a:lnTo>
                    <a:pt x="287" y="370"/>
                  </a:lnTo>
                  <a:lnTo>
                    <a:pt x="266" y="377"/>
                  </a:lnTo>
                  <a:lnTo>
                    <a:pt x="252" y="354"/>
                  </a:lnTo>
                  <a:lnTo>
                    <a:pt x="239" y="361"/>
                  </a:lnTo>
                  <a:lnTo>
                    <a:pt x="174" y="337"/>
                  </a:lnTo>
                  <a:lnTo>
                    <a:pt x="165" y="305"/>
                  </a:lnTo>
                  <a:lnTo>
                    <a:pt x="131" y="294"/>
                  </a:lnTo>
                  <a:lnTo>
                    <a:pt x="55" y="270"/>
                  </a:lnTo>
                  <a:lnTo>
                    <a:pt x="30" y="287"/>
                  </a:lnTo>
                  <a:lnTo>
                    <a:pt x="0" y="279"/>
                  </a:lnTo>
                  <a:lnTo>
                    <a:pt x="12" y="258"/>
                  </a:lnTo>
                  <a:lnTo>
                    <a:pt x="9" y="233"/>
                  </a:lnTo>
                  <a:lnTo>
                    <a:pt x="19" y="225"/>
                  </a:lnTo>
                  <a:lnTo>
                    <a:pt x="53" y="224"/>
                  </a:lnTo>
                  <a:lnTo>
                    <a:pt x="71" y="188"/>
                  </a:lnTo>
                  <a:lnTo>
                    <a:pt x="65" y="158"/>
                  </a:lnTo>
                  <a:lnTo>
                    <a:pt x="32" y="161"/>
                  </a:lnTo>
                  <a:lnTo>
                    <a:pt x="28" y="145"/>
                  </a:lnTo>
                  <a:lnTo>
                    <a:pt x="59" y="113"/>
                  </a:lnTo>
                  <a:lnTo>
                    <a:pt x="121" y="104"/>
                  </a:lnTo>
                  <a:lnTo>
                    <a:pt x="115" y="68"/>
                  </a:lnTo>
                  <a:lnTo>
                    <a:pt x="133" y="58"/>
                  </a:lnTo>
                  <a:lnTo>
                    <a:pt x="153" y="59"/>
                  </a:lnTo>
                  <a:lnTo>
                    <a:pt x="165" y="81"/>
                  </a:lnTo>
                  <a:lnTo>
                    <a:pt x="179" y="85"/>
                  </a:lnTo>
                  <a:lnTo>
                    <a:pt x="219" y="54"/>
                  </a:lnTo>
                  <a:lnTo>
                    <a:pt x="233" y="14"/>
                  </a:lnTo>
                  <a:lnTo>
                    <a:pt x="254" y="0"/>
                  </a:lnTo>
                  <a:lnTo>
                    <a:pt x="299" y="8"/>
                  </a:lnTo>
                  <a:lnTo>
                    <a:pt x="318" y="2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Freeform 46">
              <a:extLst>
                <a:ext uri="{FF2B5EF4-FFF2-40B4-BE49-F238E27FC236}">
                  <a16:creationId xmlns:a16="http://schemas.microsoft.com/office/drawing/2014/main" id="{088609CD-0338-9CCC-BC5E-2C6EA04D62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5975" y="239713"/>
              <a:ext cx="1508125" cy="1039813"/>
            </a:xfrm>
            <a:custGeom>
              <a:avLst/>
              <a:gdLst>
                <a:gd name="T0" fmla="*/ 702 w 950"/>
                <a:gd name="T1" fmla="*/ 69 h 655"/>
                <a:gd name="T2" fmla="*/ 727 w 950"/>
                <a:gd name="T3" fmla="*/ 83 h 655"/>
                <a:gd name="T4" fmla="*/ 701 w 950"/>
                <a:gd name="T5" fmla="*/ 137 h 655"/>
                <a:gd name="T6" fmla="*/ 701 w 950"/>
                <a:gd name="T7" fmla="*/ 230 h 655"/>
                <a:gd name="T8" fmla="*/ 810 w 950"/>
                <a:gd name="T9" fmla="*/ 239 h 655"/>
                <a:gd name="T10" fmla="*/ 811 w 950"/>
                <a:gd name="T11" fmla="*/ 309 h 655"/>
                <a:gd name="T12" fmla="*/ 840 w 950"/>
                <a:gd name="T13" fmla="*/ 255 h 655"/>
                <a:gd name="T14" fmla="*/ 847 w 950"/>
                <a:gd name="T15" fmla="*/ 322 h 655"/>
                <a:gd name="T16" fmla="*/ 917 w 950"/>
                <a:gd name="T17" fmla="*/ 429 h 655"/>
                <a:gd name="T18" fmla="*/ 887 w 950"/>
                <a:gd name="T19" fmla="*/ 569 h 655"/>
                <a:gd name="T20" fmla="*/ 898 w 950"/>
                <a:gd name="T21" fmla="*/ 504 h 655"/>
                <a:gd name="T22" fmla="*/ 790 w 950"/>
                <a:gd name="T23" fmla="*/ 481 h 655"/>
                <a:gd name="T24" fmla="*/ 726 w 950"/>
                <a:gd name="T25" fmla="*/ 559 h 655"/>
                <a:gd name="T26" fmla="*/ 690 w 950"/>
                <a:gd name="T27" fmla="*/ 576 h 655"/>
                <a:gd name="T28" fmla="*/ 661 w 950"/>
                <a:gd name="T29" fmla="*/ 594 h 655"/>
                <a:gd name="T30" fmla="*/ 599 w 950"/>
                <a:gd name="T31" fmla="*/ 625 h 655"/>
                <a:gd name="T32" fmla="*/ 533 w 950"/>
                <a:gd name="T33" fmla="*/ 608 h 655"/>
                <a:gd name="T34" fmla="*/ 433 w 950"/>
                <a:gd name="T35" fmla="*/ 567 h 655"/>
                <a:gd name="T36" fmla="*/ 353 w 950"/>
                <a:gd name="T37" fmla="*/ 576 h 655"/>
                <a:gd name="T38" fmla="*/ 255 w 950"/>
                <a:gd name="T39" fmla="*/ 608 h 655"/>
                <a:gd name="T40" fmla="*/ 170 w 950"/>
                <a:gd name="T41" fmla="*/ 655 h 655"/>
                <a:gd name="T42" fmla="*/ 114 w 950"/>
                <a:gd name="T43" fmla="*/ 601 h 655"/>
                <a:gd name="T44" fmla="*/ 27 w 950"/>
                <a:gd name="T45" fmla="*/ 555 h 655"/>
                <a:gd name="T46" fmla="*/ 47 w 950"/>
                <a:gd name="T47" fmla="*/ 500 h 655"/>
                <a:gd name="T48" fmla="*/ 80 w 950"/>
                <a:gd name="T49" fmla="*/ 459 h 655"/>
                <a:gd name="T50" fmla="*/ 42 w 950"/>
                <a:gd name="T51" fmla="*/ 392 h 655"/>
                <a:gd name="T52" fmla="*/ 75 w 950"/>
                <a:gd name="T53" fmla="*/ 310 h 655"/>
                <a:gd name="T54" fmla="*/ 163 w 950"/>
                <a:gd name="T55" fmla="*/ 317 h 655"/>
                <a:gd name="T56" fmla="*/ 216 w 950"/>
                <a:gd name="T57" fmla="*/ 307 h 655"/>
                <a:gd name="T58" fmla="*/ 236 w 950"/>
                <a:gd name="T59" fmla="*/ 277 h 655"/>
                <a:gd name="T60" fmla="*/ 371 w 950"/>
                <a:gd name="T61" fmla="*/ 216 h 655"/>
                <a:gd name="T62" fmla="*/ 441 w 950"/>
                <a:gd name="T63" fmla="*/ 166 h 655"/>
                <a:gd name="T64" fmla="*/ 452 w 950"/>
                <a:gd name="T65" fmla="*/ 112 h 655"/>
                <a:gd name="T66" fmla="*/ 612 w 950"/>
                <a:gd name="T67" fmla="*/ 136 h 655"/>
                <a:gd name="T68" fmla="*/ 636 w 950"/>
                <a:gd name="T69" fmla="*/ 81 h 655"/>
                <a:gd name="T70" fmla="*/ 666 w 950"/>
                <a:gd name="T71" fmla="*/ 2 h 655"/>
                <a:gd name="T72" fmla="*/ 83 w 950"/>
                <a:gd name="T73" fmla="*/ 319 h 655"/>
                <a:gd name="T74" fmla="*/ 93 w 950"/>
                <a:gd name="T75" fmla="*/ 328 h 655"/>
                <a:gd name="T76" fmla="*/ 222 w 950"/>
                <a:gd name="T77" fmla="*/ 259 h 655"/>
                <a:gd name="T78" fmla="*/ 441 w 950"/>
                <a:gd name="T79" fmla="*/ 141 h 655"/>
                <a:gd name="T80" fmla="*/ 436 w 950"/>
                <a:gd name="T81" fmla="*/ 131 h 655"/>
                <a:gd name="T82" fmla="*/ 611 w 950"/>
                <a:gd name="T83" fmla="*/ 47 h 655"/>
                <a:gd name="T84" fmla="*/ 602 w 950"/>
                <a:gd name="T85" fmla="*/ 37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50" h="655">
                  <a:moveTo>
                    <a:pt x="669" y="44"/>
                  </a:moveTo>
                  <a:lnTo>
                    <a:pt x="695" y="76"/>
                  </a:lnTo>
                  <a:lnTo>
                    <a:pt x="702" y="69"/>
                  </a:lnTo>
                  <a:lnTo>
                    <a:pt x="701" y="40"/>
                  </a:lnTo>
                  <a:lnTo>
                    <a:pt x="731" y="43"/>
                  </a:lnTo>
                  <a:lnTo>
                    <a:pt x="727" y="83"/>
                  </a:lnTo>
                  <a:lnTo>
                    <a:pt x="753" y="119"/>
                  </a:lnTo>
                  <a:lnTo>
                    <a:pt x="755" y="136"/>
                  </a:lnTo>
                  <a:lnTo>
                    <a:pt x="701" y="137"/>
                  </a:lnTo>
                  <a:lnTo>
                    <a:pt x="664" y="180"/>
                  </a:lnTo>
                  <a:lnTo>
                    <a:pt x="663" y="194"/>
                  </a:lnTo>
                  <a:lnTo>
                    <a:pt x="701" y="230"/>
                  </a:lnTo>
                  <a:lnTo>
                    <a:pt x="748" y="203"/>
                  </a:lnTo>
                  <a:lnTo>
                    <a:pt x="782" y="201"/>
                  </a:lnTo>
                  <a:lnTo>
                    <a:pt x="810" y="239"/>
                  </a:lnTo>
                  <a:lnTo>
                    <a:pt x="806" y="256"/>
                  </a:lnTo>
                  <a:lnTo>
                    <a:pt x="785" y="264"/>
                  </a:lnTo>
                  <a:lnTo>
                    <a:pt x="811" y="309"/>
                  </a:lnTo>
                  <a:lnTo>
                    <a:pt x="815" y="278"/>
                  </a:lnTo>
                  <a:lnTo>
                    <a:pt x="839" y="278"/>
                  </a:lnTo>
                  <a:lnTo>
                    <a:pt x="840" y="255"/>
                  </a:lnTo>
                  <a:lnTo>
                    <a:pt x="889" y="292"/>
                  </a:lnTo>
                  <a:lnTo>
                    <a:pt x="888" y="319"/>
                  </a:lnTo>
                  <a:lnTo>
                    <a:pt x="847" y="322"/>
                  </a:lnTo>
                  <a:lnTo>
                    <a:pt x="829" y="342"/>
                  </a:lnTo>
                  <a:lnTo>
                    <a:pt x="905" y="386"/>
                  </a:lnTo>
                  <a:lnTo>
                    <a:pt x="917" y="429"/>
                  </a:lnTo>
                  <a:lnTo>
                    <a:pt x="950" y="539"/>
                  </a:lnTo>
                  <a:lnTo>
                    <a:pt x="914" y="568"/>
                  </a:lnTo>
                  <a:lnTo>
                    <a:pt x="887" y="569"/>
                  </a:lnTo>
                  <a:lnTo>
                    <a:pt x="885" y="558"/>
                  </a:lnTo>
                  <a:lnTo>
                    <a:pt x="902" y="522"/>
                  </a:lnTo>
                  <a:lnTo>
                    <a:pt x="898" y="504"/>
                  </a:lnTo>
                  <a:lnTo>
                    <a:pt x="830" y="504"/>
                  </a:lnTo>
                  <a:lnTo>
                    <a:pt x="796" y="464"/>
                  </a:lnTo>
                  <a:lnTo>
                    <a:pt x="790" y="481"/>
                  </a:lnTo>
                  <a:lnTo>
                    <a:pt x="773" y="485"/>
                  </a:lnTo>
                  <a:lnTo>
                    <a:pt x="738" y="522"/>
                  </a:lnTo>
                  <a:lnTo>
                    <a:pt x="726" y="559"/>
                  </a:lnTo>
                  <a:lnTo>
                    <a:pt x="702" y="583"/>
                  </a:lnTo>
                  <a:lnTo>
                    <a:pt x="695" y="583"/>
                  </a:lnTo>
                  <a:lnTo>
                    <a:pt x="690" y="576"/>
                  </a:lnTo>
                  <a:lnTo>
                    <a:pt x="676" y="575"/>
                  </a:lnTo>
                  <a:lnTo>
                    <a:pt x="663" y="584"/>
                  </a:lnTo>
                  <a:lnTo>
                    <a:pt x="661" y="594"/>
                  </a:lnTo>
                  <a:lnTo>
                    <a:pt x="637" y="591"/>
                  </a:lnTo>
                  <a:lnTo>
                    <a:pt x="612" y="610"/>
                  </a:lnTo>
                  <a:lnTo>
                    <a:pt x="599" y="625"/>
                  </a:lnTo>
                  <a:lnTo>
                    <a:pt x="587" y="614"/>
                  </a:lnTo>
                  <a:lnTo>
                    <a:pt x="543" y="614"/>
                  </a:lnTo>
                  <a:lnTo>
                    <a:pt x="533" y="608"/>
                  </a:lnTo>
                  <a:lnTo>
                    <a:pt x="515" y="593"/>
                  </a:lnTo>
                  <a:lnTo>
                    <a:pt x="462" y="591"/>
                  </a:lnTo>
                  <a:lnTo>
                    <a:pt x="433" y="567"/>
                  </a:lnTo>
                  <a:lnTo>
                    <a:pt x="432" y="566"/>
                  </a:lnTo>
                  <a:lnTo>
                    <a:pt x="369" y="551"/>
                  </a:lnTo>
                  <a:lnTo>
                    <a:pt x="353" y="576"/>
                  </a:lnTo>
                  <a:lnTo>
                    <a:pt x="317" y="597"/>
                  </a:lnTo>
                  <a:lnTo>
                    <a:pt x="292" y="610"/>
                  </a:lnTo>
                  <a:lnTo>
                    <a:pt x="255" y="608"/>
                  </a:lnTo>
                  <a:lnTo>
                    <a:pt x="245" y="617"/>
                  </a:lnTo>
                  <a:lnTo>
                    <a:pt x="233" y="651"/>
                  </a:lnTo>
                  <a:lnTo>
                    <a:pt x="170" y="655"/>
                  </a:lnTo>
                  <a:lnTo>
                    <a:pt x="146" y="641"/>
                  </a:lnTo>
                  <a:lnTo>
                    <a:pt x="147" y="631"/>
                  </a:lnTo>
                  <a:lnTo>
                    <a:pt x="114" y="601"/>
                  </a:lnTo>
                  <a:lnTo>
                    <a:pt x="92" y="567"/>
                  </a:lnTo>
                  <a:lnTo>
                    <a:pt x="58" y="577"/>
                  </a:lnTo>
                  <a:lnTo>
                    <a:pt x="27" y="555"/>
                  </a:lnTo>
                  <a:lnTo>
                    <a:pt x="0" y="556"/>
                  </a:lnTo>
                  <a:lnTo>
                    <a:pt x="12" y="521"/>
                  </a:lnTo>
                  <a:lnTo>
                    <a:pt x="47" y="500"/>
                  </a:lnTo>
                  <a:lnTo>
                    <a:pt x="60" y="472"/>
                  </a:lnTo>
                  <a:lnTo>
                    <a:pt x="76" y="468"/>
                  </a:lnTo>
                  <a:lnTo>
                    <a:pt x="80" y="459"/>
                  </a:lnTo>
                  <a:lnTo>
                    <a:pt x="88" y="438"/>
                  </a:lnTo>
                  <a:lnTo>
                    <a:pt x="80" y="418"/>
                  </a:lnTo>
                  <a:lnTo>
                    <a:pt x="42" y="392"/>
                  </a:lnTo>
                  <a:lnTo>
                    <a:pt x="40" y="371"/>
                  </a:lnTo>
                  <a:lnTo>
                    <a:pt x="40" y="350"/>
                  </a:lnTo>
                  <a:lnTo>
                    <a:pt x="75" y="310"/>
                  </a:lnTo>
                  <a:lnTo>
                    <a:pt x="109" y="290"/>
                  </a:lnTo>
                  <a:lnTo>
                    <a:pt x="139" y="286"/>
                  </a:lnTo>
                  <a:lnTo>
                    <a:pt x="163" y="317"/>
                  </a:lnTo>
                  <a:lnTo>
                    <a:pt x="180" y="310"/>
                  </a:lnTo>
                  <a:lnTo>
                    <a:pt x="207" y="324"/>
                  </a:lnTo>
                  <a:lnTo>
                    <a:pt x="216" y="307"/>
                  </a:lnTo>
                  <a:lnTo>
                    <a:pt x="195" y="302"/>
                  </a:lnTo>
                  <a:lnTo>
                    <a:pt x="192" y="290"/>
                  </a:lnTo>
                  <a:lnTo>
                    <a:pt x="236" y="277"/>
                  </a:lnTo>
                  <a:lnTo>
                    <a:pt x="262" y="227"/>
                  </a:lnTo>
                  <a:lnTo>
                    <a:pt x="341" y="214"/>
                  </a:lnTo>
                  <a:lnTo>
                    <a:pt x="371" y="216"/>
                  </a:lnTo>
                  <a:lnTo>
                    <a:pt x="388" y="184"/>
                  </a:lnTo>
                  <a:lnTo>
                    <a:pt x="409" y="169"/>
                  </a:lnTo>
                  <a:lnTo>
                    <a:pt x="441" y="166"/>
                  </a:lnTo>
                  <a:lnTo>
                    <a:pt x="454" y="152"/>
                  </a:lnTo>
                  <a:lnTo>
                    <a:pt x="461" y="134"/>
                  </a:lnTo>
                  <a:lnTo>
                    <a:pt x="452" y="112"/>
                  </a:lnTo>
                  <a:lnTo>
                    <a:pt x="469" y="89"/>
                  </a:lnTo>
                  <a:lnTo>
                    <a:pt x="574" y="101"/>
                  </a:lnTo>
                  <a:lnTo>
                    <a:pt x="612" y="136"/>
                  </a:lnTo>
                  <a:lnTo>
                    <a:pt x="626" y="112"/>
                  </a:lnTo>
                  <a:lnTo>
                    <a:pt x="618" y="70"/>
                  </a:lnTo>
                  <a:lnTo>
                    <a:pt x="636" y="81"/>
                  </a:lnTo>
                  <a:lnTo>
                    <a:pt x="635" y="56"/>
                  </a:lnTo>
                  <a:lnTo>
                    <a:pt x="653" y="0"/>
                  </a:lnTo>
                  <a:lnTo>
                    <a:pt x="666" y="2"/>
                  </a:lnTo>
                  <a:lnTo>
                    <a:pt x="669" y="44"/>
                  </a:lnTo>
                  <a:close/>
                  <a:moveTo>
                    <a:pt x="93" y="328"/>
                  </a:moveTo>
                  <a:lnTo>
                    <a:pt x="83" y="319"/>
                  </a:lnTo>
                  <a:lnTo>
                    <a:pt x="71" y="327"/>
                  </a:lnTo>
                  <a:lnTo>
                    <a:pt x="84" y="338"/>
                  </a:lnTo>
                  <a:lnTo>
                    <a:pt x="93" y="328"/>
                  </a:lnTo>
                  <a:close/>
                  <a:moveTo>
                    <a:pt x="242" y="247"/>
                  </a:moveTo>
                  <a:lnTo>
                    <a:pt x="232" y="268"/>
                  </a:lnTo>
                  <a:lnTo>
                    <a:pt x="222" y="259"/>
                  </a:lnTo>
                  <a:lnTo>
                    <a:pt x="232" y="247"/>
                  </a:lnTo>
                  <a:lnTo>
                    <a:pt x="242" y="247"/>
                  </a:lnTo>
                  <a:close/>
                  <a:moveTo>
                    <a:pt x="441" y="141"/>
                  </a:moveTo>
                  <a:lnTo>
                    <a:pt x="432" y="156"/>
                  </a:lnTo>
                  <a:lnTo>
                    <a:pt x="425" y="153"/>
                  </a:lnTo>
                  <a:lnTo>
                    <a:pt x="436" y="131"/>
                  </a:lnTo>
                  <a:lnTo>
                    <a:pt x="441" y="131"/>
                  </a:lnTo>
                  <a:lnTo>
                    <a:pt x="441" y="141"/>
                  </a:lnTo>
                  <a:close/>
                  <a:moveTo>
                    <a:pt x="611" y="47"/>
                  </a:moveTo>
                  <a:lnTo>
                    <a:pt x="605" y="61"/>
                  </a:lnTo>
                  <a:lnTo>
                    <a:pt x="595" y="57"/>
                  </a:lnTo>
                  <a:lnTo>
                    <a:pt x="602" y="37"/>
                  </a:lnTo>
                  <a:lnTo>
                    <a:pt x="611" y="4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47">
              <a:extLst>
                <a:ext uri="{FF2B5EF4-FFF2-40B4-BE49-F238E27FC236}">
                  <a16:creationId xmlns:a16="http://schemas.microsoft.com/office/drawing/2014/main" id="{D9137968-68AB-F370-625D-08CD49935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900" y="1476375"/>
              <a:ext cx="669925" cy="1011238"/>
            </a:xfrm>
            <a:custGeom>
              <a:avLst/>
              <a:gdLst>
                <a:gd name="T0" fmla="*/ 317 w 422"/>
                <a:gd name="T1" fmla="*/ 24 h 637"/>
                <a:gd name="T2" fmla="*/ 382 w 422"/>
                <a:gd name="T3" fmla="*/ 83 h 637"/>
                <a:gd name="T4" fmla="*/ 393 w 422"/>
                <a:gd name="T5" fmla="*/ 113 h 637"/>
                <a:gd name="T6" fmla="*/ 389 w 422"/>
                <a:gd name="T7" fmla="*/ 147 h 637"/>
                <a:gd name="T8" fmla="*/ 411 w 422"/>
                <a:gd name="T9" fmla="*/ 208 h 637"/>
                <a:gd name="T10" fmla="*/ 418 w 422"/>
                <a:gd name="T11" fmla="*/ 276 h 637"/>
                <a:gd name="T12" fmla="*/ 357 w 422"/>
                <a:gd name="T13" fmla="*/ 324 h 637"/>
                <a:gd name="T14" fmla="*/ 295 w 422"/>
                <a:gd name="T15" fmla="*/ 342 h 637"/>
                <a:gd name="T16" fmla="*/ 315 w 422"/>
                <a:gd name="T17" fmla="*/ 388 h 637"/>
                <a:gd name="T18" fmla="*/ 302 w 422"/>
                <a:gd name="T19" fmla="*/ 431 h 637"/>
                <a:gd name="T20" fmla="*/ 327 w 422"/>
                <a:gd name="T21" fmla="*/ 494 h 637"/>
                <a:gd name="T22" fmla="*/ 278 w 422"/>
                <a:gd name="T23" fmla="*/ 521 h 637"/>
                <a:gd name="T24" fmla="*/ 229 w 422"/>
                <a:gd name="T25" fmla="*/ 554 h 637"/>
                <a:gd name="T26" fmla="*/ 125 w 422"/>
                <a:gd name="T27" fmla="*/ 589 h 637"/>
                <a:gd name="T28" fmla="*/ 76 w 422"/>
                <a:gd name="T29" fmla="*/ 610 h 637"/>
                <a:gd name="T30" fmla="*/ 80 w 422"/>
                <a:gd name="T31" fmla="*/ 637 h 637"/>
                <a:gd name="T32" fmla="*/ 35 w 422"/>
                <a:gd name="T33" fmla="*/ 615 h 637"/>
                <a:gd name="T34" fmla="*/ 46 w 422"/>
                <a:gd name="T35" fmla="*/ 546 h 637"/>
                <a:gd name="T36" fmla="*/ 55 w 422"/>
                <a:gd name="T37" fmla="*/ 525 h 637"/>
                <a:gd name="T38" fmla="*/ 58 w 422"/>
                <a:gd name="T39" fmla="*/ 519 h 637"/>
                <a:gd name="T40" fmla="*/ 70 w 422"/>
                <a:gd name="T41" fmla="*/ 519 h 637"/>
                <a:gd name="T42" fmla="*/ 6 w 422"/>
                <a:gd name="T43" fmla="*/ 490 h 637"/>
                <a:gd name="T44" fmla="*/ 12 w 422"/>
                <a:gd name="T45" fmla="*/ 467 h 637"/>
                <a:gd name="T46" fmla="*/ 124 w 422"/>
                <a:gd name="T47" fmla="*/ 384 h 637"/>
                <a:gd name="T48" fmla="*/ 155 w 422"/>
                <a:gd name="T49" fmla="*/ 369 h 637"/>
                <a:gd name="T50" fmla="*/ 174 w 422"/>
                <a:gd name="T51" fmla="*/ 365 h 637"/>
                <a:gd name="T52" fmla="*/ 203 w 422"/>
                <a:gd name="T53" fmla="*/ 341 h 637"/>
                <a:gd name="T54" fmla="*/ 211 w 422"/>
                <a:gd name="T55" fmla="*/ 274 h 637"/>
                <a:gd name="T56" fmla="*/ 200 w 422"/>
                <a:gd name="T57" fmla="*/ 249 h 637"/>
                <a:gd name="T58" fmla="*/ 159 w 422"/>
                <a:gd name="T59" fmla="*/ 228 h 637"/>
                <a:gd name="T60" fmla="*/ 187 w 422"/>
                <a:gd name="T61" fmla="*/ 188 h 637"/>
                <a:gd name="T62" fmla="*/ 220 w 422"/>
                <a:gd name="T63" fmla="*/ 133 h 637"/>
                <a:gd name="T64" fmla="*/ 253 w 422"/>
                <a:gd name="T65" fmla="*/ 95 h 637"/>
                <a:gd name="T66" fmla="*/ 263 w 422"/>
                <a:gd name="T67" fmla="*/ 6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2" h="637">
                  <a:moveTo>
                    <a:pt x="288" y="0"/>
                  </a:moveTo>
                  <a:lnTo>
                    <a:pt x="317" y="24"/>
                  </a:lnTo>
                  <a:lnTo>
                    <a:pt x="342" y="14"/>
                  </a:lnTo>
                  <a:lnTo>
                    <a:pt x="382" y="83"/>
                  </a:lnTo>
                  <a:lnTo>
                    <a:pt x="394" y="87"/>
                  </a:lnTo>
                  <a:lnTo>
                    <a:pt x="393" y="113"/>
                  </a:lnTo>
                  <a:lnTo>
                    <a:pt x="407" y="137"/>
                  </a:lnTo>
                  <a:lnTo>
                    <a:pt x="389" y="147"/>
                  </a:lnTo>
                  <a:lnTo>
                    <a:pt x="419" y="186"/>
                  </a:lnTo>
                  <a:lnTo>
                    <a:pt x="411" y="208"/>
                  </a:lnTo>
                  <a:lnTo>
                    <a:pt x="422" y="242"/>
                  </a:lnTo>
                  <a:lnTo>
                    <a:pt x="418" y="276"/>
                  </a:lnTo>
                  <a:lnTo>
                    <a:pt x="398" y="320"/>
                  </a:lnTo>
                  <a:lnTo>
                    <a:pt x="357" y="324"/>
                  </a:lnTo>
                  <a:lnTo>
                    <a:pt x="324" y="325"/>
                  </a:lnTo>
                  <a:lnTo>
                    <a:pt x="295" y="342"/>
                  </a:lnTo>
                  <a:lnTo>
                    <a:pt x="307" y="358"/>
                  </a:lnTo>
                  <a:lnTo>
                    <a:pt x="315" y="388"/>
                  </a:lnTo>
                  <a:lnTo>
                    <a:pt x="300" y="411"/>
                  </a:lnTo>
                  <a:lnTo>
                    <a:pt x="302" y="431"/>
                  </a:lnTo>
                  <a:lnTo>
                    <a:pt x="332" y="494"/>
                  </a:lnTo>
                  <a:lnTo>
                    <a:pt x="327" y="494"/>
                  </a:lnTo>
                  <a:lnTo>
                    <a:pt x="319" y="524"/>
                  </a:lnTo>
                  <a:lnTo>
                    <a:pt x="278" y="521"/>
                  </a:lnTo>
                  <a:lnTo>
                    <a:pt x="253" y="516"/>
                  </a:lnTo>
                  <a:lnTo>
                    <a:pt x="229" y="554"/>
                  </a:lnTo>
                  <a:lnTo>
                    <a:pt x="133" y="604"/>
                  </a:lnTo>
                  <a:lnTo>
                    <a:pt x="125" y="589"/>
                  </a:lnTo>
                  <a:lnTo>
                    <a:pt x="100" y="593"/>
                  </a:lnTo>
                  <a:lnTo>
                    <a:pt x="76" y="610"/>
                  </a:lnTo>
                  <a:lnTo>
                    <a:pt x="89" y="625"/>
                  </a:lnTo>
                  <a:lnTo>
                    <a:pt x="80" y="637"/>
                  </a:lnTo>
                  <a:lnTo>
                    <a:pt x="39" y="619"/>
                  </a:lnTo>
                  <a:lnTo>
                    <a:pt x="35" y="615"/>
                  </a:lnTo>
                  <a:lnTo>
                    <a:pt x="55" y="586"/>
                  </a:lnTo>
                  <a:lnTo>
                    <a:pt x="46" y="546"/>
                  </a:lnTo>
                  <a:lnTo>
                    <a:pt x="59" y="531"/>
                  </a:lnTo>
                  <a:lnTo>
                    <a:pt x="55" y="525"/>
                  </a:lnTo>
                  <a:lnTo>
                    <a:pt x="55" y="519"/>
                  </a:lnTo>
                  <a:lnTo>
                    <a:pt x="58" y="519"/>
                  </a:lnTo>
                  <a:lnTo>
                    <a:pt x="66" y="524"/>
                  </a:lnTo>
                  <a:lnTo>
                    <a:pt x="70" y="519"/>
                  </a:lnTo>
                  <a:lnTo>
                    <a:pt x="51" y="498"/>
                  </a:lnTo>
                  <a:lnTo>
                    <a:pt x="6" y="490"/>
                  </a:lnTo>
                  <a:lnTo>
                    <a:pt x="0" y="491"/>
                  </a:lnTo>
                  <a:lnTo>
                    <a:pt x="12" y="467"/>
                  </a:lnTo>
                  <a:lnTo>
                    <a:pt x="76" y="399"/>
                  </a:lnTo>
                  <a:lnTo>
                    <a:pt x="124" y="384"/>
                  </a:lnTo>
                  <a:lnTo>
                    <a:pt x="146" y="384"/>
                  </a:lnTo>
                  <a:lnTo>
                    <a:pt x="155" y="369"/>
                  </a:lnTo>
                  <a:lnTo>
                    <a:pt x="168" y="375"/>
                  </a:lnTo>
                  <a:lnTo>
                    <a:pt x="174" y="365"/>
                  </a:lnTo>
                  <a:lnTo>
                    <a:pt x="197" y="362"/>
                  </a:lnTo>
                  <a:lnTo>
                    <a:pt x="203" y="341"/>
                  </a:lnTo>
                  <a:lnTo>
                    <a:pt x="200" y="284"/>
                  </a:lnTo>
                  <a:lnTo>
                    <a:pt x="211" y="274"/>
                  </a:lnTo>
                  <a:lnTo>
                    <a:pt x="217" y="270"/>
                  </a:lnTo>
                  <a:lnTo>
                    <a:pt x="200" y="249"/>
                  </a:lnTo>
                  <a:lnTo>
                    <a:pt x="154" y="249"/>
                  </a:lnTo>
                  <a:lnTo>
                    <a:pt x="159" y="228"/>
                  </a:lnTo>
                  <a:lnTo>
                    <a:pt x="183" y="205"/>
                  </a:lnTo>
                  <a:lnTo>
                    <a:pt x="187" y="188"/>
                  </a:lnTo>
                  <a:lnTo>
                    <a:pt x="225" y="159"/>
                  </a:lnTo>
                  <a:lnTo>
                    <a:pt x="220" y="133"/>
                  </a:lnTo>
                  <a:lnTo>
                    <a:pt x="244" y="114"/>
                  </a:lnTo>
                  <a:lnTo>
                    <a:pt x="253" y="95"/>
                  </a:lnTo>
                  <a:lnTo>
                    <a:pt x="245" y="45"/>
                  </a:lnTo>
                  <a:lnTo>
                    <a:pt x="263" y="6"/>
                  </a:lnTo>
                  <a:lnTo>
                    <a:pt x="288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7" name="Freeform 48">
              <a:extLst>
                <a:ext uri="{FF2B5EF4-FFF2-40B4-BE49-F238E27FC236}">
                  <a16:creationId xmlns:a16="http://schemas.microsoft.com/office/drawing/2014/main" id="{83A029B9-9A1B-2022-7658-FB7AA61E0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6813" y="1330325"/>
              <a:ext cx="803275" cy="925513"/>
            </a:xfrm>
            <a:custGeom>
              <a:avLst/>
              <a:gdLst>
                <a:gd name="T0" fmla="*/ 169 w 506"/>
                <a:gd name="T1" fmla="*/ 63 h 583"/>
                <a:gd name="T2" fmla="*/ 210 w 506"/>
                <a:gd name="T3" fmla="*/ 63 h 583"/>
                <a:gd name="T4" fmla="*/ 231 w 506"/>
                <a:gd name="T5" fmla="*/ 95 h 583"/>
                <a:gd name="T6" fmla="*/ 262 w 506"/>
                <a:gd name="T7" fmla="*/ 117 h 583"/>
                <a:gd name="T8" fmla="*/ 301 w 506"/>
                <a:gd name="T9" fmla="*/ 137 h 583"/>
                <a:gd name="T10" fmla="*/ 327 w 506"/>
                <a:gd name="T11" fmla="*/ 159 h 583"/>
                <a:gd name="T12" fmla="*/ 364 w 506"/>
                <a:gd name="T13" fmla="*/ 172 h 583"/>
                <a:gd name="T14" fmla="*/ 432 w 506"/>
                <a:gd name="T15" fmla="*/ 212 h 583"/>
                <a:gd name="T16" fmla="*/ 501 w 506"/>
                <a:gd name="T17" fmla="*/ 225 h 583"/>
                <a:gd name="T18" fmla="*/ 468 w 506"/>
                <a:gd name="T19" fmla="*/ 280 h 583"/>
                <a:gd name="T20" fmla="*/ 440 w 506"/>
                <a:gd name="T21" fmla="*/ 320 h 583"/>
                <a:gd name="T22" fmla="*/ 481 w 506"/>
                <a:gd name="T23" fmla="*/ 341 h 583"/>
                <a:gd name="T24" fmla="*/ 492 w 506"/>
                <a:gd name="T25" fmla="*/ 366 h 583"/>
                <a:gd name="T26" fmla="*/ 484 w 506"/>
                <a:gd name="T27" fmla="*/ 433 h 583"/>
                <a:gd name="T28" fmla="*/ 455 w 506"/>
                <a:gd name="T29" fmla="*/ 457 h 583"/>
                <a:gd name="T30" fmla="*/ 436 w 506"/>
                <a:gd name="T31" fmla="*/ 461 h 583"/>
                <a:gd name="T32" fmla="*/ 405 w 506"/>
                <a:gd name="T33" fmla="*/ 476 h 583"/>
                <a:gd name="T34" fmla="*/ 293 w 506"/>
                <a:gd name="T35" fmla="*/ 559 h 583"/>
                <a:gd name="T36" fmla="*/ 273 w 506"/>
                <a:gd name="T37" fmla="*/ 579 h 583"/>
                <a:gd name="T38" fmla="*/ 286 w 506"/>
                <a:gd name="T39" fmla="*/ 523 h 583"/>
                <a:gd name="T40" fmla="*/ 258 w 506"/>
                <a:gd name="T41" fmla="*/ 496 h 583"/>
                <a:gd name="T42" fmla="*/ 254 w 506"/>
                <a:gd name="T43" fmla="*/ 467 h 583"/>
                <a:gd name="T44" fmla="*/ 227 w 506"/>
                <a:gd name="T45" fmla="*/ 447 h 583"/>
                <a:gd name="T46" fmla="*/ 210 w 506"/>
                <a:gd name="T47" fmla="*/ 382 h 583"/>
                <a:gd name="T48" fmla="*/ 174 w 506"/>
                <a:gd name="T49" fmla="*/ 357 h 583"/>
                <a:gd name="T50" fmla="*/ 191 w 506"/>
                <a:gd name="T51" fmla="*/ 345 h 583"/>
                <a:gd name="T52" fmla="*/ 175 w 506"/>
                <a:gd name="T53" fmla="*/ 304 h 583"/>
                <a:gd name="T54" fmla="*/ 210 w 506"/>
                <a:gd name="T55" fmla="*/ 264 h 583"/>
                <a:gd name="T56" fmla="*/ 196 w 506"/>
                <a:gd name="T57" fmla="*/ 229 h 583"/>
                <a:gd name="T58" fmla="*/ 109 w 506"/>
                <a:gd name="T59" fmla="*/ 271 h 583"/>
                <a:gd name="T60" fmla="*/ 103 w 506"/>
                <a:gd name="T61" fmla="*/ 226 h 583"/>
                <a:gd name="T62" fmla="*/ 49 w 506"/>
                <a:gd name="T63" fmla="*/ 224 h 583"/>
                <a:gd name="T64" fmla="*/ 0 w 506"/>
                <a:gd name="T65" fmla="*/ 242 h 583"/>
                <a:gd name="T66" fmla="*/ 9 w 506"/>
                <a:gd name="T67" fmla="*/ 201 h 583"/>
                <a:gd name="T68" fmla="*/ 42 w 506"/>
                <a:gd name="T69" fmla="*/ 127 h 583"/>
                <a:gd name="T70" fmla="*/ 87 w 506"/>
                <a:gd name="T71" fmla="*/ 77 h 583"/>
                <a:gd name="T72" fmla="*/ 95 w 506"/>
                <a:gd name="T73" fmla="*/ 15 h 583"/>
                <a:gd name="T74" fmla="*/ 161 w 506"/>
                <a:gd name="T75" fmla="*/ 15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6" h="583">
                  <a:moveTo>
                    <a:pt x="161" y="43"/>
                  </a:moveTo>
                  <a:lnTo>
                    <a:pt x="169" y="63"/>
                  </a:lnTo>
                  <a:lnTo>
                    <a:pt x="187" y="51"/>
                  </a:lnTo>
                  <a:lnTo>
                    <a:pt x="210" y="63"/>
                  </a:lnTo>
                  <a:lnTo>
                    <a:pt x="225" y="68"/>
                  </a:lnTo>
                  <a:lnTo>
                    <a:pt x="231" y="95"/>
                  </a:lnTo>
                  <a:lnTo>
                    <a:pt x="254" y="101"/>
                  </a:lnTo>
                  <a:lnTo>
                    <a:pt x="262" y="117"/>
                  </a:lnTo>
                  <a:lnTo>
                    <a:pt x="272" y="134"/>
                  </a:lnTo>
                  <a:lnTo>
                    <a:pt x="301" y="137"/>
                  </a:lnTo>
                  <a:lnTo>
                    <a:pt x="315" y="163"/>
                  </a:lnTo>
                  <a:lnTo>
                    <a:pt x="327" y="159"/>
                  </a:lnTo>
                  <a:lnTo>
                    <a:pt x="349" y="185"/>
                  </a:lnTo>
                  <a:lnTo>
                    <a:pt x="364" y="172"/>
                  </a:lnTo>
                  <a:lnTo>
                    <a:pt x="422" y="195"/>
                  </a:lnTo>
                  <a:lnTo>
                    <a:pt x="432" y="212"/>
                  </a:lnTo>
                  <a:lnTo>
                    <a:pt x="467" y="228"/>
                  </a:lnTo>
                  <a:lnTo>
                    <a:pt x="501" y="225"/>
                  </a:lnTo>
                  <a:lnTo>
                    <a:pt x="506" y="251"/>
                  </a:lnTo>
                  <a:lnTo>
                    <a:pt x="468" y="280"/>
                  </a:lnTo>
                  <a:lnTo>
                    <a:pt x="464" y="297"/>
                  </a:lnTo>
                  <a:lnTo>
                    <a:pt x="440" y="320"/>
                  </a:lnTo>
                  <a:lnTo>
                    <a:pt x="435" y="341"/>
                  </a:lnTo>
                  <a:lnTo>
                    <a:pt x="481" y="341"/>
                  </a:lnTo>
                  <a:lnTo>
                    <a:pt x="498" y="362"/>
                  </a:lnTo>
                  <a:lnTo>
                    <a:pt x="492" y="366"/>
                  </a:lnTo>
                  <a:lnTo>
                    <a:pt x="481" y="376"/>
                  </a:lnTo>
                  <a:lnTo>
                    <a:pt x="484" y="433"/>
                  </a:lnTo>
                  <a:lnTo>
                    <a:pt x="478" y="454"/>
                  </a:lnTo>
                  <a:lnTo>
                    <a:pt x="455" y="457"/>
                  </a:lnTo>
                  <a:lnTo>
                    <a:pt x="449" y="467"/>
                  </a:lnTo>
                  <a:lnTo>
                    <a:pt x="436" y="461"/>
                  </a:lnTo>
                  <a:lnTo>
                    <a:pt x="427" y="476"/>
                  </a:lnTo>
                  <a:lnTo>
                    <a:pt x="405" y="476"/>
                  </a:lnTo>
                  <a:lnTo>
                    <a:pt x="357" y="491"/>
                  </a:lnTo>
                  <a:lnTo>
                    <a:pt x="293" y="559"/>
                  </a:lnTo>
                  <a:lnTo>
                    <a:pt x="281" y="583"/>
                  </a:lnTo>
                  <a:lnTo>
                    <a:pt x="273" y="579"/>
                  </a:lnTo>
                  <a:lnTo>
                    <a:pt x="274" y="542"/>
                  </a:lnTo>
                  <a:lnTo>
                    <a:pt x="286" y="523"/>
                  </a:lnTo>
                  <a:lnTo>
                    <a:pt x="286" y="503"/>
                  </a:lnTo>
                  <a:lnTo>
                    <a:pt x="258" y="496"/>
                  </a:lnTo>
                  <a:lnTo>
                    <a:pt x="261" y="483"/>
                  </a:lnTo>
                  <a:lnTo>
                    <a:pt x="254" y="467"/>
                  </a:lnTo>
                  <a:lnTo>
                    <a:pt x="243" y="449"/>
                  </a:lnTo>
                  <a:lnTo>
                    <a:pt x="227" y="447"/>
                  </a:lnTo>
                  <a:lnTo>
                    <a:pt x="216" y="396"/>
                  </a:lnTo>
                  <a:lnTo>
                    <a:pt x="210" y="382"/>
                  </a:lnTo>
                  <a:lnTo>
                    <a:pt x="181" y="375"/>
                  </a:lnTo>
                  <a:lnTo>
                    <a:pt x="174" y="357"/>
                  </a:lnTo>
                  <a:lnTo>
                    <a:pt x="186" y="357"/>
                  </a:lnTo>
                  <a:lnTo>
                    <a:pt x="191" y="345"/>
                  </a:lnTo>
                  <a:lnTo>
                    <a:pt x="173" y="325"/>
                  </a:lnTo>
                  <a:lnTo>
                    <a:pt x="175" y="304"/>
                  </a:lnTo>
                  <a:lnTo>
                    <a:pt x="198" y="279"/>
                  </a:lnTo>
                  <a:lnTo>
                    <a:pt x="210" y="264"/>
                  </a:lnTo>
                  <a:lnTo>
                    <a:pt x="206" y="237"/>
                  </a:lnTo>
                  <a:lnTo>
                    <a:pt x="196" y="229"/>
                  </a:lnTo>
                  <a:lnTo>
                    <a:pt x="164" y="266"/>
                  </a:lnTo>
                  <a:lnTo>
                    <a:pt x="109" y="271"/>
                  </a:lnTo>
                  <a:lnTo>
                    <a:pt x="104" y="263"/>
                  </a:lnTo>
                  <a:lnTo>
                    <a:pt x="103" y="226"/>
                  </a:lnTo>
                  <a:lnTo>
                    <a:pt x="87" y="216"/>
                  </a:lnTo>
                  <a:lnTo>
                    <a:pt x="49" y="224"/>
                  </a:lnTo>
                  <a:lnTo>
                    <a:pt x="29" y="246"/>
                  </a:lnTo>
                  <a:lnTo>
                    <a:pt x="0" y="242"/>
                  </a:lnTo>
                  <a:lnTo>
                    <a:pt x="3" y="225"/>
                  </a:lnTo>
                  <a:lnTo>
                    <a:pt x="9" y="201"/>
                  </a:lnTo>
                  <a:lnTo>
                    <a:pt x="4" y="152"/>
                  </a:lnTo>
                  <a:lnTo>
                    <a:pt x="42" y="127"/>
                  </a:lnTo>
                  <a:lnTo>
                    <a:pt x="44" y="100"/>
                  </a:lnTo>
                  <a:lnTo>
                    <a:pt x="87" y="77"/>
                  </a:lnTo>
                  <a:lnTo>
                    <a:pt x="103" y="47"/>
                  </a:lnTo>
                  <a:lnTo>
                    <a:pt x="95" y="15"/>
                  </a:lnTo>
                  <a:lnTo>
                    <a:pt x="108" y="0"/>
                  </a:lnTo>
                  <a:lnTo>
                    <a:pt x="161" y="15"/>
                  </a:lnTo>
                  <a:lnTo>
                    <a:pt x="161" y="4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8" name="Freeform 49">
              <a:extLst>
                <a:ext uri="{FF2B5EF4-FFF2-40B4-BE49-F238E27FC236}">
                  <a16:creationId xmlns:a16="http://schemas.microsoft.com/office/drawing/2014/main" id="{A5F9D944-4195-228C-200D-95002EB22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773113"/>
              <a:ext cx="1236663" cy="919163"/>
            </a:xfrm>
            <a:custGeom>
              <a:avLst/>
              <a:gdLst>
                <a:gd name="T0" fmla="*/ 141 w 779"/>
                <a:gd name="T1" fmla="*/ 28 h 579"/>
                <a:gd name="T2" fmla="*/ 200 w 779"/>
                <a:gd name="T3" fmla="*/ 17 h 579"/>
                <a:gd name="T4" fmla="*/ 275 w 779"/>
                <a:gd name="T5" fmla="*/ 124 h 579"/>
                <a:gd name="T6" fmla="*/ 321 w 779"/>
                <a:gd name="T7" fmla="*/ 162 h 579"/>
                <a:gd name="T8" fmla="*/ 364 w 779"/>
                <a:gd name="T9" fmla="*/ 195 h 579"/>
                <a:gd name="T10" fmla="*/ 431 w 779"/>
                <a:gd name="T11" fmla="*/ 208 h 579"/>
                <a:gd name="T12" fmla="*/ 464 w 779"/>
                <a:gd name="T13" fmla="*/ 195 h 579"/>
                <a:gd name="T14" fmla="*/ 526 w 779"/>
                <a:gd name="T15" fmla="*/ 220 h 579"/>
                <a:gd name="T16" fmla="*/ 584 w 779"/>
                <a:gd name="T17" fmla="*/ 241 h 579"/>
                <a:gd name="T18" fmla="*/ 640 w 779"/>
                <a:gd name="T19" fmla="*/ 265 h 579"/>
                <a:gd name="T20" fmla="*/ 672 w 779"/>
                <a:gd name="T21" fmla="*/ 305 h 579"/>
                <a:gd name="T22" fmla="*/ 714 w 779"/>
                <a:gd name="T23" fmla="*/ 344 h 579"/>
                <a:gd name="T24" fmla="*/ 779 w 779"/>
                <a:gd name="T25" fmla="*/ 353 h 579"/>
                <a:gd name="T26" fmla="*/ 756 w 779"/>
                <a:gd name="T27" fmla="*/ 394 h 579"/>
                <a:gd name="T28" fmla="*/ 639 w 779"/>
                <a:gd name="T29" fmla="*/ 409 h 579"/>
                <a:gd name="T30" fmla="*/ 590 w 779"/>
                <a:gd name="T31" fmla="*/ 432 h 579"/>
                <a:gd name="T32" fmla="*/ 570 w 779"/>
                <a:gd name="T33" fmla="*/ 457 h 579"/>
                <a:gd name="T34" fmla="*/ 516 w 779"/>
                <a:gd name="T35" fmla="*/ 443 h 579"/>
                <a:gd name="T36" fmla="*/ 473 w 779"/>
                <a:gd name="T37" fmla="*/ 488 h 579"/>
                <a:gd name="T38" fmla="*/ 472 w 779"/>
                <a:gd name="T39" fmla="*/ 557 h 579"/>
                <a:gd name="T40" fmla="*/ 414 w 779"/>
                <a:gd name="T41" fmla="*/ 579 h 579"/>
                <a:gd name="T42" fmla="*/ 369 w 779"/>
                <a:gd name="T43" fmla="*/ 546 h 579"/>
                <a:gd name="T44" fmla="*/ 296 w 779"/>
                <a:gd name="T45" fmla="*/ 536 h 579"/>
                <a:gd name="T46" fmla="*/ 262 w 779"/>
                <a:gd name="T47" fmla="*/ 514 h 579"/>
                <a:gd name="T48" fmla="*/ 219 w 779"/>
                <a:gd name="T49" fmla="*/ 485 h 579"/>
                <a:gd name="T50" fmla="*/ 201 w 779"/>
                <a:gd name="T51" fmla="*/ 452 h 579"/>
                <a:gd name="T52" fmla="*/ 172 w 779"/>
                <a:gd name="T53" fmla="*/ 419 h 579"/>
                <a:gd name="T54" fmla="*/ 134 w 779"/>
                <a:gd name="T55" fmla="*/ 402 h 579"/>
                <a:gd name="T56" fmla="*/ 108 w 779"/>
                <a:gd name="T57" fmla="*/ 394 h 579"/>
                <a:gd name="T58" fmla="*/ 120 w 779"/>
                <a:gd name="T59" fmla="*/ 353 h 579"/>
                <a:gd name="T60" fmla="*/ 125 w 779"/>
                <a:gd name="T61" fmla="*/ 318 h 579"/>
                <a:gd name="T62" fmla="*/ 0 w 779"/>
                <a:gd name="T63" fmla="*/ 262 h 579"/>
                <a:gd name="T64" fmla="*/ 5 w 779"/>
                <a:gd name="T65" fmla="*/ 173 h 579"/>
                <a:gd name="T66" fmla="*/ 39 w 779"/>
                <a:gd name="T67" fmla="*/ 124 h 579"/>
                <a:gd name="T68" fmla="*/ 13 w 779"/>
                <a:gd name="T69" fmla="*/ 116 h 579"/>
                <a:gd name="T70" fmla="*/ 24 w 779"/>
                <a:gd name="T71" fmla="*/ 25 h 579"/>
                <a:gd name="T72" fmla="*/ 53 w 779"/>
                <a:gd name="T7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9" h="579">
                  <a:moveTo>
                    <a:pt x="84" y="23"/>
                  </a:moveTo>
                  <a:lnTo>
                    <a:pt x="141" y="28"/>
                  </a:lnTo>
                  <a:lnTo>
                    <a:pt x="157" y="14"/>
                  </a:lnTo>
                  <a:lnTo>
                    <a:pt x="200" y="17"/>
                  </a:lnTo>
                  <a:lnTo>
                    <a:pt x="270" y="120"/>
                  </a:lnTo>
                  <a:lnTo>
                    <a:pt x="275" y="124"/>
                  </a:lnTo>
                  <a:lnTo>
                    <a:pt x="323" y="147"/>
                  </a:lnTo>
                  <a:lnTo>
                    <a:pt x="321" y="162"/>
                  </a:lnTo>
                  <a:lnTo>
                    <a:pt x="342" y="189"/>
                  </a:lnTo>
                  <a:lnTo>
                    <a:pt x="364" y="195"/>
                  </a:lnTo>
                  <a:lnTo>
                    <a:pt x="394" y="183"/>
                  </a:lnTo>
                  <a:lnTo>
                    <a:pt x="431" y="208"/>
                  </a:lnTo>
                  <a:lnTo>
                    <a:pt x="456" y="193"/>
                  </a:lnTo>
                  <a:lnTo>
                    <a:pt x="464" y="195"/>
                  </a:lnTo>
                  <a:lnTo>
                    <a:pt x="495" y="211"/>
                  </a:lnTo>
                  <a:lnTo>
                    <a:pt x="526" y="220"/>
                  </a:lnTo>
                  <a:lnTo>
                    <a:pt x="553" y="219"/>
                  </a:lnTo>
                  <a:lnTo>
                    <a:pt x="584" y="241"/>
                  </a:lnTo>
                  <a:lnTo>
                    <a:pt x="618" y="231"/>
                  </a:lnTo>
                  <a:lnTo>
                    <a:pt x="640" y="265"/>
                  </a:lnTo>
                  <a:lnTo>
                    <a:pt x="673" y="295"/>
                  </a:lnTo>
                  <a:lnTo>
                    <a:pt x="672" y="305"/>
                  </a:lnTo>
                  <a:lnTo>
                    <a:pt x="696" y="319"/>
                  </a:lnTo>
                  <a:lnTo>
                    <a:pt x="714" y="344"/>
                  </a:lnTo>
                  <a:lnTo>
                    <a:pt x="742" y="338"/>
                  </a:lnTo>
                  <a:lnTo>
                    <a:pt x="779" y="353"/>
                  </a:lnTo>
                  <a:lnTo>
                    <a:pt x="758" y="369"/>
                  </a:lnTo>
                  <a:lnTo>
                    <a:pt x="756" y="394"/>
                  </a:lnTo>
                  <a:lnTo>
                    <a:pt x="706" y="420"/>
                  </a:lnTo>
                  <a:lnTo>
                    <a:pt x="639" y="409"/>
                  </a:lnTo>
                  <a:lnTo>
                    <a:pt x="615" y="430"/>
                  </a:lnTo>
                  <a:lnTo>
                    <a:pt x="590" y="432"/>
                  </a:lnTo>
                  <a:lnTo>
                    <a:pt x="574" y="439"/>
                  </a:lnTo>
                  <a:lnTo>
                    <a:pt x="570" y="457"/>
                  </a:lnTo>
                  <a:lnTo>
                    <a:pt x="545" y="467"/>
                  </a:lnTo>
                  <a:lnTo>
                    <a:pt x="516" y="443"/>
                  </a:lnTo>
                  <a:lnTo>
                    <a:pt x="491" y="449"/>
                  </a:lnTo>
                  <a:lnTo>
                    <a:pt x="473" y="488"/>
                  </a:lnTo>
                  <a:lnTo>
                    <a:pt x="481" y="538"/>
                  </a:lnTo>
                  <a:lnTo>
                    <a:pt x="472" y="557"/>
                  </a:lnTo>
                  <a:lnTo>
                    <a:pt x="448" y="576"/>
                  </a:lnTo>
                  <a:lnTo>
                    <a:pt x="414" y="579"/>
                  </a:lnTo>
                  <a:lnTo>
                    <a:pt x="379" y="563"/>
                  </a:lnTo>
                  <a:lnTo>
                    <a:pt x="369" y="546"/>
                  </a:lnTo>
                  <a:lnTo>
                    <a:pt x="311" y="523"/>
                  </a:lnTo>
                  <a:lnTo>
                    <a:pt x="296" y="536"/>
                  </a:lnTo>
                  <a:lnTo>
                    <a:pt x="274" y="510"/>
                  </a:lnTo>
                  <a:lnTo>
                    <a:pt x="262" y="514"/>
                  </a:lnTo>
                  <a:lnTo>
                    <a:pt x="248" y="488"/>
                  </a:lnTo>
                  <a:lnTo>
                    <a:pt x="219" y="485"/>
                  </a:lnTo>
                  <a:lnTo>
                    <a:pt x="209" y="468"/>
                  </a:lnTo>
                  <a:lnTo>
                    <a:pt x="201" y="452"/>
                  </a:lnTo>
                  <a:lnTo>
                    <a:pt x="178" y="446"/>
                  </a:lnTo>
                  <a:lnTo>
                    <a:pt x="172" y="419"/>
                  </a:lnTo>
                  <a:lnTo>
                    <a:pt x="157" y="414"/>
                  </a:lnTo>
                  <a:lnTo>
                    <a:pt x="134" y="402"/>
                  </a:lnTo>
                  <a:lnTo>
                    <a:pt x="116" y="414"/>
                  </a:lnTo>
                  <a:lnTo>
                    <a:pt x="108" y="394"/>
                  </a:lnTo>
                  <a:lnTo>
                    <a:pt x="108" y="366"/>
                  </a:lnTo>
                  <a:lnTo>
                    <a:pt x="120" y="353"/>
                  </a:lnTo>
                  <a:lnTo>
                    <a:pt x="117" y="327"/>
                  </a:lnTo>
                  <a:lnTo>
                    <a:pt x="125" y="318"/>
                  </a:lnTo>
                  <a:lnTo>
                    <a:pt x="1" y="274"/>
                  </a:lnTo>
                  <a:lnTo>
                    <a:pt x="0" y="262"/>
                  </a:lnTo>
                  <a:lnTo>
                    <a:pt x="6" y="216"/>
                  </a:lnTo>
                  <a:lnTo>
                    <a:pt x="5" y="173"/>
                  </a:lnTo>
                  <a:lnTo>
                    <a:pt x="43" y="153"/>
                  </a:lnTo>
                  <a:lnTo>
                    <a:pt x="39" y="124"/>
                  </a:lnTo>
                  <a:lnTo>
                    <a:pt x="29" y="120"/>
                  </a:lnTo>
                  <a:lnTo>
                    <a:pt x="13" y="116"/>
                  </a:lnTo>
                  <a:lnTo>
                    <a:pt x="6" y="78"/>
                  </a:lnTo>
                  <a:lnTo>
                    <a:pt x="24" y="25"/>
                  </a:lnTo>
                  <a:lnTo>
                    <a:pt x="39" y="4"/>
                  </a:lnTo>
                  <a:lnTo>
                    <a:pt x="53" y="0"/>
                  </a:lnTo>
                  <a:lnTo>
                    <a:pt x="84" y="23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50">
              <a:extLst>
                <a:ext uri="{FF2B5EF4-FFF2-40B4-BE49-F238E27FC236}">
                  <a16:creationId xmlns:a16="http://schemas.microsoft.com/office/drawing/2014/main" id="{0E14C455-911D-8A75-86CC-6227778593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2288" y="828675"/>
              <a:ext cx="815975" cy="1157288"/>
            </a:xfrm>
            <a:custGeom>
              <a:avLst/>
              <a:gdLst>
                <a:gd name="T0" fmla="*/ 367 w 514"/>
                <a:gd name="T1" fmla="*/ 67 h 729"/>
                <a:gd name="T2" fmla="*/ 378 w 514"/>
                <a:gd name="T3" fmla="*/ 113 h 729"/>
                <a:gd name="T4" fmla="*/ 364 w 514"/>
                <a:gd name="T5" fmla="*/ 142 h 729"/>
                <a:gd name="T6" fmla="*/ 405 w 514"/>
                <a:gd name="T7" fmla="*/ 162 h 729"/>
                <a:gd name="T8" fmla="*/ 415 w 514"/>
                <a:gd name="T9" fmla="*/ 122 h 729"/>
                <a:gd name="T10" fmla="*/ 418 w 514"/>
                <a:gd name="T11" fmla="*/ 83 h 729"/>
                <a:gd name="T12" fmla="*/ 464 w 514"/>
                <a:gd name="T13" fmla="*/ 138 h 729"/>
                <a:gd name="T14" fmla="*/ 459 w 514"/>
                <a:gd name="T15" fmla="*/ 227 h 729"/>
                <a:gd name="T16" fmla="*/ 492 w 514"/>
                <a:gd name="T17" fmla="*/ 267 h 729"/>
                <a:gd name="T18" fmla="*/ 514 w 514"/>
                <a:gd name="T19" fmla="*/ 316 h 729"/>
                <a:gd name="T20" fmla="*/ 509 w 514"/>
                <a:gd name="T21" fmla="*/ 363 h 729"/>
                <a:gd name="T22" fmla="*/ 450 w 514"/>
                <a:gd name="T23" fmla="*/ 416 h 729"/>
                <a:gd name="T24" fmla="*/ 410 w 514"/>
                <a:gd name="T25" fmla="*/ 468 h 729"/>
                <a:gd name="T26" fmla="*/ 409 w 514"/>
                <a:gd name="T27" fmla="*/ 541 h 729"/>
                <a:gd name="T28" fmla="*/ 414 w 514"/>
                <a:gd name="T29" fmla="*/ 582 h 729"/>
                <a:gd name="T30" fmla="*/ 442 w 514"/>
                <a:gd name="T31" fmla="*/ 601 h 729"/>
                <a:gd name="T32" fmla="*/ 451 w 514"/>
                <a:gd name="T33" fmla="*/ 677 h 729"/>
                <a:gd name="T34" fmla="*/ 396 w 514"/>
                <a:gd name="T35" fmla="*/ 695 h 729"/>
                <a:gd name="T36" fmla="*/ 316 w 514"/>
                <a:gd name="T37" fmla="*/ 729 h 729"/>
                <a:gd name="T38" fmla="*/ 327 w 514"/>
                <a:gd name="T39" fmla="*/ 695 h 729"/>
                <a:gd name="T40" fmla="*/ 305 w 514"/>
                <a:gd name="T41" fmla="*/ 659 h 729"/>
                <a:gd name="T42" fmla="*/ 320 w 514"/>
                <a:gd name="T43" fmla="*/ 611 h 729"/>
                <a:gd name="T44" fmla="*/ 293 w 514"/>
                <a:gd name="T45" fmla="*/ 588 h 729"/>
                <a:gd name="T46" fmla="*/ 248 w 514"/>
                <a:gd name="T47" fmla="*/ 554 h 729"/>
                <a:gd name="T48" fmla="*/ 218 w 514"/>
                <a:gd name="T49" fmla="*/ 586 h 729"/>
                <a:gd name="T50" fmla="*/ 99 w 514"/>
                <a:gd name="T51" fmla="*/ 637 h 729"/>
                <a:gd name="T52" fmla="*/ 82 w 514"/>
                <a:gd name="T53" fmla="*/ 617 h 729"/>
                <a:gd name="T54" fmla="*/ 73 w 514"/>
                <a:gd name="T55" fmla="*/ 550 h 729"/>
                <a:gd name="T56" fmla="*/ 2 w 514"/>
                <a:gd name="T57" fmla="*/ 508 h 729"/>
                <a:gd name="T58" fmla="*/ 5 w 514"/>
                <a:gd name="T59" fmla="*/ 474 h 729"/>
                <a:gd name="T60" fmla="*/ 81 w 514"/>
                <a:gd name="T61" fmla="*/ 472 h 729"/>
                <a:gd name="T62" fmla="*/ 106 w 514"/>
                <a:gd name="T63" fmla="*/ 391 h 729"/>
                <a:gd name="T64" fmla="*/ 139 w 514"/>
                <a:gd name="T65" fmla="*/ 276 h 729"/>
                <a:gd name="T66" fmla="*/ 154 w 514"/>
                <a:gd name="T67" fmla="*/ 197 h 729"/>
                <a:gd name="T68" fmla="*/ 100 w 514"/>
                <a:gd name="T69" fmla="*/ 181 h 729"/>
                <a:gd name="T70" fmla="*/ 106 w 514"/>
                <a:gd name="T71" fmla="*/ 108 h 729"/>
                <a:gd name="T72" fmla="*/ 121 w 514"/>
                <a:gd name="T73" fmla="*/ 84 h 729"/>
                <a:gd name="T74" fmla="*/ 137 w 514"/>
                <a:gd name="T75" fmla="*/ 61 h 729"/>
                <a:gd name="T76" fmla="*/ 232 w 514"/>
                <a:gd name="T77" fmla="*/ 47 h 729"/>
                <a:gd name="T78" fmla="*/ 248 w 514"/>
                <a:gd name="T79" fmla="*/ 43 h 729"/>
                <a:gd name="T80" fmla="*/ 297 w 514"/>
                <a:gd name="T81" fmla="*/ 35 h 729"/>
                <a:gd name="T82" fmla="*/ 40 w 514"/>
                <a:gd name="T83" fmla="*/ 68 h 729"/>
                <a:gd name="T84" fmla="*/ 11 w 514"/>
                <a:gd name="T85" fmla="*/ 75 h 729"/>
                <a:gd name="T86" fmla="*/ 40 w 514"/>
                <a:gd name="T87" fmla="*/ 68 h 729"/>
                <a:gd name="T88" fmla="*/ 69 w 514"/>
                <a:gd name="T89" fmla="*/ 65 h 729"/>
                <a:gd name="T90" fmla="*/ 71 w 514"/>
                <a:gd name="T91" fmla="*/ 46 h 729"/>
                <a:gd name="T92" fmla="*/ 162 w 514"/>
                <a:gd name="T93" fmla="*/ 27 h 729"/>
                <a:gd name="T94" fmla="*/ 139 w 514"/>
                <a:gd name="T95" fmla="*/ 29 h 729"/>
                <a:gd name="T96" fmla="*/ 162 w 514"/>
                <a:gd name="T97" fmla="*/ 27 h 729"/>
                <a:gd name="T98" fmla="*/ 220 w 514"/>
                <a:gd name="T99" fmla="*/ 27 h 729"/>
                <a:gd name="T100" fmla="*/ 220 w 514"/>
                <a:gd name="T101" fmla="*/ 9 h 729"/>
                <a:gd name="T102" fmla="*/ 285 w 514"/>
                <a:gd name="T103" fmla="*/ 9 h 729"/>
                <a:gd name="T104" fmla="*/ 261 w 514"/>
                <a:gd name="T105" fmla="*/ 9 h 729"/>
                <a:gd name="T106" fmla="*/ 285 w 514"/>
                <a:gd name="T107" fmla="*/ 9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14" h="729">
                  <a:moveTo>
                    <a:pt x="343" y="35"/>
                  </a:moveTo>
                  <a:lnTo>
                    <a:pt x="367" y="67"/>
                  </a:lnTo>
                  <a:lnTo>
                    <a:pt x="378" y="83"/>
                  </a:lnTo>
                  <a:lnTo>
                    <a:pt x="378" y="113"/>
                  </a:lnTo>
                  <a:lnTo>
                    <a:pt x="357" y="121"/>
                  </a:lnTo>
                  <a:lnTo>
                    <a:pt x="364" y="142"/>
                  </a:lnTo>
                  <a:lnTo>
                    <a:pt x="389" y="162"/>
                  </a:lnTo>
                  <a:lnTo>
                    <a:pt x="405" y="162"/>
                  </a:lnTo>
                  <a:lnTo>
                    <a:pt x="415" y="146"/>
                  </a:lnTo>
                  <a:lnTo>
                    <a:pt x="415" y="122"/>
                  </a:lnTo>
                  <a:lnTo>
                    <a:pt x="405" y="106"/>
                  </a:lnTo>
                  <a:lnTo>
                    <a:pt x="418" y="83"/>
                  </a:lnTo>
                  <a:lnTo>
                    <a:pt x="479" y="119"/>
                  </a:lnTo>
                  <a:lnTo>
                    <a:pt x="464" y="138"/>
                  </a:lnTo>
                  <a:lnTo>
                    <a:pt x="465" y="181"/>
                  </a:lnTo>
                  <a:lnTo>
                    <a:pt x="459" y="227"/>
                  </a:lnTo>
                  <a:lnTo>
                    <a:pt x="460" y="239"/>
                  </a:lnTo>
                  <a:lnTo>
                    <a:pt x="492" y="267"/>
                  </a:lnTo>
                  <a:lnTo>
                    <a:pt x="502" y="289"/>
                  </a:lnTo>
                  <a:lnTo>
                    <a:pt x="514" y="316"/>
                  </a:lnTo>
                  <a:lnTo>
                    <a:pt x="501" y="331"/>
                  </a:lnTo>
                  <a:lnTo>
                    <a:pt x="509" y="363"/>
                  </a:lnTo>
                  <a:lnTo>
                    <a:pt x="493" y="393"/>
                  </a:lnTo>
                  <a:lnTo>
                    <a:pt x="450" y="416"/>
                  </a:lnTo>
                  <a:lnTo>
                    <a:pt x="448" y="443"/>
                  </a:lnTo>
                  <a:lnTo>
                    <a:pt x="410" y="468"/>
                  </a:lnTo>
                  <a:lnTo>
                    <a:pt x="415" y="517"/>
                  </a:lnTo>
                  <a:lnTo>
                    <a:pt x="409" y="541"/>
                  </a:lnTo>
                  <a:lnTo>
                    <a:pt x="406" y="558"/>
                  </a:lnTo>
                  <a:lnTo>
                    <a:pt x="414" y="582"/>
                  </a:lnTo>
                  <a:lnTo>
                    <a:pt x="427" y="591"/>
                  </a:lnTo>
                  <a:lnTo>
                    <a:pt x="442" y="601"/>
                  </a:lnTo>
                  <a:lnTo>
                    <a:pt x="447" y="638"/>
                  </a:lnTo>
                  <a:lnTo>
                    <a:pt x="451" y="677"/>
                  </a:lnTo>
                  <a:lnTo>
                    <a:pt x="431" y="702"/>
                  </a:lnTo>
                  <a:lnTo>
                    <a:pt x="396" y="695"/>
                  </a:lnTo>
                  <a:lnTo>
                    <a:pt x="351" y="723"/>
                  </a:lnTo>
                  <a:lnTo>
                    <a:pt x="316" y="729"/>
                  </a:lnTo>
                  <a:lnTo>
                    <a:pt x="295" y="711"/>
                  </a:lnTo>
                  <a:lnTo>
                    <a:pt x="327" y="695"/>
                  </a:lnTo>
                  <a:lnTo>
                    <a:pt x="326" y="678"/>
                  </a:lnTo>
                  <a:lnTo>
                    <a:pt x="305" y="659"/>
                  </a:lnTo>
                  <a:lnTo>
                    <a:pt x="318" y="633"/>
                  </a:lnTo>
                  <a:lnTo>
                    <a:pt x="320" y="611"/>
                  </a:lnTo>
                  <a:lnTo>
                    <a:pt x="309" y="591"/>
                  </a:lnTo>
                  <a:lnTo>
                    <a:pt x="293" y="588"/>
                  </a:lnTo>
                  <a:lnTo>
                    <a:pt x="265" y="582"/>
                  </a:lnTo>
                  <a:lnTo>
                    <a:pt x="248" y="554"/>
                  </a:lnTo>
                  <a:lnTo>
                    <a:pt x="231" y="546"/>
                  </a:lnTo>
                  <a:lnTo>
                    <a:pt x="218" y="586"/>
                  </a:lnTo>
                  <a:lnTo>
                    <a:pt x="154" y="624"/>
                  </a:lnTo>
                  <a:lnTo>
                    <a:pt x="99" y="637"/>
                  </a:lnTo>
                  <a:lnTo>
                    <a:pt x="90" y="638"/>
                  </a:lnTo>
                  <a:lnTo>
                    <a:pt x="82" y="617"/>
                  </a:lnTo>
                  <a:lnTo>
                    <a:pt x="91" y="582"/>
                  </a:lnTo>
                  <a:lnTo>
                    <a:pt x="73" y="550"/>
                  </a:lnTo>
                  <a:lnTo>
                    <a:pt x="0" y="532"/>
                  </a:lnTo>
                  <a:lnTo>
                    <a:pt x="2" y="508"/>
                  </a:lnTo>
                  <a:lnTo>
                    <a:pt x="9" y="496"/>
                  </a:lnTo>
                  <a:lnTo>
                    <a:pt x="5" y="474"/>
                  </a:lnTo>
                  <a:lnTo>
                    <a:pt x="31" y="465"/>
                  </a:lnTo>
                  <a:lnTo>
                    <a:pt x="81" y="472"/>
                  </a:lnTo>
                  <a:lnTo>
                    <a:pt x="94" y="465"/>
                  </a:lnTo>
                  <a:lnTo>
                    <a:pt x="106" y="391"/>
                  </a:lnTo>
                  <a:lnTo>
                    <a:pt x="136" y="330"/>
                  </a:lnTo>
                  <a:lnTo>
                    <a:pt x="139" y="276"/>
                  </a:lnTo>
                  <a:lnTo>
                    <a:pt x="141" y="223"/>
                  </a:lnTo>
                  <a:lnTo>
                    <a:pt x="154" y="197"/>
                  </a:lnTo>
                  <a:lnTo>
                    <a:pt x="166" y="191"/>
                  </a:lnTo>
                  <a:lnTo>
                    <a:pt x="100" y="181"/>
                  </a:lnTo>
                  <a:lnTo>
                    <a:pt x="92" y="173"/>
                  </a:lnTo>
                  <a:lnTo>
                    <a:pt x="106" y="108"/>
                  </a:lnTo>
                  <a:lnTo>
                    <a:pt x="124" y="101"/>
                  </a:lnTo>
                  <a:lnTo>
                    <a:pt x="121" y="84"/>
                  </a:lnTo>
                  <a:lnTo>
                    <a:pt x="128" y="76"/>
                  </a:lnTo>
                  <a:lnTo>
                    <a:pt x="137" y="61"/>
                  </a:lnTo>
                  <a:lnTo>
                    <a:pt x="182" y="42"/>
                  </a:lnTo>
                  <a:lnTo>
                    <a:pt x="232" y="47"/>
                  </a:lnTo>
                  <a:lnTo>
                    <a:pt x="243" y="46"/>
                  </a:lnTo>
                  <a:lnTo>
                    <a:pt x="248" y="43"/>
                  </a:lnTo>
                  <a:lnTo>
                    <a:pt x="268" y="38"/>
                  </a:lnTo>
                  <a:lnTo>
                    <a:pt x="297" y="35"/>
                  </a:lnTo>
                  <a:lnTo>
                    <a:pt x="343" y="35"/>
                  </a:lnTo>
                  <a:close/>
                  <a:moveTo>
                    <a:pt x="40" y="68"/>
                  </a:moveTo>
                  <a:lnTo>
                    <a:pt x="28" y="83"/>
                  </a:lnTo>
                  <a:lnTo>
                    <a:pt x="11" y="75"/>
                  </a:lnTo>
                  <a:lnTo>
                    <a:pt x="28" y="61"/>
                  </a:lnTo>
                  <a:lnTo>
                    <a:pt x="40" y="68"/>
                  </a:lnTo>
                  <a:close/>
                  <a:moveTo>
                    <a:pt x="78" y="51"/>
                  </a:moveTo>
                  <a:lnTo>
                    <a:pt x="69" y="65"/>
                  </a:lnTo>
                  <a:lnTo>
                    <a:pt x="60" y="52"/>
                  </a:lnTo>
                  <a:lnTo>
                    <a:pt x="71" y="46"/>
                  </a:lnTo>
                  <a:lnTo>
                    <a:pt x="78" y="51"/>
                  </a:lnTo>
                  <a:close/>
                  <a:moveTo>
                    <a:pt x="162" y="27"/>
                  </a:moveTo>
                  <a:lnTo>
                    <a:pt x="152" y="38"/>
                  </a:lnTo>
                  <a:lnTo>
                    <a:pt x="139" y="29"/>
                  </a:lnTo>
                  <a:lnTo>
                    <a:pt x="152" y="18"/>
                  </a:lnTo>
                  <a:lnTo>
                    <a:pt x="162" y="27"/>
                  </a:lnTo>
                  <a:close/>
                  <a:moveTo>
                    <a:pt x="231" y="14"/>
                  </a:moveTo>
                  <a:lnTo>
                    <a:pt x="220" y="27"/>
                  </a:lnTo>
                  <a:lnTo>
                    <a:pt x="208" y="19"/>
                  </a:lnTo>
                  <a:lnTo>
                    <a:pt x="220" y="9"/>
                  </a:lnTo>
                  <a:lnTo>
                    <a:pt x="231" y="14"/>
                  </a:lnTo>
                  <a:close/>
                  <a:moveTo>
                    <a:pt x="285" y="9"/>
                  </a:moveTo>
                  <a:lnTo>
                    <a:pt x="274" y="17"/>
                  </a:lnTo>
                  <a:lnTo>
                    <a:pt x="261" y="9"/>
                  </a:lnTo>
                  <a:lnTo>
                    <a:pt x="274" y="0"/>
                  </a:lnTo>
                  <a:lnTo>
                    <a:pt x="285" y="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Freeform 51">
              <a:extLst>
                <a:ext uri="{FF2B5EF4-FFF2-40B4-BE49-F238E27FC236}">
                  <a16:creationId xmlns:a16="http://schemas.microsoft.com/office/drawing/2014/main" id="{17ABDC02-44D4-38AE-6689-BAAA17C17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50" y="2049463"/>
              <a:ext cx="539750" cy="590550"/>
            </a:xfrm>
            <a:custGeom>
              <a:avLst/>
              <a:gdLst>
                <a:gd name="T0" fmla="*/ 58 w 340"/>
                <a:gd name="T1" fmla="*/ 0 h 372"/>
                <a:gd name="T2" fmla="*/ 118 w 340"/>
                <a:gd name="T3" fmla="*/ 33 h 372"/>
                <a:gd name="T4" fmla="*/ 139 w 340"/>
                <a:gd name="T5" fmla="*/ 41 h 372"/>
                <a:gd name="T6" fmla="*/ 226 w 340"/>
                <a:gd name="T7" fmla="*/ 76 h 372"/>
                <a:gd name="T8" fmla="*/ 246 w 340"/>
                <a:gd name="T9" fmla="*/ 72 h 372"/>
                <a:gd name="T10" fmla="*/ 250 w 340"/>
                <a:gd name="T11" fmla="*/ 88 h 372"/>
                <a:gd name="T12" fmla="*/ 241 w 340"/>
                <a:gd name="T13" fmla="*/ 118 h 372"/>
                <a:gd name="T14" fmla="*/ 224 w 340"/>
                <a:gd name="T15" fmla="*/ 141 h 372"/>
                <a:gd name="T16" fmla="*/ 246 w 340"/>
                <a:gd name="T17" fmla="*/ 176 h 372"/>
                <a:gd name="T18" fmla="*/ 266 w 340"/>
                <a:gd name="T19" fmla="*/ 162 h 372"/>
                <a:gd name="T20" fmla="*/ 268 w 340"/>
                <a:gd name="T21" fmla="*/ 163 h 372"/>
                <a:gd name="T22" fmla="*/ 292 w 340"/>
                <a:gd name="T23" fmla="*/ 184 h 372"/>
                <a:gd name="T24" fmla="*/ 299 w 340"/>
                <a:gd name="T25" fmla="*/ 208 h 372"/>
                <a:gd name="T26" fmla="*/ 294 w 340"/>
                <a:gd name="T27" fmla="*/ 228 h 372"/>
                <a:gd name="T28" fmla="*/ 304 w 340"/>
                <a:gd name="T29" fmla="*/ 255 h 372"/>
                <a:gd name="T30" fmla="*/ 328 w 340"/>
                <a:gd name="T31" fmla="*/ 259 h 372"/>
                <a:gd name="T32" fmla="*/ 340 w 340"/>
                <a:gd name="T33" fmla="*/ 288 h 372"/>
                <a:gd name="T34" fmla="*/ 337 w 340"/>
                <a:gd name="T35" fmla="*/ 301 h 372"/>
                <a:gd name="T36" fmla="*/ 337 w 340"/>
                <a:gd name="T37" fmla="*/ 317 h 372"/>
                <a:gd name="T38" fmla="*/ 329 w 340"/>
                <a:gd name="T39" fmla="*/ 325 h 372"/>
                <a:gd name="T40" fmla="*/ 303 w 340"/>
                <a:gd name="T41" fmla="*/ 321 h 372"/>
                <a:gd name="T42" fmla="*/ 299 w 340"/>
                <a:gd name="T43" fmla="*/ 333 h 372"/>
                <a:gd name="T44" fmla="*/ 258 w 340"/>
                <a:gd name="T45" fmla="*/ 334 h 372"/>
                <a:gd name="T46" fmla="*/ 255 w 340"/>
                <a:gd name="T47" fmla="*/ 345 h 372"/>
                <a:gd name="T48" fmla="*/ 232 w 340"/>
                <a:gd name="T49" fmla="*/ 355 h 372"/>
                <a:gd name="T50" fmla="*/ 220 w 340"/>
                <a:gd name="T51" fmla="*/ 347 h 372"/>
                <a:gd name="T52" fmla="*/ 199 w 340"/>
                <a:gd name="T53" fmla="*/ 354 h 372"/>
                <a:gd name="T54" fmla="*/ 179 w 340"/>
                <a:gd name="T55" fmla="*/ 372 h 372"/>
                <a:gd name="T56" fmla="*/ 146 w 340"/>
                <a:gd name="T57" fmla="*/ 370 h 372"/>
                <a:gd name="T58" fmla="*/ 134 w 340"/>
                <a:gd name="T59" fmla="*/ 355 h 372"/>
                <a:gd name="T60" fmla="*/ 121 w 340"/>
                <a:gd name="T61" fmla="*/ 363 h 372"/>
                <a:gd name="T62" fmla="*/ 116 w 340"/>
                <a:gd name="T63" fmla="*/ 358 h 372"/>
                <a:gd name="T64" fmla="*/ 113 w 340"/>
                <a:gd name="T65" fmla="*/ 340 h 372"/>
                <a:gd name="T66" fmla="*/ 93 w 340"/>
                <a:gd name="T67" fmla="*/ 334 h 372"/>
                <a:gd name="T68" fmla="*/ 75 w 340"/>
                <a:gd name="T69" fmla="*/ 301 h 372"/>
                <a:gd name="T70" fmla="*/ 44 w 340"/>
                <a:gd name="T71" fmla="*/ 296 h 372"/>
                <a:gd name="T72" fmla="*/ 21 w 340"/>
                <a:gd name="T73" fmla="*/ 296 h 372"/>
                <a:gd name="T74" fmla="*/ 19 w 340"/>
                <a:gd name="T75" fmla="*/ 271 h 372"/>
                <a:gd name="T76" fmla="*/ 60 w 340"/>
                <a:gd name="T77" fmla="*/ 222 h 372"/>
                <a:gd name="T78" fmla="*/ 59 w 340"/>
                <a:gd name="T79" fmla="*/ 160 h 372"/>
                <a:gd name="T80" fmla="*/ 35 w 340"/>
                <a:gd name="T81" fmla="*/ 122 h 372"/>
                <a:gd name="T82" fmla="*/ 37 w 340"/>
                <a:gd name="T83" fmla="*/ 101 h 372"/>
                <a:gd name="T84" fmla="*/ 0 w 340"/>
                <a:gd name="T85" fmla="*/ 60 h 372"/>
                <a:gd name="T86" fmla="*/ 6 w 340"/>
                <a:gd name="T87" fmla="*/ 50 h 372"/>
                <a:gd name="T88" fmla="*/ 5 w 340"/>
                <a:gd name="T89" fmla="*/ 27 h 372"/>
                <a:gd name="T90" fmla="*/ 30 w 340"/>
                <a:gd name="T91" fmla="*/ 14 h 372"/>
                <a:gd name="T92" fmla="*/ 52 w 340"/>
                <a:gd name="T93" fmla="*/ 22 h 372"/>
                <a:gd name="T94" fmla="*/ 51 w 340"/>
                <a:gd name="T95" fmla="*/ 4 h 372"/>
                <a:gd name="T96" fmla="*/ 58 w 340"/>
                <a:gd name="T97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40" h="372">
                  <a:moveTo>
                    <a:pt x="58" y="0"/>
                  </a:moveTo>
                  <a:lnTo>
                    <a:pt x="118" y="33"/>
                  </a:lnTo>
                  <a:lnTo>
                    <a:pt x="139" y="41"/>
                  </a:lnTo>
                  <a:lnTo>
                    <a:pt x="226" y="76"/>
                  </a:lnTo>
                  <a:lnTo>
                    <a:pt x="246" y="72"/>
                  </a:lnTo>
                  <a:lnTo>
                    <a:pt x="250" y="88"/>
                  </a:lnTo>
                  <a:lnTo>
                    <a:pt x="241" y="118"/>
                  </a:lnTo>
                  <a:lnTo>
                    <a:pt x="224" y="141"/>
                  </a:lnTo>
                  <a:lnTo>
                    <a:pt x="246" y="176"/>
                  </a:lnTo>
                  <a:lnTo>
                    <a:pt x="266" y="162"/>
                  </a:lnTo>
                  <a:lnTo>
                    <a:pt x="268" y="163"/>
                  </a:lnTo>
                  <a:lnTo>
                    <a:pt x="292" y="184"/>
                  </a:lnTo>
                  <a:lnTo>
                    <a:pt x="299" y="208"/>
                  </a:lnTo>
                  <a:lnTo>
                    <a:pt x="294" y="228"/>
                  </a:lnTo>
                  <a:lnTo>
                    <a:pt x="304" y="255"/>
                  </a:lnTo>
                  <a:lnTo>
                    <a:pt x="328" y="259"/>
                  </a:lnTo>
                  <a:lnTo>
                    <a:pt x="340" y="288"/>
                  </a:lnTo>
                  <a:lnTo>
                    <a:pt x="337" y="301"/>
                  </a:lnTo>
                  <a:lnTo>
                    <a:pt x="337" y="317"/>
                  </a:lnTo>
                  <a:lnTo>
                    <a:pt x="329" y="325"/>
                  </a:lnTo>
                  <a:lnTo>
                    <a:pt x="303" y="321"/>
                  </a:lnTo>
                  <a:lnTo>
                    <a:pt x="299" y="333"/>
                  </a:lnTo>
                  <a:lnTo>
                    <a:pt x="258" y="334"/>
                  </a:lnTo>
                  <a:lnTo>
                    <a:pt x="255" y="345"/>
                  </a:lnTo>
                  <a:lnTo>
                    <a:pt x="232" y="355"/>
                  </a:lnTo>
                  <a:lnTo>
                    <a:pt x="220" y="347"/>
                  </a:lnTo>
                  <a:lnTo>
                    <a:pt x="199" y="354"/>
                  </a:lnTo>
                  <a:lnTo>
                    <a:pt x="179" y="372"/>
                  </a:lnTo>
                  <a:lnTo>
                    <a:pt x="146" y="370"/>
                  </a:lnTo>
                  <a:lnTo>
                    <a:pt x="134" y="355"/>
                  </a:lnTo>
                  <a:lnTo>
                    <a:pt x="121" y="363"/>
                  </a:lnTo>
                  <a:lnTo>
                    <a:pt x="116" y="358"/>
                  </a:lnTo>
                  <a:lnTo>
                    <a:pt x="113" y="340"/>
                  </a:lnTo>
                  <a:lnTo>
                    <a:pt x="93" y="334"/>
                  </a:lnTo>
                  <a:lnTo>
                    <a:pt x="75" y="301"/>
                  </a:lnTo>
                  <a:lnTo>
                    <a:pt x="44" y="296"/>
                  </a:lnTo>
                  <a:lnTo>
                    <a:pt x="21" y="296"/>
                  </a:lnTo>
                  <a:lnTo>
                    <a:pt x="19" y="271"/>
                  </a:lnTo>
                  <a:lnTo>
                    <a:pt x="60" y="222"/>
                  </a:lnTo>
                  <a:lnTo>
                    <a:pt x="59" y="160"/>
                  </a:lnTo>
                  <a:lnTo>
                    <a:pt x="35" y="122"/>
                  </a:lnTo>
                  <a:lnTo>
                    <a:pt x="37" y="101"/>
                  </a:lnTo>
                  <a:lnTo>
                    <a:pt x="0" y="60"/>
                  </a:lnTo>
                  <a:lnTo>
                    <a:pt x="6" y="50"/>
                  </a:lnTo>
                  <a:lnTo>
                    <a:pt x="5" y="27"/>
                  </a:lnTo>
                  <a:lnTo>
                    <a:pt x="30" y="14"/>
                  </a:lnTo>
                  <a:lnTo>
                    <a:pt x="52" y="22"/>
                  </a:lnTo>
                  <a:lnTo>
                    <a:pt x="51" y="4"/>
                  </a:lnTo>
                  <a:lnTo>
                    <a:pt x="58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Freeform 52">
              <a:extLst>
                <a:ext uri="{FF2B5EF4-FFF2-40B4-BE49-F238E27FC236}">
                  <a16:creationId xmlns:a16="http://schemas.microsoft.com/office/drawing/2014/main" id="{237F9275-40BA-22E4-9087-C8237BF8F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113" y="2505075"/>
              <a:ext cx="792163" cy="587375"/>
            </a:xfrm>
            <a:custGeom>
              <a:avLst/>
              <a:gdLst>
                <a:gd name="T0" fmla="*/ 410 w 499"/>
                <a:gd name="T1" fmla="*/ 12 h 370"/>
                <a:gd name="T2" fmla="*/ 427 w 499"/>
                <a:gd name="T3" fmla="*/ 55 h 370"/>
                <a:gd name="T4" fmla="*/ 482 w 499"/>
                <a:gd name="T5" fmla="*/ 72 h 370"/>
                <a:gd name="T6" fmla="*/ 485 w 499"/>
                <a:gd name="T7" fmla="*/ 100 h 370"/>
                <a:gd name="T8" fmla="*/ 499 w 499"/>
                <a:gd name="T9" fmla="*/ 129 h 370"/>
                <a:gd name="T10" fmla="*/ 489 w 499"/>
                <a:gd name="T11" fmla="*/ 165 h 370"/>
                <a:gd name="T12" fmla="*/ 465 w 499"/>
                <a:gd name="T13" fmla="*/ 178 h 370"/>
                <a:gd name="T14" fmla="*/ 464 w 499"/>
                <a:gd name="T15" fmla="*/ 195 h 370"/>
                <a:gd name="T16" fmla="*/ 404 w 499"/>
                <a:gd name="T17" fmla="*/ 221 h 370"/>
                <a:gd name="T18" fmla="*/ 388 w 499"/>
                <a:gd name="T19" fmla="*/ 221 h 370"/>
                <a:gd name="T20" fmla="*/ 375 w 499"/>
                <a:gd name="T21" fmla="*/ 247 h 370"/>
                <a:gd name="T22" fmla="*/ 342 w 499"/>
                <a:gd name="T23" fmla="*/ 255 h 370"/>
                <a:gd name="T24" fmla="*/ 267 w 499"/>
                <a:gd name="T25" fmla="*/ 279 h 370"/>
                <a:gd name="T26" fmla="*/ 253 w 499"/>
                <a:gd name="T27" fmla="*/ 317 h 370"/>
                <a:gd name="T28" fmla="*/ 224 w 499"/>
                <a:gd name="T29" fmla="*/ 311 h 370"/>
                <a:gd name="T30" fmla="*/ 229 w 499"/>
                <a:gd name="T31" fmla="*/ 358 h 370"/>
                <a:gd name="T32" fmla="*/ 132 w 499"/>
                <a:gd name="T33" fmla="*/ 354 h 370"/>
                <a:gd name="T34" fmla="*/ 129 w 499"/>
                <a:gd name="T35" fmla="*/ 370 h 370"/>
                <a:gd name="T36" fmla="*/ 124 w 499"/>
                <a:gd name="T37" fmla="*/ 370 h 370"/>
                <a:gd name="T38" fmla="*/ 112 w 499"/>
                <a:gd name="T39" fmla="*/ 346 h 370"/>
                <a:gd name="T40" fmla="*/ 117 w 499"/>
                <a:gd name="T41" fmla="*/ 319 h 370"/>
                <a:gd name="T42" fmla="*/ 104 w 499"/>
                <a:gd name="T43" fmla="*/ 296 h 370"/>
                <a:gd name="T44" fmla="*/ 71 w 499"/>
                <a:gd name="T45" fmla="*/ 286 h 370"/>
                <a:gd name="T46" fmla="*/ 72 w 499"/>
                <a:gd name="T47" fmla="*/ 266 h 370"/>
                <a:gd name="T48" fmla="*/ 89 w 499"/>
                <a:gd name="T49" fmla="*/ 244 h 370"/>
                <a:gd name="T50" fmla="*/ 31 w 499"/>
                <a:gd name="T51" fmla="*/ 187 h 370"/>
                <a:gd name="T52" fmla="*/ 33 w 499"/>
                <a:gd name="T53" fmla="*/ 154 h 370"/>
                <a:gd name="T54" fmla="*/ 50 w 499"/>
                <a:gd name="T55" fmla="*/ 137 h 370"/>
                <a:gd name="T56" fmla="*/ 52 w 499"/>
                <a:gd name="T57" fmla="*/ 121 h 370"/>
                <a:gd name="T58" fmla="*/ 38 w 499"/>
                <a:gd name="T59" fmla="*/ 111 h 370"/>
                <a:gd name="T60" fmla="*/ 35 w 499"/>
                <a:gd name="T61" fmla="*/ 93 h 370"/>
                <a:gd name="T62" fmla="*/ 10 w 499"/>
                <a:gd name="T63" fmla="*/ 89 h 370"/>
                <a:gd name="T64" fmla="*/ 0 w 499"/>
                <a:gd name="T65" fmla="*/ 68 h 370"/>
                <a:gd name="T66" fmla="*/ 6 w 499"/>
                <a:gd name="T67" fmla="*/ 58 h 370"/>
                <a:gd name="T68" fmla="*/ 23 w 499"/>
                <a:gd name="T69" fmla="*/ 63 h 370"/>
                <a:gd name="T70" fmla="*/ 81 w 499"/>
                <a:gd name="T71" fmla="*/ 9 h 370"/>
                <a:gd name="T72" fmla="*/ 112 w 499"/>
                <a:gd name="T73" fmla="*/ 14 h 370"/>
                <a:gd name="T74" fmla="*/ 130 w 499"/>
                <a:gd name="T75" fmla="*/ 47 h 370"/>
                <a:gd name="T76" fmla="*/ 150 w 499"/>
                <a:gd name="T77" fmla="*/ 53 h 370"/>
                <a:gd name="T78" fmla="*/ 153 w 499"/>
                <a:gd name="T79" fmla="*/ 71 h 370"/>
                <a:gd name="T80" fmla="*/ 158 w 499"/>
                <a:gd name="T81" fmla="*/ 76 h 370"/>
                <a:gd name="T82" fmla="*/ 171 w 499"/>
                <a:gd name="T83" fmla="*/ 68 h 370"/>
                <a:gd name="T84" fmla="*/ 183 w 499"/>
                <a:gd name="T85" fmla="*/ 83 h 370"/>
                <a:gd name="T86" fmla="*/ 216 w 499"/>
                <a:gd name="T87" fmla="*/ 85 h 370"/>
                <a:gd name="T88" fmla="*/ 236 w 499"/>
                <a:gd name="T89" fmla="*/ 67 h 370"/>
                <a:gd name="T90" fmla="*/ 257 w 499"/>
                <a:gd name="T91" fmla="*/ 60 h 370"/>
                <a:gd name="T92" fmla="*/ 269 w 499"/>
                <a:gd name="T93" fmla="*/ 68 h 370"/>
                <a:gd name="T94" fmla="*/ 292 w 499"/>
                <a:gd name="T95" fmla="*/ 58 h 370"/>
                <a:gd name="T96" fmla="*/ 295 w 499"/>
                <a:gd name="T97" fmla="*/ 47 h 370"/>
                <a:gd name="T98" fmla="*/ 336 w 499"/>
                <a:gd name="T99" fmla="*/ 46 h 370"/>
                <a:gd name="T100" fmla="*/ 340 w 499"/>
                <a:gd name="T101" fmla="*/ 34 h 370"/>
                <a:gd name="T102" fmla="*/ 366 w 499"/>
                <a:gd name="T103" fmla="*/ 38 h 370"/>
                <a:gd name="T104" fmla="*/ 374 w 499"/>
                <a:gd name="T105" fmla="*/ 30 h 370"/>
                <a:gd name="T106" fmla="*/ 374 w 499"/>
                <a:gd name="T107" fmla="*/ 14 h 370"/>
                <a:gd name="T108" fmla="*/ 377 w 499"/>
                <a:gd name="T109" fmla="*/ 1 h 370"/>
                <a:gd name="T110" fmla="*/ 398 w 499"/>
                <a:gd name="T111" fmla="*/ 0 h 370"/>
                <a:gd name="T112" fmla="*/ 410 w 499"/>
                <a:gd name="T113" fmla="*/ 1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9" h="370">
                  <a:moveTo>
                    <a:pt x="410" y="12"/>
                  </a:moveTo>
                  <a:lnTo>
                    <a:pt x="427" y="55"/>
                  </a:lnTo>
                  <a:lnTo>
                    <a:pt x="482" y="72"/>
                  </a:lnTo>
                  <a:lnTo>
                    <a:pt x="485" y="100"/>
                  </a:lnTo>
                  <a:lnTo>
                    <a:pt x="499" y="129"/>
                  </a:lnTo>
                  <a:lnTo>
                    <a:pt x="489" y="165"/>
                  </a:lnTo>
                  <a:lnTo>
                    <a:pt x="465" y="178"/>
                  </a:lnTo>
                  <a:lnTo>
                    <a:pt x="464" y="195"/>
                  </a:lnTo>
                  <a:lnTo>
                    <a:pt x="404" y="221"/>
                  </a:lnTo>
                  <a:lnTo>
                    <a:pt x="388" y="221"/>
                  </a:lnTo>
                  <a:lnTo>
                    <a:pt x="375" y="247"/>
                  </a:lnTo>
                  <a:lnTo>
                    <a:pt x="342" y="255"/>
                  </a:lnTo>
                  <a:lnTo>
                    <a:pt x="267" y="279"/>
                  </a:lnTo>
                  <a:lnTo>
                    <a:pt x="253" y="317"/>
                  </a:lnTo>
                  <a:lnTo>
                    <a:pt x="224" y="311"/>
                  </a:lnTo>
                  <a:lnTo>
                    <a:pt x="229" y="358"/>
                  </a:lnTo>
                  <a:lnTo>
                    <a:pt x="132" y="354"/>
                  </a:lnTo>
                  <a:lnTo>
                    <a:pt x="129" y="370"/>
                  </a:lnTo>
                  <a:lnTo>
                    <a:pt x="124" y="370"/>
                  </a:lnTo>
                  <a:lnTo>
                    <a:pt x="112" y="346"/>
                  </a:lnTo>
                  <a:lnTo>
                    <a:pt x="117" y="319"/>
                  </a:lnTo>
                  <a:lnTo>
                    <a:pt x="104" y="296"/>
                  </a:lnTo>
                  <a:lnTo>
                    <a:pt x="71" y="286"/>
                  </a:lnTo>
                  <a:lnTo>
                    <a:pt x="72" y="266"/>
                  </a:lnTo>
                  <a:lnTo>
                    <a:pt x="89" y="244"/>
                  </a:lnTo>
                  <a:lnTo>
                    <a:pt x="31" y="187"/>
                  </a:lnTo>
                  <a:lnTo>
                    <a:pt x="33" y="154"/>
                  </a:lnTo>
                  <a:lnTo>
                    <a:pt x="50" y="137"/>
                  </a:lnTo>
                  <a:lnTo>
                    <a:pt x="52" y="121"/>
                  </a:lnTo>
                  <a:lnTo>
                    <a:pt x="38" y="111"/>
                  </a:lnTo>
                  <a:lnTo>
                    <a:pt x="35" y="93"/>
                  </a:lnTo>
                  <a:lnTo>
                    <a:pt x="10" y="89"/>
                  </a:lnTo>
                  <a:lnTo>
                    <a:pt x="0" y="68"/>
                  </a:lnTo>
                  <a:lnTo>
                    <a:pt x="6" y="58"/>
                  </a:lnTo>
                  <a:lnTo>
                    <a:pt x="23" y="63"/>
                  </a:lnTo>
                  <a:lnTo>
                    <a:pt x="81" y="9"/>
                  </a:lnTo>
                  <a:lnTo>
                    <a:pt x="112" y="14"/>
                  </a:lnTo>
                  <a:lnTo>
                    <a:pt x="130" y="47"/>
                  </a:lnTo>
                  <a:lnTo>
                    <a:pt x="150" y="53"/>
                  </a:lnTo>
                  <a:lnTo>
                    <a:pt x="153" y="71"/>
                  </a:lnTo>
                  <a:lnTo>
                    <a:pt x="158" y="76"/>
                  </a:lnTo>
                  <a:lnTo>
                    <a:pt x="171" y="68"/>
                  </a:lnTo>
                  <a:lnTo>
                    <a:pt x="183" y="83"/>
                  </a:lnTo>
                  <a:lnTo>
                    <a:pt x="216" y="85"/>
                  </a:lnTo>
                  <a:lnTo>
                    <a:pt x="236" y="67"/>
                  </a:lnTo>
                  <a:lnTo>
                    <a:pt x="257" y="60"/>
                  </a:lnTo>
                  <a:lnTo>
                    <a:pt x="269" y="68"/>
                  </a:lnTo>
                  <a:lnTo>
                    <a:pt x="292" y="58"/>
                  </a:lnTo>
                  <a:lnTo>
                    <a:pt x="295" y="47"/>
                  </a:lnTo>
                  <a:lnTo>
                    <a:pt x="336" y="46"/>
                  </a:lnTo>
                  <a:lnTo>
                    <a:pt x="340" y="34"/>
                  </a:lnTo>
                  <a:lnTo>
                    <a:pt x="366" y="38"/>
                  </a:lnTo>
                  <a:lnTo>
                    <a:pt x="374" y="30"/>
                  </a:lnTo>
                  <a:lnTo>
                    <a:pt x="374" y="14"/>
                  </a:lnTo>
                  <a:lnTo>
                    <a:pt x="377" y="1"/>
                  </a:lnTo>
                  <a:lnTo>
                    <a:pt x="398" y="0"/>
                  </a:lnTo>
                  <a:lnTo>
                    <a:pt x="410" y="12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Freeform 53">
              <a:extLst>
                <a:ext uri="{FF2B5EF4-FFF2-40B4-BE49-F238E27FC236}">
                  <a16:creationId xmlns:a16="http://schemas.microsoft.com/office/drawing/2014/main" id="{E1083D68-9258-BDC0-8FEE-B9F5902F4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1695450"/>
              <a:ext cx="781050" cy="646113"/>
            </a:xfrm>
            <a:custGeom>
              <a:avLst/>
              <a:gdLst>
                <a:gd name="T0" fmla="*/ 382 w 492"/>
                <a:gd name="T1" fmla="*/ 165 h 407"/>
                <a:gd name="T2" fmla="*/ 403 w 492"/>
                <a:gd name="T3" fmla="*/ 183 h 407"/>
                <a:gd name="T4" fmla="*/ 438 w 492"/>
                <a:gd name="T5" fmla="*/ 177 h 407"/>
                <a:gd name="T6" fmla="*/ 434 w 492"/>
                <a:gd name="T7" fmla="*/ 194 h 407"/>
                <a:gd name="T8" fmla="*/ 452 w 492"/>
                <a:gd name="T9" fmla="*/ 245 h 407"/>
                <a:gd name="T10" fmla="*/ 492 w 492"/>
                <a:gd name="T11" fmla="*/ 316 h 407"/>
                <a:gd name="T12" fmla="*/ 471 w 492"/>
                <a:gd name="T13" fmla="*/ 343 h 407"/>
                <a:gd name="T14" fmla="*/ 446 w 492"/>
                <a:gd name="T15" fmla="*/ 323 h 407"/>
                <a:gd name="T16" fmla="*/ 394 w 492"/>
                <a:gd name="T17" fmla="*/ 324 h 407"/>
                <a:gd name="T18" fmla="*/ 368 w 492"/>
                <a:gd name="T19" fmla="*/ 307 h 407"/>
                <a:gd name="T20" fmla="*/ 342 w 492"/>
                <a:gd name="T21" fmla="*/ 307 h 407"/>
                <a:gd name="T22" fmla="*/ 332 w 492"/>
                <a:gd name="T23" fmla="*/ 318 h 407"/>
                <a:gd name="T24" fmla="*/ 293 w 492"/>
                <a:gd name="T25" fmla="*/ 324 h 407"/>
                <a:gd name="T26" fmla="*/ 270 w 492"/>
                <a:gd name="T27" fmla="*/ 308 h 407"/>
                <a:gd name="T28" fmla="*/ 255 w 492"/>
                <a:gd name="T29" fmla="*/ 335 h 407"/>
                <a:gd name="T30" fmla="*/ 266 w 492"/>
                <a:gd name="T31" fmla="*/ 348 h 407"/>
                <a:gd name="T32" fmla="*/ 256 w 492"/>
                <a:gd name="T33" fmla="*/ 361 h 407"/>
                <a:gd name="T34" fmla="*/ 240 w 492"/>
                <a:gd name="T35" fmla="*/ 370 h 407"/>
                <a:gd name="T36" fmla="*/ 239 w 492"/>
                <a:gd name="T37" fmla="*/ 387 h 407"/>
                <a:gd name="T38" fmla="*/ 228 w 492"/>
                <a:gd name="T39" fmla="*/ 393 h 407"/>
                <a:gd name="T40" fmla="*/ 223 w 492"/>
                <a:gd name="T41" fmla="*/ 387 h 407"/>
                <a:gd name="T42" fmla="*/ 212 w 492"/>
                <a:gd name="T43" fmla="*/ 373 h 407"/>
                <a:gd name="T44" fmla="*/ 186 w 492"/>
                <a:gd name="T45" fmla="*/ 379 h 407"/>
                <a:gd name="T46" fmla="*/ 183 w 492"/>
                <a:gd name="T47" fmla="*/ 398 h 407"/>
                <a:gd name="T48" fmla="*/ 174 w 492"/>
                <a:gd name="T49" fmla="*/ 407 h 407"/>
                <a:gd name="T50" fmla="*/ 150 w 492"/>
                <a:gd name="T51" fmla="*/ 386 h 407"/>
                <a:gd name="T52" fmla="*/ 148 w 492"/>
                <a:gd name="T53" fmla="*/ 385 h 407"/>
                <a:gd name="T54" fmla="*/ 128 w 492"/>
                <a:gd name="T55" fmla="*/ 399 h 407"/>
                <a:gd name="T56" fmla="*/ 106 w 492"/>
                <a:gd name="T57" fmla="*/ 364 h 407"/>
                <a:gd name="T58" fmla="*/ 123 w 492"/>
                <a:gd name="T59" fmla="*/ 341 h 407"/>
                <a:gd name="T60" fmla="*/ 132 w 492"/>
                <a:gd name="T61" fmla="*/ 311 h 407"/>
                <a:gd name="T62" fmla="*/ 128 w 492"/>
                <a:gd name="T63" fmla="*/ 295 h 407"/>
                <a:gd name="T64" fmla="*/ 108 w 492"/>
                <a:gd name="T65" fmla="*/ 299 h 407"/>
                <a:gd name="T66" fmla="*/ 21 w 492"/>
                <a:gd name="T67" fmla="*/ 264 h 407"/>
                <a:gd name="T68" fmla="*/ 0 w 492"/>
                <a:gd name="T69" fmla="*/ 256 h 407"/>
                <a:gd name="T70" fmla="*/ 3 w 492"/>
                <a:gd name="T71" fmla="*/ 243 h 407"/>
                <a:gd name="T72" fmla="*/ 95 w 492"/>
                <a:gd name="T73" fmla="*/ 221 h 407"/>
                <a:gd name="T74" fmla="*/ 110 w 492"/>
                <a:gd name="T75" fmla="*/ 194 h 407"/>
                <a:gd name="T76" fmla="*/ 78 w 492"/>
                <a:gd name="T77" fmla="*/ 166 h 407"/>
                <a:gd name="T78" fmla="*/ 96 w 492"/>
                <a:gd name="T79" fmla="*/ 138 h 407"/>
                <a:gd name="T80" fmla="*/ 120 w 492"/>
                <a:gd name="T81" fmla="*/ 137 h 407"/>
                <a:gd name="T82" fmla="*/ 157 w 492"/>
                <a:gd name="T83" fmla="*/ 99 h 407"/>
                <a:gd name="T84" fmla="*/ 177 w 492"/>
                <a:gd name="T85" fmla="*/ 92 h 407"/>
                <a:gd name="T86" fmla="*/ 186 w 492"/>
                <a:gd name="T87" fmla="*/ 91 h 407"/>
                <a:gd name="T88" fmla="*/ 241 w 492"/>
                <a:gd name="T89" fmla="*/ 78 h 407"/>
                <a:gd name="T90" fmla="*/ 305 w 492"/>
                <a:gd name="T91" fmla="*/ 40 h 407"/>
                <a:gd name="T92" fmla="*/ 318 w 492"/>
                <a:gd name="T93" fmla="*/ 0 h 407"/>
                <a:gd name="T94" fmla="*/ 335 w 492"/>
                <a:gd name="T95" fmla="*/ 8 h 407"/>
                <a:gd name="T96" fmla="*/ 352 w 492"/>
                <a:gd name="T97" fmla="*/ 36 h 407"/>
                <a:gd name="T98" fmla="*/ 380 w 492"/>
                <a:gd name="T99" fmla="*/ 42 h 407"/>
                <a:gd name="T100" fmla="*/ 396 w 492"/>
                <a:gd name="T101" fmla="*/ 45 h 407"/>
                <a:gd name="T102" fmla="*/ 407 w 492"/>
                <a:gd name="T103" fmla="*/ 65 h 407"/>
                <a:gd name="T104" fmla="*/ 405 w 492"/>
                <a:gd name="T105" fmla="*/ 87 h 407"/>
                <a:gd name="T106" fmla="*/ 392 w 492"/>
                <a:gd name="T107" fmla="*/ 113 h 407"/>
                <a:gd name="T108" fmla="*/ 413 w 492"/>
                <a:gd name="T109" fmla="*/ 132 h 407"/>
                <a:gd name="T110" fmla="*/ 414 w 492"/>
                <a:gd name="T111" fmla="*/ 149 h 407"/>
                <a:gd name="T112" fmla="*/ 382 w 492"/>
                <a:gd name="T113" fmla="*/ 165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2" h="407">
                  <a:moveTo>
                    <a:pt x="382" y="165"/>
                  </a:moveTo>
                  <a:lnTo>
                    <a:pt x="403" y="183"/>
                  </a:lnTo>
                  <a:lnTo>
                    <a:pt x="438" y="177"/>
                  </a:lnTo>
                  <a:lnTo>
                    <a:pt x="434" y="194"/>
                  </a:lnTo>
                  <a:lnTo>
                    <a:pt x="452" y="245"/>
                  </a:lnTo>
                  <a:lnTo>
                    <a:pt x="492" y="316"/>
                  </a:lnTo>
                  <a:lnTo>
                    <a:pt x="471" y="343"/>
                  </a:lnTo>
                  <a:lnTo>
                    <a:pt x="446" y="323"/>
                  </a:lnTo>
                  <a:lnTo>
                    <a:pt x="394" y="324"/>
                  </a:lnTo>
                  <a:lnTo>
                    <a:pt x="368" y="307"/>
                  </a:lnTo>
                  <a:lnTo>
                    <a:pt x="342" y="307"/>
                  </a:lnTo>
                  <a:lnTo>
                    <a:pt x="332" y="318"/>
                  </a:lnTo>
                  <a:lnTo>
                    <a:pt x="293" y="324"/>
                  </a:lnTo>
                  <a:lnTo>
                    <a:pt x="270" y="308"/>
                  </a:lnTo>
                  <a:lnTo>
                    <a:pt x="255" y="335"/>
                  </a:lnTo>
                  <a:lnTo>
                    <a:pt x="266" y="348"/>
                  </a:lnTo>
                  <a:lnTo>
                    <a:pt x="256" y="361"/>
                  </a:lnTo>
                  <a:lnTo>
                    <a:pt x="240" y="370"/>
                  </a:lnTo>
                  <a:lnTo>
                    <a:pt x="239" y="387"/>
                  </a:lnTo>
                  <a:lnTo>
                    <a:pt x="228" y="393"/>
                  </a:lnTo>
                  <a:lnTo>
                    <a:pt x="223" y="387"/>
                  </a:lnTo>
                  <a:lnTo>
                    <a:pt x="212" y="373"/>
                  </a:lnTo>
                  <a:lnTo>
                    <a:pt x="186" y="379"/>
                  </a:lnTo>
                  <a:lnTo>
                    <a:pt x="183" y="398"/>
                  </a:lnTo>
                  <a:lnTo>
                    <a:pt x="174" y="407"/>
                  </a:lnTo>
                  <a:lnTo>
                    <a:pt x="150" y="386"/>
                  </a:lnTo>
                  <a:lnTo>
                    <a:pt x="148" y="385"/>
                  </a:lnTo>
                  <a:lnTo>
                    <a:pt x="128" y="399"/>
                  </a:lnTo>
                  <a:lnTo>
                    <a:pt x="106" y="364"/>
                  </a:lnTo>
                  <a:lnTo>
                    <a:pt x="123" y="341"/>
                  </a:lnTo>
                  <a:lnTo>
                    <a:pt x="132" y="311"/>
                  </a:lnTo>
                  <a:lnTo>
                    <a:pt x="128" y="295"/>
                  </a:lnTo>
                  <a:lnTo>
                    <a:pt x="108" y="299"/>
                  </a:lnTo>
                  <a:lnTo>
                    <a:pt x="21" y="264"/>
                  </a:lnTo>
                  <a:lnTo>
                    <a:pt x="0" y="256"/>
                  </a:lnTo>
                  <a:lnTo>
                    <a:pt x="3" y="243"/>
                  </a:lnTo>
                  <a:lnTo>
                    <a:pt x="95" y="221"/>
                  </a:lnTo>
                  <a:lnTo>
                    <a:pt x="110" y="194"/>
                  </a:lnTo>
                  <a:lnTo>
                    <a:pt x="78" y="166"/>
                  </a:lnTo>
                  <a:lnTo>
                    <a:pt x="96" y="138"/>
                  </a:lnTo>
                  <a:lnTo>
                    <a:pt x="120" y="137"/>
                  </a:lnTo>
                  <a:lnTo>
                    <a:pt x="157" y="99"/>
                  </a:lnTo>
                  <a:lnTo>
                    <a:pt x="177" y="92"/>
                  </a:lnTo>
                  <a:lnTo>
                    <a:pt x="186" y="91"/>
                  </a:lnTo>
                  <a:lnTo>
                    <a:pt x="241" y="78"/>
                  </a:lnTo>
                  <a:lnTo>
                    <a:pt x="305" y="40"/>
                  </a:lnTo>
                  <a:lnTo>
                    <a:pt x="318" y="0"/>
                  </a:lnTo>
                  <a:lnTo>
                    <a:pt x="335" y="8"/>
                  </a:lnTo>
                  <a:lnTo>
                    <a:pt x="352" y="36"/>
                  </a:lnTo>
                  <a:lnTo>
                    <a:pt x="380" y="42"/>
                  </a:lnTo>
                  <a:lnTo>
                    <a:pt x="396" y="45"/>
                  </a:lnTo>
                  <a:lnTo>
                    <a:pt x="407" y="65"/>
                  </a:lnTo>
                  <a:lnTo>
                    <a:pt x="405" y="87"/>
                  </a:lnTo>
                  <a:lnTo>
                    <a:pt x="392" y="113"/>
                  </a:lnTo>
                  <a:lnTo>
                    <a:pt x="413" y="132"/>
                  </a:lnTo>
                  <a:lnTo>
                    <a:pt x="414" y="149"/>
                  </a:lnTo>
                  <a:lnTo>
                    <a:pt x="382" y="165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Freeform 54">
              <a:extLst>
                <a:ext uri="{FF2B5EF4-FFF2-40B4-BE49-F238E27FC236}">
                  <a16:creationId xmlns:a16="http://schemas.microsoft.com/office/drawing/2014/main" id="{91CE14F8-7F3F-79B5-8CDA-9905D9947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3150" y="1673225"/>
              <a:ext cx="549275" cy="715963"/>
            </a:xfrm>
            <a:custGeom>
              <a:avLst/>
              <a:gdLst>
                <a:gd name="T0" fmla="*/ 162 w 346"/>
                <a:gd name="T1" fmla="*/ 10 h 451"/>
                <a:gd name="T2" fmla="*/ 163 w 346"/>
                <a:gd name="T3" fmla="*/ 47 h 451"/>
                <a:gd name="T4" fmla="*/ 168 w 346"/>
                <a:gd name="T5" fmla="*/ 55 h 451"/>
                <a:gd name="T6" fmla="*/ 223 w 346"/>
                <a:gd name="T7" fmla="*/ 50 h 451"/>
                <a:gd name="T8" fmla="*/ 255 w 346"/>
                <a:gd name="T9" fmla="*/ 13 h 451"/>
                <a:gd name="T10" fmla="*/ 265 w 346"/>
                <a:gd name="T11" fmla="*/ 21 h 451"/>
                <a:gd name="T12" fmla="*/ 269 w 346"/>
                <a:gd name="T13" fmla="*/ 48 h 451"/>
                <a:gd name="T14" fmla="*/ 257 w 346"/>
                <a:gd name="T15" fmla="*/ 63 h 451"/>
                <a:gd name="T16" fmla="*/ 234 w 346"/>
                <a:gd name="T17" fmla="*/ 88 h 451"/>
                <a:gd name="T18" fmla="*/ 232 w 346"/>
                <a:gd name="T19" fmla="*/ 109 h 451"/>
                <a:gd name="T20" fmla="*/ 250 w 346"/>
                <a:gd name="T21" fmla="*/ 129 h 451"/>
                <a:gd name="T22" fmla="*/ 245 w 346"/>
                <a:gd name="T23" fmla="*/ 141 h 451"/>
                <a:gd name="T24" fmla="*/ 233 w 346"/>
                <a:gd name="T25" fmla="*/ 141 h 451"/>
                <a:gd name="T26" fmla="*/ 240 w 346"/>
                <a:gd name="T27" fmla="*/ 159 h 451"/>
                <a:gd name="T28" fmla="*/ 269 w 346"/>
                <a:gd name="T29" fmla="*/ 166 h 451"/>
                <a:gd name="T30" fmla="*/ 275 w 346"/>
                <a:gd name="T31" fmla="*/ 180 h 451"/>
                <a:gd name="T32" fmla="*/ 286 w 346"/>
                <a:gd name="T33" fmla="*/ 231 h 451"/>
                <a:gd name="T34" fmla="*/ 302 w 346"/>
                <a:gd name="T35" fmla="*/ 233 h 451"/>
                <a:gd name="T36" fmla="*/ 313 w 346"/>
                <a:gd name="T37" fmla="*/ 251 h 451"/>
                <a:gd name="T38" fmla="*/ 320 w 346"/>
                <a:gd name="T39" fmla="*/ 267 h 451"/>
                <a:gd name="T40" fmla="*/ 317 w 346"/>
                <a:gd name="T41" fmla="*/ 280 h 451"/>
                <a:gd name="T42" fmla="*/ 345 w 346"/>
                <a:gd name="T43" fmla="*/ 287 h 451"/>
                <a:gd name="T44" fmla="*/ 345 w 346"/>
                <a:gd name="T45" fmla="*/ 307 h 451"/>
                <a:gd name="T46" fmla="*/ 333 w 346"/>
                <a:gd name="T47" fmla="*/ 326 h 451"/>
                <a:gd name="T48" fmla="*/ 332 w 346"/>
                <a:gd name="T49" fmla="*/ 363 h 451"/>
                <a:gd name="T50" fmla="*/ 340 w 346"/>
                <a:gd name="T51" fmla="*/ 367 h 451"/>
                <a:gd name="T52" fmla="*/ 346 w 346"/>
                <a:gd name="T53" fmla="*/ 366 h 451"/>
                <a:gd name="T54" fmla="*/ 325 w 346"/>
                <a:gd name="T55" fmla="*/ 380 h 451"/>
                <a:gd name="T56" fmla="*/ 311 w 346"/>
                <a:gd name="T57" fmla="*/ 420 h 451"/>
                <a:gd name="T58" fmla="*/ 271 w 346"/>
                <a:gd name="T59" fmla="*/ 451 h 451"/>
                <a:gd name="T60" fmla="*/ 257 w 346"/>
                <a:gd name="T61" fmla="*/ 447 h 451"/>
                <a:gd name="T62" fmla="*/ 245 w 346"/>
                <a:gd name="T63" fmla="*/ 425 h 451"/>
                <a:gd name="T64" fmla="*/ 225 w 346"/>
                <a:gd name="T65" fmla="*/ 424 h 451"/>
                <a:gd name="T66" fmla="*/ 207 w 346"/>
                <a:gd name="T67" fmla="*/ 413 h 451"/>
                <a:gd name="T68" fmla="*/ 188 w 346"/>
                <a:gd name="T69" fmla="*/ 411 h 451"/>
                <a:gd name="T70" fmla="*/ 184 w 346"/>
                <a:gd name="T71" fmla="*/ 432 h 451"/>
                <a:gd name="T72" fmla="*/ 171 w 346"/>
                <a:gd name="T73" fmla="*/ 445 h 451"/>
                <a:gd name="T74" fmla="*/ 137 w 346"/>
                <a:gd name="T75" fmla="*/ 433 h 451"/>
                <a:gd name="T76" fmla="*/ 114 w 346"/>
                <a:gd name="T77" fmla="*/ 438 h 451"/>
                <a:gd name="T78" fmla="*/ 99 w 346"/>
                <a:gd name="T79" fmla="*/ 399 h 451"/>
                <a:gd name="T80" fmla="*/ 121 w 346"/>
                <a:gd name="T81" fmla="*/ 375 h 451"/>
                <a:gd name="T82" fmla="*/ 122 w 346"/>
                <a:gd name="T83" fmla="*/ 363 h 451"/>
                <a:gd name="T84" fmla="*/ 79 w 346"/>
                <a:gd name="T85" fmla="*/ 333 h 451"/>
                <a:gd name="T86" fmla="*/ 58 w 346"/>
                <a:gd name="T87" fmla="*/ 330 h 451"/>
                <a:gd name="T88" fmla="*/ 18 w 346"/>
                <a:gd name="T89" fmla="*/ 259 h 451"/>
                <a:gd name="T90" fmla="*/ 0 w 346"/>
                <a:gd name="T91" fmla="*/ 208 h 451"/>
                <a:gd name="T92" fmla="*/ 4 w 346"/>
                <a:gd name="T93" fmla="*/ 191 h 451"/>
                <a:gd name="T94" fmla="*/ 49 w 346"/>
                <a:gd name="T95" fmla="*/ 163 h 451"/>
                <a:gd name="T96" fmla="*/ 84 w 346"/>
                <a:gd name="T97" fmla="*/ 170 h 451"/>
                <a:gd name="T98" fmla="*/ 104 w 346"/>
                <a:gd name="T99" fmla="*/ 145 h 451"/>
                <a:gd name="T100" fmla="*/ 100 w 346"/>
                <a:gd name="T101" fmla="*/ 106 h 451"/>
                <a:gd name="T102" fmla="*/ 95 w 346"/>
                <a:gd name="T103" fmla="*/ 69 h 451"/>
                <a:gd name="T104" fmla="*/ 80 w 346"/>
                <a:gd name="T105" fmla="*/ 59 h 451"/>
                <a:gd name="T106" fmla="*/ 67 w 346"/>
                <a:gd name="T107" fmla="*/ 50 h 451"/>
                <a:gd name="T108" fmla="*/ 59 w 346"/>
                <a:gd name="T109" fmla="*/ 26 h 451"/>
                <a:gd name="T110" fmla="*/ 88 w 346"/>
                <a:gd name="T111" fmla="*/ 30 h 451"/>
                <a:gd name="T112" fmla="*/ 108 w 346"/>
                <a:gd name="T113" fmla="*/ 8 h 451"/>
                <a:gd name="T114" fmla="*/ 146 w 346"/>
                <a:gd name="T115" fmla="*/ 0 h 451"/>
                <a:gd name="T116" fmla="*/ 162 w 346"/>
                <a:gd name="T117" fmla="*/ 1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6" h="451">
                  <a:moveTo>
                    <a:pt x="162" y="10"/>
                  </a:moveTo>
                  <a:lnTo>
                    <a:pt x="163" y="47"/>
                  </a:lnTo>
                  <a:lnTo>
                    <a:pt x="168" y="55"/>
                  </a:lnTo>
                  <a:lnTo>
                    <a:pt x="223" y="50"/>
                  </a:lnTo>
                  <a:lnTo>
                    <a:pt x="255" y="13"/>
                  </a:lnTo>
                  <a:lnTo>
                    <a:pt x="265" y="21"/>
                  </a:lnTo>
                  <a:lnTo>
                    <a:pt x="269" y="48"/>
                  </a:lnTo>
                  <a:lnTo>
                    <a:pt x="257" y="63"/>
                  </a:lnTo>
                  <a:lnTo>
                    <a:pt x="234" y="88"/>
                  </a:lnTo>
                  <a:lnTo>
                    <a:pt x="232" y="109"/>
                  </a:lnTo>
                  <a:lnTo>
                    <a:pt x="250" y="129"/>
                  </a:lnTo>
                  <a:lnTo>
                    <a:pt x="245" y="141"/>
                  </a:lnTo>
                  <a:lnTo>
                    <a:pt x="233" y="141"/>
                  </a:lnTo>
                  <a:lnTo>
                    <a:pt x="240" y="159"/>
                  </a:lnTo>
                  <a:lnTo>
                    <a:pt x="269" y="166"/>
                  </a:lnTo>
                  <a:lnTo>
                    <a:pt x="275" y="180"/>
                  </a:lnTo>
                  <a:lnTo>
                    <a:pt x="286" y="231"/>
                  </a:lnTo>
                  <a:lnTo>
                    <a:pt x="302" y="233"/>
                  </a:lnTo>
                  <a:lnTo>
                    <a:pt x="313" y="251"/>
                  </a:lnTo>
                  <a:lnTo>
                    <a:pt x="320" y="267"/>
                  </a:lnTo>
                  <a:lnTo>
                    <a:pt x="317" y="280"/>
                  </a:lnTo>
                  <a:lnTo>
                    <a:pt x="345" y="287"/>
                  </a:lnTo>
                  <a:lnTo>
                    <a:pt x="345" y="307"/>
                  </a:lnTo>
                  <a:lnTo>
                    <a:pt x="333" y="326"/>
                  </a:lnTo>
                  <a:lnTo>
                    <a:pt x="332" y="363"/>
                  </a:lnTo>
                  <a:lnTo>
                    <a:pt x="340" y="367"/>
                  </a:lnTo>
                  <a:lnTo>
                    <a:pt x="346" y="366"/>
                  </a:lnTo>
                  <a:lnTo>
                    <a:pt x="325" y="380"/>
                  </a:lnTo>
                  <a:lnTo>
                    <a:pt x="311" y="420"/>
                  </a:lnTo>
                  <a:lnTo>
                    <a:pt x="271" y="451"/>
                  </a:lnTo>
                  <a:lnTo>
                    <a:pt x="257" y="447"/>
                  </a:lnTo>
                  <a:lnTo>
                    <a:pt x="245" y="425"/>
                  </a:lnTo>
                  <a:lnTo>
                    <a:pt x="225" y="424"/>
                  </a:lnTo>
                  <a:lnTo>
                    <a:pt x="207" y="413"/>
                  </a:lnTo>
                  <a:lnTo>
                    <a:pt x="188" y="411"/>
                  </a:lnTo>
                  <a:lnTo>
                    <a:pt x="184" y="432"/>
                  </a:lnTo>
                  <a:lnTo>
                    <a:pt x="171" y="445"/>
                  </a:lnTo>
                  <a:lnTo>
                    <a:pt x="137" y="433"/>
                  </a:lnTo>
                  <a:lnTo>
                    <a:pt x="114" y="438"/>
                  </a:lnTo>
                  <a:lnTo>
                    <a:pt x="99" y="399"/>
                  </a:lnTo>
                  <a:lnTo>
                    <a:pt x="121" y="375"/>
                  </a:lnTo>
                  <a:lnTo>
                    <a:pt x="122" y="363"/>
                  </a:lnTo>
                  <a:lnTo>
                    <a:pt x="79" y="333"/>
                  </a:lnTo>
                  <a:lnTo>
                    <a:pt x="58" y="330"/>
                  </a:lnTo>
                  <a:lnTo>
                    <a:pt x="18" y="259"/>
                  </a:lnTo>
                  <a:lnTo>
                    <a:pt x="0" y="208"/>
                  </a:lnTo>
                  <a:lnTo>
                    <a:pt x="4" y="191"/>
                  </a:lnTo>
                  <a:lnTo>
                    <a:pt x="49" y="163"/>
                  </a:lnTo>
                  <a:lnTo>
                    <a:pt x="84" y="170"/>
                  </a:lnTo>
                  <a:lnTo>
                    <a:pt x="104" y="145"/>
                  </a:lnTo>
                  <a:lnTo>
                    <a:pt x="100" y="106"/>
                  </a:lnTo>
                  <a:lnTo>
                    <a:pt x="95" y="69"/>
                  </a:lnTo>
                  <a:lnTo>
                    <a:pt x="80" y="59"/>
                  </a:lnTo>
                  <a:lnTo>
                    <a:pt x="67" y="50"/>
                  </a:lnTo>
                  <a:lnTo>
                    <a:pt x="59" y="26"/>
                  </a:lnTo>
                  <a:lnTo>
                    <a:pt x="88" y="30"/>
                  </a:lnTo>
                  <a:lnTo>
                    <a:pt x="108" y="8"/>
                  </a:lnTo>
                  <a:lnTo>
                    <a:pt x="146" y="0"/>
                  </a:lnTo>
                  <a:lnTo>
                    <a:pt x="162" y="1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Freeform 55">
              <a:extLst>
                <a:ext uri="{FF2B5EF4-FFF2-40B4-BE49-F238E27FC236}">
                  <a16:creationId xmlns:a16="http://schemas.microsoft.com/office/drawing/2014/main" id="{A6A9D287-DA59-765A-1C0C-FF58940E01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400" y="2182813"/>
              <a:ext cx="769938" cy="698500"/>
            </a:xfrm>
            <a:custGeom>
              <a:avLst/>
              <a:gdLst>
                <a:gd name="T0" fmla="*/ 220 w 485"/>
                <a:gd name="T1" fmla="*/ 17 h 440"/>
                <a:gd name="T2" fmla="*/ 297 w 485"/>
                <a:gd name="T3" fmla="*/ 36 h 440"/>
                <a:gd name="T4" fmla="*/ 339 w 485"/>
                <a:gd name="T5" fmla="*/ 12 h 440"/>
                <a:gd name="T6" fmla="*/ 381 w 485"/>
                <a:gd name="T7" fmla="*/ 54 h 440"/>
                <a:gd name="T8" fmla="*/ 374 w 485"/>
                <a:gd name="T9" fmla="*/ 117 h 440"/>
                <a:gd name="T10" fmla="*/ 431 w 485"/>
                <a:gd name="T11" fmla="*/ 124 h 440"/>
                <a:gd name="T12" fmla="*/ 448 w 485"/>
                <a:gd name="T13" fmla="*/ 90 h 440"/>
                <a:gd name="T14" fmla="*/ 485 w 485"/>
                <a:gd name="T15" fmla="*/ 103 h 440"/>
                <a:gd name="T16" fmla="*/ 473 w 485"/>
                <a:gd name="T17" fmla="*/ 149 h 440"/>
                <a:gd name="T18" fmla="*/ 380 w 485"/>
                <a:gd name="T19" fmla="*/ 190 h 440"/>
                <a:gd name="T20" fmla="*/ 417 w 485"/>
                <a:gd name="T21" fmla="*/ 203 h 440"/>
                <a:gd name="T22" fmla="*/ 405 w 485"/>
                <a:gd name="T23" fmla="*/ 269 h 440"/>
                <a:gd name="T24" fmla="*/ 361 w 485"/>
                <a:gd name="T25" fmla="*/ 278 h 440"/>
                <a:gd name="T26" fmla="*/ 352 w 485"/>
                <a:gd name="T27" fmla="*/ 324 h 440"/>
                <a:gd name="T28" fmla="*/ 294 w 485"/>
                <a:gd name="T29" fmla="*/ 364 h 440"/>
                <a:gd name="T30" fmla="*/ 265 w 485"/>
                <a:gd name="T31" fmla="*/ 422 h 440"/>
                <a:gd name="T32" fmla="*/ 233 w 485"/>
                <a:gd name="T33" fmla="*/ 433 h 440"/>
                <a:gd name="T34" fmla="*/ 183 w 485"/>
                <a:gd name="T35" fmla="*/ 354 h 440"/>
                <a:gd name="T36" fmla="*/ 170 w 485"/>
                <a:gd name="T37" fmla="*/ 332 h 440"/>
                <a:gd name="T38" fmla="*/ 153 w 485"/>
                <a:gd name="T39" fmla="*/ 275 h 440"/>
                <a:gd name="T40" fmla="*/ 81 w 485"/>
                <a:gd name="T41" fmla="*/ 215 h 440"/>
                <a:gd name="T42" fmla="*/ 48 w 485"/>
                <a:gd name="T43" fmla="*/ 204 h 440"/>
                <a:gd name="T44" fmla="*/ 12 w 485"/>
                <a:gd name="T45" fmla="*/ 171 h 440"/>
                <a:gd name="T46" fmla="*/ 7 w 485"/>
                <a:gd name="T47" fmla="*/ 124 h 440"/>
                <a:gd name="T48" fmla="*/ 9 w 485"/>
                <a:gd name="T49" fmla="*/ 91 h 440"/>
                <a:gd name="T50" fmla="*/ 38 w 485"/>
                <a:gd name="T51" fmla="*/ 66 h 440"/>
                <a:gd name="T52" fmla="*/ 54 w 485"/>
                <a:gd name="T53" fmla="*/ 86 h 440"/>
                <a:gd name="T54" fmla="*/ 66 w 485"/>
                <a:gd name="T55" fmla="*/ 63 h 440"/>
                <a:gd name="T56" fmla="*/ 92 w 485"/>
                <a:gd name="T57" fmla="*/ 41 h 440"/>
                <a:gd name="T58" fmla="*/ 96 w 485"/>
                <a:gd name="T59" fmla="*/ 1 h 440"/>
                <a:gd name="T60" fmla="*/ 158 w 485"/>
                <a:gd name="T61" fmla="*/ 11 h 440"/>
                <a:gd name="T62" fmla="*/ 194 w 485"/>
                <a:gd name="T63" fmla="*/ 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5" h="440">
                  <a:moveTo>
                    <a:pt x="194" y="0"/>
                  </a:moveTo>
                  <a:lnTo>
                    <a:pt x="220" y="17"/>
                  </a:lnTo>
                  <a:lnTo>
                    <a:pt x="272" y="16"/>
                  </a:lnTo>
                  <a:lnTo>
                    <a:pt x="297" y="36"/>
                  </a:lnTo>
                  <a:lnTo>
                    <a:pt x="318" y="9"/>
                  </a:lnTo>
                  <a:lnTo>
                    <a:pt x="339" y="12"/>
                  </a:lnTo>
                  <a:lnTo>
                    <a:pt x="382" y="42"/>
                  </a:lnTo>
                  <a:lnTo>
                    <a:pt x="381" y="54"/>
                  </a:lnTo>
                  <a:lnTo>
                    <a:pt x="359" y="78"/>
                  </a:lnTo>
                  <a:lnTo>
                    <a:pt x="374" y="117"/>
                  </a:lnTo>
                  <a:lnTo>
                    <a:pt x="397" y="112"/>
                  </a:lnTo>
                  <a:lnTo>
                    <a:pt x="431" y="124"/>
                  </a:lnTo>
                  <a:lnTo>
                    <a:pt x="444" y="111"/>
                  </a:lnTo>
                  <a:lnTo>
                    <a:pt x="448" y="90"/>
                  </a:lnTo>
                  <a:lnTo>
                    <a:pt x="467" y="92"/>
                  </a:lnTo>
                  <a:lnTo>
                    <a:pt x="485" y="103"/>
                  </a:lnTo>
                  <a:lnTo>
                    <a:pt x="467" y="113"/>
                  </a:lnTo>
                  <a:lnTo>
                    <a:pt x="473" y="149"/>
                  </a:lnTo>
                  <a:lnTo>
                    <a:pt x="411" y="158"/>
                  </a:lnTo>
                  <a:lnTo>
                    <a:pt x="380" y="190"/>
                  </a:lnTo>
                  <a:lnTo>
                    <a:pt x="384" y="206"/>
                  </a:lnTo>
                  <a:lnTo>
                    <a:pt x="417" y="203"/>
                  </a:lnTo>
                  <a:lnTo>
                    <a:pt x="423" y="233"/>
                  </a:lnTo>
                  <a:lnTo>
                    <a:pt x="405" y="269"/>
                  </a:lnTo>
                  <a:lnTo>
                    <a:pt x="371" y="270"/>
                  </a:lnTo>
                  <a:lnTo>
                    <a:pt x="361" y="278"/>
                  </a:lnTo>
                  <a:lnTo>
                    <a:pt x="364" y="303"/>
                  </a:lnTo>
                  <a:lnTo>
                    <a:pt x="352" y="324"/>
                  </a:lnTo>
                  <a:lnTo>
                    <a:pt x="319" y="368"/>
                  </a:lnTo>
                  <a:lnTo>
                    <a:pt x="294" y="364"/>
                  </a:lnTo>
                  <a:lnTo>
                    <a:pt x="262" y="395"/>
                  </a:lnTo>
                  <a:lnTo>
                    <a:pt x="265" y="422"/>
                  </a:lnTo>
                  <a:lnTo>
                    <a:pt x="256" y="440"/>
                  </a:lnTo>
                  <a:lnTo>
                    <a:pt x="233" y="433"/>
                  </a:lnTo>
                  <a:lnTo>
                    <a:pt x="215" y="378"/>
                  </a:lnTo>
                  <a:lnTo>
                    <a:pt x="183" y="354"/>
                  </a:lnTo>
                  <a:lnTo>
                    <a:pt x="187" y="337"/>
                  </a:lnTo>
                  <a:lnTo>
                    <a:pt x="170" y="332"/>
                  </a:lnTo>
                  <a:lnTo>
                    <a:pt x="156" y="303"/>
                  </a:lnTo>
                  <a:lnTo>
                    <a:pt x="153" y="275"/>
                  </a:lnTo>
                  <a:lnTo>
                    <a:pt x="98" y="258"/>
                  </a:lnTo>
                  <a:lnTo>
                    <a:pt x="81" y="215"/>
                  </a:lnTo>
                  <a:lnTo>
                    <a:pt x="69" y="203"/>
                  </a:lnTo>
                  <a:lnTo>
                    <a:pt x="48" y="204"/>
                  </a:lnTo>
                  <a:lnTo>
                    <a:pt x="36" y="175"/>
                  </a:lnTo>
                  <a:lnTo>
                    <a:pt x="12" y="171"/>
                  </a:lnTo>
                  <a:lnTo>
                    <a:pt x="2" y="144"/>
                  </a:lnTo>
                  <a:lnTo>
                    <a:pt x="7" y="124"/>
                  </a:lnTo>
                  <a:lnTo>
                    <a:pt x="0" y="100"/>
                  </a:lnTo>
                  <a:lnTo>
                    <a:pt x="9" y="91"/>
                  </a:lnTo>
                  <a:lnTo>
                    <a:pt x="12" y="72"/>
                  </a:lnTo>
                  <a:lnTo>
                    <a:pt x="38" y="66"/>
                  </a:lnTo>
                  <a:lnTo>
                    <a:pt x="49" y="80"/>
                  </a:lnTo>
                  <a:lnTo>
                    <a:pt x="54" y="86"/>
                  </a:lnTo>
                  <a:lnTo>
                    <a:pt x="65" y="80"/>
                  </a:lnTo>
                  <a:lnTo>
                    <a:pt x="66" y="63"/>
                  </a:lnTo>
                  <a:lnTo>
                    <a:pt x="82" y="54"/>
                  </a:lnTo>
                  <a:lnTo>
                    <a:pt x="92" y="41"/>
                  </a:lnTo>
                  <a:lnTo>
                    <a:pt x="81" y="28"/>
                  </a:lnTo>
                  <a:lnTo>
                    <a:pt x="96" y="1"/>
                  </a:lnTo>
                  <a:lnTo>
                    <a:pt x="119" y="17"/>
                  </a:lnTo>
                  <a:lnTo>
                    <a:pt x="158" y="11"/>
                  </a:lnTo>
                  <a:lnTo>
                    <a:pt x="168" y="0"/>
                  </a:lnTo>
                  <a:lnTo>
                    <a:pt x="194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Freeform 56">
              <a:extLst>
                <a:ext uri="{FF2B5EF4-FFF2-40B4-BE49-F238E27FC236}">
                  <a16:creationId xmlns:a16="http://schemas.microsoft.com/office/drawing/2014/main" id="{D1A136BF-8B0D-E2C6-4E4A-30FDA8C94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713" y="2709863"/>
              <a:ext cx="582613" cy="909638"/>
            </a:xfrm>
            <a:custGeom>
              <a:avLst/>
              <a:gdLst>
                <a:gd name="T0" fmla="*/ 367 w 367"/>
                <a:gd name="T1" fmla="*/ 144 h 573"/>
                <a:gd name="T2" fmla="*/ 357 w 367"/>
                <a:gd name="T3" fmla="*/ 166 h 573"/>
                <a:gd name="T4" fmla="*/ 338 w 367"/>
                <a:gd name="T5" fmla="*/ 163 h 573"/>
                <a:gd name="T6" fmla="*/ 327 w 367"/>
                <a:gd name="T7" fmla="*/ 174 h 573"/>
                <a:gd name="T8" fmla="*/ 317 w 367"/>
                <a:gd name="T9" fmla="*/ 224 h 573"/>
                <a:gd name="T10" fmla="*/ 338 w 367"/>
                <a:gd name="T11" fmla="*/ 237 h 573"/>
                <a:gd name="T12" fmla="*/ 356 w 367"/>
                <a:gd name="T13" fmla="*/ 278 h 573"/>
                <a:gd name="T14" fmla="*/ 300 w 367"/>
                <a:gd name="T15" fmla="*/ 307 h 573"/>
                <a:gd name="T16" fmla="*/ 294 w 367"/>
                <a:gd name="T17" fmla="*/ 316 h 573"/>
                <a:gd name="T18" fmla="*/ 300 w 367"/>
                <a:gd name="T19" fmla="*/ 337 h 573"/>
                <a:gd name="T20" fmla="*/ 283 w 367"/>
                <a:gd name="T21" fmla="*/ 340 h 573"/>
                <a:gd name="T22" fmla="*/ 261 w 367"/>
                <a:gd name="T23" fmla="*/ 362 h 573"/>
                <a:gd name="T24" fmla="*/ 258 w 367"/>
                <a:gd name="T25" fmla="*/ 356 h 573"/>
                <a:gd name="T26" fmla="*/ 240 w 367"/>
                <a:gd name="T27" fmla="*/ 370 h 573"/>
                <a:gd name="T28" fmla="*/ 249 w 367"/>
                <a:gd name="T29" fmla="*/ 390 h 573"/>
                <a:gd name="T30" fmla="*/ 291 w 367"/>
                <a:gd name="T31" fmla="*/ 421 h 573"/>
                <a:gd name="T32" fmla="*/ 308 w 367"/>
                <a:gd name="T33" fmla="*/ 461 h 573"/>
                <a:gd name="T34" fmla="*/ 292 w 367"/>
                <a:gd name="T35" fmla="*/ 494 h 573"/>
                <a:gd name="T36" fmla="*/ 253 w 367"/>
                <a:gd name="T37" fmla="*/ 496 h 573"/>
                <a:gd name="T38" fmla="*/ 237 w 367"/>
                <a:gd name="T39" fmla="*/ 533 h 573"/>
                <a:gd name="T40" fmla="*/ 188 w 367"/>
                <a:gd name="T41" fmla="*/ 510 h 573"/>
                <a:gd name="T42" fmla="*/ 164 w 367"/>
                <a:gd name="T43" fmla="*/ 528 h 573"/>
                <a:gd name="T44" fmla="*/ 162 w 367"/>
                <a:gd name="T45" fmla="*/ 553 h 573"/>
                <a:gd name="T46" fmla="*/ 120 w 367"/>
                <a:gd name="T47" fmla="*/ 573 h 573"/>
                <a:gd name="T48" fmla="*/ 117 w 367"/>
                <a:gd name="T49" fmla="*/ 561 h 573"/>
                <a:gd name="T50" fmla="*/ 54 w 367"/>
                <a:gd name="T51" fmla="*/ 532 h 573"/>
                <a:gd name="T52" fmla="*/ 59 w 367"/>
                <a:gd name="T53" fmla="*/ 511 h 573"/>
                <a:gd name="T54" fmla="*/ 117 w 367"/>
                <a:gd name="T55" fmla="*/ 448 h 573"/>
                <a:gd name="T56" fmla="*/ 110 w 367"/>
                <a:gd name="T57" fmla="*/ 432 h 573"/>
                <a:gd name="T58" fmla="*/ 117 w 367"/>
                <a:gd name="T59" fmla="*/ 410 h 573"/>
                <a:gd name="T60" fmla="*/ 107 w 367"/>
                <a:gd name="T61" fmla="*/ 399 h 573"/>
                <a:gd name="T62" fmla="*/ 78 w 367"/>
                <a:gd name="T63" fmla="*/ 360 h 573"/>
                <a:gd name="T64" fmla="*/ 49 w 367"/>
                <a:gd name="T65" fmla="*/ 342 h 573"/>
                <a:gd name="T66" fmla="*/ 47 w 367"/>
                <a:gd name="T67" fmla="*/ 294 h 573"/>
                <a:gd name="T68" fmla="*/ 67 w 367"/>
                <a:gd name="T69" fmla="*/ 284 h 573"/>
                <a:gd name="T70" fmla="*/ 76 w 367"/>
                <a:gd name="T71" fmla="*/ 267 h 573"/>
                <a:gd name="T72" fmla="*/ 54 w 367"/>
                <a:gd name="T73" fmla="*/ 255 h 573"/>
                <a:gd name="T74" fmla="*/ 59 w 367"/>
                <a:gd name="T75" fmla="*/ 245 h 573"/>
                <a:gd name="T76" fmla="*/ 54 w 367"/>
                <a:gd name="T77" fmla="*/ 237 h 573"/>
                <a:gd name="T78" fmla="*/ 33 w 367"/>
                <a:gd name="T79" fmla="*/ 252 h 573"/>
                <a:gd name="T80" fmla="*/ 12 w 367"/>
                <a:gd name="T81" fmla="*/ 244 h 573"/>
                <a:gd name="T82" fmla="*/ 5 w 367"/>
                <a:gd name="T83" fmla="*/ 229 h 573"/>
                <a:gd name="T84" fmla="*/ 0 w 367"/>
                <a:gd name="T85" fmla="*/ 182 h 573"/>
                <a:gd name="T86" fmla="*/ 29 w 367"/>
                <a:gd name="T87" fmla="*/ 188 h 573"/>
                <a:gd name="T88" fmla="*/ 43 w 367"/>
                <a:gd name="T89" fmla="*/ 150 h 573"/>
                <a:gd name="T90" fmla="*/ 118 w 367"/>
                <a:gd name="T91" fmla="*/ 126 h 573"/>
                <a:gd name="T92" fmla="*/ 151 w 367"/>
                <a:gd name="T93" fmla="*/ 118 h 573"/>
                <a:gd name="T94" fmla="*/ 164 w 367"/>
                <a:gd name="T95" fmla="*/ 92 h 573"/>
                <a:gd name="T96" fmla="*/ 180 w 367"/>
                <a:gd name="T97" fmla="*/ 92 h 573"/>
                <a:gd name="T98" fmla="*/ 240 w 367"/>
                <a:gd name="T99" fmla="*/ 66 h 573"/>
                <a:gd name="T100" fmla="*/ 241 w 367"/>
                <a:gd name="T101" fmla="*/ 49 h 573"/>
                <a:gd name="T102" fmla="*/ 265 w 367"/>
                <a:gd name="T103" fmla="*/ 36 h 573"/>
                <a:gd name="T104" fmla="*/ 275 w 367"/>
                <a:gd name="T105" fmla="*/ 0 h 573"/>
                <a:gd name="T106" fmla="*/ 292 w 367"/>
                <a:gd name="T107" fmla="*/ 5 h 573"/>
                <a:gd name="T108" fmla="*/ 288 w 367"/>
                <a:gd name="T109" fmla="*/ 22 h 573"/>
                <a:gd name="T110" fmla="*/ 320 w 367"/>
                <a:gd name="T111" fmla="*/ 46 h 573"/>
                <a:gd name="T112" fmla="*/ 338 w 367"/>
                <a:gd name="T113" fmla="*/ 101 h 573"/>
                <a:gd name="T114" fmla="*/ 361 w 367"/>
                <a:gd name="T115" fmla="*/ 108 h 573"/>
                <a:gd name="T116" fmla="*/ 367 w 367"/>
                <a:gd name="T117" fmla="*/ 144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7" h="573">
                  <a:moveTo>
                    <a:pt x="367" y="144"/>
                  </a:moveTo>
                  <a:lnTo>
                    <a:pt x="357" y="166"/>
                  </a:lnTo>
                  <a:lnTo>
                    <a:pt x="338" y="163"/>
                  </a:lnTo>
                  <a:lnTo>
                    <a:pt x="327" y="174"/>
                  </a:lnTo>
                  <a:lnTo>
                    <a:pt x="317" y="224"/>
                  </a:lnTo>
                  <a:lnTo>
                    <a:pt x="338" y="237"/>
                  </a:lnTo>
                  <a:lnTo>
                    <a:pt x="356" y="278"/>
                  </a:lnTo>
                  <a:lnTo>
                    <a:pt x="300" y="307"/>
                  </a:lnTo>
                  <a:lnTo>
                    <a:pt x="294" y="316"/>
                  </a:lnTo>
                  <a:lnTo>
                    <a:pt x="300" y="337"/>
                  </a:lnTo>
                  <a:lnTo>
                    <a:pt x="283" y="340"/>
                  </a:lnTo>
                  <a:lnTo>
                    <a:pt x="261" y="362"/>
                  </a:lnTo>
                  <a:lnTo>
                    <a:pt x="258" y="356"/>
                  </a:lnTo>
                  <a:lnTo>
                    <a:pt x="240" y="370"/>
                  </a:lnTo>
                  <a:lnTo>
                    <a:pt x="249" y="390"/>
                  </a:lnTo>
                  <a:lnTo>
                    <a:pt x="291" y="421"/>
                  </a:lnTo>
                  <a:lnTo>
                    <a:pt x="308" y="461"/>
                  </a:lnTo>
                  <a:lnTo>
                    <a:pt x="292" y="494"/>
                  </a:lnTo>
                  <a:lnTo>
                    <a:pt x="253" y="496"/>
                  </a:lnTo>
                  <a:lnTo>
                    <a:pt x="237" y="533"/>
                  </a:lnTo>
                  <a:lnTo>
                    <a:pt x="188" y="510"/>
                  </a:lnTo>
                  <a:lnTo>
                    <a:pt x="164" y="528"/>
                  </a:lnTo>
                  <a:lnTo>
                    <a:pt x="162" y="553"/>
                  </a:lnTo>
                  <a:lnTo>
                    <a:pt x="120" y="573"/>
                  </a:lnTo>
                  <a:lnTo>
                    <a:pt x="117" y="561"/>
                  </a:lnTo>
                  <a:lnTo>
                    <a:pt x="54" y="532"/>
                  </a:lnTo>
                  <a:lnTo>
                    <a:pt x="59" y="511"/>
                  </a:lnTo>
                  <a:lnTo>
                    <a:pt x="117" y="448"/>
                  </a:lnTo>
                  <a:lnTo>
                    <a:pt x="110" y="432"/>
                  </a:lnTo>
                  <a:lnTo>
                    <a:pt x="117" y="410"/>
                  </a:lnTo>
                  <a:lnTo>
                    <a:pt x="107" y="399"/>
                  </a:lnTo>
                  <a:lnTo>
                    <a:pt x="78" y="360"/>
                  </a:lnTo>
                  <a:lnTo>
                    <a:pt x="49" y="342"/>
                  </a:lnTo>
                  <a:lnTo>
                    <a:pt x="47" y="294"/>
                  </a:lnTo>
                  <a:lnTo>
                    <a:pt x="67" y="284"/>
                  </a:lnTo>
                  <a:lnTo>
                    <a:pt x="76" y="267"/>
                  </a:lnTo>
                  <a:lnTo>
                    <a:pt x="54" y="255"/>
                  </a:lnTo>
                  <a:lnTo>
                    <a:pt x="59" y="245"/>
                  </a:lnTo>
                  <a:lnTo>
                    <a:pt x="54" y="237"/>
                  </a:lnTo>
                  <a:lnTo>
                    <a:pt x="33" y="252"/>
                  </a:lnTo>
                  <a:lnTo>
                    <a:pt x="12" y="244"/>
                  </a:lnTo>
                  <a:lnTo>
                    <a:pt x="5" y="229"/>
                  </a:lnTo>
                  <a:lnTo>
                    <a:pt x="0" y="182"/>
                  </a:lnTo>
                  <a:lnTo>
                    <a:pt x="29" y="188"/>
                  </a:lnTo>
                  <a:lnTo>
                    <a:pt x="43" y="150"/>
                  </a:lnTo>
                  <a:lnTo>
                    <a:pt x="118" y="126"/>
                  </a:lnTo>
                  <a:lnTo>
                    <a:pt x="151" y="118"/>
                  </a:lnTo>
                  <a:lnTo>
                    <a:pt x="164" y="92"/>
                  </a:lnTo>
                  <a:lnTo>
                    <a:pt x="180" y="92"/>
                  </a:lnTo>
                  <a:lnTo>
                    <a:pt x="240" y="66"/>
                  </a:lnTo>
                  <a:lnTo>
                    <a:pt x="241" y="49"/>
                  </a:lnTo>
                  <a:lnTo>
                    <a:pt x="265" y="36"/>
                  </a:lnTo>
                  <a:lnTo>
                    <a:pt x="275" y="0"/>
                  </a:lnTo>
                  <a:lnTo>
                    <a:pt x="292" y="5"/>
                  </a:lnTo>
                  <a:lnTo>
                    <a:pt x="288" y="22"/>
                  </a:lnTo>
                  <a:lnTo>
                    <a:pt x="320" y="46"/>
                  </a:lnTo>
                  <a:lnTo>
                    <a:pt x="338" y="101"/>
                  </a:lnTo>
                  <a:lnTo>
                    <a:pt x="361" y="108"/>
                  </a:lnTo>
                  <a:lnTo>
                    <a:pt x="367" y="144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Freeform 57">
              <a:extLst>
                <a:ext uri="{FF2B5EF4-FFF2-40B4-BE49-F238E27FC236}">
                  <a16:creationId xmlns:a16="http://schemas.microsoft.com/office/drawing/2014/main" id="{7E38FF4F-5404-3742-D324-B3BE742B7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75" y="3067050"/>
              <a:ext cx="473075" cy="554038"/>
            </a:xfrm>
            <a:custGeom>
              <a:avLst/>
              <a:gdLst>
                <a:gd name="T0" fmla="*/ 193 w 298"/>
                <a:gd name="T1" fmla="*/ 19 h 349"/>
                <a:gd name="T2" fmla="*/ 214 w 298"/>
                <a:gd name="T3" fmla="*/ 27 h 349"/>
                <a:gd name="T4" fmla="*/ 235 w 298"/>
                <a:gd name="T5" fmla="*/ 12 h 349"/>
                <a:gd name="T6" fmla="*/ 240 w 298"/>
                <a:gd name="T7" fmla="*/ 20 h 349"/>
                <a:gd name="T8" fmla="*/ 235 w 298"/>
                <a:gd name="T9" fmla="*/ 30 h 349"/>
                <a:gd name="T10" fmla="*/ 257 w 298"/>
                <a:gd name="T11" fmla="*/ 42 h 349"/>
                <a:gd name="T12" fmla="*/ 248 w 298"/>
                <a:gd name="T13" fmla="*/ 59 h 349"/>
                <a:gd name="T14" fmla="*/ 228 w 298"/>
                <a:gd name="T15" fmla="*/ 69 h 349"/>
                <a:gd name="T16" fmla="*/ 230 w 298"/>
                <a:gd name="T17" fmla="*/ 117 h 349"/>
                <a:gd name="T18" fmla="*/ 259 w 298"/>
                <a:gd name="T19" fmla="*/ 135 h 349"/>
                <a:gd name="T20" fmla="*/ 288 w 298"/>
                <a:gd name="T21" fmla="*/ 174 h 349"/>
                <a:gd name="T22" fmla="*/ 298 w 298"/>
                <a:gd name="T23" fmla="*/ 185 h 349"/>
                <a:gd name="T24" fmla="*/ 291 w 298"/>
                <a:gd name="T25" fmla="*/ 207 h 349"/>
                <a:gd name="T26" fmla="*/ 298 w 298"/>
                <a:gd name="T27" fmla="*/ 223 h 349"/>
                <a:gd name="T28" fmla="*/ 240 w 298"/>
                <a:gd name="T29" fmla="*/ 286 h 349"/>
                <a:gd name="T30" fmla="*/ 235 w 298"/>
                <a:gd name="T31" fmla="*/ 307 h 349"/>
                <a:gd name="T32" fmla="*/ 198 w 298"/>
                <a:gd name="T33" fmla="*/ 316 h 349"/>
                <a:gd name="T34" fmla="*/ 117 w 298"/>
                <a:gd name="T35" fmla="*/ 349 h 349"/>
                <a:gd name="T36" fmla="*/ 58 w 298"/>
                <a:gd name="T37" fmla="*/ 336 h 349"/>
                <a:gd name="T38" fmla="*/ 75 w 298"/>
                <a:gd name="T39" fmla="*/ 290 h 349"/>
                <a:gd name="T40" fmla="*/ 95 w 298"/>
                <a:gd name="T41" fmla="*/ 269 h 349"/>
                <a:gd name="T42" fmla="*/ 99 w 298"/>
                <a:gd name="T43" fmla="*/ 243 h 349"/>
                <a:gd name="T44" fmla="*/ 90 w 298"/>
                <a:gd name="T45" fmla="*/ 225 h 349"/>
                <a:gd name="T46" fmla="*/ 50 w 298"/>
                <a:gd name="T47" fmla="*/ 214 h 349"/>
                <a:gd name="T48" fmla="*/ 29 w 298"/>
                <a:gd name="T49" fmla="*/ 190 h 349"/>
                <a:gd name="T50" fmla="*/ 0 w 298"/>
                <a:gd name="T51" fmla="*/ 135 h 349"/>
                <a:gd name="T52" fmla="*/ 5 w 298"/>
                <a:gd name="T53" fmla="*/ 94 h 349"/>
                <a:gd name="T54" fmla="*/ 23 w 298"/>
                <a:gd name="T55" fmla="*/ 48 h 349"/>
                <a:gd name="T56" fmla="*/ 56 w 298"/>
                <a:gd name="T57" fmla="*/ 20 h 349"/>
                <a:gd name="T58" fmla="*/ 81 w 298"/>
                <a:gd name="T59" fmla="*/ 16 h 349"/>
                <a:gd name="T60" fmla="*/ 86 w 298"/>
                <a:gd name="T61" fmla="*/ 16 h 349"/>
                <a:gd name="T62" fmla="*/ 89 w 298"/>
                <a:gd name="T63" fmla="*/ 0 h 349"/>
                <a:gd name="T64" fmla="*/ 186 w 298"/>
                <a:gd name="T65" fmla="*/ 4 h 349"/>
                <a:gd name="T66" fmla="*/ 193 w 298"/>
                <a:gd name="T67" fmla="*/ 1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8" h="349">
                  <a:moveTo>
                    <a:pt x="193" y="19"/>
                  </a:moveTo>
                  <a:lnTo>
                    <a:pt x="214" y="27"/>
                  </a:lnTo>
                  <a:lnTo>
                    <a:pt x="235" y="12"/>
                  </a:lnTo>
                  <a:lnTo>
                    <a:pt x="240" y="20"/>
                  </a:lnTo>
                  <a:lnTo>
                    <a:pt x="235" y="30"/>
                  </a:lnTo>
                  <a:lnTo>
                    <a:pt x="257" y="42"/>
                  </a:lnTo>
                  <a:lnTo>
                    <a:pt x="248" y="59"/>
                  </a:lnTo>
                  <a:lnTo>
                    <a:pt x="228" y="69"/>
                  </a:lnTo>
                  <a:lnTo>
                    <a:pt x="230" y="117"/>
                  </a:lnTo>
                  <a:lnTo>
                    <a:pt x="259" y="135"/>
                  </a:lnTo>
                  <a:lnTo>
                    <a:pt x="288" y="174"/>
                  </a:lnTo>
                  <a:lnTo>
                    <a:pt x="298" y="185"/>
                  </a:lnTo>
                  <a:lnTo>
                    <a:pt x="291" y="207"/>
                  </a:lnTo>
                  <a:lnTo>
                    <a:pt x="298" y="223"/>
                  </a:lnTo>
                  <a:lnTo>
                    <a:pt x="240" y="286"/>
                  </a:lnTo>
                  <a:lnTo>
                    <a:pt x="235" y="307"/>
                  </a:lnTo>
                  <a:lnTo>
                    <a:pt x="198" y="316"/>
                  </a:lnTo>
                  <a:lnTo>
                    <a:pt x="117" y="349"/>
                  </a:lnTo>
                  <a:lnTo>
                    <a:pt x="58" y="336"/>
                  </a:lnTo>
                  <a:lnTo>
                    <a:pt x="75" y="290"/>
                  </a:lnTo>
                  <a:lnTo>
                    <a:pt x="95" y="269"/>
                  </a:lnTo>
                  <a:lnTo>
                    <a:pt x="99" y="243"/>
                  </a:lnTo>
                  <a:lnTo>
                    <a:pt x="90" y="225"/>
                  </a:lnTo>
                  <a:lnTo>
                    <a:pt x="50" y="214"/>
                  </a:lnTo>
                  <a:lnTo>
                    <a:pt x="29" y="190"/>
                  </a:lnTo>
                  <a:lnTo>
                    <a:pt x="0" y="135"/>
                  </a:lnTo>
                  <a:lnTo>
                    <a:pt x="5" y="94"/>
                  </a:lnTo>
                  <a:lnTo>
                    <a:pt x="23" y="48"/>
                  </a:lnTo>
                  <a:lnTo>
                    <a:pt x="56" y="20"/>
                  </a:lnTo>
                  <a:lnTo>
                    <a:pt x="81" y="16"/>
                  </a:lnTo>
                  <a:lnTo>
                    <a:pt x="86" y="16"/>
                  </a:lnTo>
                  <a:lnTo>
                    <a:pt x="89" y="0"/>
                  </a:lnTo>
                  <a:lnTo>
                    <a:pt x="186" y="4"/>
                  </a:lnTo>
                  <a:lnTo>
                    <a:pt x="193" y="1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7" name="Freeform 58">
              <a:extLst>
                <a:ext uri="{FF2B5EF4-FFF2-40B4-BE49-F238E27FC236}">
                  <a16:creationId xmlns:a16="http://schemas.microsoft.com/office/drawing/2014/main" id="{FB1789F5-A40A-3013-D0A7-A0AE28ABA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513" y="3275013"/>
              <a:ext cx="533400" cy="741363"/>
            </a:xfrm>
            <a:custGeom>
              <a:avLst/>
              <a:gdLst>
                <a:gd name="T0" fmla="*/ 149 w 336"/>
                <a:gd name="T1" fmla="*/ 6 h 467"/>
                <a:gd name="T2" fmla="*/ 182 w 336"/>
                <a:gd name="T3" fmla="*/ 46 h 467"/>
                <a:gd name="T4" fmla="*/ 255 w 336"/>
                <a:gd name="T5" fmla="*/ 23 h 467"/>
                <a:gd name="T6" fmla="*/ 259 w 336"/>
                <a:gd name="T7" fmla="*/ 23 h 467"/>
                <a:gd name="T8" fmla="*/ 274 w 336"/>
                <a:gd name="T9" fmla="*/ 26 h 467"/>
                <a:gd name="T10" fmla="*/ 282 w 336"/>
                <a:gd name="T11" fmla="*/ 32 h 467"/>
                <a:gd name="T12" fmla="*/ 286 w 336"/>
                <a:gd name="T13" fmla="*/ 39 h 467"/>
                <a:gd name="T14" fmla="*/ 299 w 336"/>
                <a:gd name="T15" fmla="*/ 61 h 467"/>
                <a:gd name="T16" fmla="*/ 313 w 336"/>
                <a:gd name="T17" fmla="*/ 121 h 467"/>
                <a:gd name="T18" fmla="*/ 329 w 336"/>
                <a:gd name="T19" fmla="*/ 137 h 467"/>
                <a:gd name="T20" fmla="*/ 325 w 336"/>
                <a:gd name="T21" fmla="*/ 150 h 467"/>
                <a:gd name="T22" fmla="*/ 325 w 336"/>
                <a:gd name="T23" fmla="*/ 151 h 467"/>
                <a:gd name="T24" fmla="*/ 303 w 336"/>
                <a:gd name="T25" fmla="*/ 168 h 467"/>
                <a:gd name="T26" fmla="*/ 316 w 336"/>
                <a:gd name="T27" fmla="*/ 206 h 467"/>
                <a:gd name="T28" fmla="*/ 319 w 336"/>
                <a:gd name="T29" fmla="*/ 212 h 467"/>
                <a:gd name="T30" fmla="*/ 319 w 336"/>
                <a:gd name="T31" fmla="*/ 216 h 467"/>
                <a:gd name="T32" fmla="*/ 316 w 336"/>
                <a:gd name="T33" fmla="*/ 221 h 467"/>
                <a:gd name="T34" fmla="*/ 317 w 336"/>
                <a:gd name="T35" fmla="*/ 229 h 467"/>
                <a:gd name="T36" fmla="*/ 329 w 336"/>
                <a:gd name="T37" fmla="*/ 270 h 467"/>
                <a:gd name="T38" fmla="*/ 336 w 336"/>
                <a:gd name="T39" fmla="*/ 283 h 467"/>
                <a:gd name="T40" fmla="*/ 328 w 336"/>
                <a:gd name="T41" fmla="*/ 312 h 467"/>
                <a:gd name="T42" fmla="*/ 333 w 336"/>
                <a:gd name="T43" fmla="*/ 334 h 467"/>
                <a:gd name="T44" fmla="*/ 327 w 336"/>
                <a:gd name="T45" fmla="*/ 337 h 467"/>
                <a:gd name="T46" fmla="*/ 312 w 336"/>
                <a:gd name="T47" fmla="*/ 349 h 467"/>
                <a:gd name="T48" fmla="*/ 290 w 336"/>
                <a:gd name="T49" fmla="*/ 420 h 467"/>
                <a:gd name="T50" fmla="*/ 273 w 336"/>
                <a:gd name="T51" fmla="*/ 457 h 467"/>
                <a:gd name="T52" fmla="*/ 269 w 336"/>
                <a:gd name="T53" fmla="*/ 461 h 467"/>
                <a:gd name="T54" fmla="*/ 259 w 336"/>
                <a:gd name="T55" fmla="*/ 467 h 467"/>
                <a:gd name="T56" fmla="*/ 216 w 336"/>
                <a:gd name="T57" fmla="*/ 451 h 467"/>
                <a:gd name="T58" fmla="*/ 172 w 336"/>
                <a:gd name="T59" fmla="*/ 432 h 467"/>
                <a:gd name="T60" fmla="*/ 99 w 336"/>
                <a:gd name="T61" fmla="*/ 425 h 467"/>
                <a:gd name="T62" fmla="*/ 68 w 336"/>
                <a:gd name="T63" fmla="*/ 405 h 467"/>
                <a:gd name="T64" fmla="*/ 56 w 336"/>
                <a:gd name="T65" fmla="*/ 378 h 467"/>
                <a:gd name="T66" fmla="*/ 27 w 336"/>
                <a:gd name="T67" fmla="*/ 378 h 467"/>
                <a:gd name="T68" fmla="*/ 14 w 336"/>
                <a:gd name="T69" fmla="*/ 366 h 467"/>
                <a:gd name="T70" fmla="*/ 9 w 336"/>
                <a:gd name="T71" fmla="*/ 347 h 467"/>
                <a:gd name="T72" fmla="*/ 37 w 336"/>
                <a:gd name="T73" fmla="*/ 313 h 467"/>
                <a:gd name="T74" fmla="*/ 38 w 336"/>
                <a:gd name="T75" fmla="*/ 293 h 467"/>
                <a:gd name="T76" fmla="*/ 37 w 336"/>
                <a:gd name="T77" fmla="*/ 291 h 467"/>
                <a:gd name="T78" fmla="*/ 9 w 336"/>
                <a:gd name="T79" fmla="*/ 275 h 467"/>
                <a:gd name="T80" fmla="*/ 0 w 336"/>
                <a:gd name="T81" fmla="*/ 266 h 467"/>
                <a:gd name="T82" fmla="*/ 10 w 336"/>
                <a:gd name="T83" fmla="*/ 248 h 467"/>
                <a:gd name="T84" fmla="*/ 8 w 336"/>
                <a:gd name="T85" fmla="*/ 217 h 467"/>
                <a:gd name="T86" fmla="*/ 50 w 336"/>
                <a:gd name="T87" fmla="*/ 197 h 467"/>
                <a:gd name="T88" fmla="*/ 52 w 336"/>
                <a:gd name="T89" fmla="*/ 172 h 467"/>
                <a:gd name="T90" fmla="*/ 76 w 336"/>
                <a:gd name="T91" fmla="*/ 154 h 467"/>
                <a:gd name="T92" fmla="*/ 125 w 336"/>
                <a:gd name="T93" fmla="*/ 177 h 467"/>
                <a:gd name="T94" fmla="*/ 141 w 336"/>
                <a:gd name="T95" fmla="*/ 140 h 467"/>
                <a:gd name="T96" fmla="*/ 180 w 336"/>
                <a:gd name="T97" fmla="*/ 138 h 467"/>
                <a:gd name="T98" fmla="*/ 196 w 336"/>
                <a:gd name="T99" fmla="*/ 105 h 467"/>
                <a:gd name="T100" fmla="*/ 179 w 336"/>
                <a:gd name="T101" fmla="*/ 65 h 467"/>
                <a:gd name="T102" fmla="*/ 137 w 336"/>
                <a:gd name="T103" fmla="*/ 34 h 467"/>
                <a:gd name="T104" fmla="*/ 128 w 336"/>
                <a:gd name="T105" fmla="*/ 14 h 467"/>
                <a:gd name="T106" fmla="*/ 146 w 336"/>
                <a:gd name="T107" fmla="*/ 0 h 467"/>
                <a:gd name="T108" fmla="*/ 149 w 336"/>
                <a:gd name="T109" fmla="*/ 6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6" h="467">
                  <a:moveTo>
                    <a:pt x="149" y="6"/>
                  </a:moveTo>
                  <a:lnTo>
                    <a:pt x="182" y="46"/>
                  </a:lnTo>
                  <a:lnTo>
                    <a:pt x="255" y="23"/>
                  </a:lnTo>
                  <a:lnTo>
                    <a:pt x="259" y="23"/>
                  </a:lnTo>
                  <a:lnTo>
                    <a:pt x="274" y="26"/>
                  </a:lnTo>
                  <a:lnTo>
                    <a:pt x="282" y="32"/>
                  </a:lnTo>
                  <a:lnTo>
                    <a:pt x="286" y="39"/>
                  </a:lnTo>
                  <a:lnTo>
                    <a:pt x="299" y="61"/>
                  </a:lnTo>
                  <a:lnTo>
                    <a:pt x="313" y="121"/>
                  </a:lnTo>
                  <a:lnTo>
                    <a:pt x="329" y="137"/>
                  </a:lnTo>
                  <a:lnTo>
                    <a:pt x="325" y="150"/>
                  </a:lnTo>
                  <a:lnTo>
                    <a:pt x="325" y="151"/>
                  </a:lnTo>
                  <a:lnTo>
                    <a:pt x="303" y="168"/>
                  </a:lnTo>
                  <a:lnTo>
                    <a:pt x="316" y="206"/>
                  </a:lnTo>
                  <a:lnTo>
                    <a:pt x="319" y="212"/>
                  </a:lnTo>
                  <a:lnTo>
                    <a:pt x="319" y="216"/>
                  </a:lnTo>
                  <a:lnTo>
                    <a:pt x="316" y="221"/>
                  </a:lnTo>
                  <a:lnTo>
                    <a:pt x="317" y="229"/>
                  </a:lnTo>
                  <a:lnTo>
                    <a:pt x="329" y="270"/>
                  </a:lnTo>
                  <a:lnTo>
                    <a:pt x="336" y="283"/>
                  </a:lnTo>
                  <a:lnTo>
                    <a:pt x="328" y="312"/>
                  </a:lnTo>
                  <a:lnTo>
                    <a:pt x="333" y="334"/>
                  </a:lnTo>
                  <a:lnTo>
                    <a:pt x="327" y="337"/>
                  </a:lnTo>
                  <a:lnTo>
                    <a:pt x="312" y="349"/>
                  </a:lnTo>
                  <a:lnTo>
                    <a:pt x="290" y="420"/>
                  </a:lnTo>
                  <a:lnTo>
                    <a:pt x="273" y="457"/>
                  </a:lnTo>
                  <a:lnTo>
                    <a:pt x="269" y="461"/>
                  </a:lnTo>
                  <a:lnTo>
                    <a:pt x="259" y="467"/>
                  </a:lnTo>
                  <a:lnTo>
                    <a:pt x="216" y="451"/>
                  </a:lnTo>
                  <a:lnTo>
                    <a:pt x="172" y="432"/>
                  </a:lnTo>
                  <a:lnTo>
                    <a:pt x="99" y="425"/>
                  </a:lnTo>
                  <a:lnTo>
                    <a:pt x="68" y="405"/>
                  </a:lnTo>
                  <a:lnTo>
                    <a:pt x="56" y="378"/>
                  </a:lnTo>
                  <a:lnTo>
                    <a:pt x="27" y="378"/>
                  </a:lnTo>
                  <a:lnTo>
                    <a:pt x="14" y="366"/>
                  </a:lnTo>
                  <a:lnTo>
                    <a:pt x="9" y="347"/>
                  </a:lnTo>
                  <a:lnTo>
                    <a:pt x="37" y="313"/>
                  </a:lnTo>
                  <a:lnTo>
                    <a:pt x="38" y="293"/>
                  </a:lnTo>
                  <a:lnTo>
                    <a:pt x="37" y="291"/>
                  </a:lnTo>
                  <a:lnTo>
                    <a:pt x="9" y="275"/>
                  </a:lnTo>
                  <a:lnTo>
                    <a:pt x="0" y="266"/>
                  </a:lnTo>
                  <a:lnTo>
                    <a:pt x="10" y="248"/>
                  </a:lnTo>
                  <a:lnTo>
                    <a:pt x="8" y="217"/>
                  </a:lnTo>
                  <a:lnTo>
                    <a:pt x="50" y="197"/>
                  </a:lnTo>
                  <a:lnTo>
                    <a:pt x="52" y="172"/>
                  </a:lnTo>
                  <a:lnTo>
                    <a:pt x="76" y="154"/>
                  </a:lnTo>
                  <a:lnTo>
                    <a:pt x="125" y="177"/>
                  </a:lnTo>
                  <a:lnTo>
                    <a:pt x="141" y="140"/>
                  </a:lnTo>
                  <a:lnTo>
                    <a:pt x="180" y="138"/>
                  </a:lnTo>
                  <a:lnTo>
                    <a:pt x="196" y="105"/>
                  </a:lnTo>
                  <a:lnTo>
                    <a:pt x="179" y="65"/>
                  </a:lnTo>
                  <a:lnTo>
                    <a:pt x="137" y="34"/>
                  </a:lnTo>
                  <a:lnTo>
                    <a:pt x="128" y="14"/>
                  </a:lnTo>
                  <a:lnTo>
                    <a:pt x="146" y="0"/>
                  </a:lnTo>
                  <a:lnTo>
                    <a:pt x="149" y="6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8" name="Freeform 59">
              <a:extLst>
                <a:ext uri="{FF2B5EF4-FFF2-40B4-BE49-F238E27FC236}">
                  <a16:creationId xmlns:a16="http://schemas.microsoft.com/office/drawing/2014/main" id="{44B297A2-8389-145E-D7A5-3561CE6CA5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513" y="3554413"/>
              <a:ext cx="441325" cy="347663"/>
            </a:xfrm>
            <a:custGeom>
              <a:avLst/>
              <a:gdLst>
                <a:gd name="T0" fmla="*/ 248 w 278"/>
                <a:gd name="T1" fmla="*/ 41 h 219"/>
                <a:gd name="T2" fmla="*/ 250 w 278"/>
                <a:gd name="T3" fmla="*/ 72 h 219"/>
                <a:gd name="T4" fmla="*/ 240 w 278"/>
                <a:gd name="T5" fmla="*/ 90 h 219"/>
                <a:gd name="T6" fmla="*/ 249 w 278"/>
                <a:gd name="T7" fmla="*/ 99 h 219"/>
                <a:gd name="T8" fmla="*/ 277 w 278"/>
                <a:gd name="T9" fmla="*/ 115 h 219"/>
                <a:gd name="T10" fmla="*/ 278 w 278"/>
                <a:gd name="T11" fmla="*/ 117 h 219"/>
                <a:gd name="T12" fmla="*/ 277 w 278"/>
                <a:gd name="T13" fmla="*/ 137 h 219"/>
                <a:gd name="T14" fmla="*/ 249 w 278"/>
                <a:gd name="T15" fmla="*/ 171 h 219"/>
                <a:gd name="T16" fmla="*/ 254 w 278"/>
                <a:gd name="T17" fmla="*/ 190 h 219"/>
                <a:gd name="T18" fmla="*/ 267 w 278"/>
                <a:gd name="T19" fmla="*/ 202 h 219"/>
                <a:gd name="T20" fmla="*/ 245 w 278"/>
                <a:gd name="T21" fmla="*/ 219 h 219"/>
                <a:gd name="T22" fmla="*/ 217 w 278"/>
                <a:gd name="T23" fmla="*/ 219 h 219"/>
                <a:gd name="T24" fmla="*/ 194 w 278"/>
                <a:gd name="T25" fmla="*/ 202 h 219"/>
                <a:gd name="T26" fmla="*/ 182 w 278"/>
                <a:gd name="T27" fmla="*/ 215 h 219"/>
                <a:gd name="T28" fmla="*/ 173 w 278"/>
                <a:gd name="T29" fmla="*/ 187 h 219"/>
                <a:gd name="T30" fmla="*/ 149 w 278"/>
                <a:gd name="T31" fmla="*/ 174 h 219"/>
                <a:gd name="T32" fmla="*/ 126 w 278"/>
                <a:gd name="T33" fmla="*/ 177 h 219"/>
                <a:gd name="T34" fmla="*/ 120 w 278"/>
                <a:gd name="T35" fmla="*/ 198 h 219"/>
                <a:gd name="T36" fmla="*/ 99 w 278"/>
                <a:gd name="T37" fmla="*/ 194 h 219"/>
                <a:gd name="T38" fmla="*/ 91 w 278"/>
                <a:gd name="T39" fmla="*/ 186 h 219"/>
                <a:gd name="T40" fmla="*/ 92 w 278"/>
                <a:gd name="T41" fmla="*/ 171 h 219"/>
                <a:gd name="T42" fmla="*/ 58 w 278"/>
                <a:gd name="T43" fmla="*/ 125 h 219"/>
                <a:gd name="T44" fmla="*/ 51 w 278"/>
                <a:gd name="T45" fmla="*/ 86 h 219"/>
                <a:gd name="T46" fmla="*/ 24 w 278"/>
                <a:gd name="T47" fmla="*/ 65 h 219"/>
                <a:gd name="T48" fmla="*/ 0 w 278"/>
                <a:gd name="T49" fmla="*/ 63 h 219"/>
                <a:gd name="T50" fmla="*/ 5 w 278"/>
                <a:gd name="T51" fmla="*/ 29 h 219"/>
                <a:gd name="T52" fmla="*/ 64 w 278"/>
                <a:gd name="T53" fmla="*/ 42 h 219"/>
                <a:gd name="T54" fmla="*/ 145 w 278"/>
                <a:gd name="T55" fmla="*/ 9 h 219"/>
                <a:gd name="T56" fmla="*/ 182 w 278"/>
                <a:gd name="T57" fmla="*/ 0 h 219"/>
                <a:gd name="T58" fmla="*/ 245 w 278"/>
                <a:gd name="T59" fmla="*/ 29 h 219"/>
                <a:gd name="T60" fmla="*/ 248 w 278"/>
                <a:gd name="T61" fmla="*/ 41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8" h="219">
                  <a:moveTo>
                    <a:pt x="248" y="41"/>
                  </a:moveTo>
                  <a:lnTo>
                    <a:pt x="250" y="72"/>
                  </a:lnTo>
                  <a:lnTo>
                    <a:pt x="240" y="90"/>
                  </a:lnTo>
                  <a:lnTo>
                    <a:pt x="249" y="99"/>
                  </a:lnTo>
                  <a:lnTo>
                    <a:pt x="277" y="115"/>
                  </a:lnTo>
                  <a:lnTo>
                    <a:pt x="278" y="117"/>
                  </a:lnTo>
                  <a:lnTo>
                    <a:pt x="277" y="137"/>
                  </a:lnTo>
                  <a:lnTo>
                    <a:pt x="249" y="171"/>
                  </a:lnTo>
                  <a:lnTo>
                    <a:pt x="254" y="190"/>
                  </a:lnTo>
                  <a:lnTo>
                    <a:pt x="267" y="202"/>
                  </a:lnTo>
                  <a:lnTo>
                    <a:pt x="245" y="219"/>
                  </a:lnTo>
                  <a:lnTo>
                    <a:pt x="217" y="219"/>
                  </a:lnTo>
                  <a:lnTo>
                    <a:pt x="194" y="202"/>
                  </a:lnTo>
                  <a:lnTo>
                    <a:pt x="182" y="215"/>
                  </a:lnTo>
                  <a:lnTo>
                    <a:pt x="173" y="187"/>
                  </a:lnTo>
                  <a:lnTo>
                    <a:pt x="149" y="174"/>
                  </a:lnTo>
                  <a:lnTo>
                    <a:pt x="126" y="177"/>
                  </a:lnTo>
                  <a:lnTo>
                    <a:pt x="120" y="198"/>
                  </a:lnTo>
                  <a:lnTo>
                    <a:pt x="99" y="194"/>
                  </a:lnTo>
                  <a:lnTo>
                    <a:pt x="91" y="186"/>
                  </a:lnTo>
                  <a:lnTo>
                    <a:pt x="92" y="171"/>
                  </a:lnTo>
                  <a:lnTo>
                    <a:pt x="58" y="125"/>
                  </a:lnTo>
                  <a:lnTo>
                    <a:pt x="51" y="86"/>
                  </a:lnTo>
                  <a:lnTo>
                    <a:pt x="24" y="65"/>
                  </a:lnTo>
                  <a:lnTo>
                    <a:pt x="0" y="63"/>
                  </a:lnTo>
                  <a:lnTo>
                    <a:pt x="5" y="29"/>
                  </a:lnTo>
                  <a:lnTo>
                    <a:pt x="64" y="42"/>
                  </a:lnTo>
                  <a:lnTo>
                    <a:pt x="145" y="9"/>
                  </a:lnTo>
                  <a:lnTo>
                    <a:pt x="182" y="0"/>
                  </a:lnTo>
                  <a:lnTo>
                    <a:pt x="245" y="29"/>
                  </a:lnTo>
                  <a:lnTo>
                    <a:pt x="248" y="4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9" name="Freeform 60">
              <a:extLst>
                <a:ext uri="{FF2B5EF4-FFF2-40B4-BE49-F238E27FC236}">
                  <a16:creationId xmlns:a16="http://schemas.microsoft.com/office/drawing/2014/main" id="{4790338D-6CA8-C5F6-A0E1-104EFECB9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175" y="2236788"/>
              <a:ext cx="752475" cy="585788"/>
            </a:xfrm>
            <a:custGeom>
              <a:avLst/>
              <a:gdLst>
                <a:gd name="T0" fmla="*/ 388 w 474"/>
                <a:gd name="T1" fmla="*/ 0 h 369"/>
                <a:gd name="T2" fmla="*/ 392 w 474"/>
                <a:gd name="T3" fmla="*/ 20 h 369"/>
                <a:gd name="T4" fmla="*/ 450 w 474"/>
                <a:gd name="T5" fmla="*/ 46 h 369"/>
                <a:gd name="T6" fmla="*/ 458 w 474"/>
                <a:gd name="T7" fmla="*/ 86 h 369"/>
                <a:gd name="T8" fmla="*/ 474 w 474"/>
                <a:gd name="T9" fmla="*/ 119 h 369"/>
                <a:gd name="T10" fmla="*/ 471 w 474"/>
                <a:gd name="T11" fmla="*/ 182 h 369"/>
                <a:gd name="T12" fmla="*/ 450 w 474"/>
                <a:gd name="T13" fmla="*/ 258 h 369"/>
                <a:gd name="T14" fmla="*/ 432 w 474"/>
                <a:gd name="T15" fmla="*/ 294 h 369"/>
                <a:gd name="T16" fmla="*/ 419 w 474"/>
                <a:gd name="T17" fmla="*/ 314 h 369"/>
                <a:gd name="T18" fmla="*/ 379 w 474"/>
                <a:gd name="T19" fmla="*/ 302 h 369"/>
                <a:gd name="T20" fmla="*/ 383 w 474"/>
                <a:gd name="T21" fmla="*/ 276 h 369"/>
                <a:gd name="T22" fmla="*/ 366 w 474"/>
                <a:gd name="T23" fmla="*/ 276 h 369"/>
                <a:gd name="T24" fmla="*/ 367 w 474"/>
                <a:gd name="T25" fmla="*/ 249 h 369"/>
                <a:gd name="T26" fmla="*/ 341 w 474"/>
                <a:gd name="T27" fmla="*/ 228 h 369"/>
                <a:gd name="T28" fmla="*/ 322 w 474"/>
                <a:gd name="T29" fmla="*/ 236 h 369"/>
                <a:gd name="T30" fmla="*/ 295 w 474"/>
                <a:gd name="T31" fmla="*/ 226 h 369"/>
                <a:gd name="T32" fmla="*/ 284 w 474"/>
                <a:gd name="T33" fmla="*/ 252 h 369"/>
                <a:gd name="T34" fmla="*/ 316 w 474"/>
                <a:gd name="T35" fmla="*/ 274 h 369"/>
                <a:gd name="T36" fmla="*/ 315 w 474"/>
                <a:gd name="T37" fmla="*/ 289 h 369"/>
                <a:gd name="T38" fmla="*/ 212 w 474"/>
                <a:gd name="T39" fmla="*/ 332 h 369"/>
                <a:gd name="T40" fmla="*/ 181 w 474"/>
                <a:gd name="T41" fmla="*/ 365 h 369"/>
                <a:gd name="T42" fmla="*/ 129 w 474"/>
                <a:gd name="T43" fmla="*/ 369 h 369"/>
                <a:gd name="T44" fmla="*/ 104 w 474"/>
                <a:gd name="T45" fmla="*/ 347 h 369"/>
                <a:gd name="T46" fmla="*/ 75 w 474"/>
                <a:gd name="T47" fmla="*/ 299 h 369"/>
                <a:gd name="T48" fmla="*/ 62 w 474"/>
                <a:gd name="T49" fmla="*/ 247 h 369"/>
                <a:gd name="T50" fmla="*/ 21 w 474"/>
                <a:gd name="T51" fmla="*/ 247 h 369"/>
                <a:gd name="T52" fmla="*/ 14 w 474"/>
                <a:gd name="T53" fmla="*/ 202 h 369"/>
                <a:gd name="T54" fmla="*/ 0 w 474"/>
                <a:gd name="T55" fmla="*/ 168 h 369"/>
                <a:gd name="T56" fmla="*/ 0 w 474"/>
                <a:gd name="T57" fmla="*/ 95 h 369"/>
                <a:gd name="T58" fmla="*/ 48 w 474"/>
                <a:gd name="T59" fmla="*/ 77 h 369"/>
                <a:gd name="T60" fmla="*/ 88 w 474"/>
                <a:gd name="T61" fmla="*/ 102 h 369"/>
                <a:gd name="T62" fmla="*/ 125 w 474"/>
                <a:gd name="T63" fmla="*/ 102 h 369"/>
                <a:gd name="T64" fmla="*/ 163 w 474"/>
                <a:gd name="T65" fmla="*/ 99 h 369"/>
                <a:gd name="T66" fmla="*/ 205 w 474"/>
                <a:gd name="T67" fmla="*/ 94 h 369"/>
                <a:gd name="T68" fmla="*/ 229 w 474"/>
                <a:gd name="T69" fmla="*/ 37 h 369"/>
                <a:gd name="T70" fmla="*/ 243 w 474"/>
                <a:gd name="T71" fmla="*/ 25 h 369"/>
                <a:gd name="T72" fmla="*/ 287 w 474"/>
                <a:gd name="T73" fmla="*/ 33 h 369"/>
                <a:gd name="T74" fmla="*/ 317 w 474"/>
                <a:gd name="T75" fmla="*/ 21 h 369"/>
                <a:gd name="T76" fmla="*/ 346 w 474"/>
                <a:gd name="T77" fmla="*/ 7 h 369"/>
                <a:gd name="T78" fmla="*/ 371 w 474"/>
                <a:gd name="T79" fmla="*/ 13 h 369"/>
                <a:gd name="T80" fmla="*/ 388 w 474"/>
                <a:gd name="T81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4" h="369">
                  <a:moveTo>
                    <a:pt x="388" y="0"/>
                  </a:moveTo>
                  <a:lnTo>
                    <a:pt x="392" y="20"/>
                  </a:lnTo>
                  <a:lnTo>
                    <a:pt x="450" y="46"/>
                  </a:lnTo>
                  <a:lnTo>
                    <a:pt x="458" y="86"/>
                  </a:lnTo>
                  <a:lnTo>
                    <a:pt x="474" y="119"/>
                  </a:lnTo>
                  <a:lnTo>
                    <a:pt x="471" y="182"/>
                  </a:lnTo>
                  <a:lnTo>
                    <a:pt x="450" y="258"/>
                  </a:lnTo>
                  <a:lnTo>
                    <a:pt x="432" y="294"/>
                  </a:lnTo>
                  <a:lnTo>
                    <a:pt x="419" y="314"/>
                  </a:lnTo>
                  <a:lnTo>
                    <a:pt x="379" y="302"/>
                  </a:lnTo>
                  <a:lnTo>
                    <a:pt x="383" y="276"/>
                  </a:lnTo>
                  <a:lnTo>
                    <a:pt x="366" y="276"/>
                  </a:lnTo>
                  <a:lnTo>
                    <a:pt x="367" y="249"/>
                  </a:lnTo>
                  <a:lnTo>
                    <a:pt x="341" y="228"/>
                  </a:lnTo>
                  <a:lnTo>
                    <a:pt x="322" y="236"/>
                  </a:lnTo>
                  <a:lnTo>
                    <a:pt x="295" y="226"/>
                  </a:lnTo>
                  <a:lnTo>
                    <a:pt x="284" y="252"/>
                  </a:lnTo>
                  <a:lnTo>
                    <a:pt x="316" y="274"/>
                  </a:lnTo>
                  <a:lnTo>
                    <a:pt x="315" y="289"/>
                  </a:lnTo>
                  <a:lnTo>
                    <a:pt x="212" y="332"/>
                  </a:lnTo>
                  <a:lnTo>
                    <a:pt x="181" y="365"/>
                  </a:lnTo>
                  <a:lnTo>
                    <a:pt x="129" y="369"/>
                  </a:lnTo>
                  <a:lnTo>
                    <a:pt x="104" y="347"/>
                  </a:lnTo>
                  <a:lnTo>
                    <a:pt x="75" y="299"/>
                  </a:lnTo>
                  <a:lnTo>
                    <a:pt x="62" y="247"/>
                  </a:lnTo>
                  <a:lnTo>
                    <a:pt x="21" y="247"/>
                  </a:lnTo>
                  <a:lnTo>
                    <a:pt x="14" y="202"/>
                  </a:lnTo>
                  <a:lnTo>
                    <a:pt x="0" y="168"/>
                  </a:lnTo>
                  <a:lnTo>
                    <a:pt x="0" y="95"/>
                  </a:lnTo>
                  <a:lnTo>
                    <a:pt x="48" y="77"/>
                  </a:lnTo>
                  <a:lnTo>
                    <a:pt x="88" y="102"/>
                  </a:lnTo>
                  <a:lnTo>
                    <a:pt x="125" y="102"/>
                  </a:lnTo>
                  <a:lnTo>
                    <a:pt x="163" y="99"/>
                  </a:lnTo>
                  <a:lnTo>
                    <a:pt x="205" y="94"/>
                  </a:lnTo>
                  <a:lnTo>
                    <a:pt x="229" y="37"/>
                  </a:lnTo>
                  <a:lnTo>
                    <a:pt x="243" y="25"/>
                  </a:lnTo>
                  <a:lnTo>
                    <a:pt x="287" y="33"/>
                  </a:lnTo>
                  <a:lnTo>
                    <a:pt x="317" y="21"/>
                  </a:lnTo>
                  <a:lnTo>
                    <a:pt x="346" y="7"/>
                  </a:lnTo>
                  <a:lnTo>
                    <a:pt x="371" y="13"/>
                  </a:lnTo>
                  <a:lnTo>
                    <a:pt x="388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0" name="Freeform 61">
              <a:extLst>
                <a:ext uri="{FF2B5EF4-FFF2-40B4-BE49-F238E27FC236}">
                  <a16:creationId xmlns:a16="http://schemas.microsoft.com/office/drawing/2014/main" id="{59D3191E-53F8-B847-9445-B0BB16F33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2503488"/>
              <a:ext cx="738188" cy="708025"/>
            </a:xfrm>
            <a:custGeom>
              <a:avLst/>
              <a:gdLst>
                <a:gd name="T0" fmla="*/ 336 w 465"/>
                <a:gd name="T1" fmla="*/ 0 h 446"/>
                <a:gd name="T2" fmla="*/ 350 w 465"/>
                <a:gd name="T3" fmla="*/ 34 h 446"/>
                <a:gd name="T4" fmla="*/ 357 w 465"/>
                <a:gd name="T5" fmla="*/ 79 h 446"/>
                <a:gd name="T6" fmla="*/ 398 w 465"/>
                <a:gd name="T7" fmla="*/ 79 h 446"/>
                <a:gd name="T8" fmla="*/ 411 w 465"/>
                <a:gd name="T9" fmla="*/ 131 h 446"/>
                <a:gd name="T10" fmla="*/ 440 w 465"/>
                <a:gd name="T11" fmla="*/ 179 h 446"/>
                <a:gd name="T12" fmla="*/ 465 w 465"/>
                <a:gd name="T13" fmla="*/ 201 h 446"/>
                <a:gd name="T14" fmla="*/ 436 w 465"/>
                <a:gd name="T15" fmla="*/ 213 h 446"/>
                <a:gd name="T16" fmla="*/ 426 w 465"/>
                <a:gd name="T17" fmla="*/ 243 h 446"/>
                <a:gd name="T18" fmla="*/ 413 w 465"/>
                <a:gd name="T19" fmla="*/ 255 h 446"/>
                <a:gd name="T20" fmla="*/ 396 w 465"/>
                <a:gd name="T21" fmla="*/ 245 h 446"/>
                <a:gd name="T22" fmla="*/ 375 w 465"/>
                <a:gd name="T23" fmla="*/ 267 h 446"/>
                <a:gd name="T24" fmla="*/ 362 w 465"/>
                <a:gd name="T25" fmla="*/ 266 h 446"/>
                <a:gd name="T26" fmla="*/ 343 w 465"/>
                <a:gd name="T27" fmla="*/ 300 h 446"/>
                <a:gd name="T28" fmla="*/ 308 w 465"/>
                <a:gd name="T29" fmla="*/ 300 h 446"/>
                <a:gd name="T30" fmla="*/ 300 w 465"/>
                <a:gd name="T31" fmla="*/ 328 h 446"/>
                <a:gd name="T32" fmla="*/ 283 w 465"/>
                <a:gd name="T33" fmla="*/ 346 h 446"/>
                <a:gd name="T34" fmla="*/ 249 w 465"/>
                <a:gd name="T35" fmla="*/ 326 h 446"/>
                <a:gd name="T36" fmla="*/ 218 w 465"/>
                <a:gd name="T37" fmla="*/ 347 h 446"/>
                <a:gd name="T38" fmla="*/ 187 w 465"/>
                <a:gd name="T39" fmla="*/ 349 h 446"/>
                <a:gd name="T40" fmla="*/ 142 w 465"/>
                <a:gd name="T41" fmla="*/ 385 h 446"/>
                <a:gd name="T42" fmla="*/ 119 w 465"/>
                <a:gd name="T43" fmla="*/ 446 h 446"/>
                <a:gd name="T44" fmla="*/ 81 w 465"/>
                <a:gd name="T45" fmla="*/ 389 h 446"/>
                <a:gd name="T46" fmla="*/ 59 w 465"/>
                <a:gd name="T47" fmla="*/ 388 h 446"/>
                <a:gd name="T48" fmla="*/ 36 w 465"/>
                <a:gd name="T49" fmla="*/ 379 h 446"/>
                <a:gd name="T50" fmla="*/ 10 w 465"/>
                <a:gd name="T51" fmla="*/ 346 h 446"/>
                <a:gd name="T52" fmla="*/ 18 w 465"/>
                <a:gd name="T53" fmla="*/ 317 h 446"/>
                <a:gd name="T54" fmla="*/ 0 w 465"/>
                <a:gd name="T55" fmla="*/ 300 h 446"/>
                <a:gd name="T56" fmla="*/ 15 w 465"/>
                <a:gd name="T57" fmla="*/ 276 h 446"/>
                <a:gd name="T58" fmla="*/ 30 w 465"/>
                <a:gd name="T59" fmla="*/ 266 h 446"/>
                <a:gd name="T60" fmla="*/ 46 w 465"/>
                <a:gd name="T61" fmla="*/ 291 h 446"/>
                <a:gd name="T62" fmla="*/ 113 w 465"/>
                <a:gd name="T63" fmla="*/ 238 h 446"/>
                <a:gd name="T64" fmla="*/ 92 w 465"/>
                <a:gd name="T65" fmla="*/ 214 h 446"/>
                <a:gd name="T66" fmla="*/ 100 w 465"/>
                <a:gd name="T67" fmla="*/ 196 h 446"/>
                <a:gd name="T68" fmla="*/ 93 w 465"/>
                <a:gd name="T69" fmla="*/ 180 h 446"/>
                <a:gd name="T70" fmla="*/ 197 w 465"/>
                <a:gd name="T71" fmla="*/ 133 h 446"/>
                <a:gd name="T72" fmla="*/ 187 w 465"/>
                <a:gd name="T73" fmla="*/ 109 h 446"/>
                <a:gd name="T74" fmla="*/ 208 w 465"/>
                <a:gd name="T75" fmla="*/ 101 h 446"/>
                <a:gd name="T76" fmla="*/ 218 w 465"/>
                <a:gd name="T77" fmla="*/ 59 h 446"/>
                <a:gd name="T78" fmla="*/ 254 w 465"/>
                <a:gd name="T79" fmla="*/ 56 h 446"/>
                <a:gd name="T80" fmla="*/ 249 w 465"/>
                <a:gd name="T81" fmla="*/ 30 h 446"/>
                <a:gd name="T82" fmla="*/ 264 w 465"/>
                <a:gd name="T83" fmla="*/ 7 h 446"/>
                <a:gd name="T84" fmla="*/ 296 w 465"/>
                <a:gd name="T85" fmla="*/ 11 h 446"/>
                <a:gd name="T86" fmla="*/ 336 w 465"/>
                <a:gd name="T87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5" h="446">
                  <a:moveTo>
                    <a:pt x="336" y="0"/>
                  </a:moveTo>
                  <a:lnTo>
                    <a:pt x="350" y="34"/>
                  </a:lnTo>
                  <a:lnTo>
                    <a:pt x="357" y="79"/>
                  </a:lnTo>
                  <a:lnTo>
                    <a:pt x="398" y="79"/>
                  </a:lnTo>
                  <a:lnTo>
                    <a:pt x="411" y="131"/>
                  </a:lnTo>
                  <a:lnTo>
                    <a:pt x="440" y="179"/>
                  </a:lnTo>
                  <a:lnTo>
                    <a:pt x="465" y="201"/>
                  </a:lnTo>
                  <a:lnTo>
                    <a:pt x="436" y="213"/>
                  </a:lnTo>
                  <a:lnTo>
                    <a:pt x="426" y="243"/>
                  </a:lnTo>
                  <a:lnTo>
                    <a:pt x="413" y="255"/>
                  </a:lnTo>
                  <a:lnTo>
                    <a:pt x="396" y="245"/>
                  </a:lnTo>
                  <a:lnTo>
                    <a:pt x="375" y="267"/>
                  </a:lnTo>
                  <a:lnTo>
                    <a:pt x="362" y="266"/>
                  </a:lnTo>
                  <a:lnTo>
                    <a:pt x="343" y="300"/>
                  </a:lnTo>
                  <a:lnTo>
                    <a:pt x="308" y="300"/>
                  </a:lnTo>
                  <a:lnTo>
                    <a:pt x="300" y="328"/>
                  </a:lnTo>
                  <a:lnTo>
                    <a:pt x="283" y="346"/>
                  </a:lnTo>
                  <a:lnTo>
                    <a:pt x="249" y="326"/>
                  </a:lnTo>
                  <a:lnTo>
                    <a:pt x="218" y="347"/>
                  </a:lnTo>
                  <a:lnTo>
                    <a:pt x="187" y="349"/>
                  </a:lnTo>
                  <a:lnTo>
                    <a:pt x="142" y="385"/>
                  </a:lnTo>
                  <a:lnTo>
                    <a:pt x="119" y="446"/>
                  </a:lnTo>
                  <a:lnTo>
                    <a:pt x="81" y="389"/>
                  </a:lnTo>
                  <a:lnTo>
                    <a:pt x="59" y="388"/>
                  </a:lnTo>
                  <a:lnTo>
                    <a:pt x="36" y="379"/>
                  </a:lnTo>
                  <a:lnTo>
                    <a:pt x="10" y="346"/>
                  </a:lnTo>
                  <a:lnTo>
                    <a:pt x="18" y="317"/>
                  </a:lnTo>
                  <a:lnTo>
                    <a:pt x="0" y="300"/>
                  </a:lnTo>
                  <a:lnTo>
                    <a:pt x="15" y="276"/>
                  </a:lnTo>
                  <a:lnTo>
                    <a:pt x="30" y="266"/>
                  </a:lnTo>
                  <a:lnTo>
                    <a:pt x="46" y="291"/>
                  </a:lnTo>
                  <a:lnTo>
                    <a:pt x="113" y="238"/>
                  </a:lnTo>
                  <a:lnTo>
                    <a:pt x="92" y="214"/>
                  </a:lnTo>
                  <a:lnTo>
                    <a:pt x="100" y="196"/>
                  </a:lnTo>
                  <a:lnTo>
                    <a:pt x="93" y="180"/>
                  </a:lnTo>
                  <a:lnTo>
                    <a:pt x="197" y="133"/>
                  </a:lnTo>
                  <a:lnTo>
                    <a:pt x="187" y="109"/>
                  </a:lnTo>
                  <a:lnTo>
                    <a:pt x="208" y="101"/>
                  </a:lnTo>
                  <a:lnTo>
                    <a:pt x="218" y="59"/>
                  </a:lnTo>
                  <a:lnTo>
                    <a:pt x="254" y="56"/>
                  </a:lnTo>
                  <a:lnTo>
                    <a:pt x="249" y="30"/>
                  </a:lnTo>
                  <a:lnTo>
                    <a:pt x="264" y="7"/>
                  </a:lnTo>
                  <a:lnTo>
                    <a:pt x="296" y="11"/>
                  </a:lnTo>
                  <a:lnTo>
                    <a:pt x="336" y="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1" name="Freeform 62">
              <a:extLst>
                <a:ext uri="{FF2B5EF4-FFF2-40B4-BE49-F238E27FC236}">
                  <a16:creationId xmlns:a16="http://schemas.microsoft.com/office/drawing/2014/main" id="{ED47C751-42AD-F7C8-B275-359B501F43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025" y="2216150"/>
              <a:ext cx="438150" cy="460375"/>
            </a:xfrm>
            <a:custGeom>
              <a:avLst/>
              <a:gdLst>
                <a:gd name="T0" fmla="*/ 276 w 276"/>
                <a:gd name="T1" fmla="*/ 181 h 290"/>
                <a:gd name="T2" fmla="*/ 236 w 276"/>
                <a:gd name="T3" fmla="*/ 192 h 290"/>
                <a:gd name="T4" fmla="*/ 204 w 276"/>
                <a:gd name="T5" fmla="*/ 188 h 290"/>
                <a:gd name="T6" fmla="*/ 189 w 276"/>
                <a:gd name="T7" fmla="*/ 211 h 290"/>
                <a:gd name="T8" fmla="*/ 194 w 276"/>
                <a:gd name="T9" fmla="*/ 237 h 290"/>
                <a:gd name="T10" fmla="*/ 158 w 276"/>
                <a:gd name="T11" fmla="*/ 240 h 290"/>
                <a:gd name="T12" fmla="*/ 148 w 276"/>
                <a:gd name="T13" fmla="*/ 282 h 290"/>
                <a:gd name="T14" fmla="*/ 127 w 276"/>
                <a:gd name="T15" fmla="*/ 290 h 290"/>
                <a:gd name="T16" fmla="*/ 100 w 276"/>
                <a:gd name="T17" fmla="*/ 274 h 290"/>
                <a:gd name="T18" fmla="*/ 87 w 276"/>
                <a:gd name="T19" fmla="*/ 250 h 290"/>
                <a:gd name="T20" fmla="*/ 38 w 276"/>
                <a:gd name="T21" fmla="*/ 248 h 290"/>
                <a:gd name="T22" fmla="*/ 17 w 276"/>
                <a:gd name="T23" fmla="*/ 225 h 290"/>
                <a:gd name="T24" fmla="*/ 7 w 276"/>
                <a:gd name="T25" fmla="*/ 171 h 290"/>
                <a:gd name="T26" fmla="*/ 3 w 276"/>
                <a:gd name="T27" fmla="*/ 156 h 290"/>
                <a:gd name="T28" fmla="*/ 12 w 276"/>
                <a:gd name="T29" fmla="*/ 148 h 290"/>
                <a:gd name="T30" fmla="*/ 0 w 276"/>
                <a:gd name="T31" fmla="*/ 98 h 290"/>
                <a:gd name="T32" fmla="*/ 11 w 276"/>
                <a:gd name="T33" fmla="*/ 65 h 290"/>
                <a:gd name="T34" fmla="*/ 108 w 276"/>
                <a:gd name="T35" fmla="*/ 23 h 290"/>
                <a:gd name="T36" fmla="*/ 170 w 276"/>
                <a:gd name="T37" fmla="*/ 0 h 290"/>
                <a:gd name="T38" fmla="*/ 229 w 276"/>
                <a:gd name="T39" fmla="*/ 9 h 290"/>
                <a:gd name="T40" fmla="*/ 268 w 276"/>
                <a:gd name="T41" fmla="*/ 51 h 290"/>
                <a:gd name="T42" fmla="*/ 276 w 276"/>
                <a:gd name="T43" fmla="*/ 108 h 290"/>
                <a:gd name="T44" fmla="*/ 276 w 276"/>
                <a:gd name="T45" fmla="*/ 18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6" h="290">
                  <a:moveTo>
                    <a:pt x="276" y="181"/>
                  </a:moveTo>
                  <a:lnTo>
                    <a:pt x="236" y="192"/>
                  </a:lnTo>
                  <a:lnTo>
                    <a:pt x="204" y="188"/>
                  </a:lnTo>
                  <a:lnTo>
                    <a:pt x="189" y="211"/>
                  </a:lnTo>
                  <a:lnTo>
                    <a:pt x="194" y="237"/>
                  </a:lnTo>
                  <a:lnTo>
                    <a:pt x="158" y="240"/>
                  </a:lnTo>
                  <a:lnTo>
                    <a:pt x="148" y="282"/>
                  </a:lnTo>
                  <a:lnTo>
                    <a:pt x="127" y="290"/>
                  </a:lnTo>
                  <a:lnTo>
                    <a:pt x="100" y="274"/>
                  </a:lnTo>
                  <a:lnTo>
                    <a:pt x="87" y="250"/>
                  </a:lnTo>
                  <a:lnTo>
                    <a:pt x="38" y="248"/>
                  </a:lnTo>
                  <a:lnTo>
                    <a:pt x="17" y="225"/>
                  </a:lnTo>
                  <a:lnTo>
                    <a:pt x="7" y="171"/>
                  </a:lnTo>
                  <a:lnTo>
                    <a:pt x="3" y="156"/>
                  </a:lnTo>
                  <a:lnTo>
                    <a:pt x="12" y="148"/>
                  </a:lnTo>
                  <a:lnTo>
                    <a:pt x="0" y="98"/>
                  </a:lnTo>
                  <a:lnTo>
                    <a:pt x="11" y="65"/>
                  </a:lnTo>
                  <a:lnTo>
                    <a:pt x="108" y="23"/>
                  </a:lnTo>
                  <a:lnTo>
                    <a:pt x="170" y="0"/>
                  </a:lnTo>
                  <a:lnTo>
                    <a:pt x="229" y="9"/>
                  </a:lnTo>
                  <a:lnTo>
                    <a:pt x="268" y="51"/>
                  </a:lnTo>
                  <a:lnTo>
                    <a:pt x="276" y="108"/>
                  </a:lnTo>
                  <a:lnTo>
                    <a:pt x="276" y="181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2" name="Freeform 63">
              <a:extLst>
                <a:ext uri="{FF2B5EF4-FFF2-40B4-BE49-F238E27FC236}">
                  <a16:creationId xmlns:a16="http://schemas.microsoft.com/office/drawing/2014/main" id="{BCCEE660-A154-BC73-11FC-C94B6115E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213" y="1333500"/>
              <a:ext cx="1066800" cy="1374775"/>
            </a:xfrm>
            <a:custGeom>
              <a:avLst/>
              <a:gdLst>
                <a:gd name="T0" fmla="*/ 394 w 672"/>
                <a:gd name="T1" fmla="*/ 69 h 866"/>
                <a:gd name="T2" fmla="*/ 422 w 672"/>
                <a:gd name="T3" fmla="*/ 98 h 866"/>
                <a:gd name="T4" fmla="*/ 420 w 672"/>
                <a:gd name="T5" fmla="*/ 157 h 866"/>
                <a:gd name="T6" fmla="*/ 407 w 672"/>
                <a:gd name="T7" fmla="*/ 216 h 866"/>
                <a:gd name="T8" fmla="*/ 445 w 672"/>
                <a:gd name="T9" fmla="*/ 236 h 866"/>
                <a:gd name="T10" fmla="*/ 426 w 672"/>
                <a:gd name="T11" fmla="*/ 356 h 866"/>
                <a:gd name="T12" fmla="*/ 465 w 672"/>
                <a:gd name="T13" fmla="*/ 406 h 866"/>
                <a:gd name="T14" fmla="*/ 543 w 672"/>
                <a:gd name="T15" fmla="*/ 420 h 866"/>
                <a:gd name="T16" fmla="*/ 667 w 672"/>
                <a:gd name="T17" fmla="*/ 476 h 866"/>
                <a:gd name="T18" fmla="*/ 644 w 672"/>
                <a:gd name="T19" fmla="*/ 565 h 866"/>
                <a:gd name="T20" fmla="*/ 523 w 672"/>
                <a:gd name="T21" fmla="*/ 579 h 866"/>
                <a:gd name="T22" fmla="*/ 415 w 672"/>
                <a:gd name="T23" fmla="*/ 654 h 866"/>
                <a:gd name="T24" fmla="*/ 418 w 672"/>
                <a:gd name="T25" fmla="*/ 712 h 866"/>
                <a:gd name="T26" fmla="*/ 432 w 672"/>
                <a:gd name="T27" fmla="*/ 781 h 866"/>
                <a:gd name="T28" fmla="*/ 453 w 672"/>
                <a:gd name="T29" fmla="*/ 834 h 866"/>
                <a:gd name="T30" fmla="*/ 423 w 672"/>
                <a:gd name="T31" fmla="*/ 859 h 866"/>
                <a:gd name="T32" fmla="*/ 355 w 672"/>
                <a:gd name="T33" fmla="*/ 825 h 866"/>
                <a:gd name="T34" fmla="*/ 300 w 672"/>
                <a:gd name="T35" fmla="*/ 809 h 866"/>
                <a:gd name="T36" fmla="*/ 239 w 672"/>
                <a:gd name="T37" fmla="*/ 768 h 866"/>
                <a:gd name="T38" fmla="*/ 217 w 672"/>
                <a:gd name="T39" fmla="*/ 744 h 866"/>
                <a:gd name="T40" fmla="*/ 223 w 672"/>
                <a:gd name="T41" fmla="*/ 705 h 866"/>
                <a:gd name="T42" fmla="*/ 196 w 672"/>
                <a:gd name="T43" fmla="*/ 679 h 866"/>
                <a:gd name="T44" fmla="*/ 99 w 672"/>
                <a:gd name="T45" fmla="*/ 627 h 866"/>
                <a:gd name="T46" fmla="*/ 94 w 672"/>
                <a:gd name="T47" fmla="*/ 593 h 866"/>
                <a:gd name="T48" fmla="*/ 7 w 672"/>
                <a:gd name="T49" fmla="*/ 521 h 866"/>
                <a:gd name="T50" fmla="*/ 20 w 672"/>
                <a:gd name="T51" fmla="*/ 478 h 866"/>
                <a:gd name="T52" fmla="*/ 0 w 672"/>
                <a:gd name="T53" fmla="*/ 432 h 866"/>
                <a:gd name="T54" fmla="*/ 62 w 672"/>
                <a:gd name="T55" fmla="*/ 414 h 866"/>
                <a:gd name="T56" fmla="*/ 123 w 672"/>
                <a:gd name="T57" fmla="*/ 366 h 866"/>
                <a:gd name="T58" fmla="*/ 116 w 672"/>
                <a:gd name="T59" fmla="*/ 298 h 866"/>
                <a:gd name="T60" fmla="*/ 94 w 672"/>
                <a:gd name="T61" fmla="*/ 237 h 866"/>
                <a:gd name="T62" fmla="*/ 98 w 672"/>
                <a:gd name="T63" fmla="*/ 203 h 866"/>
                <a:gd name="T64" fmla="*/ 87 w 672"/>
                <a:gd name="T65" fmla="*/ 173 h 866"/>
                <a:gd name="T66" fmla="*/ 51 w 672"/>
                <a:gd name="T67" fmla="*/ 86 h 866"/>
                <a:gd name="T68" fmla="*/ 92 w 672"/>
                <a:gd name="T69" fmla="*/ 77 h 866"/>
                <a:gd name="T70" fmla="*/ 183 w 672"/>
                <a:gd name="T71" fmla="*/ 67 h 866"/>
                <a:gd name="T72" fmla="*/ 235 w 672"/>
                <a:gd name="T73" fmla="*/ 16 h 866"/>
                <a:gd name="T74" fmla="*/ 315 w 672"/>
                <a:gd name="T75" fmla="*/ 33 h 866"/>
                <a:gd name="T76" fmla="*/ 390 w 672"/>
                <a:gd name="T77" fmla="*/ 57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2" h="866">
                  <a:moveTo>
                    <a:pt x="390" y="57"/>
                  </a:moveTo>
                  <a:lnTo>
                    <a:pt x="394" y="69"/>
                  </a:lnTo>
                  <a:lnTo>
                    <a:pt x="415" y="70"/>
                  </a:lnTo>
                  <a:lnTo>
                    <a:pt x="422" y="98"/>
                  </a:lnTo>
                  <a:lnTo>
                    <a:pt x="414" y="108"/>
                  </a:lnTo>
                  <a:lnTo>
                    <a:pt x="420" y="157"/>
                  </a:lnTo>
                  <a:lnTo>
                    <a:pt x="407" y="173"/>
                  </a:lnTo>
                  <a:lnTo>
                    <a:pt x="407" y="216"/>
                  </a:lnTo>
                  <a:lnTo>
                    <a:pt x="444" y="223"/>
                  </a:lnTo>
                  <a:lnTo>
                    <a:pt x="445" y="236"/>
                  </a:lnTo>
                  <a:lnTo>
                    <a:pt x="440" y="269"/>
                  </a:lnTo>
                  <a:lnTo>
                    <a:pt x="426" y="356"/>
                  </a:lnTo>
                  <a:lnTo>
                    <a:pt x="439" y="382"/>
                  </a:lnTo>
                  <a:lnTo>
                    <a:pt x="465" y="406"/>
                  </a:lnTo>
                  <a:lnTo>
                    <a:pt x="513" y="430"/>
                  </a:lnTo>
                  <a:lnTo>
                    <a:pt x="543" y="420"/>
                  </a:lnTo>
                  <a:lnTo>
                    <a:pt x="567" y="430"/>
                  </a:lnTo>
                  <a:lnTo>
                    <a:pt x="667" y="476"/>
                  </a:lnTo>
                  <a:lnTo>
                    <a:pt x="672" y="539"/>
                  </a:lnTo>
                  <a:lnTo>
                    <a:pt x="644" y="565"/>
                  </a:lnTo>
                  <a:lnTo>
                    <a:pt x="585" y="556"/>
                  </a:lnTo>
                  <a:lnTo>
                    <a:pt x="523" y="579"/>
                  </a:lnTo>
                  <a:lnTo>
                    <a:pt x="426" y="621"/>
                  </a:lnTo>
                  <a:lnTo>
                    <a:pt x="415" y="654"/>
                  </a:lnTo>
                  <a:lnTo>
                    <a:pt x="427" y="704"/>
                  </a:lnTo>
                  <a:lnTo>
                    <a:pt x="418" y="712"/>
                  </a:lnTo>
                  <a:lnTo>
                    <a:pt x="422" y="727"/>
                  </a:lnTo>
                  <a:lnTo>
                    <a:pt x="432" y="781"/>
                  </a:lnTo>
                  <a:lnTo>
                    <a:pt x="453" y="804"/>
                  </a:lnTo>
                  <a:lnTo>
                    <a:pt x="453" y="834"/>
                  </a:lnTo>
                  <a:lnTo>
                    <a:pt x="440" y="866"/>
                  </a:lnTo>
                  <a:lnTo>
                    <a:pt x="423" y="859"/>
                  </a:lnTo>
                  <a:lnTo>
                    <a:pt x="386" y="856"/>
                  </a:lnTo>
                  <a:lnTo>
                    <a:pt x="355" y="825"/>
                  </a:lnTo>
                  <a:lnTo>
                    <a:pt x="320" y="825"/>
                  </a:lnTo>
                  <a:lnTo>
                    <a:pt x="300" y="809"/>
                  </a:lnTo>
                  <a:lnTo>
                    <a:pt x="245" y="804"/>
                  </a:lnTo>
                  <a:lnTo>
                    <a:pt x="239" y="768"/>
                  </a:lnTo>
                  <a:lnTo>
                    <a:pt x="217" y="758"/>
                  </a:lnTo>
                  <a:lnTo>
                    <a:pt x="217" y="744"/>
                  </a:lnTo>
                  <a:lnTo>
                    <a:pt x="240" y="723"/>
                  </a:lnTo>
                  <a:lnTo>
                    <a:pt x="223" y="705"/>
                  </a:lnTo>
                  <a:lnTo>
                    <a:pt x="216" y="689"/>
                  </a:lnTo>
                  <a:lnTo>
                    <a:pt x="196" y="679"/>
                  </a:lnTo>
                  <a:lnTo>
                    <a:pt x="109" y="672"/>
                  </a:lnTo>
                  <a:lnTo>
                    <a:pt x="99" y="627"/>
                  </a:lnTo>
                  <a:lnTo>
                    <a:pt x="87" y="613"/>
                  </a:lnTo>
                  <a:lnTo>
                    <a:pt x="94" y="593"/>
                  </a:lnTo>
                  <a:lnTo>
                    <a:pt x="37" y="584"/>
                  </a:lnTo>
                  <a:lnTo>
                    <a:pt x="7" y="521"/>
                  </a:lnTo>
                  <a:lnTo>
                    <a:pt x="5" y="501"/>
                  </a:lnTo>
                  <a:lnTo>
                    <a:pt x="20" y="478"/>
                  </a:lnTo>
                  <a:lnTo>
                    <a:pt x="12" y="448"/>
                  </a:lnTo>
                  <a:lnTo>
                    <a:pt x="0" y="432"/>
                  </a:lnTo>
                  <a:lnTo>
                    <a:pt x="29" y="415"/>
                  </a:lnTo>
                  <a:lnTo>
                    <a:pt x="62" y="414"/>
                  </a:lnTo>
                  <a:lnTo>
                    <a:pt x="103" y="410"/>
                  </a:lnTo>
                  <a:lnTo>
                    <a:pt x="123" y="366"/>
                  </a:lnTo>
                  <a:lnTo>
                    <a:pt x="127" y="332"/>
                  </a:lnTo>
                  <a:lnTo>
                    <a:pt x="116" y="298"/>
                  </a:lnTo>
                  <a:lnTo>
                    <a:pt x="124" y="276"/>
                  </a:lnTo>
                  <a:lnTo>
                    <a:pt x="94" y="237"/>
                  </a:lnTo>
                  <a:lnTo>
                    <a:pt x="112" y="227"/>
                  </a:lnTo>
                  <a:lnTo>
                    <a:pt x="98" y="203"/>
                  </a:lnTo>
                  <a:lnTo>
                    <a:pt x="99" y="177"/>
                  </a:lnTo>
                  <a:lnTo>
                    <a:pt x="87" y="173"/>
                  </a:lnTo>
                  <a:lnTo>
                    <a:pt x="47" y="104"/>
                  </a:lnTo>
                  <a:lnTo>
                    <a:pt x="51" y="86"/>
                  </a:lnTo>
                  <a:lnTo>
                    <a:pt x="67" y="79"/>
                  </a:lnTo>
                  <a:lnTo>
                    <a:pt x="92" y="77"/>
                  </a:lnTo>
                  <a:lnTo>
                    <a:pt x="116" y="56"/>
                  </a:lnTo>
                  <a:lnTo>
                    <a:pt x="183" y="67"/>
                  </a:lnTo>
                  <a:lnTo>
                    <a:pt x="233" y="41"/>
                  </a:lnTo>
                  <a:lnTo>
                    <a:pt x="235" y="16"/>
                  </a:lnTo>
                  <a:lnTo>
                    <a:pt x="256" y="0"/>
                  </a:lnTo>
                  <a:lnTo>
                    <a:pt x="315" y="33"/>
                  </a:lnTo>
                  <a:lnTo>
                    <a:pt x="326" y="53"/>
                  </a:lnTo>
                  <a:lnTo>
                    <a:pt x="390" y="57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3" name="Freeform 64">
              <a:extLst>
                <a:ext uri="{FF2B5EF4-FFF2-40B4-BE49-F238E27FC236}">
                  <a16:creationId xmlns:a16="http://schemas.microsoft.com/office/drawing/2014/main" id="{3FA50383-5420-D176-A144-CED39C8B27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1588"/>
              <a:ext cx="1160463" cy="1120775"/>
            </a:xfrm>
            <a:custGeom>
              <a:avLst/>
              <a:gdLst>
                <a:gd name="T0" fmla="*/ 248 w 731"/>
                <a:gd name="T1" fmla="*/ 107 h 706"/>
                <a:gd name="T2" fmla="*/ 282 w 731"/>
                <a:gd name="T3" fmla="*/ 100 h 706"/>
                <a:gd name="T4" fmla="*/ 318 w 731"/>
                <a:gd name="T5" fmla="*/ 86 h 706"/>
                <a:gd name="T6" fmla="*/ 405 w 731"/>
                <a:gd name="T7" fmla="*/ 116 h 706"/>
                <a:gd name="T8" fmla="*/ 407 w 731"/>
                <a:gd name="T9" fmla="*/ 241 h 706"/>
                <a:gd name="T10" fmla="*/ 461 w 731"/>
                <a:gd name="T11" fmla="*/ 262 h 706"/>
                <a:gd name="T12" fmla="*/ 476 w 731"/>
                <a:gd name="T13" fmla="*/ 273 h 706"/>
                <a:gd name="T14" fmla="*/ 594 w 731"/>
                <a:gd name="T15" fmla="*/ 315 h 706"/>
                <a:gd name="T16" fmla="*/ 680 w 731"/>
                <a:gd name="T17" fmla="*/ 281 h 706"/>
                <a:gd name="T18" fmla="*/ 667 w 731"/>
                <a:gd name="T19" fmla="*/ 248 h 706"/>
                <a:gd name="T20" fmla="*/ 713 w 731"/>
                <a:gd name="T21" fmla="*/ 231 h 706"/>
                <a:gd name="T22" fmla="*/ 697 w 731"/>
                <a:gd name="T23" fmla="*/ 278 h 706"/>
                <a:gd name="T24" fmla="*/ 679 w 731"/>
                <a:gd name="T25" fmla="*/ 361 h 706"/>
                <a:gd name="T26" fmla="*/ 610 w 731"/>
                <a:gd name="T27" fmla="*/ 430 h 706"/>
                <a:gd name="T28" fmla="*/ 642 w 731"/>
                <a:gd name="T29" fmla="*/ 460 h 706"/>
                <a:gd name="T30" fmla="*/ 607 w 731"/>
                <a:gd name="T31" fmla="*/ 521 h 706"/>
                <a:gd name="T32" fmla="*/ 647 w 731"/>
                <a:gd name="T33" fmla="*/ 568 h 706"/>
                <a:gd name="T34" fmla="*/ 647 w 731"/>
                <a:gd name="T35" fmla="*/ 609 h 706"/>
                <a:gd name="T36" fmla="*/ 627 w 731"/>
                <a:gd name="T37" fmla="*/ 622 h 706"/>
                <a:gd name="T38" fmla="*/ 579 w 731"/>
                <a:gd name="T39" fmla="*/ 671 h 706"/>
                <a:gd name="T40" fmla="*/ 536 w 731"/>
                <a:gd name="T41" fmla="*/ 697 h 706"/>
                <a:gd name="T42" fmla="*/ 497 w 731"/>
                <a:gd name="T43" fmla="*/ 679 h 706"/>
                <a:gd name="T44" fmla="*/ 461 w 731"/>
                <a:gd name="T45" fmla="*/ 631 h 706"/>
                <a:gd name="T46" fmla="*/ 457 w 731"/>
                <a:gd name="T47" fmla="*/ 568 h 706"/>
                <a:gd name="T48" fmla="*/ 407 w 731"/>
                <a:gd name="T49" fmla="*/ 588 h 706"/>
                <a:gd name="T50" fmla="*/ 364 w 731"/>
                <a:gd name="T51" fmla="*/ 609 h 706"/>
                <a:gd name="T52" fmla="*/ 328 w 731"/>
                <a:gd name="T53" fmla="*/ 610 h 706"/>
                <a:gd name="T54" fmla="*/ 300 w 731"/>
                <a:gd name="T55" fmla="*/ 561 h 706"/>
                <a:gd name="T56" fmla="*/ 260 w 731"/>
                <a:gd name="T57" fmla="*/ 505 h 706"/>
                <a:gd name="T58" fmla="*/ 169 w 731"/>
                <a:gd name="T59" fmla="*/ 485 h 706"/>
                <a:gd name="T60" fmla="*/ 136 w 731"/>
                <a:gd name="T61" fmla="*/ 431 h 706"/>
                <a:gd name="T62" fmla="*/ 158 w 731"/>
                <a:gd name="T63" fmla="*/ 390 h 706"/>
                <a:gd name="T64" fmla="*/ 133 w 731"/>
                <a:gd name="T65" fmla="*/ 374 h 706"/>
                <a:gd name="T66" fmla="*/ 95 w 731"/>
                <a:gd name="T67" fmla="*/ 320 h 706"/>
                <a:gd name="T68" fmla="*/ 99 w 731"/>
                <a:gd name="T69" fmla="*/ 293 h 706"/>
                <a:gd name="T70" fmla="*/ 149 w 731"/>
                <a:gd name="T71" fmla="*/ 270 h 706"/>
                <a:gd name="T72" fmla="*/ 173 w 731"/>
                <a:gd name="T73" fmla="*/ 227 h 706"/>
                <a:gd name="T74" fmla="*/ 133 w 731"/>
                <a:gd name="T75" fmla="*/ 244 h 706"/>
                <a:gd name="T76" fmla="*/ 149 w 731"/>
                <a:gd name="T77" fmla="*/ 187 h 706"/>
                <a:gd name="T78" fmla="*/ 88 w 731"/>
                <a:gd name="T79" fmla="*/ 93 h 706"/>
                <a:gd name="T80" fmla="*/ 92 w 731"/>
                <a:gd name="T81" fmla="*/ 61 h 706"/>
                <a:gd name="T82" fmla="*/ 233 w 731"/>
                <a:gd name="T83" fmla="*/ 89 h 706"/>
                <a:gd name="T84" fmla="*/ 651 w 731"/>
                <a:gd name="T85" fmla="*/ 488 h 706"/>
                <a:gd name="T86" fmla="*/ 650 w 731"/>
                <a:gd name="T87" fmla="*/ 469 h 706"/>
                <a:gd name="T88" fmla="*/ 107 w 731"/>
                <a:gd name="T89" fmla="*/ 215 h 706"/>
                <a:gd name="T90" fmla="*/ 84 w 731"/>
                <a:gd name="T91" fmla="*/ 239 h 706"/>
                <a:gd name="T92" fmla="*/ 100 w 731"/>
                <a:gd name="T93" fmla="*/ 211 h 706"/>
                <a:gd name="T94" fmla="*/ 33 w 731"/>
                <a:gd name="T95" fmla="*/ 183 h 706"/>
                <a:gd name="T96" fmla="*/ 7 w 731"/>
                <a:gd name="T97" fmla="*/ 160 h 706"/>
                <a:gd name="T98" fmla="*/ 33 w 731"/>
                <a:gd name="T99" fmla="*/ 183 h 706"/>
                <a:gd name="T100" fmla="*/ 66 w 731"/>
                <a:gd name="T101" fmla="*/ 161 h 706"/>
                <a:gd name="T102" fmla="*/ 62 w 731"/>
                <a:gd name="T103" fmla="*/ 122 h 706"/>
                <a:gd name="T104" fmla="*/ 14 w 731"/>
                <a:gd name="T105" fmla="*/ 112 h 706"/>
                <a:gd name="T106" fmla="*/ 0 w 731"/>
                <a:gd name="T107" fmla="*/ 123 h 706"/>
                <a:gd name="T108" fmla="*/ 14 w 731"/>
                <a:gd name="T109" fmla="*/ 112 h 706"/>
                <a:gd name="T110" fmla="*/ 5 w 731"/>
                <a:gd name="T111" fmla="*/ 83 h 706"/>
                <a:gd name="T112" fmla="*/ 30 w 731"/>
                <a:gd name="T113" fmla="*/ 61 h 706"/>
                <a:gd name="T114" fmla="*/ 38 w 731"/>
                <a:gd name="T115" fmla="*/ 83 h 706"/>
                <a:gd name="T116" fmla="*/ 42 w 731"/>
                <a:gd name="T117" fmla="*/ 19 h 706"/>
                <a:gd name="T118" fmla="*/ 41 w 731"/>
                <a:gd name="T119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1" h="706">
                  <a:moveTo>
                    <a:pt x="233" y="89"/>
                  </a:moveTo>
                  <a:lnTo>
                    <a:pt x="248" y="107"/>
                  </a:lnTo>
                  <a:lnTo>
                    <a:pt x="281" y="96"/>
                  </a:lnTo>
                  <a:lnTo>
                    <a:pt x="282" y="100"/>
                  </a:lnTo>
                  <a:lnTo>
                    <a:pt x="298" y="100"/>
                  </a:lnTo>
                  <a:lnTo>
                    <a:pt x="318" y="86"/>
                  </a:lnTo>
                  <a:lnTo>
                    <a:pt x="385" y="128"/>
                  </a:lnTo>
                  <a:lnTo>
                    <a:pt x="405" y="116"/>
                  </a:lnTo>
                  <a:lnTo>
                    <a:pt x="427" y="178"/>
                  </a:lnTo>
                  <a:lnTo>
                    <a:pt x="407" y="241"/>
                  </a:lnTo>
                  <a:lnTo>
                    <a:pt x="447" y="245"/>
                  </a:lnTo>
                  <a:lnTo>
                    <a:pt x="461" y="262"/>
                  </a:lnTo>
                  <a:lnTo>
                    <a:pt x="463" y="299"/>
                  </a:lnTo>
                  <a:lnTo>
                    <a:pt x="476" y="273"/>
                  </a:lnTo>
                  <a:lnTo>
                    <a:pt x="503" y="262"/>
                  </a:lnTo>
                  <a:lnTo>
                    <a:pt x="594" y="315"/>
                  </a:lnTo>
                  <a:lnTo>
                    <a:pt x="646" y="285"/>
                  </a:lnTo>
                  <a:lnTo>
                    <a:pt x="680" y="281"/>
                  </a:lnTo>
                  <a:lnTo>
                    <a:pt x="683" y="264"/>
                  </a:lnTo>
                  <a:lnTo>
                    <a:pt x="667" y="248"/>
                  </a:lnTo>
                  <a:lnTo>
                    <a:pt x="681" y="223"/>
                  </a:lnTo>
                  <a:lnTo>
                    <a:pt x="713" y="231"/>
                  </a:lnTo>
                  <a:lnTo>
                    <a:pt x="731" y="261"/>
                  </a:lnTo>
                  <a:lnTo>
                    <a:pt x="697" y="278"/>
                  </a:lnTo>
                  <a:lnTo>
                    <a:pt x="687" y="294"/>
                  </a:lnTo>
                  <a:lnTo>
                    <a:pt x="679" y="361"/>
                  </a:lnTo>
                  <a:lnTo>
                    <a:pt x="613" y="411"/>
                  </a:lnTo>
                  <a:lnTo>
                    <a:pt x="610" y="430"/>
                  </a:lnTo>
                  <a:lnTo>
                    <a:pt x="626" y="444"/>
                  </a:lnTo>
                  <a:lnTo>
                    <a:pt x="642" y="460"/>
                  </a:lnTo>
                  <a:lnTo>
                    <a:pt x="607" y="500"/>
                  </a:lnTo>
                  <a:lnTo>
                    <a:pt x="607" y="521"/>
                  </a:lnTo>
                  <a:lnTo>
                    <a:pt x="609" y="542"/>
                  </a:lnTo>
                  <a:lnTo>
                    <a:pt x="647" y="568"/>
                  </a:lnTo>
                  <a:lnTo>
                    <a:pt x="655" y="588"/>
                  </a:lnTo>
                  <a:lnTo>
                    <a:pt x="647" y="609"/>
                  </a:lnTo>
                  <a:lnTo>
                    <a:pt x="643" y="618"/>
                  </a:lnTo>
                  <a:lnTo>
                    <a:pt x="627" y="622"/>
                  </a:lnTo>
                  <a:lnTo>
                    <a:pt x="614" y="650"/>
                  </a:lnTo>
                  <a:lnTo>
                    <a:pt x="579" y="671"/>
                  </a:lnTo>
                  <a:lnTo>
                    <a:pt x="567" y="706"/>
                  </a:lnTo>
                  <a:lnTo>
                    <a:pt x="536" y="697"/>
                  </a:lnTo>
                  <a:lnTo>
                    <a:pt x="505" y="681"/>
                  </a:lnTo>
                  <a:lnTo>
                    <a:pt x="497" y="679"/>
                  </a:lnTo>
                  <a:lnTo>
                    <a:pt x="478" y="652"/>
                  </a:lnTo>
                  <a:lnTo>
                    <a:pt x="461" y="631"/>
                  </a:lnTo>
                  <a:lnTo>
                    <a:pt x="466" y="610"/>
                  </a:lnTo>
                  <a:lnTo>
                    <a:pt x="457" y="568"/>
                  </a:lnTo>
                  <a:lnTo>
                    <a:pt x="437" y="568"/>
                  </a:lnTo>
                  <a:lnTo>
                    <a:pt x="407" y="588"/>
                  </a:lnTo>
                  <a:lnTo>
                    <a:pt x="382" y="608"/>
                  </a:lnTo>
                  <a:lnTo>
                    <a:pt x="364" y="609"/>
                  </a:lnTo>
                  <a:lnTo>
                    <a:pt x="354" y="623"/>
                  </a:lnTo>
                  <a:lnTo>
                    <a:pt x="328" y="610"/>
                  </a:lnTo>
                  <a:lnTo>
                    <a:pt x="316" y="604"/>
                  </a:lnTo>
                  <a:lnTo>
                    <a:pt x="300" y="561"/>
                  </a:lnTo>
                  <a:lnTo>
                    <a:pt x="279" y="544"/>
                  </a:lnTo>
                  <a:lnTo>
                    <a:pt x="260" y="505"/>
                  </a:lnTo>
                  <a:lnTo>
                    <a:pt x="223" y="488"/>
                  </a:lnTo>
                  <a:lnTo>
                    <a:pt x="169" y="485"/>
                  </a:lnTo>
                  <a:lnTo>
                    <a:pt x="153" y="468"/>
                  </a:lnTo>
                  <a:lnTo>
                    <a:pt x="136" y="431"/>
                  </a:lnTo>
                  <a:lnTo>
                    <a:pt x="169" y="414"/>
                  </a:lnTo>
                  <a:lnTo>
                    <a:pt x="158" y="390"/>
                  </a:lnTo>
                  <a:lnTo>
                    <a:pt x="142" y="388"/>
                  </a:lnTo>
                  <a:lnTo>
                    <a:pt x="133" y="374"/>
                  </a:lnTo>
                  <a:lnTo>
                    <a:pt x="138" y="331"/>
                  </a:lnTo>
                  <a:lnTo>
                    <a:pt x="95" y="320"/>
                  </a:lnTo>
                  <a:lnTo>
                    <a:pt x="82" y="303"/>
                  </a:lnTo>
                  <a:lnTo>
                    <a:pt x="99" y="293"/>
                  </a:lnTo>
                  <a:lnTo>
                    <a:pt x="97" y="276"/>
                  </a:lnTo>
                  <a:lnTo>
                    <a:pt x="149" y="270"/>
                  </a:lnTo>
                  <a:lnTo>
                    <a:pt x="177" y="247"/>
                  </a:lnTo>
                  <a:lnTo>
                    <a:pt x="173" y="227"/>
                  </a:lnTo>
                  <a:lnTo>
                    <a:pt x="152" y="248"/>
                  </a:lnTo>
                  <a:lnTo>
                    <a:pt x="133" y="244"/>
                  </a:lnTo>
                  <a:lnTo>
                    <a:pt x="149" y="203"/>
                  </a:lnTo>
                  <a:lnTo>
                    <a:pt x="149" y="187"/>
                  </a:lnTo>
                  <a:lnTo>
                    <a:pt x="121" y="156"/>
                  </a:lnTo>
                  <a:lnTo>
                    <a:pt x="88" y="93"/>
                  </a:lnTo>
                  <a:lnTo>
                    <a:pt x="86" y="75"/>
                  </a:lnTo>
                  <a:lnTo>
                    <a:pt x="92" y="61"/>
                  </a:lnTo>
                  <a:lnTo>
                    <a:pt x="207" y="79"/>
                  </a:lnTo>
                  <a:lnTo>
                    <a:pt x="233" y="89"/>
                  </a:lnTo>
                  <a:close/>
                  <a:moveTo>
                    <a:pt x="660" y="478"/>
                  </a:moveTo>
                  <a:lnTo>
                    <a:pt x="651" y="488"/>
                  </a:lnTo>
                  <a:lnTo>
                    <a:pt x="638" y="477"/>
                  </a:lnTo>
                  <a:lnTo>
                    <a:pt x="650" y="469"/>
                  </a:lnTo>
                  <a:lnTo>
                    <a:pt x="660" y="478"/>
                  </a:lnTo>
                  <a:close/>
                  <a:moveTo>
                    <a:pt x="107" y="215"/>
                  </a:moveTo>
                  <a:lnTo>
                    <a:pt x="96" y="239"/>
                  </a:lnTo>
                  <a:lnTo>
                    <a:pt x="84" y="239"/>
                  </a:lnTo>
                  <a:lnTo>
                    <a:pt x="74" y="224"/>
                  </a:lnTo>
                  <a:lnTo>
                    <a:pt x="100" y="211"/>
                  </a:lnTo>
                  <a:lnTo>
                    <a:pt x="107" y="215"/>
                  </a:lnTo>
                  <a:close/>
                  <a:moveTo>
                    <a:pt x="33" y="183"/>
                  </a:moveTo>
                  <a:lnTo>
                    <a:pt x="25" y="183"/>
                  </a:lnTo>
                  <a:lnTo>
                    <a:pt x="7" y="160"/>
                  </a:lnTo>
                  <a:lnTo>
                    <a:pt x="20" y="149"/>
                  </a:lnTo>
                  <a:lnTo>
                    <a:pt x="33" y="183"/>
                  </a:lnTo>
                  <a:close/>
                  <a:moveTo>
                    <a:pt x="86" y="145"/>
                  </a:moveTo>
                  <a:lnTo>
                    <a:pt x="66" y="161"/>
                  </a:lnTo>
                  <a:lnTo>
                    <a:pt x="34" y="137"/>
                  </a:lnTo>
                  <a:lnTo>
                    <a:pt x="62" y="122"/>
                  </a:lnTo>
                  <a:lnTo>
                    <a:pt x="86" y="145"/>
                  </a:lnTo>
                  <a:close/>
                  <a:moveTo>
                    <a:pt x="14" y="112"/>
                  </a:moveTo>
                  <a:lnTo>
                    <a:pt x="12" y="129"/>
                  </a:lnTo>
                  <a:lnTo>
                    <a:pt x="0" y="123"/>
                  </a:lnTo>
                  <a:lnTo>
                    <a:pt x="7" y="104"/>
                  </a:lnTo>
                  <a:lnTo>
                    <a:pt x="14" y="112"/>
                  </a:lnTo>
                  <a:close/>
                  <a:moveTo>
                    <a:pt x="38" y="83"/>
                  </a:moveTo>
                  <a:lnTo>
                    <a:pt x="5" y="83"/>
                  </a:lnTo>
                  <a:lnTo>
                    <a:pt x="22" y="35"/>
                  </a:lnTo>
                  <a:lnTo>
                    <a:pt x="30" y="61"/>
                  </a:lnTo>
                  <a:lnTo>
                    <a:pt x="43" y="78"/>
                  </a:lnTo>
                  <a:lnTo>
                    <a:pt x="38" y="83"/>
                  </a:lnTo>
                  <a:close/>
                  <a:moveTo>
                    <a:pt x="51" y="10"/>
                  </a:moveTo>
                  <a:lnTo>
                    <a:pt x="42" y="19"/>
                  </a:lnTo>
                  <a:lnTo>
                    <a:pt x="29" y="11"/>
                  </a:lnTo>
                  <a:lnTo>
                    <a:pt x="41" y="0"/>
                  </a:lnTo>
                  <a:lnTo>
                    <a:pt x="51" y="10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4" name="Freeform 65">
              <a:extLst>
                <a:ext uri="{FF2B5EF4-FFF2-40B4-BE49-F238E27FC236}">
                  <a16:creationId xmlns:a16="http://schemas.microsoft.com/office/drawing/2014/main" id="{32CDC4EB-D1A7-2EC5-EEAA-B3BDC521C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88" y="2260600"/>
              <a:ext cx="1152525" cy="930275"/>
            </a:xfrm>
            <a:custGeom>
              <a:avLst/>
              <a:gdLst>
                <a:gd name="T0" fmla="*/ 273 w 726"/>
                <a:gd name="T1" fmla="*/ 43 h 586"/>
                <a:gd name="T2" fmla="*/ 370 w 726"/>
                <a:gd name="T3" fmla="*/ 95 h 586"/>
                <a:gd name="T4" fmla="*/ 397 w 726"/>
                <a:gd name="T5" fmla="*/ 121 h 586"/>
                <a:gd name="T6" fmla="*/ 391 w 726"/>
                <a:gd name="T7" fmla="*/ 160 h 586"/>
                <a:gd name="T8" fmla="*/ 413 w 726"/>
                <a:gd name="T9" fmla="*/ 184 h 586"/>
                <a:gd name="T10" fmla="*/ 474 w 726"/>
                <a:gd name="T11" fmla="*/ 225 h 586"/>
                <a:gd name="T12" fmla="*/ 529 w 726"/>
                <a:gd name="T13" fmla="*/ 241 h 586"/>
                <a:gd name="T14" fmla="*/ 597 w 726"/>
                <a:gd name="T15" fmla="*/ 275 h 586"/>
                <a:gd name="T16" fmla="*/ 627 w 726"/>
                <a:gd name="T17" fmla="*/ 250 h 586"/>
                <a:gd name="T18" fmla="*/ 676 w 726"/>
                <a:gd name="T19" fmla="*/ 222 h 586"/>
                <a:gd name="T20" fmla="*/ 716 w 726"/>
                <a:gd name="T21" fmla="*/ 262 h 586"/>
                <a:gd name="T22" fmla="*/ 622 w 726"/>
                <a:gd name="T23" fmla="*/ 333 h 586"/>
                <a:gd name="T24" fmla="*/ 621 w 726"/>
                <a:gd name="T25" fmla="*/ 367 h 586"/>
                <a:gd name="T26" fmla="*/ 575 w 726"/>
                <a:gd name="T27" fmla="*/ 444 h 586"/>
                <a:gd name="T28" fmla="*/ 544 w 726"/>
                <a:gd name="T29" fmla="*/ 429 h 586"/>
                <a:gd name="T30" fmla="*/ 547 w 726"/>
                <a:gd name="T31" fmla="*/ 470 h 586"/>
                <a:gd name="T32" fmla="*/ 456 w 726"/>
                <a:gd name="T33" fmla="*/ 511 h 586"/>
                <a:gd name="T34" fmla="*/ 423 w 726"/>
                <a:gd name="T35" fmla="*/ 499 h 586"/>
                <a:gd name="T36" fmla="*/ 399 w 726"/>
                <a:gd name="T37" fmla="*/ 463 h 586"/>
                <a:gd name="T38" fmla="*/ 366 w 726"/>
                <a:gd name="T39" fmla="*/ 556 h 586"/>
                <a:gd name="T40" fmla="*/ 335 w 726"/>
                <a:gd name="T41" fmla="*/ 558 h 586"/>
                <a:gd name="T42" fmla="*/ 291 w 726"/>
                <a:gd name="T43" fmla="*/ 532 h 586"/>
                <a:gd name="T44" fmla="*/ 227 w 726"/>
                <a:gd name="T45" fmla="*/ 533 h 586"/>
                <a:gd name="T46" fmla="*/ 246 w 726"/>
                <a:gd name="T47" fmla="*/ 571 h 586"/>
                <a:gd name="T48" fmla="*/ 192 w 726"/>
                <a:gd name="T49" fmla="*/ 586 h 586"/>
                <a:gd name="T50" fmla="*/ 149 w 726"/>
                <a:gd name="T51" fmla="*/ 515 h 586"/>
                <a:gd name="T52" fmla="*/ 115 w 726"/>
                <a:gd name="T53" fmla="*/ 477 h 586"/>
                <a:gd name="T54" fmla="*/ 57 w 726"/>
                <a:gd name="T55" fmla="*/ 450 h 586"/>
                <a:gd name="T56" fmla="*/ 49 w 726"/>
                <a:gd name="T57" fmla="*/ 409 h 586"/>
                <a:gd name="T58" fmla="*/ 17 w 726"/>
                <a:gd name="T59" fmla="*/ 417 h 586"/>
                <a:gd name="T60" fmla="*/ 11 w 726"/>
                <a:gd name="T61" fmla="*/ 363 h 586"/>
                <a:gd name="T62" fmla="*/ 28 w 726"/>
                <a:gd name="T63" fmla="*/ 299 h 586"/>
                <a:gd name="T64" fmla="*/ 36 w 726"/>
                <a:gd name="T65" fmla="*/ 270 h 586"/>
                <a:gd name="T66" fmla="*/ 69 w 726"/>
                <a:gd name="T67" fmla="*/ 211 h 586"/>
                <a:gd name="T68" fmla="*/ 83 w 726"/>
                <a:gd name="T69" fmla="*/ 188 h 586"/>
                <a:gd name="T70" fmla="*/ 12 w 726"/>
                <a:gd name="T71" fmla="*/ 110 h 586"/>
                <a:gd name="T72" fmla="*/ 132 w 726"/>
                <a:gd name="T73" fmla="*/ 22 h 586"/>
                <a:gd name="T74" fmla="*/ 198 w 726"/>
                <a:gd name="T75" fmla="*/ 30 h 586"/>
                <a:gd name="T76" fmla="*/ 211 w 726"/>
                <a:gd name="T77" fmla="*/ 0 h 586"/>
                <a:gd name="T78" fmla="*/ 261 w 726"/>
                <a:gd name="T79" fmla="*/ 29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6" h="586">
                  <a:moveTo>
                    <a:pt x="261" y="29"/>
                  </a:moveTo>
                  <a:lnTo>
                    <a:pt x="273" y="43"/>
                  </a:lnTo>
                  <a:lnTo>
                    <a:pt x="283" y="88"/>
                  </a:lnTo>
                  <a:lnTo>
                    <a:pt x="370" y="95"/>
                  </a:lnTo>
                  <a:lnTo>
                    <a:pt x="390" y="105"/>
                  </a:lnTo>
                  <a:lnTo>
                    <a:pt x="397" y="121"/>
                  </a:lnTo>
                  <a:lnTo>
                    <a:pt x="414" y="139"/>
                  </a:lnTo>
                  <a:lnTo>
                    <a:pt x="391" y="160"/>
                  </a:lnTo>
                  <a:lnTo>
                    <a:pt x="391" y="174"/>
                  </a:lnTo>
                  <a:lnTo>
                    <a:pt x="413" y="184"/>
                  </a:lnTo>
                  <a:lnTo>
                    <a:pt x="419" y="220"/>
                  </a:lnTo>
                  <a:lnTo>
                    <a:pt x="474" y="225"/>
                  </a:lnTo>
                  <a:lnTo>
                    <a:pt x="494" y="241"/>
                  </a:lnTo>
                  <a:lnTo>
                    <a:pt x="529" y="241"/>
                  </a:lnTo>
                  <a:lnTo>
                    <a:pt x="560" y="272"/>
                  </a:lnTo>
                  <a:lnTo>
                    <a:pt x="597" y="275"/>
                  </a:lnTo>
                  <a:lnTo>
                    <a:pt x="614" y="282"/>
                  </a:lnTo>
                  <a:lnTo>
                    <a:pt x="627" y="250"/>
                  </a:lnTo>
                  <a:lnTo>
                    <a:pt x="627" y="220"/>
                  </a:lnTo>
                  <a:lnTo>
                    <a:pt x="676" y="222"/>
                  </a:lnTo>
                  <a:lnTo>
                    <a:pt x="689" y="246"/>
                  </a:lnTo>
                  <a:lnTo>
                    <a:pt x="716" y="262"/>
                  </a:lnTo>
                  <a:lnTo>
                    <a:pt x="726" y="286"/>
                  </a:lnTo>
                  <a:lnTo>
                    <a:pt x="622" y="333"/>
                  </a:lnTo>
                  <a:lnTo>
                    <a:pt x="629" y="349"/>
                  </a:lnTo>
                  <a:lnTo>
                    <a:pt x="621" y="367"/>
                  </a:lnTo>
                  <a:lnTo>
                    <a:pt x="642" y="391"/>
                  </a:lnTo>
                  <a:lnTo>
                    <a:pt x="575" y="444"/>
                  </a:lnTo>
                  <a:lnTo>
                    <a:pt x="559" y="419"/>
                  </a:lnTo>
                  <a:lnTo>
                    <a:pt x="544" y="429"/>
                  </a:lnTo>
                  <a:lnTo>
                    <a:pt x="529" y="453"/>
                  </a:lnTo>
                  <a:lnTo>
                    <a:pt x="547" y="470"/>
                  </a:lnTo>
                  <a:lnTo>
                    <a:pt x="539" y="499"/>
                  </a:lnTo>
                  <a:lnTo>
                    <a:pt x="456" y="511"/>
                  </a:lnTo>
                  <a:lnTo>
                    <a:pt x="435" y="517"/>
                  </a:lnTo>
                  <a:lnTo>
                    <a:pt x="423" y="499"/>
                  </a:lnTo>
                  <a:lnTo>
                    <a:pt x="409" y="492"/>
                  </a:lnTo>
                  <a:lnTo>
                    <a:pt x="399" y="463"/>
                  </a:lnTo>
                  <a:lnTo>
                    <a:pt x="366" y="479"/>
                  </a:lnTo>
                  <a:lnTo>
                    <a:pt x="366" y="556"/>
                  </a:lnTo>
                  <a:lnTo>
                    <a:pt x="347" y="567"/>
                  </a:lnTo>
                  <a:lnTo>
                    <a:pt x="335" y="558"/>
                  </a:lnTo>
                  <a:lnTo>
                    <a:pt x="328" y="532"/>
                  </a:lnTo>
                  <a:lnTo>
                    <a:pt x="291" y="532"/>
                  </a:lnTo>
                  <a:lnTo>
                    <a:pt x="281" y="520"/>
                  </a:lnTo>
                  <a:lnTo>
                    <a:pt x="227" y="533"/>
                  </a:lnTo>
                  <a:lnTo>
                    <a:pt x="227" y="548"/>
                  </a:lnTo>
                  <a:lnTo>
                    <a:pt x="246" y="571"/>
                  </a:lnTo>
                  <a:lnTo>
                    <a:pt x="224" y="585"/>
                  </a:lnTo>
                  <a:lnTo>
                    <a:pt x="192" y="586"/>
                  </a:lnTo>
                  <a:lnTo>
                    <a:pt x="187" y="544"/>
                  </a:lnTo>
                  <a:lnTo>
                    <a:pt x="149" y="515"/>
                  </a:lnTo>
                  <a:lnTo>
                    <a:pt x="137" y="515"/>
                  </a:lnTo>
                  <a:lnTo>
                    <a:pt x="115" y="477"/>
                  </a:lnTo>
                  <a:lnTo>
                    <a:pt x="83" y="454"/>
                  </a:lnTo>
                  <a:lnTo>
                    <a:pt x="57" y="450"/>
                  </a:lnTo>
                  <a:lnTo>
                    <a:pt x="41" y="467"/>
                  </a:lnTo>
                  <a:lnTo>
                    <a:pt x="49" y="409"/>
                  </a:lnTo>
                  <a:lnTo>
                    <a:pt x="32" y="401"/>
                  </a:lnTo>
                  <a:lnTo>
                    <a:pt x="17" y="417"/>
                  </a:lnTo>
                  <a:lnTo>
                    <a:pt x="0" y="413"/>
                  </a:lnTo>
                  <a:lnTo>
                    <a:pt x="11" y="363"/>
                  </a:lnTo>
                  <a:lnTo>
                    <a:pt x="37" y="317"/>
                  </a:lnTo>
                  <a:lnTo>
                    <a:pt x="28" y="299"/>
                  </a:lnTo>
                  <a:lnTo>
                    <a:pt x="37" y="286"/>
                  </a:lnTo>
                  <a:lnTo>
                    <a:pt x="36" y="270"/>
                  </a:lnTo>
                  <a:lnTo>
                    <a:pt x="79" y="265"/>
                  </a:lnTo>
                  <a:lnTo>
                    <a:pt x="69" y="211"/>
                  </a:lnTo>
                  <a:lnTo>
                    <a:pt x="84" y="207"/>
                  </a:lnTo>
                  <a:lnTo>
                    <a:pt x="83" y="188"/>
                  </a:lnTo>
                  <a:lnTo>
                    <a:pt x="20" y="143"/>
                  </a:lnTo>
                  <a:lnTo>
                    <a:pt x="12" y="110"/>
                  </a:lnTo>
                  <a:lnTo>
                    <a:pt x="108" y="60"/>
                  </a:lnTo>
                  <a:lnTo>
                    <a:pt x="132" y="22"/>
                  </a:lnTo>
                  <a:lnTo>
                    <a:pt x="157" y="27"/>
                  </a:lnTo>
                  <a:lnTo>
                    <a:pt x="198" y="30"/>
                  </a:lnTo>
                  <a:lnTo>
                    <a:pt x="206" y="0"/>
                  </a:lnTo>
                  <a:lnTo>
                    <a:pt x="211" y="0"/>
                  </a:lnTo>
                  <a:lnTo>
                    <a:pt x="268" y="9"/>
                  </a:lnTo>
                  <a:lnTo>
                    <a:pt x="261" y="29"/>
                  </a:lnTo>
                  <a:close/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48" name="Group 1447">
            <a:extLst>
              <a:ext uri="{FF2B5EF4-FFF2-40B4-BE49-F238E27FC236}">
                <a16:creationId xmlns:a16="http://schemas.microsoft.com/office/drawing/2014/main" id="{18E147BD-328A-9BDA-EBCB-0AC5700186F6}"/>
              </a:ext>
            </a:extLst>
          </p:cNvPr>
          <p:cNvGrpSpPr/>
          <p:nvPr/>
        </p:nvGrpSpPr>
        <p:grpSpPr>
          <a:xfrm>
            <a:off x="1305596" y="1448528"/>
            <a:ext cx="2569450" cy="3081564"/>
            <a:chOff x="1273915" y="1359628"/>
            <a:chExt cx="2465389" cy="3129165"/>
          </a:xfrm>
        </p:grpSpPr>
        <p:sp>
          <p:nvSpPr>
            <p:cNvPr id="1408" name="TextBox 1407">
              <a:extLst>
                <a:ext uri="{FF2B5EF4-FFF2-40B4-BE49-F238E27FC236}">
                  <a16:creationId xmlns:a16="http://schemas.microsoft.com/office/drawing/2014/main" id="{304CB3EC-A9E3-C9FB-2FF2-4321D7D359FA}"/>
                </a:ext>
              </a:extLst>
            </p:cNvPr>
            <p:cNvSpPr txBox="1"/>
            <p:nvPr/>
          </p:nvSpPr>
          <p:spPr>
            <a:xfrm>
              <a:off x="3093794" y="1930556"/>
              <a:ext cx="39221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Brandenburg</a:t>
              </a:r>
            </a:p>
          </p:txBody>
        </p:sp>
        <p:sp>
          <p:nvSpPr>
            <p:cNvPr id="1409" name="TextBox 1408">
              <a:extLst>
                <a:ext uri="{FF2B5EF4-FFF2-40B4-BE49-F238E27FC236}">
                  <a16:creationId xmlns:a16="http://schemas.microsoft.com/office/drawing/2014/main" id="{1FBBD2D2-BA12-4AA5-3535-DCEAB7354E24}"/>
                </a:ext>
              </a:extLst>
            </p:cNvPr>
            <p:cNvSpPr txBox="1"/>
            <p:nvPr/>
          </p:nvSpPr>
          <p:spPr>
            <a:xfrm>
              <a:off x="1476214" y="2995582"/>
              <a:ext cx="13227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Köln</a:t>
              </a:r>
            </a:p>
          </p:txBody>
        </p:sp>
        <p:sp>
          <p:nvSpPr>
            <p:cNvPr id="1410" name="TextBox 1409">
              <a:extLst>
                <a:ext uri="{FF2B5EF4-FFF2-40B4-BE49-F238E27FC236}">
                  <a16:creationId xmlns:a16="http://schemas.microsoft.com/office/drawing/2014/main" id="{F2216D38-0788-86A0-6959-99B32DA8B2E8}"/>
                </a:ext>
              </a:extLst>
            </p:cNvPr>
            <p:cNvSpPr txBox="1"/>
            <p:nvPr/>
          </p:nvSpPr>
          <p:spPr>
            <a:xfrm>
              <a:off x="2328442" y="1852221"/>
              <a:ext cx="28300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Lüneburg</a:t>
              </a:r>
            </a:p>
          </p:txBody>
        </p:sp>
        <p:sp>
          <p:nvSpPr>
            <p:cNvPr id="1411" name="TextBox 1410">
              <a:extLst>
                <a:ext uri="{FF2B5EF4-FFF2-40B4-BE49-F238E27FC236}">
                  <a16:creationId xmlns:a16="http://schemas.microsoft.com/office/drawing/2014/main" id="{33501D4F-0391-6D25-58A2-2A7C676A472E}"/>
                </a:ext>
              </a:extLst>
            </p:cNvPr>
            <p:cNvSpPr txBox="1"/>
            <p:nvPr/>
          </p:nvSpPr>
          <p:spPr>
            <a:xfrm>
              <a:off x="2635203" y="2982026"/>
              <a:ext cx="3045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Thüringen</a:t>
              </a:r>
            </a:p>
          </p:txBody>
        </p:sp>
        <p:sp>
          <p:nvSpPr>
            <p:cNvPr id="1412" name="TextBox 1411">
              <a:extLst>
                <a:ext uri="{FF2B5EF4-FFF2-40B4-BE49-F238E27FC236}">
                  <a16:creationId xmlns:a16="http://schemas.microsoft.com/office/drawing/2014/main" id="{A7B8199F-8CD7-183F-C047-F2E2B0F167D8}"/>
                </a:ext>
              </a:extLst>
            </p:cNvPr>
            <p:cNvSpPr txBox="1"/>
            <p:nvPr/>
          </p:nvSpPr>
          <p:spPr>
            <a:xfrm>
              <a:off x="2839617" y="4357371"/>
              <a:ext cx="359912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Oberbayern</a:t>
              </a:r>
            </a:p>
          </p:txBody>
        </p:sp>
        <p:sp>
          <p:nvSpPr>
            <p:cNvPr id="1413" name="TextBox 1412">
              <a:extLst>
                <a:ext uri="{FF2B5EF4-FFF2-40B4-BE49-F238E27FC236}">
                  <a16:creationId xmlns:a16="http://schemas.microsoft.com/office/drawing/2014/main" id="{B2E67AA0-D308-C100-C760-996BBA1EF333}"/>
                </a:ext>
              </a:extLst>
            </p:cNvPr>
            <p:cNvSpPr txBox="1"/>
            <p:nvPr/>
          </p:nvSpPr>
          <p:spPr>
            <a:xfrm>
              <a:off x="2173041" y="2902182"/>
              <a:ext cx="18610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Kassel</a:t>
              </a:r>
            </a:p>
          </p:txBody>
        </p:sp>
        <p:sp>
          <p:nvSpPr>
            <p:cNvPr id="1414" name="TextBox 1413">
              <a:extLst>
                <a:ext uri="{FF2B5EF4-FFF2-40B4-BE49-F238E27FC236}">
                  <a16:creationId xmlns:a16="http://schemas.microsoft.com/office/drawing/2014/main" id="{FA8C1F7A-C7CB-7D2E-3E3E-F5048590C018}"/>
                </a:ext>
              </a:extLst>
            </p:cNvPr>
            <p:cNvSpPr txBox="1"/>
            <p:nvPr/>
          </p:nvSpPr>
          <p:spPr>
            <a:xfrm>
              <a:off x="2724615" y="2426163"/>
              <a:ext cx="46296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Sachsen-Anhalt</a:t>
              </a:r>
            </a:p>
          </p:txBody>
        </p:sp>
        <p:sp>
          <p:nvSpPr>
            <p:cNvPr id="1415" name="TextBox 1414">
              <a:extLst>
                <a:ext uri="{FF2B5EF4-FFF2-40B4-BE49-F238E27FC236}">
                  <a16:creationId xmlns:a16="http://schemas.microsoft.com/office/drawing/2014/main" id="{CC6105A5-23B3-A8F5-DAC6-5A599F105B23}"/>
                </a:ext>
              </a:extLst>
            </p:cNvPr>
            <p:cNvSpPr txBox="1"/>
            <p:nvPr/>
          </p:nvSpPr>
          <p:spPr>
            <a:xfrm>
              <a:off x="1575271" y="1988358"/>
              <a:ext cx="34145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Weser-Ems</a:t>
              </a:r>
            </a:p>
          </p:txBody>
        </p:sp>
        <p:sp>
          <p:nvSpPr>
            <p:cNvPr id="1416" name="TextBox 1415">
              <a:extLst>
                <a:ext uri="{FF2B5EF4-FFF2-40B4-BE49-F238E27FC236}">
                  <a16:creationId xmlns:a16="http://schemas.microsoft.com/office/drawing/2014/main" id="{34C8E477-22FB-1E39-D111-A188017FDE32}"/>
                </a:ext>
              </a:extLst>
            </p:cNvPr>
            <p:cNvSpPr txBox="1"/>
            <p:nvPr/>
          </p:nvSpPr>
          <p:spPr>
            <a:xfrm>
              <a:off x="2204639" y="3911478"/>
              <a:ext cx="267627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Stuttgart</a:t>
              </a:r>
            </a:p>
          </p:txBody>
        </p:sp>
        <p:sp>
          <p:nvSpPr>
            <p:cNvPr id="1417" name="TextBox 1416">
              <a:extLst>
                <a:ext uri="{FF2B5EF4-FFF2-40B4-BE49-F238E27FC236}">
                  <a16:creationId xmlns:a16="http://schemas.microsoft.com/office/drawing/2014/main" id="{8B975588-A69D-2FC7-ABF7-06960F2C7AE4}"/>
                </a:ext>
              </a:extLst>
            </p:cNvPr>
            <p:cNvSpPr txBox="1"/>
            <p:nvPr/>
          </p:nvSpPr>
          <p:spPr>
            <a:xfrm>
              <a:off x="1814906" y="4395034"/>
              <a:ext cx="25224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Freiburg</a:t>
              </a:r>
            </a:p>
          </p:txBody>
        </p:sp>
        <p:sp>
          <p:nvSpPr>
            <p:cNvPr id="1418" name="TextBox 1417">
              <a:extLst>
                <a:ext uri="{FF2B5EF4-FFF2-40B4-BE49-F238E27FC236}">
                  <a16:creationId xmlns:a16="http://schemas.microsoft.com/office/drawing/2014/main" id="{D5E31828-F14C-514E-2781-4228DAAA0989}"/>
                </a:ext>
              </a:extLst>
            </p:cNvPr>
            <p:cNvSpPr txBox="1"/>
            <p:nvPr/>
          </p:nvSpPr>
          <p:spPr>
            <a:xfrm>
              <a:off x="1408333" y="3420389"/>
              <a:ext cx="14150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Trier</a:t>
              </a:r>
            </a:p>
          </p:txBody>
        </p:sp>
        <p:sp>
          <p:nvSpPr>
            <p:cNvPr id="1419" name="TextBox 1418">
              <a:extLst>
                <a:ext uri="{FF2B5EF4-FFF2-40B4-BE49-F238E27FC236}">
                  <a16:creationId xmlns:a16="http://schemas.microsoft.com/office/drawing/2014/main" id="{7A84BDF7-378B-B008-0D50-3C7A0F9BEA0C}"/>
                </a:ext>
              </a:extLst>
            </p:cNvPr>
            <p:cNvSpPr txBox="1"/>
            <p:nvPr/>
          </p:nvSpPr>
          <p:spPr>
            <a:xfrm>
              <a:off x="1609221" y="3305901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Koblenz</a:t>
              </a:r>
            </a:p>
          </p:txBody>
        </p:sp>
        <p:sp>
          <p:nvSpPr>
            <p:cNvPr id="1420" name="TextBox 1419">
              <a:extLst>
                <a:ext uri="{FF2B5EF4-FFF2-40B4-BE49-F238E27FC236}">
                  <a16:creationId xmlns:a16="http://schemas.microsoft.com/office/drawing/2014/main" id="{7D327827-A031-D81B-21F4-E344AEB0DBB1}"/>
                </a:ext>
              </a:extLst>
            </p:cNvPr>
            <p:cNvSpPr txBox="1"/>
            <p:nvPr/>
          </p:nvSpPr>
          <p:spPr>
            <a:xfrm>
              <a:off x="2181081" y="4349840"/>
              <a:ext cx="27839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Tübingen</a:t>
              </a:r>
            </a:p>
          </p:txBody>
        </p:sp>
        <p:sp>
          <p:nvSpPr>
            <p:cNvPr id="1421" name="TextBox 1420">
              <a:extLst>
                <a:ext uri="{FF2B5EF4-FFF2-40B4-BE49-F238E27FC236}">
                  <a16:creationId xmlns:a16="http://schemas.microsoft.com/office/drawing/2014/main" id="{9F15F88B-D58E-C9F4-98CD-E51B41C3F050}"/>
                </a:ext>
              </a:extLst>
            </p:cNvPr>
            <p:cNvSpPr txBox="1"/>
            <p:nvPr/>
          </p:nvSpPr>
          <p:spPr>
            <a:xfrm>
              <a:off x="2937398" y="3712633"/>
              <a:ext cx="29377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Oberpfalz</a:t>
              </a:r>
            </a:p>
          </p:txBody>
        </p:sp>
        <p:sp>
          <p:nvSpPr>
            <p:cNvPr id="1422" name="TextBox 1421">
              <a:extLst>
                <a:ext uri="{FF2B5EF4-FFF2-40B4-BE49-F238E27FC236}">
                  <a16:creationId xmlns:a16="http://schemas.microsoft.com/office/drawing/2014/main" id="{11C2C021-53AB-AFA9-2522-7226D28C66B0}"/>
                </a:ext>
              </a:extLst>
            </p:cNvPr>
            <p:cNvSpPr txBox="1"/>
            <p:nvPr/>
          </p:nvSpPr>
          <p:spPr>
            <a:xfrm>
              <a:off x="2471428" y="4201975"/>
              <a:ext cx="3045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Schwaben</a:t>
              </a:r>
            </a:p>
          </p:txBody>
        </p:sp>
        <p:sp>
          <p:nvSpPr>
            <p:cNvPr id="1423" name="TextBox 1422">
              <a:extLst>
                <a:ext uri="{FF2B5EF4-FFF2-40B4-BE49-F238E27FC236}">
                  <a16:creationId xmlns:a16="http://schemas.microsoft.com/office/drawing/2014/main" id="{9DA79DCC-9C1F-0439-FE28-731E0AD4F250}"/>
                </a:ext>
              </a:extLst>
            </p:cNvPr>
            <p:cNvSpPr txBox="1"/>
            <p:nvPr/>
          </p:nvSpPr>
          <p:spPr>
            <a:xfrm>
              <a:off x="3487059" y="2799751"/>
              <a:ext cx="25224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Dresden</a:t>
              </a:r>
            </a:p>
          </p:txBody>
        </p:sp>
        <p:sp>
          <p:nvSpPr>
            <p:cNvPr id="1424" name="TextBox 1423">
              <a:extLst>
                <a:ext uri="{FF2B5EF4-FFF2-40B4-BE49-F238E27FC236}">
                  <a16:creationId xmlns:a16="http://schemas.microsoft.com/office/drawing/2014/main" id="{A79E4509-74E5-C28A-3031-8CBB9BA996AC}"/>
                </a:ext>
              </a:extLst>
            </p:cNvPr>
            <p:cNvSpPr txBox="1"/>
            <p:nvPr/>
          </p:nvSpPr>
          <p:spPr>
            <a:xfrm>
              <a:off x="2213570" y="2239369"/>
              <a:ext cx="29377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Hannover</a:t>
              </a:r>
            </a:p>
          </p:txBody>
        </p:sp>
        <p:sp>
          <p:nvSpPr>
            <p:cNvPr id="1425" name="TextBox 1424">
              <a:extLst>
                <a:ext uri="{FF2B5EF4-FFF2-40B4-BE49-F238E27FC236}">
                  <a16:creationId xmlns:a16="http://schemas.microsoft.com/office/drawing/2014/main" id="{33CA4CAD-3F33-23F3-CC8B-CA039278168E}"/>
                </a:ext>
              </a:extLst>
            </p:cNvPr>
            <p:cNvSpPr txBox="1"/>
            <p:nvPr/>
          </p:nvSpPr>
          <p:spPr>
            <a:xfrm>
              <a:off x="1755448" y="2765101"/>
              <a:ext cx="27377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Arnsberg</a:t>
              </a:r>
            </a:p>
          </p:txBody>
        </p:sp>
        <p:sp>
          <p:nvSpPr>
            <p:cNvPr id="1426" name="TextBox 1425">
              <a:extLst>
                <a:ext uri="{FF2B5EF4-FFF2-40B4-BE49-F238E27FC236}">
                  <a16:creationId xmlns:a16="http://schemas.microsoft.com/office/drawing/2014/main" id="{753AC22A-5953-E961-A540-062BD0A6B8C0}"/>
                </a:ext>
              </a:extLst>
            </p:cNvPr>
            <p:cNvSpPr txBox="1"/>
            <p:nvPr/>
          </p:nvSpPr>
          <p:spPr>
            <a:xfrm>
              <a:off x="2811926" y="1553956"/>
              <a:ext cx="81979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Mecklenburg-Vorpommern</a:t>
              </a:r>
            </a:p>
          </p:txBody>
        </p:sp>
        <p:sp>
          <p:nvSpPr>
            <p:cNvPr id="1427" name="TextBox 1426">
              <a:extLst>
                <a:ext uri="{FF2B5EF4-FFF2-40B4-BE49-F238E27FC236}">
                  <a16:creationId xmlns:a16="http://schemas.microsoft.com/office/drawing/2014/main" id="{F893AB3F-C3D3-E97A-C646-D11CB6C17858}"/>
                </a:ext>
              </a:extLst>
            </p:cNvPr>
            <p:cNvSpPr txBox="1"/>
            <p:nvPr/>
          </p:nvSpPr>
          <p:spPr>
            <a:xfrm>
              <a:off x="2209681" y="1359628"/>
              <a:ext cx="56140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Schleswig-Holstein</a:t>
              </a:r>
            </a:p>
          </p:txBody>
        </p:sp>
        <p:sp>
          <p:nvSpPr>
            <p:cNvPr id="1428" name="TextBox 1427">
              <a:extLst>
                <a:ext uri="{FF2B5EF4-FFF2-40B4-BE49-F238E27FC236}">
                  <a16:creationId xmlns:a16="http://schemas.microsoft.com/office/drawing/2014/main" id="{2CF09503-5D89-C85B-C336-0126F8D8D106}"/>
                </a:ext>
              </a:extLst>
            </p:cNvPr>
            <p:cNvSpPr txBox="1"/>
            <p:nvPr/>
          </p:nvSpPr>
          <p:spPr>
            <a:xfrm>
              <a:off x="1599324" y="2421644"/>
              <a:ext cx="256860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Münster</a:t>
              </a:r>
            </a:p>
          </p:txBody>
        </p:sp>
        <p:sp>
          <p:nvSpPr>
            <p:cNvPr id="1429" name="TextBox 1428">
              <a:extLst>
                <a:ext uri="{FF2B5EF4-FFF2-40B4-BE49-F238E27FC236}">
                  <a16:creationId xmlns:a16="http://schemas.microsoft.com/office/drawing/2014/main" id="{B7EFFD38-54E6-89C7-B446-A07A6B2F9F91}"/>
                </a:ext>
              </a:extLst>
            </p:cNvPr>
            <p:cNvSpPr txBox="1"/>
            <p:nvPr/>
          </p:nvSpPr>
          <p:spPr>
            <a:xfrm>
              <a:off x="2001871" y="3102539"/>
              <a:ext cx="21379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Gießen</a:t>
              </a:r>
            </a:p>
          </p:txBody>
        </p:sp>
        <p:sp>
          <p:nvSpPr>
            <p:cNvPr id="1430" name="TextBox 1429">
              <a:extLst>
                <a:ext uri="{FF2B5EF4-FFF2-40B4-BE49-F238E27FC236}">
                  <a16:creationId xmlns:a16="http://schemas.microsoft.com/office/drawing/2014/main" id="{997677B2-BCC4-8868-6D02-5473752E270B}"/>
                </a:ext>
              </a:extLst>
            </p:cNvPr>
            <p:cNvSpPr txBox="1"/>
            <p:nvPr/>
          </p:nvSpPr>
          <p:spPr>
            <a:xfrm>
              <a:off x="3165683" y="4039521"/>
              <a:ext cx="41220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Niederbayern</a:t>
              </a:r>
            </a:p>
          </p:txBody>
        </p:sp>
        <p:sp>
          <p:nvSpPr>
            <p:cNvPr id="1431" name="TextBox 1430">
              <a:extLst>
                <a:ext uri="{FF2B5EF4-FFF2-40B4-BE49-F238E27FC236}">
                  <a16:creationId xmlns:a16="http://schemas.microsoft.com/office/drawing/2014/main" id="{45C16504-63F8-C888-B29B-E9D47837E64D}"/>
                </a:ext>
              </a:extLst>
            </p:cNvPr>
            <p:cNvSpPr txBox="1"/>
            <p:nvPr/>
          </p:nvSpPr>
          <p:spPr>
            <a:xfrm>
              <a:off x="1963391" y="2462313"/>
              <a:ext cx="25993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Detmold</a:t>
              </a:r>
            </a:p>
          </p:txBody>
        </p:sp>
        <p:sp>
          <p:nvSpPr>
            <p:cNvPr id="1432" name="TextBox 1431">
              <a:extLst>
                <a:ext uri="{FF2B5EF4-FFF2-40B4-BE49-F238E27FC236}">
                  <a16:creationId xmlns:a16="http://schemas.microsoft.com/office/drawing/2014/main" id="{CDB395AA-EF1B-E68F-01A2-E8C0C87FF848}"/>
                </a:ext>
              </a:extLst>
            </p:cNvPr>
            <p:cNvSpPr txBox="1"/>
            <p:nvPr/>
          </p:nvSpPr>
          <p:spPr>
            <a:xfrm>
              <a:off x="1794383" y="3963641"/>
              <a:ext cx="28608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Karlsruhe</a:t>
              </a:r>
            </a:p>
          </p:txBody>
        </p:sp>
        <p:sp>
          <p:nvSpPr>
            <p:cNvPr id="1433" name="TextBox 1432">
              <a:extLst>
                <a:ext uri="{FF2B5EF4-FFF2-40B4-BE49-F238E27FC236}">
                  <a16:creationId xmlns:a16="http://schemas.microsoft.com/office/drawing/2014/main" id="{C1AC8582-67D9-C25C-1ED2-E8C5C8E39997}"/>
                </a:ext>
              </a:extLst>
            </p:cNvPr>
            <p:cNvSpPr txBox="1"/>
            <p:nvPr/>
          </p:nvSpPr>
          <p:spPr>
            <a:xfrm>
              <a:off x="1915909" y="3387245"/>
              <a:ext cx="31838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Darmstadt</a:t>
              </a:r>
            </a:p>
          </p:txBody>
        </p:sp>
        <p:sp>
          <p:nvSpPr>
            <p:cNvPr id="1434" name="TextBox 1433">
              <a:extLst>
                <a:ext uri="{FF2B5EF4-FFF2-40B4-BE49-F238E27FC236}">
                  <a16:creationId xmlns:a16="http://schemas.microsoft.com/office/drawing/2014/main" id="{4F7189DF-DC2F-1807-18CC-411708A3261D}"/>
                </a:ext>
              </a:extLst>
            </p:cNvPr>
            <p:cNvSpPr txBox="1"/>
            <p:nvPr/>
          </p:nvSpPr>
          <p:spPr>
            <a:xfrm>
              <a:off x="3147412" y="3054332"/>
              <a:ext cx="28300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Chemnitz</a:t>
              </a:r>
            </a:p>
          </p:txBody>
        </p:sp>
        <p:sp>
          <p:nvSpPr>
            <p:cNvPr id="1435" name="TextBox 1434">
              <a:extLst>
                <a:ext uri="{FF2B5EF4-FFF2-40B4-BE49-F238E27FC236}">
                  <a16:creationId xmlns:a16="http://schemas.microsoft.com/office/drawing/2014/main" id="{49A72E27-F9F5-A53E-7440-63A2C532E6B3}"/>
                </a:ext>
              </a:extLst>
            </p:cNvPr>
            <p:cNvSpPr txBox="1"/>
            <p:nvPr/>
          </p:nvSpPr>
          <p:spPr>
            <a:xfrm>
              <a:off x="2242392" y="3445995"/>
              <a:ext cx="40605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Unterfranken</a:t>
              </a:r>
            </a:p>
          </p:txBody>
        </p:sp>
        <p:sp>
          <p:nvSpPr>
            <p:cNvPr id="1436" name="TextBox 1435">
              <a:extLst>
                <a:ext uri="{FF2B5EF4-FFF2-40B4-BE49-F238E27FC236}">
                  <a16:creationId xmlns:a16="http://schemas.microsoft.com/office/drawing/2014/main" id="{E0CC9799-611D-4FB7-F1F1-D9743285B84E}"/>
                </a:ext>
              </a:extLst>
            </p:cNvPr>
            <p:cNvSpPr txBox="1"/>
            <p:nvPr/>
          </p:nvSpPr>
          <p:spPr>
            <a:xfrm>
              <a:off x="2306247" y="2560232"/>
              <a:ext cx="41835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Braunschweig</a:t>
              </a:r>
            </a:p>
          </p:txBody>
        </p:sp>
        <p:sp>
          <p:nvSpPr>
            <p:cNvPr id="1437" name="TextBox 1436">
              <a:extLst>
                <a:ext uri="{FF2B5EF4-FFF2-40B4-BE49-F238E27FC236}">
                  <a16:creationId xmlns:a16="http://schemas.microsoft.com/office/drawing/2014/main" id="{B9C5CFD0-3B0A-8526-1BFB-48953F2B6DEE}"/>
                </a:ext>
              </a:extLst>
            </p:cNvPr>
            <p:cNvSpPr txBox="1"/>
            <p:nvPr/>
          </p:nvSpPr>
          <p:spPr>
            <a:xfrm>
              <a:off x="3118926" y="2697793"/>
              <a:ext cx="20456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Leipzig</a:t>
              </a:r>
            </a:p>
          </p:txBody>
        </p:sp>
        <p:sp>
          <p:nvSpPr>
            <p:cNvPr id="1438" name="TextBox 1437">
              <a:extLst>
                <a:ext uri="{FF2B5EF4-FFF2-40B4-BE49-F238E27FC236}">
                  <a16:creationId xmlns:a16="http://schemas.microsoft.com/office/drawing/2014/main" id="{7E492E92-31A8-12FA-56A4-5B1A4C73CC21}"/>
                </a:ext>
              </a:extLst>
            </p:cNvPr>
            <p:cNvSpPr txBox="1"/>
            <p:nvPr/>
          </p:nvSpPr>
          <p:spPr>
            <a:xfrm>
              <a:off x="2730503" y="3376701"/>
              <a:ext cx="38298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Oberfranken</a:t>
              </a:r>
            </a:p>
          </p:txBody>
        </p:sp>
        <p:sp>
          <p:nvSpPr>
            <p:cNvPr id="1439" name="TextBox 1438">
              <a:extLst>
                <a:ext uri="{FF2B5EF4-FFF2-40B4-BE49-F238E27FC236}">
                  <a16:creationId xmlns:a16="http://schemas.microsoft.com/office/drawing/2014/main" id="{A3F8490F-5BC3-FAE4-4CD7-364886A511B6}"/>
                </a:ext>
              </a:extLst>
            </p:cNvPr>
            <p:cNvSpPr txBox="1"/>
            <p:nvPr/>
          </p:nvSpPr>
          <p:spPr>
            <a:xfrm>
              <a:off x="2478677" y="3747277"/>
              <a:ext cx="415282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Mittelfranken</a:t>
              </a:r>
            </a:p>
          </p:txBody>
        </p:sp>
        <p:sp>
          <p:nvSpPr>
            <p:cNvPr id="1440" name="TextBox 1439">
              <a:extLst>
                <a:ext uri="{FF2B5EF4-FFF2-40B4-BE49-F238E27FC236}">
                  <a16:creationId xmlns:a16="http://schemas.microsoft.com/office/drawing/2014/main" id="{660204DD-039B-E96A-EFC8-11684775EB7D}"/>
                </a:ext>
              </a:extLst>
            </p:cNvPr>
            <p:cNvSpPr txBox="1"/>
            <p:nvPr/>
          </p:nvSpPr>
          <p:spPr>
            <a:xfrm>
              <a:off x="1373803" y="2704844"/>
              <a:ext cx="32299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Düsseldorf</a:t>
              </a:r>
            </a:p>
          </p:txBody>
        </p:sp>
        <p:sp>
          <p:nvSpPr>
            <p:cNvPr id="1441" name="TextBox 1440">
              <a:extLst>
                <a:ext uri="{FF2B5EF4-FFF2-40B4-BE49-F238E27FC236}">
                  <a16:creationId xmlns:a16="http://schemas.microsoft.com/office/drawing/2014/main" id="{198B2DD4-1BC8-AD35-6E72-A3A440ADC0FC}"/>
                </a:ext>
              </a:extLst>
            </p:cNvPr>
            <p:cNvSpPr txBox="1"/>
            <p:nvPr/>
          </p:nvSpPr>
          <p:spPr>
            <a:xfrm>
              <a:off x="1273915" y="3708108"/>
              <a:ext cx="25993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Saarland</a:t>
              </a:r>
            </a:p>
          </p:txBody>
        </p:sp>
        <p:sp>
          <p:nvSpPr>
            <p:cNvPr id="1442" name="TextBox 1441">
              <a:extLst>
                <a:ext uri="{FF2B5EF4-FFF2-40B4-BE49-F238E27FC236}">
                  <a16:creationId xmlns:a16="http://schemas.microsoft.com/office/drawing/2014/main" id="{8B06E581-EAC0-5FF1-AC4B-736A52F622B6}"/>
                </a:ext>
              </a:extLst>
            </p:cNvPr>
            <p:cNvSpPr txBox="1"/>
            <p:nvPr/>
          </p:nvSpPr>
          <p:spPr>
            <a:xfrm>
              <a:off x="3273026" y="2164050"/>
              <a:ext cx="1753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Berlin</a:t>
              </a:r>
            </a:p>
          </p:txBody>
        </p:sp>
        <p:sp>
          <p:nvSpPr>
            <p:cNvPr id="1443" name="TextBox 1442">
              <a:extLst>
                <a:ext uri="{FF2B5EF4-FFF2-40B4-BE49-F238E27FC236}">
                  <a16:creationId xmlns:a16="http://schemas.microsoft.com/office/drawing/2014/main" id="{69ADC861-B75E-6BD8-EC9B-5ABAEAE317D4}"/>
                </a:ext>
              </a:extLst>
            </p:cNvPr>
            <p:cNvSpPr txBox="1"/>
            <p:nvPr/>
          </p:nvSpPr>
          <p:spPr>
            <a:xfrm>
              <a:off x="1557105" y="3622963"/>
              <a:ext cx="546020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Rheinhessen-Pfalz</a:t>
              </a:r>
            </a:p>
          </p:txBody>
        </p:sp>
        <p:sp>
          <p:nvSpPr>
            <p:cNvPr id="1444" name="TextBox 1443">
              <a:extLst>
                <a:ext uri="{FF2B5EF4-FFF2-40B4-BE49-F238E27FC236}">
                  <a16:creationId xmlns:a16="http://schemas.microsoft.com/office/drawing/2014/main" id="{F28B8F1A-F748-FFD8-E74B-1F7BCF592045}"/>
                </a:ext>
              </a:extLst>
            </p:cNvPr>
            <p:cNvSpPr txBox="1"/>
            <p:nvPr/>
          </p:nvSpPr>
          <p:spPr>
            <a:xfrm>
              <a:off x="2314974" y="1672962"/>
              <a:ext cx="27839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Hamburg</a:t>
              </a:r>
            </a:p>
          </p:txBody>
        </p:sp>
        <p:sp>
          <p:nvSpPr>
            <p:cNvPr id="1445" name="TextBox 1444">
              <a:extLst>
                <a:ext uri="{FF2B5EF4-FFF2-40B4-BE49-F238E27FC236}">
                  <a16:creationId xmlns:a16="http://schemas.microsoft.com/office/drawing/2014/main" id="{4AA8145F-CD1E-A19C-0764-4507AC4B4230}"/>
                </a:ext>
              </a:extLst>
            </p:cNvPr>
            <p:cNvSpPr txBox="1"/>
            <p:nvPr/>
          </p:nvSpPr>
          <p:spPr>
            <a:xfrm>
              <a:off x="2012764" y="1883856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Bremen</a:t>
              </a:r>
            </a:p>
          </p:txBody>
        </p:sp>
        <p:sp>
          <p:nvSpPr>
            <p:cNvPr id="1446" name="TextBox 1445">
              <a:extLst>
                <a:ext uri="{FF2B5EF4-FFF2-40B4-BE49-F238E27FC236}">
                  <a16:creationId xmlns:a16="http://schemas.microsoft.com/office/drawing/2014/main" id="{E5BC3E2F-D1BD-D3F6-7B8A-6F7E61B01A1C}"/>
                </a:ext>
              </a:extLst>
            </p:cNvPr>
            <p:cNvSpPr txBox="1"/>
            <p:nvPr/>
          </p:nvSpPr>
          <p:spPr>
            <a:xfrm>
              <a:off x="1960979" y="1665428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Bremen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6281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7242D-D15C-5733-8DAA-1B5B1375F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94A0D-9D9B-A186-3726-320E2443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zh-CN" altLang="zh-CN" dirty="0"/>
              <a:t>Germany NUTS Maps</a:t>
            </a:r>
            <a:r>
              <a:rPr lang="en-US" altLang="zh-CN" dirty="0"/>
              <a:t> - Level 3 Sample</a:t>
            </a:r>
            <a:br>
              <a:rPr lang="en-US" altLang="zh-CN" dirty="0"/>
            </a:br>
            <a:r>
              <a:rPr lang="en-US" altLang="zh-CN" dirty="0"/>
              <a:t>Baden-Württemberg 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33F34E0-1390-A1A4-67E7-91407AACDA96}"/>
              </a:ext>
            </a:extLst>
          </p:cNvPr>
          <p:cNvGrpSpPr/>
          <p:nvPr/>
        </p:nvGrpSpPr>
        <p:grpSpPr>
          <a:xfrm>
            <a:off x="1907225" y="1273375"/>
            <a:ext cx="3071135" cy="3453928"/>
            <a:chOff x="903288" y="1062038"/>
            <a:chExt cx="3324224" cy="3738562"/>
          </a:xfrm>
          <a:solidFill>
            <a:schemeClr val="bg2">
              <a:lumMod val="90000"/>
            </a:schemeClr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771FEDF2-E963-D2EA-A0BE-C70DC587C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825" y="2628900"/>
              <a:ext cx="271462" cy="254000"/>
            </a:xfrm>
            <a:custGeom>
              <a:avLst/>
              <a:gdLst>
                <a:gd name="T0" fmla="*/ 0 w 171"/>
                <a:gd name="T1" fmla="*/ 92 h 160"/>
                <a:gd name="T2" fmla="*/ 20 w 171"/>
                <a:gd name="T3" fmla="*/ 18 h 160"/>
                <a:gd name="T4" fmla="*/ 123 w 171"/>
                <a:gd name="T5" fmla="*/ 0 h 160"/>
                <a:gd name="T6" fmla="*/ 131 w 171"/>
                <a:gd name="T7" fmla="*/ 51 h 160"/>
                <a:gd name="T8" fmla="*/ 171 w 171"/>
                <a:gd name="T9" fmla="*/ 77 h 160"/>
                <a:gd name="T10" fmla="*/ 112 w 171"/>
                <a:gd name="T11" fmla="*/ 122 h 160"/>
                <a:gd name="T12" fmla="*/ 109 w 171"/>
                <a:gd name="T13" fmla="*/ 160 h 160"/>
                <a:gd name="T14" fmla="*/ 25 w 171"/>
                <a:gd name="T15" fmla="*/ 143 h 160"/>
                <a:gd name="T16" fmla="*/ 0 w 171"/>
                <a:gd name="T17" fmla="*/ 9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1" h="160">
                  <a:moveTo>
                    <a:pt x="0" y="92"/>
                  </a:moveTo>
                  <a:lnTo>
                    <a:pt x="20" y="18"/>
                  </a:lnTo>
                  <a:lnTo>
                    <a:pt x="123" y="0"/>
                  </a:lnTo>
                  <a:lnTo>
                    <a:pt x="131" y="51"/>
                  </a:lnTo>
                  <a:lnTo>
                    <a:pt x="171" y="77"/>
                  </a:lnTo>
                  <a:lnTo>
                    <a:pt x="112" y="122"/>
                  </a:lnTo>
                  <a:lnTo>
                    <a:pt x="109" y="160"/>
                  </a:lnTo>
                  <a:lnTo>
                    <a:pt x="25" y="143"/>
                  </a:lnTo>
                  <a:lnTo>
                    <a:pt x="0" y="9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CF615F92-6FD9-CABF-43BF-41AA00848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163" y="2592388"/>
              <a:ext cx="452437" cy="595312"/>
            </a:xfrm>
            <a:custGeom>
              <a:avLst/>
              <a:gdLst>
                <a:gd name="T0" fmla="*/ 38 w 285"/>
                <a:gd name="T1" fmla="*/ 91 h 375"/>
                <a:gd name="T2" fmla="*/ 91 w 285"/>
                <a:gd name="T3" fmla="*/ 68 h 375"/>
                <a:gd name="T4" fmla="*/ 94 w 285"/>
                <a:gd name="T5" fmla="*/ 29 h 375"/>
                <a:gd name="T6" fmla="*/ 125 w 285"/>
                <a:gd name="T7" fmla="*/ 0 h 375"/>
                <a:gd name="T8" fmla="*/ 189 w 285"/>
                <a:gd name="T9" fmla="*/ 49 h 375"/>
                <a:gd name="T10" fmla="*/ 219 w 285"/>
                <a:gd name="T11" fmla="*/ 115 h 375"/>
                <a:gd name="T12" fmla="*/ 244 w 285"/>
                <a:gd name="T13" fmla="*/ 166 h 375"/>
                <a:gd name="T14" fmla="*/ 285 w 285"/>
                <a:gd name="T15" fmla="*/ 243 h 375"/>
                <a:gd name="T16" fmla="*/ 275 w 285"/>
                <a:gd name="T17" fmla="*/ 276 h 375"/>
                <a:gd name="T18" fmla="*/ 260 w 285"/>
                <a:gd name="T19" fmla="*/ 279 h 375"/>
                <a:gd name="T20" fmla="*/ 123 w 285"/>
                <a:gd name="T21" fmla="*/ 305 h 375"/>
                <a:gd name="T22" fmla="*/ 54 w 285"/>
                <a:gd name="T23" fmla="*/ 375 h 375"/>
                <a:gd name="T24" fmla="*/ 9 w 285"/>
                <a:gd name="T25" fmla="*/ 359 h 375"/>
                <a:gd name="T26" fmla="*/ 0 w 285"/>
                <a:gd name="T27" fmla="*/ 286 h 375"/>
                <a:gd name="T28" fmla="*/ 80 w 285"/>
                <a:gd name="T29" fmla="*/ 157 h 375"/>
                <a:gd name="T30" fmla="*/ 38 w 285"/>
                <a:gd name="T31" fmla="*/ 9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5" h="375">
                  <a:moveTo>
                    <a:pt x="38" y="91"/>
                  </a:moveTo>
                  <a:lnTo>
                    <a:pt x="91" y="68"/>
                  </a:lnTo>
                  <a:lnTo>
                    <a:pt x="94" y="29"/>
                  </a:lnTo>
                  <a:lnTo>
                    <a:pt x="125" y="0"/>
                  </a:lnTo>
                  <a:lnTo>
                    <a:pt x="189" y="49"/>
                  </a:lnTo>
                  <a:lnTo>
                    <a:pt x="219" y="115"/>
                  </a:lnTo>
                  <a:lnTo>
                    <a:pt x="244" y="166"/>
                  </a:lnTo>
                  <a:lnTo>
                    <a:pt x="285" y="243"/>
                  </a:lnTo>
                  <a:lnTo>
                    <a:pt x="275" y="276"/>
                  </a:lnTo>
                  <a:lnTo>
                    <a:pt x="260" y="279"/>
                  </a:lnTo>
                  <a:lnTo>
                    <a:pt x="123" y="305"/>
                  </a:lnTo>
                  <a:lnTo>
                    <a:pt x="54" y="375"/>
                  </a:lnTo>
                  <a:lnTo>
                    <a:pt x="9" y="359"/>
                  </a:lnTo>
                  <a:lnTo>
                    <a:pt x="0" y="286"/>
                  </a:lnTo>
                  <a:lnTo>
                    <a:pt x="80" y="157"/>
                  </a:lnTo>
                  <a:lnTo>
                    <a:pt x="38" y="9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A542152A-5DC8-996F-F090-1B09634A4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3513" y="2751138"/>
              <a:ext cx="531812" cy="393700"/>
            </a:xfrm>
            <a:custGeom>
              <a:avLst/>
              <a:gdLst>
                <a:gd name="T0" fmla="*/ 0 w 335"/>
                <a:gd name="T1" fmla="*/ 66 h 248"/>
                <a:gd name="T2" fmla="*/ 84 w 335"/>
                <a:gd name="T3" fmla="*/ 83 h 248"/>
                <a:gd name="T4" fmla="*/ 87 w 335"/>
                <a:gd name="T5" fmla="*/ 45 h 248"/>
                <a:gd name="T6" fmla="*/ 146 w 335"/>
                <a:gd name="T7" fmla="*/ 0 h 248"/>
                <a:gd name="T8" fmla="*/ 277 w 335"/>
                <a:gd name="T9" fmla="*/ 22 h 248"/>
                <a:gd name="T10" fmla="*/ 269 w 335"/>
                <a:gd name="T11" fmla="*/ 89 h 248"/>
                <a:gd name="T12" fmla="*/ 335 w 335"/>
                <a:gd name="T13" fmla="*/ 175 h 248"/>
                <a:gd name="T14" fmla="*/ 331 w 335"/>
                <a:gd name="T15" fmla="*/ 247 h 248"/>
                <a:gd name="T16" fmla="*/ 195 w 335"/>
                <a:gd name="T17" fmla="*/ 248 h 248"/>
                <a:gd name="T18" fmla="*/ 31 w 335"/>
                <a:gd name="T19" fmla="*/ 176 h 248"/>
                <a:gd name="T20" fmla="*/ 41 w 335"/>
                <a:gd name="T21" fmla="*/ 143 h 248"/>
                <a:gd name="T22" fmla="*/ 0 w 335"/>
                <a:gd name="T23" fmla="*/ 66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5" h="248">
                  <a:moveTo>
                    <a:pt x="0" y="66"/>
                  </a:moveTo>
                  <a:lnTo>
                    <a:pt x="84" y="83"/>
                  </a:lnTo>
                  <a:lnTo>
                    <a:pt x="87" y="45"/>
                  </a:lnTo>
                  <a:lnTo>
                    <a:pt x="146" y="0"/>
                  </a:lnTo>
                  <a:lnTo>
                    <a:pt x="277" y="22"/>
                  </a:lnTo>
                  <a:lnTo>
                    <a:pt x="269" y="89"/>
                  </a:lnTo>
                  <a:lnTo>
                    <a:pt x="335" y="175"/>
                  </a:lnTo>
                  <a:lnTo>
                    <a:pt x="331" y="247"/>
                  </a:lnTo>
                  <a:lnTo>
                    <a:pt x="195" y="248"/>
                  </a:lnTo>
                  <a:lnTo>
                    <a:pt x="31" y="176"/>
                  </a:lnTo>
                  <a:lnTo>
                    <a:pt x="41" y="143"/>
                  </a:lnTo>
                  <a:lnTo>
                    <a:pt x="0" y="6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E33FA2B9-0271-B517-047A-E73467E87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550" y="2752725"/>
              <a:ext cx="546100" cy="412750"/>
            </a:xfrm>
            <a:custGeom>
              <a:avLst/>
              <a:gdLst>
                <a:gd name="T0" fmla="*/ 94 w 344"/>
                <a:gd name="T1" fmla="*/ 0 h 260"/>
                <a:gd name="T2" fmla="*/ 163 w 344"/>
                <a:gd name="T3" fmla="*/ 3 h 260"/>
                <a:gd name="T4" fmla="*/ 204 w 344"/>
                <a:gd name="T5" fmla="*/ 47 h 260"/>
                <a:gd name="T6" fmla="*/ 344 w 344"/>
                <a:gd name="T7" fmla="*/ 50 h 260"/>
                <a:gd name="T8" fmla="*/ 306 w 344"/>
                <a:gd name="T9" fmla="*/ 124 h 260"/>
                <a:gd name="T10" fmla="*/ 314 w 344"/>
                <a:gd name="T11" fmla="*/ 150 h 260"/>
                <a:gd name="T12" fmla="*/ 131 w 344"/>
                <a:gd name="T13" fmla="*/ 260 h 260"/>
                <a:gd name="T14" fmla="*/ 64 w 344"/>
                <a:gd name="T15" fmla="*/ 249 h 260"/>
                <a:gd name="T16" fmla="*/ 62 w 344"/>
                <a:gd name="T17" fmla="*/ 246 h 260"/>
                <a:gd name="T18" fmla="*/ 66 w 344"/>
                <a:gd name="T19" fmla="*/ 174 h 260"/>
                <a:gd name="T20" fmla="*/ 0 w 344"/>
                <a:gd name="T21" fmla="*/ 88 h 260"/>
                <a:gd name="T22" fmla="*/ 8 w 344"/>
                <a:gd name="T23" fmla="*/ 21 h 260"/>
                <a:gd name="T24" fmla="*/ 94 w 344"/>
                <a:gd name="T2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260">
                  <a:moveTo>
                    <a:pt x="94" y="0"/>
                  </a:moveTo>
                  <a:lnTo>
                    <a:pt x="163" y="3"/>
                  </a:lnTo>
                  <a:lnTo>
                    <a:pt x="204" y="47"/>
                  </a:lnTo>
                  <a:lnTo>
                    <a:pt x="344" y="50"/>
                  </a:lnTo>
                  <a:lnTo>
                    <a:pt x="306" y="124"/>
                  </a:lnTo>
                  <a:lnTo>
                    <a:pt x="314" y="150"/>
                  </a:lnTo>
                  <a:lnTo>
                    <a:pt x="131" y="260"/>
                  </a:lnTo>
                  <a:lnTo>
                    <a:pt x="64" y="249"/>
                  </a:lnTo>
                  <a:lnTo>
                    <a:pt x="62" y="246"/>
                  </a:lnTo>
                  <a:lnTo>
                    <a:pt x="66" y="174"/>
                  </a:lnTo>
                  <a:lnTo>
                    <a:pt x="0" y="88"/>
                  </a:lnTo>
                  <a:lnTo>
                    <a:pt x="8" y="21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47D8EFF-9C4C-3052-8828-25FBBD640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276475"/>
              <a:ext cx="590550" cy="498475"/>
            </a:xfrm>
            <a:custGeom>
              <a:avLst/>
              <a:gdLst>
                <a:gd name="T0" fmla="*/ 372 w 372"/>
                <a:gd name="T1" fmla="*/ 13 h 314"/>
                <a:gd name="T2" fmla="*/ 330 w 372"/>
                <a:gd name="T3" fmla="*/ 59 h 314"/>
                <a:gd name="T4" fmla="*/ 323 w 372"/>
                <a:gd name="T5" fmla="*/ 146 h 314"/>
                <a:gd name="T6" fmla="*/ 251 w 372"/>
                <a:gd name="T7" fmla="*/ 222 h 314"/>
                <a:gd name="T8" fmla="*/ 148 w 372"/>
                <a:gd name="T9" fmla="*/ 240 h 314"/>
                <a:gd name="T10" fmla="*/ 128 w 372"/>
                <a:gd name="T11" fmla="*/ 314 h 314"/>
                <a:gd name="T12" fmla="*/ 98 w 372"/>
                <a:gd name="T13" fmla="*/ 248 h 314"/>
                <a:gd name="T14" fmla="*/ 34 w 372"/>
                <a:gd name="T15" fmla="*/ 199 h 314"/>
                <a:gd name="T16" fmla="*/ 23 w 372"/>
                <a:gd name="T17" fmla="*/ 131 h 314"/>
                <a:gd name="T18" fmla="*/ 40 w 372"/>
                <a:gd name="T19" fmla="*/ 104 h 314"/>
                <a:gd name="T20" fmla="*/ 0 w 372"/>
                <a:gd name="T21" fmla="*/ 21 h 314"/>
                <a:gd name="T22" fmla="*/ 109 w 372"/>
                <a:gd name="T23" fmla="*/ 35 h 314"/>
                <a:gd name="T24" fmla="*/ 171 w 372"/>
                <a:gd name="T25" fmla="*/ 0 h 314"/>
                <a:gd name="T26" fmla="*/ 243 w 372"/>
                <a:gd name="T27" fmla="*/ 37 h 314"/>
                <a:gd name="T28" fmla="*/ 372 w 372"/>
                <a:gd name="T29" fmla="*/ 13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2" h="314">
                  <a:moveTo>
                    <a:pt x="372" y="13"/>
                  </a:moveTo>
                  <a:lnTo>
                    <a:pt x="330" y="59"/>
                  </a:lnTo>
                  <a:lnTo>
                    <a:pt x="323" y="146"/>
                  </a:lnTo>
                  <a:lnTo>
                    <a:pt x="251" y="222"/>
                  </a:lnTo>
                  <a:lnTo>
                    <a:pt x="148" y="240"/>
                  </a:lnTo>
                  <a:lnTo>
                    <a:pt x="128" y="314"/>
                  </a:lnTo>
                  <a:lnTo>
                    <a:pt x="98" y="248"/>
                  </a:lnTo>
                  <a:lnTo>
                    <a:pt x="34" y="199"/>
                  </a:lnTo>
                  <a:lnTo>
                    <a:pt x="23" y="131"/>
                  </a:lnTo>
                  <a:lnTo>
                    <a:pt x="40" y="104"/>
                  </a:lnTo>
                  <a:lnTo>
                    <a:pt x="0" y="21"/>
                  </a:lnTo>
                  <a:lnTo>
                    <a:pt x="109" y="35"/>
                  </a:lnTo>
                  <a:lnTo>
                    <a:pt x="171" y="0"/>
                  </a:lnTo>
                  <a:lnTo>
                    <a:pt x="243" y="37"/>
                  </a:lnTo>
                  <a:lnTo>
                    <a:pt x="372" y="1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48BB89FC-0028-EBD7-0968-B7531F5DC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2246313"/>
              <a:ext cx="565150" cy="539750"/>
            </a:xfrm>
            <a:custGeom>
              <a:avLst/>
              <a:gdLst>
                <a:gd name="T0" fmla="*/ 180 w 356"/>
                <a:gd name="T1" fmla="*/ 0 h 340"/>
                <a:gd name="T2" fmla="*/ 238 w 356"/>
                <a:gd name="T3" fmla="*/ 30 h 340"/>
                <a:gd name="T4" fmla="*/ 312 w 356"/>
                <a:gd name="T5" fmla="*/ 120 h 340"/>
                <a:gd name="T6" fmla="*/ 306 w 356"/>
                <a:gd name="T7" fmla="*/ 155 h 340"/>
                <a:gd name="T8" fmla="*/ 356 w 356"/>
                <a:gd name="T9" fmla="*/ 253 h 340"/>
                <a:gd name="T10" fmla="*/ 280 w 356"/>
                <a:gd name="T11" fmla="*/ 274 h 340"/>
                <a:gd name="T12" fmla="*/ 265 w 356"/>
                <a:gd name="T13" fmla="*/ 319 h 340"/>
                <a:gd name="T14" fmla="*/ 179 w 356"/>
                <a:gd name="T15" fmla="*/ 340 h 340"/>
                <a:gd name="T16" fmla="*/ 48 w 356"/>
                <a:gd name="T17" fmla="*/ 318 h 340"/>
                <a:gd name="T18" fmla="*/ 8 w 356"/>
                <a:gd name="T19" fmla="*/ 292 h 340"/>
                <a:gd name="T20" fmla="*/ 0 w 356"/>
                <a:gd name="T21" fmla="*/ 241 h 340"/>
                <a:gd name="T22" fmla="*/ 72 w 356"/>
                <a:gd name="T23" fmla="*/ 165 h 340"/>
                <a:gd name="T24" fmla="*/ 79 w 356"/>
                <a:gd name="T25" fmla="*/ 78 h 340"/>
                <a:gd name="T26" fmla="*/ 121 w 356"/>
                <a:gd name="T27" fmla="*/ 32 h 340"/>
                <a:gd name="T28" fmla="*/ 180 w 356"/>
                <a:gd name="T2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6" h="340">
                  <a:moveTo>
                    <a:pt x="180" y="0"/>
                  </a:moveTo>
                  <a:lnTo>
                    <a:pt x="238" y="30"/>
                  </a:lnTo>
                  <a:lnTo>
                    <a:pt x="312" y="120"/>
                  </a:lnTo>
                  <a:lnTo>
                    <a:pt x="306" y="155"/>
                  </a:lnTo>
                  <a:lnTo>
                    <a:pt x="356" y="253"/>
                  </a:lnTo>
                  <a:lnTo>
                    <a:pt x="280" y="274"/>
                  </a:lnTo>
                  <a:lnTo>
                    <a:pt x="265" y="319"/>
                  </a:lnTo>
                  <a:lnTo>
                    <a:pt x="179" y="340"/>
                  </a:lnTo>
                  <a:lnTo>
                    <a:pt x="48" y="318"/>
                  </a:lnTo>
                  <a:lnTo>
                    <a:pt x="8" y="292"/>
                  </a:lnTo>
                  <a:lnTo>
                    <a:pt x="0" y="241"/>
                  </a:lnTo>
                  <a:lnTo>
                    <a:pt x="72" y="165"/>
                  </a:lnTo>
                  <a:lnTo>
                    <a:pt x="79" y="78"/>
                  </a:lnTo>
                  <a:lnTo>
                    <a:pt x="121" y="32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A36DB77D-A9BC-5AB2-6B47-EC048C857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938" y="2043113"/>
              <a:ext cx="225425" cy="163512"/>
            </a:xfrm>
            <a:custGeom>
              <a:avLst/>
              <a:gdLst>
                <a:gd name="T0" fmla="*/ 0 w 142"/>
                <a:gd name="T1" fmla="*/ 22 h 103"/>
                <a:gd name="T2" fmla="*/ 88 w 142"/>
                <a:gd name="T3" fmla="*/ 0 h 103"/>
                <a:gd name="T4" fmla="*/ 142 w 142"/>
                <a:gd name="T5" fmla="*/ 84 h 103"/>
                <a:gd name="T6" fmla="*/ 65 w 142"/>
                <a:gd name="T7" fmla="*/ 103 h 103"/>
                <a:gd name="T8" fmla="*/ 0 w 142"/>
                <a:gd name="T9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103">
                  <a:moveTo>
                    <a:pt x="0" y="22"/>
                  </a:moveTo>
                  <a:lnTo>
                    <a:pt x="88" y="0"/>
                  </a:lnTo>
                  <a:lnTo>
                    <a:pt x="142" y="84"/>
                  </a:lnTo>
                  <a:lnTo>
                    <a:pt x="65" y="103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5AF6CCD7-507A-62F9-5AC0-71A6EB94C4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1888" y="1746250"/>
              <a:ext cx="771525" cy="588962"/>
            </a:xfrm>
            <a:custGeom>
              <a:avLst/>
              <a:gdLst>
                <a:gd name="T0" fmla="*/ 0 w 486"/>
                <a:gd name="T1" fmla="*/ 188 h 371"/>
                <a:gd name="T2" fmla="*/ 41 w 486"/>
                <a:gd name="T3" fmla="*/ 202 h 371"/>
                <a:gd name="T4" fmla="*/ 160 w 486"/>
                <a:gd name="T5" fmla="*/ 87 h 371"/>
                <a:gd name="T6" fmla="*/ 209 w 486"/>
                <a:gd name="T7" fmla="*/ 104 h 371"/>
                <a:gd name="T8" fmla="*/ 251 w 486"/>
                <a:gd name="T9" fmla="*/ 55 h 371"/>
                <a:gd name="T10" fmla="*/ 292 w 486"/>
                <a:gd name="T11" fmla="*/ 74 h 371"/>
                <a:gd name="T12" fmla="*/ 356 w 486"/>
                <a:gd name="T13" fmla="*/ 0 h 371"/>
                <a:gd name="T14" fmla="*/ 431 w 486"/>
                <a:gd name="T15" fmla="*/ 16 h 371"/>
                <a:gd name="T16" fmla="*/ 459 w 486"/>
                <a:gd name="T17" fmla="*/ 73 h 371"/>
                <a:gd name="T18" fmla="*/ 424 w 486"/>
                <a:gd name="T19" fmla="*/ 105 h 371"/>
                <a:gd name="T20" fmla="*/ 419 w 486"/>
                <a:gd name="T21" fmla="*/ 174 h 371"/>
                <a:gd name="T22" fmla="*/ 382 w 486"/>
                <a:gd name="T23" fmla="*/ 217 h 371"/>
                <a:gd name="T24" fmla="*/ 432 w 486"/>
                <a:gd name="T25" fmla="*/ 271 h 371"/>
                <a:gd name="T26" fmla="*/ 486 w 486"/>
                <a:gd name="T27" fmla="*/ 284 h 371"/>
                <a:gd name="T28" fmla="*/ 468 w 486"/>
                <a:gd name="T29" fmla="*/ 315 h 371"/>
                <a:gd name="T30" fmla="*/ 409 w 486"/>
                <a:gd name="T31" fmla="*/ 347 h 371"/>
                <a:gd name="T32" fmla="*/ 280 w 486"/>
                <a:gd name="T33" fmla="*/ 371 h 371"/>
                <a:gd name="T34" fmla="*/ 208 w 486"/>
                <a:gd name="T35" fmla="*/ 334 h 371"/>
                <a:gd name="T36" fmla="*/ 146 w 486"/>
                <a:gd name="T37" fmla="*/ 369 h 371"/>
                <a:gd name="T38" fmla="*/ 37 w 486"/>
                <a:gd name="T39" fmla="*/ 355 h 371"/>
                <a:gd name="T40" fmla="*/ 38 w 486"/>
                <a:gd name="T41" fmla="*/ 332 h 371"/>
                <a:gd name="T42" fmla="*/ 43 w 486"/>
                <a:gd name="T43" fmla="*/ 282 h 371"/>
                <a:gd name="T44" fmla="*/ 6 w 486"/>
                <a:gd name="T45" fmla="*/ 240 h 371"/>
                <a:gd name="T46" fmla="*/ 0 w 486"/>
                <a:gd name="T47" fmla="*/ 188 h 371"/>
                <a:gd name="T48" fmla="*/ 172 w 486"/>
                <a:gd name="T49" fmla="*/ 209 h 371"/>
                <a:gd name="T50" fmla="*/ 237 w 486"/>
                <a:gd name="T51" fmla="*/ 290 h 371"/>
                <a:gd name="T52" fmla="*/ 314 w 486"/>
                <a:gd name="T53" fmla="*/ 271 h 371"/>
                <a:gd name="T54" fmla="*/ 260 w 486"/>
                <a:gd name="T55" fmla="*/ 187 h 371"/>
                <a:gd name="T56" fmla="*/ 172 w 486"/>
                <a:gd name="T57" fmla="*/ 209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6" h="371">
                  <a:moveTo>
                    <a:pt x="0" y="188"/>
                  </a:moveTo>
                  <a:lnTo>
                    <a:pt x="41" y="202"/>
                  </a:lnTo>
                  <a:lnTo>
                    <a:pt x="160" y="87"/>
                  </a:lnTo>
                  <a:lnTo>
                    <a:pt x="209" y="104"/>
                  </a:lnTo>
                  <a:lnTo>
                    <a:pt x="251" y="55"/>
                  </a:lnTo>
                  <a:lnTo>
                    <a:pt x="292" y="74"/>
                  </a:lnTo>
                  <a:lnTo>
                    <a:pt x="356" y="0"/>
                  </a:lnTo>
                  <a:lnTo>
                    <a:pt x="431" y="16"/>
                  </a:lnTo>
                  <a:lnTo>
                    <a:pt x="459" y="73"/>
                  </a:lnTo>
                  <a:lnTo>
                    <a:pt x="424" y="105"/>
                  </a:lnTo>
                  <a:lnTo>
                    <a:pt x="419" y="174"/>
                  </a:lnTo>
                  <a:lnTo>
                    <a:pt x="382" y="217"/>
                  </a:lnTo>
                  <a:lnTo>
                    <a:pt x="432" y="271"/>
                  </a:lnTo>
                  <a:lnTo>
                    <a:pt x="486" y="284"/>
                  </a:lnTo>
                  <a:lnTo>
                    <a:pt x="468" y="315"/>
                  </a:lnTo>
                  <a:lnTo>
                    <a:pt x="409" y="347"/>
                  </a:lnTo>
                  <a:lnTo>
                    <a:pt x="280" y="371"/>
                  </a:lnTo>
                  <a:lnTo>
                    <a:pt x="208" y="334"/>
                  </a:lnTo>
                  <a:lnTo>
                    <a:pt x="146" y="369"/>
                  </a:lnTo>
                  <a:lnTo>
                    <a:pt x="37" y="355"/>
                  </a:lnTo>
                  <a:lnTo>
                    <a:pt x="38" y="332"/>
                  </a:lnTo>
                  <a:lnTo>
                    <a:pt x="43" y="282"/>
                  </a:lnTo>
                  <a:lnTo>
                    <a:pt x="6" y="240"/>
                  </a:lnTo>
                  <a:lnTo>
                    <a:pt x="0" y="188"/>
                  </a:lnTo>
                  <a:close/>
                  <a:moveTo>
                    <a:pt x="172" y="209"/>
                  </a:moveTo>
                  <a:lnTo>
                    <a:pt x="237" y="290"/>
                  </a:lnTo>
                  <a:lnTo>
                    <a:pt x="314" y="271"/>
                  </a:lnTo>
                  <a:lnTo>
                    <a:pt x="260" y="187"/>
                  </a:lnTo>
                  <a:lnTo>
                    <a:pt x="172" y="20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8894CF0F-9CB8-2B16-42AA-4BA024417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8313" y="1666875"/>
              <a:ext cx="523875" cy="530225"/>
            </a:xfrm>
            <a:custGeom>
              <a:avLst/>
              <a:gdLst>
                <a:gd name="T0" fmla="*/ 49 w 330"/>
                <a:gd name="T1" fmla="*/ 66 h 334"/>
                <a:gd name="T2" fmla="*/ 67 w 330"/>
                <a:gd name="T3" fmla="*/ 41 h 334"/>
                <a:gd name="T4" fmla="*/ 133 w 330"/>
                <a:gd name="T5" fmla="*/ 48 h 334"/>
                <a:gd name="T6" fmla="*/ 158 w 330"/>
                <a:gd name="T7" fmla="*/ 0 h 334"/>
                <a:gd name="T8" fmla="*/ 330 w 330"/>
                <a:gd name="T9" fmla="*/ 63 h 334"/>
                <a:gd name="T10" fmla="*/ 315 w 330"/>
                <a:gd name="T11" fmla="*/ 163 h 334"/>
                <a:gd name="T12" fmla="*/ 193 w 330"/>
                <a:gd name="T13" fmla="*/ 296 h 334"/>
                <a:gd name="T14" fmla="*/ 104 w 330"/>
                <a:gd name="T15" fmla="*/ 334 h 334"/>
                <a:gd name="T16" fmla="*/ 50 w 330"/>
                <a:gd name="T17" fmla="*/ 321 h 334"/>
                <a:gd name="T18" fmla="*/ 0 w 330"/>
                <a:gd name="T19" fmla="*/ 267 h 334"/>
                <a:gd name="T20" fmla="*/ 37 w 330"/>
                <a:gd name="T21" fmla="*/ 224 h 334"/>
                <a:gd name="T22" fmla="*/ 42 w 330"/>
                <a:gd name="T23" fmla="*/ 155 h 334"/>
                <a:gd name="T24" fmla="*/ 77 w 330"/>
                <a:gd name="T25" fmla="*/ 123 h 334"/>
                <a:gd name="T26" fmla="*/ 49 w 330"/>
                <a:gd name="T27" fmla="*/ 6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0" h="334">
                  <a:moveTo>
                    <a:pt x="49" y="66"/>
                  </a:moveTo>
                  <a:lnTo>
                    <a:pt x="67" y="41"/>
                  </a:lnTo>
                  <a:lnTo>
                    <a:pt x="133" y="48"/>
                  </a:lnTo>
                  <a:lnTo>
                    <a:pt x="158" y="0"/>
                  </a:lnTo>
                  <a:lnTo>
                    <a:pt x="330" y="63"/>
                  </a:lnTo>
                  <a:lnTo>
                    <a:pt x="315" y="163"/>
                  </a:lnTo>
                  <a:lnTo>
                    <a:pt x="193" y="296"/>
                  </a:lnTo>
                  <a:lnTo>
                    <a:pt x="104" y="334"/>
                  </a:lnTo>
                  <a:lnTo>
                    <a:pt x="50" y="321"/>
                  </a:lnTo>
                  <a:lnTo>
                    <a:pt x="0" y="267"/>
                  </a:lnTo>
                  <a:lnTo>
                    <a:pt x="37" y="224"/>
                  </a:lnTo>
                  <a:lnTo>
                    <a:pt x="42" y="155"/>
                  </a:lnTo>
                  <a:lnTo>
                    <a:pt x="77" y="123"/>
                  </a:lnTo>
                  <a:lnTo>
                    <a:pt x="49" y="6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D4A74AD1-6F2B-6567-9B2C-B1EAFA8D3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838" y="1738313"/>
              <a:ext cx="825500" cy="760412"/>
            </a:xfrm>
            <a:custGeom>
              <a:avLst/>
              <a:gdLst>
                <a:gd name="T0" fmla="*/ 18 w 520"/>
                <a:gd name="T1" fmla="*/ 289 h 479"/>
                <a:gd name="T2" fmla="*/ 107 w 520"/>
                <a:gd name="T3" fmla="*/ 251 h 479"/>
                <a:gd name="T4" fmla="*/ 229 w 520"/>
                <a:gd name="T5" fmla="*/ 118 h 479"/>
                <a:gd name="T6" fmla="*/ 244 w 520"/>
                <a:gd name="T7" fmla="*/ 18 h 479"/>
                <a:gd name="T8" fmla="*/ 419 w 520"/>
                <a:gd name="T9" fmla="*/ 0 h 479"/>
                <a:gd name="T10" fmla="*/ 446 w 520"/>
                <a:gd name="T11" fmla="*/ 98 h 479"/>
                <a:gd name="T12" fmla="*/ 436 w 520"/>
                <a:gd name="T13" fmla="*/ 177 h 479"/>
                <a:gd name="T14" fmla="*/ 512 w 520"/>
                <a:gd name="T15" fmla="*/ 255 h 479"/>
                <a:gd name="T16" fmla="*/ 502 w 520"/>
                <a:gd name="T17" fmla="*/ 297 h 479"/>
                <a:gd name="T18" fmla="*/ 520 w 520"/>
                <a:gd name="T19" fmla="*/ 341 h 479"/>
                <a:gd name="T20" fmla="*/ 357 w 520"/>
                <a:gd name="T21" fmla="*/ 354 h 479"/>
                <a:gd name="T22" fmla="*/ 334 w 520"/>
                <a:gd name="T23" fmla="*/ 418 h 479"/>
                <a:gd name="T24" fmla="*/ 253 w 520"/>
                <a:gd name="T25" fmla="*/ 479 h 479"/>
                <a:gd name="T26" fmla="*/ 132 w 520"/>
                <a:gd name="T27" fmla="*/ 440 h 479"/>
                <a:gd name="T28" fmla="*/ 58 w 520"/>
                <a:gd name="T29" fmla="*/ 350 h 479"/>
                <a:gd name="T30" fmla="*/ 0 w 520"/>
                <a:gd name="T31" fmla="*/ 320 h 479"/>
                <a:gd name="T32" fmla="*/ 18 w 520"/>
                <a:gd name="T33" fmla="*/ 28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0" h="479">
                  <a:moveTo>
                    <a:pt x="18" y="289"/>
                  </a:moveTo>
                  <a:lnTo>
                    <a:pt x="107" y="251"/>
                  </a:lnTo>
                  <a:lnTo>
                    <a:pt x="229" y="118"/>
                  </a:lnTo>
                  <a:lnTo>
                    <a:pt x="244" y="18"/>
                  </a:lnTo>
                  <a:lnTo>
                    <a:pt x="419" y="0"/>
                  </a:lnTo>
                  <a:lnTo>
                    <a:pt x="446" y="98"/>
                  </a:lnTo>
                  <a:lnTo>
                    <a:pt x="436" y="177"/>
                  </a:lnTo>
                  <a:lnTo>
                    <a:pt x="512" y="255"/>
                  </a:lnTo>
                  <a:lnTo>
                    <a:pt x="502" y="297"/>
                  </a:lnTo>
                  <a:lnTo>
                    <a:pt x="520" y="341"/>
                  </a:lnTo>
                  <a:lnTo>
                    <a:pt x="357" y="354"/>
                  </a:lnTo>
                  <a:lnTo>
                    <a:pt x="334" y="418"/>
                  </a:lnTo>
                  <a:lnTo>
                    <a:pt x="253" y="479"/>
                  </a:lnTo>
                  <a:lnTo>
                    <a:pt x="132" y="440"/>
                  </a:lnTo>
                  <a:lnTo>
                    <a:pt x="58" y="350"/>
                  </a:lnTo>
                  <a:lnTo>
                    <a:pt x="0" y="320"/>
                  </a:lnTo>
                  <a:lnTo>
                    <a:pt x="18" y="28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36E33490-9BDF-C374-C77F-894C44E33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2275" y="1062038"/>
              <a:ext cx="889000" cy="704850"/>
            </a:xfrm>
            <a:custGeom>
              <a:avLst/>
              <a:gdLst>
                <a:gd name="T0" fmla="*/ 57 w 560"/>
                <a:gd name="T1" fmla="*/ 132 h 444"/>
                <a:gd name="T2" fmla="*/ 56 w 560"/>
                <a:gd name="T3" fmla="*/ 81 h 444"/>
                <a:gd name="T4" fmla="*/ 14 w 560"/>
                <a:gd name="T5" fmla="*/ 76 h 444"/>
                <a:gd name="T6" fmla="*/ 0 w 560"/>
                <a:gd name="T7" fmla="*/ 30 h 444"/>
                <a:gd name="T8" fmla="*/ 100 w 560"/>
                <a:gd name="T9" fmla="*/ 11 h 444"/>
                <a:gd name="T10" fmla="*/ 221 w 560"/>
                <a:gd name="T11" fmla="*/ 0 h 444"/>
                <a:gd name="T12" fmla="*/ 213 w 560"/>
                <a:gd name="T13" fmla="*/ 94 h 444"/>
                <a:gd name="T14" fmla="*/ 334 w 560"/>
                <a:gd name="T15" fmla="*/ 88 h 444"/>
                <a:gd name="T16" fmla="*/ 362 w 560"/>
                <a:gd name="T17" fmla="*/ 185 h 444"/>
                <a:gd name="T18" fmla="*/ 348 w 560"/>
                <a:gd name="T19" fmla="*/ 243 h 444"/>
                <a:gd name="T20" fmla="*/ 395 w 560"/>
                <a:gd name="T21" fmla="*/ 237 h 444"/>
                <a:gd name="T22" fmla="*/ 411 w 560"/>
                <a:gd name="T23" fmla="*/ 316 h 444"/>
                <a:gd name="T24" fmla="*/ 469 w 560"/>
                <a:gd name="T25" fmla="*/ 316 h 444"/>
                <a:gd name="T26" fmla="*/ 516 w 560"/>
                <a:gd name="T27" fmla="*/ 260 h 444"/>
                <a:gd name="T28" fmla="*/ 539 w 560"/>
                <a:gd name="T29" fmla="*/ 334 h 444"/>
                <a:gd name="T30" fmla="*/ 532 w 560"/>
                <a:gd name="T31" fmla="*/ 356 h 444"/>
                <a:gd name="T32" fmla="*/ 560 w 560"/>
                <a:gd name="T33" fmla="*/ 410 h 444"/>
                <a:gd name="T34" fmla="*/ 534 w 560"/>
                <a:gd name="T35" fmla="*/ 426 h 444"/>
                <a:gd name="T36" fmla="*/ 359 w 560"/>
                <a:gd name="T37" fmla="*/ 444 h 444"/>
                <a:gd name="T38" fmla="*/ 187 w 560"/>
                <a:gd name="T39" fmla="*/ 381 h 444"/>
                <a:gd name="T40" fmla="*/ 120 w 560"/>
                <a:gd name="T41" fmla="*/ 332 h 444"/>
                <a:gd name="T42" fmla="*/ 138 w 560"/>
                <a:gd name="T43" fmla="*/ 276 h 444"/>
                <a:gd name="T44" fmla="*/ 124 w 560"/>
                <a:gd name="T45" fmla="*/ 215 h 444"/>
                <a:gd name="T46" fmla="*/ 145 w 560"/>
                <a:gd name="T47" fmla="*/ 169 h 444"/>
                <a:gd name="T48" fmla="*/ 57 w 560"/>
                <a:gd name="T49" fmla="*/ 13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60" h="444">
                  <a:moveTo>
                    <a:pt x="57" y="132"/>
                  </a:moveTo>
                  <a:lnTo>
                    <a:pt x="56" y="81"/>
                  </a:lnTo>
                  <a:lnTo>
                    <a:pt x="14" y="76"/>
                  </a:lnTo>
                  <a:lnTo>
                    <a:pt x="0" y="30"/>
                  </a:lnTo>
                  <a:lnTo>
                    <a:pt x="100" y="11"/>
                  </a:lnTo>
                  <a:lnTo>
                    <a:pt x="221" y="0"/>
                  </a:lnTo>
                  <a:lnTo>
                    <a:pt x="213" y="94"/>
                  </a:lnTo>
                  <a:lnTo>
                    <a:pt x="334" y="88"/>
                  </a:lnTo>
                  <a:lnTo>
                    <a:pt x="362" y="185"/>
                  </a:lnTo>
                  <a:lnTo>
                    <a:pt x="348" y="243"/>
                  </a:lnTo>
                  <a:lnTo>
                    <a:pt x="395" y="237"/>
                  </a:lnTo>
                  <a:lnTo>
                    <a:pt x="411" y="316"/>
                  </a:lnTo>
                  <a:lnTo>
                    <a:pt x="469" y="316"/>
                  </a:lnTo>
                  <a:lnTo>
                    <a:pt x="516" y="260"/>
                  </a:lnTo>
                  <a:lnTo>
                    <a:pt x="539" y="334"/>
                  </a:lnTo>
                  <a:lnTo>
                    <a:pt x="532" y="356"/>
                  </a:lnTo>
                  <a:lnTo>
                    <a:pt x="560" y="410"/>
                  </a:lnTo>
                  <a:lnTo>
                    <a:pt x="534" y="426"/>
                  </a:lnTo>
                  <a:lnTo>
                    <a:pt x="359" y="444"/>
                  </a:lnTo>
                  <a:lnTo>
                    <a:pt x="187" y="381"/>
                  </a:lnTo>
                  <a:lnTo>
                    <a:pt x="120" y="332"/>
                  </a:lnTo>
                  <a:lnTo>
                    <a:pt x="138" y="276"/>
                  </a:lnTo>
                  <a:lnTo>
                    <a:pt x="124" y="215"/>
                  </a:lnTo>
                  <a:lnTo>
                    <a:pt x="145" y="169"/>
                  </a:lnTo>
                  <a:lnTo>
                    <a:pt x="57" y="13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DCA75C73-4BAC-398C-92DC-20D26CA767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325" y="2747963"/>
              <a:ext cx="611187" cy="444500"/>
            </a:xfrm>
            <a:custGeom>
              <a:avLst/>
              <a:gdLst>
                <a:gd name="T0" fmla="*/ 207 w 385"/>
                <a:gd name="T1" fmla="*/ 280 h 280"/>
                <a:gd name="T2" fmla="*/ 8 w 385"/>
                <a:gd name="T3" fmla="*/ 153 h 280"/>
                <a:gd name="T4" fmla="*/ 0 w 385"/>
                <a:gd name="T5" fmla="*/ 127 h 280"/>
                <a:gd name="T6" fmla="*/ 38 w 385"/>
                <a:gd name="T7" fmla="*/ 53 h 280"/>
                <a:gd name="T8" fmla="*/ 195 w 385"/>
                <a:gd name="T9" fmla="*/ 0 h 280"/>
                <a:gd name="T10" fmla="*/ 271 w 385"/>
                <a:gd name="T11" fmla="*/ 41 h 280"/>
                <a:gd name="T12" fmla="*/ 340 w 385"/>
                <a:gd name="T13" fmla="*/ 35 h 280"/>
                <a:gd name="T14" fmla="*/ 385 w 385"/>
                <a:gd name="T15" fmla="*/ 84 h 280"/>
                <a:gd name="T16" fmla="*/ 296 w 385"/>
                <a:gd name="T17" fmla="*/ 118 h 280"/>
                <a:gd name="T18" fmla="*/ 236 w 385"/>
                <a:gd name="T19" fmla="*/ 89 h 280"/>
                <a:gd name="T20" fmla="*/ 263 w 385"/>
                <a:gd name="T21" fmla="*/ 241 h 280"/>
                <a:gd name="T22" fmla="*/ 241 w 385"/>
                <a:gd name="T23" fmla="*/ 274 h 280"/>
                <a:gd name="T24" fmla="*/ 207 w 385"/>
                <a:gd name="T25" fmla="*/ 28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5" h="280">
                  <a:moveTo>
                    <a:pt x="207" y="280"/>
                  </a:moveTo>
                  <a:lnTo>
                    <a:pt x="8" y="153"/>
                  </a:lnTo>
                  <a:lnTo>
                    <a:pt x="0" y="127"/>
                  </a:lnTo>
                  <a:lnTo>
                    <a:pt x="38" y="53"/>
                  </a:lnTo>
                  <a:lnTo>
                    <a:pt x="195" y="0"/>
                  </a:lnTo>
                  <a:lnTo>
                    <a:pt x="271" y="41"/>
                  </a:lnTo>
                  <a:lnTo>
                    <a:pt x="340" y="35"/>
                  </a:lnTo>
                  <a:lnTo>
                    <a:pt x="385" y="84"/>
                  </a:lnTo>
                  <a:lnTo>
                    <a:pt x="296" y="118"/>
                  </a:lnTo>
                  <a:lnTo>
                    <a:pt x="236" y="89"/>
                  </a:lnTo>
                  <a:lnTo>
                    <a:pt x="263" y="241"/>
                  </a:lnTo>
                  <a:lnTo>
                    <a:pt x="241" y="274"/>
                  </a:lnTo>
                  <a:lnTo>
                    <a:pt x="207" y="28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E5F36739-621A-D95F-2EE7-309921879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775" y="2279650"/>
              <a:ext cx="901700" cy="552450"/>
            </a:xfrm>
            <a:custGeom>
              <a:avLst/>
              <a:gdLst>
                <a:gd name="T0" fmla="*/ 435 w 568"/>
                <a:gd name="T1" fmla="*/ 0 h 348"/>
                <a:gd name="T2" fmla="*/ 541 w 568"/>
                <a:gd name="T3" fmla="*/ 86 h 348"/>
                <a:gd name="T4" fmla="*/ 568 w 568"/>
                <a:gd name="T5" fmla="*/ 148 h 348"/>
                <a:gd name="T6" fmla="*/ 552 w 568"/>
                <a:gd name="T7" fmla="*/ 330 h 348"/>
                <a:gd name="T8" fmla="*/ 483 w 568"/>
                <a:gd name="T9" fmla="*/ 336 h 348"/>
                <a:gd name="T10" fmla="*/ 407 w 568"/>
                <a:gd name="T11" fmla="*/ 295 h 348"/>
                <a:gd name="T12" fmla="*/ 250 w 568"/>
                <a:gd name="T13" fmla="*/ 348 h 348"/>
                <a:gd name="T14" fmla="*/ 110 w 568"/>
                <a:gd name="T15" fmla="*/ 345 h 348"/>
                <a:gd name="T16" fmla="*/ 69 w 568"/>
                <a:gd name="T17" fmla="*/ 301 h 348"/>
                <a:gd name="T18" fmla="*/ 0 w 568"/>
                <a:gd name="T19" fmla="*/ 298 h 348"/>
                <a:gd name="T20" fmla="*/ 15 w 568"/>
                <a:gd name="T21" fmla="*/ 253 h 348"/>
                <a:gd name="T22" fmla="*/ 91 w 568"/>
                <a:gd name="T23" fmla="*/ 232 h 348"/>
                <a:gd name="T24" fmla="*/ 41 w 568"/>
                <a:gd name="T25" fmla="*/ 134 h 348"/>
                <a:gd name="T26" fmla="*/ 47 w 568"/>
                <a:gd name="T27" fmla="*/ 99 h 348"/>
                <a:gd name="T28" fmla="*/ 168 w 568"/>
                <a:gd name="T29" fmla="*/ 138 h 348"/>
                <a:gd name="T30" fmla="*/ 249 w 568"/>
                <a:gd name="T31" fmla="*/ 77 h 348"/>
                <a:gd name="T32" fmla="*/ 272 w 568"/>
                <a:gd name="T33" fmla="*/ 13 h 348"/>
                <a:gd name="T34" fmla="*/ 435 w 568"/>
                <a:gd name="T3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8" h="348">
                  <a:moveTo>
                    <a:pt x="435" y="0"/>
                  </a:moveTo>
                  <a:lnTo>
                    <a:pt x="541" y="86"/>
                  </a:lnTo>
                  <a:lnTo>
                    <a:pt x="568" y="148"/>
                  </a:lnTo>
                  <a:lnTo>
                    <a:pt x="552" y="330"/>
                  </a:lnTo>
                  <a:lnTo>
                    <a:pt x="483" y="336"/>
                  </a:lnTo>
                  <a:lnTo>
                    <a:pt x="407" y="295"/>
                  </a:lnTo>
                  <a:lnTo>
                    <a:pt x="250" y="348"/>
                  </a:lnTo>
                  <a:lnTo>
                    <a:pt x="110" y="345"/>
                  </a:lnTo>
                  <a:lnTo>
                    <a:pt x="69" y="301"/>
                  </a:lnTo>
                  <a:lnTo>
                    <a:pt x="0" y="298"/>
                  </a:lnTo>
                  <a:lnTo>
                    <a:pt x="15" y="253"/>
                  </a:lnTo>
                  <a:lnTo>
                    <a:pt x="91" y="232"/>
                  </a:lnTo>
                  <a:lnTo>
                    <a:pt x="41" y="134"/>
                  </a:lnTo>
                  <a:lnTo>
                    <a:pt x="47" y="99"/>
                  </a:lnTo>
                  <a:lnTo>
                    <a:pt x="168" y="138"/>
                  </a:lnTo>
                  <a:lnTo>
                    <a:pt x="249" y="77"/>
                  </a:lnTo>
                  <a:lnTo>
                    <a:pt x="272" y="13"/>
                  </a:lnTo>
                  <a:lnTo>
                    <a:pt x="43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04B0291-7EE7-6370-8DC8-935CDF349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363" y="2640013"/>
              <a:ext cx="206375" cy="261937"/>
            </a:xfrm>
            <a:custGeom>
              <a:avLst/>
              <a:gdLst>
                <a:gd name="T0" fmla="*/ 0 w 130"/>
                <a:gd name="T1" fmla="*/ 98 h 165"/>
                <a:gd name="T2" fmla="*/ 54 w 130"/>
                <a:gd name="T3" fmla="*/ 0 h 165"/>
                <a:gd name="T4" fmla="*/ 107 w 130"/>
                <a:gd name="T5" fmla="*/ 38 h 165"/>
                <a:gd name="T6" fmla="*/ 130 w 130"/>
                <a:gd name="T7" fmla="*/ 117 h 165"/>
                <a:gd name="T8" fmla="*/ 84 w 130"/>
                <a:gd name="T9" fmla="*/ 165 h 165"/>
                <a:gd name="T10" fmla="*/ 0 w 130"/>
                <a:gd name="T11" fmla="*/ 98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165">
                  <a:moveTo>
                    <a:pt x="0" y="98"/>
                  </a:moveTo>
                  <a:lnTo>
                    <a:pt x="54" y="0"/>
                  </a:lnTo>
                  <a:lnTo>
                    <a:pt x="107" y="38"/>
                  </a:lnTo>
                  <a:lnTo>
                    <a:pt x="130" y="117"/>
                  </a:lnTo>
                  <a:lnTo>
                    <a:pt x="84" y="165"/>
                  </a:lnTo>
                  <a:lnTo>
                    <a:pt x="0" y="9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F0CC6CD3-7240-312E-9DCF-AFFA1B6E6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2224088"/>
              <a:ext cx="257175" cy="219075"/>
            </a:xfrm>
            <a:custGeom>
              <a:avLst/>
              <a:gdLst>
                <a:gd name="T0" fmla="*/ 45 w 162"/>
                <a:gd name="T1" fmla="*/ 0 h 138"/>
                <a:gd name="T2" fmla="*/ 155 w 162"/>
                <a:gd name="T3" fmla="*/ 42 h 138"/>
                <a:gd name="T4" fmla="*/ 162 w 162"/>
                <a:gd name="T5" fmla="*/ 138 h 138"/>
                <a:gd name="T6" fmla="*/ 0 w 162"/>
                <a:gd name="T7" fmla="*/ 94 h 138"/>
                <a:gd name="T8" fmla="*/ 45 w 162"/>
                <a:gd name="T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38">
                  <a:moveTo>
                    <a:pt x="45" y="0"/>
                  </a:moveTo>
                  <a:lnTo>
                    <a:pt x="155" y="42"/>
                  </a:lnTo>
                  <a:lnTo>
                    <a:pt x="162" y="138"/>
                  </a:lnTo>
                  <a:lnTo>
                    <a:pt x="0" y="94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7DD85D71-C7DE-113E-121F-FEA85B5EED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5938" y="1878013"/>
              <a:ext cx="684212" cy="782637"/>
            </a:xfrm>
            <a:custGeom>
              <a:avLst/>
              <a:gdLst>
                <a:gd name="T0" fmla="*/ 111 w 431"/>
                <a:gd name="T1" fmla="*/ 42 h 493"/>
                <a:gd name="T2" fmla="*/ 148 w 431"/>
                <a:gd name="T3" fmla="*/ 9 h 493"/>
                <a:gd name="T4" fmla="*/ 163 w 431"/>
                <a:gd name="T5" fmla="*/ 0 h 493"/>
                <a:gd name="T6" fmla="*/ 388 w 431"/>
                <a:gd name="T7" fmla="*/ 105 h 493"/>
                <a:gd name="T8" fmla="*/ 394 w 431"/>
                <a:gd name="T9" fmla="*/ 157 h 493"/>
                <a:gd name="T10" fmla="*/ 431 w 431"/>
                <a:gd name="T11" fmla="*/ 199 h 493"/>
                <a:gd name="T12" fmla="*/ 426 w 431"/>
                <a:gd name="T13" fmla="*/ 249 h 493"/>
                <a:gd name="T14" fmla="*/ 344 w 431"/>
                <a:gd name="T15" fmla="*/ 266 h 493"/>
                <a:gd name="T16" fmla="*/ 313 w 431"/>
                <a:gd name="T17" fmla="*/ 313 h 493"/>
                <a:gd name="T18" fmla="*/ 214 w 431"/>
                <a:gd name="T19" fmla="*/ 326 h 493"/>
                <a:gd name="T20" fmla="*/ 149 w 431"/>
                <a:gd name="T21" fmla="*/ 468 h 493"/>
                <a:gd name="T22" fmla="*/ 157 w 431"/>
                <a:gd name="T23" fmla="*/ 493 h 493"/>
                <a:gd name="T24" fmla="*/ 104 w 431"/>
                <a:gd name="T25" fmla="*/ 476 h 493"/>
                <a:gd name="T26" fmla="*/ 34 w 431"/>
                <a:gd name="T27" fmla="*/ 445 h 493"/>
                <a:gd name="T28" fmla="*/ 25 w 431"/>
                <a:gd name="T29" fmla="*/ 404 h 493"/>
                <a:gd name="T30" fmla="*/ 46 w 431"/>
                <a:gd name="T31" fmla="*/ 367 h 493"/>
                <a:gd name="T32" fmla="*/ 0 w 431"/>
                <a:gd name="T33" fmla="*/ 321 h 493"/>
                <a:gd name="T34" fmla="*/ 11 w 431"/>
                <a:gd name="T35" fmla="*/ 312 h 493"/>
                <a:gd name="T36" fmla="*/ 173 w 431"/>
                <a:gd name="T37" fmla="*/ 356 h 493"/>
                <a:gd name="T38" fmla="*/ 166 w 431"/>
                <a:gd name="T39" fmla="*/ 260 h 493"/>
                <a:gd name="T40" fmla="*/ 56 w 431"/>
                <a:gd name="T41" fmla="*/ 218 h 493"/>
                <a:gd name="T42" fmla="*/ 111 w 431"/>
                <a:gd name="T43" fmla="*/ 4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31" h="493">
                  <a:moveTo>
                    <a:pt x="111" y="42"/>
                  </a:moveTo>
                  <a:lnTo>
                    <a:pt x="148" y="9"/>
                  </a:lnTo>
                  <a:lnTo>
                    <a:pt x="163" y="0"/>
                  </a:lnTo>
                  <a:lnTo>
                    <a:pt x="388" y="105"/>
                  </a:lnTo>
                  <a:lnTo>
                    <a:pt x="394" y="157"/>
                  </a:lnTo>
                  <a:lnTo>
                    <a:pt x="431" y="199"/>
                  </a:lnTo>
                  <a:lnTo>
                    <a:pt x="426" y="249"/>
                  </a:lnTo>
                  <a:lnTo>
                    <a:pt x="344" y="266"/>
                  </a:lnTo>
                  <a:lnTo>
                    <a:pt x="313" y="313"/>
                  </a:lnTo>
                  <a:lnTo>
                    <a:pt x="214" y="326"/>
                  </a:lnTo>
                  <a:lnTo>
                    <a:pt x="149" y="468"/>
                  </a:lnTo>
                  <a:lnTo>
                    <a:pt x="157" y="493"/>
                  </a:lnTo>
                  <a:lnTo>
                    <a:pt x="104" y="476"/>
                  </a:lnTo>
                  <a:lnTo>
                    <a:pt x="34" y="445"/>
                  </a:lnTo>
                  <a:lnTo>
                    <a:pt x="25" y="404"/>
                  </a:lnTo>
                  <a:lnTo>
                    <a:pt x="46" y="367"/>
                  </a:lnTo>
                  <a:lnTo>
                    <a:pt x="0" y="321"/>
                  </a:lnTo>
                  <a:lnTo>
                    <a:pt x="11" y="312"/>
                  </a:lnTo>
                  <a:lnTo>
                    <a:pt x="173" y="356"/>
                  </a:lnTo>
                  <a:lnTo>
                    <a:pt x="166" y="260"/>
                  </a:lnTo>
                  <a:lnTo>
                    <a:pt x="56" y="218"/>
                  </a:lnTo>
                  <a:lnTo>
                    <a:pt x="111" y="4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2536D9A8-5F24-4ADE-9167-323E950883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4625" y="2387600"/>
              <a:ext cx="569912" cy="636587"/>
            </a:xfrm>
            <a:custGeom>
              <a:avLst/>
              <a:gdLst>
                <a:gd name="T0" fmla="*/ 195 w 359"/>
                <a:gd name="T1" fmla="*/ 15 h 401"/>
                <a:gd name="T2" fmla="*/ 215 w 359"/>
                <a:gd name="T3" fmla="*/ 0 h 401"/>
                <a:gd name="T4" fmla="*/ 261 w 359"/>
                <a:gd name="T5" fmla="*/ 46 h 401"/>
                <a:gd name="T6" fmla="*/ 240 w 359"/>
                <a:gd name="T7" fmla="*/ 83 h 401"/>
                <a:gd name="T8" fmla="*/ 249 w 359"/>
                <a:gd name="T9" fmla="*/ 124 h 401"/>
                <a:gd name="T10" fmla="*/ 319 w 359"/>
                <a:gd name="T11" fmla="*/ 155 h 401"/>
                <a:gd name="T12" fmla="*/ 320 w 359"/>
                <a:gd name="T13" fmla="*/ 211 h 401"/>
                <a:gd name="T14" fmla="*/ 359 w 359"/>
                <a:gd name="T15" fmla="*/ 254 h 401"/>
                <a:gd name="T16" fmla="*/ 310 w 359"/>
                <a:gd name="T17" fmla="*/ 361 h 401"/>
                <a:gd name="T18" fmla="*/ 259 w 359"/>
                <a:gd name="T19" fmla="*/ 401 h 401"/>
                <a:gd name="T20" fmla="*/ 178 w 359"/>
                <a:gd name="T21" fmla="*/ 395 h 401"/>
                <a:gd name="T22" fmla="*/ 0 w 359"/>
                <a:gd name="T23" fmla="*/ 269 h 401"/>
                <a:gd name="T24" fmla="*/ 92 w 359"/>
                <a:gd name="T25" fmla="*/ 176 h 401"/>
                <a:gd name="T26" fmla="*/ 150 w 359"/>
                <a:gd name="T27" fmla="*/ 54 h 401"/>
                <a:gd name="T28" fmla="*/ 195 w 359"/>
                <a:gd name="T29" fmla="*/ 15 h 401"/>
                <a:gd name="T30" fmla="*/ 117 w 359"/>
                <a:gd name="T31" fmla="*/ 257 h 401"/>
                <a:gd name="T32" fmla="*/ 201 w 359"/>
                <a:gd name="T33" fmla="*/ 324 h 401"/>
                <a:gd name="T34" fmla="*/ 247 w 359"/>
                <a:gd name="T35" fmla="*/ 276 h 401"/>
                <a:gd name="T36" fmla="*/ 224 w 359"/>
                <a:gd name="T37" fmla="*/ 197 h 401"/>
                <a:gd name="T38" fmla="*/ 171 w 359"/>
                <a:gd name="T39" fmla="*/ 159 h 401"/>
                <a:gd name="T40" fmla="*/ 117 w 359"/>
                <a:gd name="T41" fmla="*/ 257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9" h="401">
                  <a:moveTo>
                    <a:pt x="195" y="15"/>
                  </a:moveTo>
                  <a:lnTo>
                    <a:pt x="215" y="0"/>
                  </a:lnTo>
                  <a:lnTo>
                    <a:pt x="261" y="46"/>
                  </a:lnTo>
                  <a:lnTo>
                    <a:pt x="240" y="83"/>
                  </a:lnTo>
                  <a:lnTo>
                    <a:pt x="249" y="124"/>
                  </a:lnTo>
                  <a:lnTo>
                    <a:pt x="319" y="155"/>
                  </a:lnTo>
                  <a:lnTo>
                    <a:pt x="320" y="211"/>
                  </a:lnTo>
                  <a:lnTo>
                    <a:pt x="359" y="254"/>
                  </a:lnTo>
                  <a:lnTo>
                    <a:pt x="310" y="361"/>
                  </a:lnTo>
                  <a:lnTo>
                    <a:pt x="259" y="401"/>
                  </a:lnTo>
                  <a:lnTo>
                    <a:pt x="178" y="395"/>
                  </a:lnTo>
                  <a:lnTo>
                    <a:pt x="0" y="269"/>
                  </a:lnTo>
                  <a:lnTo>
                    <a:pt x="92" y="176"/>
                  </a:lnTo>
                  <a:lnTo>
                    <a:pt x="150" y="54"/>
                  </a:lnTo>
                  <a:lnTo>
                    <a:pt x="195" y="15"/>
                  </a:lnTo>
                  <a:close/>
                  <a:moveTo>
                    <a:pt x="117" y="257"/>
                  </a:moveTo>
                  <a:lnTo>
                    <a:pt x="201" y="324"/>
                  </a:lnTo>
                  <a:lnTo>
                    <a:pt x="247" y="276"/>
                  </a:lnTo>
                  <a:lnTo>
                    <a:pt x="224" y="197"/>
                  </a:lnTo>
                  <a:lnTo>
                    <a:pt x="171" y="159"/>
                  </a:lnTo>
                  <a:lnTo>
                    <a:pt x="117" y="25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6EE03900-EE49-DFF2-86DE-6DFF9A2573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350" y="1611313"/>
              <a:ext cx="214312" cy="176212"/>
            </a:xfrm>
            <a:custGeom>
              <a:avLst/>
              <a:gdLst>
                <a:gd name="T0" fmla="*/ 0 w 135"/>
                <a:gd name="T1" fmla="*/ 38 h 111"/>
                <a:gd name="T2" fmla="*/ 107 w 135"/>
                <a:gd name="T3" fmla="*/ 0 h 111"/>
                <a:gd name="T4" fmla="*/ 135 w 135"/>
                <a:gd name="T5" fmla="*/ 40 h 111"/>
                <a:gd name="T6" fmla="*/ 89 w 135"/>
                <a:gd name="T7" fmla="*/ 98 h 111"/>
                <a:gd name="T8" fmla="*/ 38 w 135"/>
                <a:gd name="T9" fmla="*/ 111 h 111"/>
                <a:gd name="T10" fmla="*/ 11 w 135"/>
                <a:gd name="T11" fmla="*/ 98 h 111"/>
                <a:gd name="T12" fmla="*/ 0 w 135"/>
                <a:gd name="T13" fmla="*/ 3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11">
                  <a:moveTo>
                    <a:pt x="0" y="38"/>
                  </a:moveTo>
                  <a:lnTo>
                    <a:pt x="107" y="0"/>
                  </a:lnTo>
                  <a:lnTo>
                    <a:pt x="135" y="40"/>
                  </a:lnTo>
                  <a:lnTo>
                    <a:pt x="89" y="98"/>
                  </a:lnTo>
                  <a:lnTo>
                    <a:pt x="38" y="111"/>
                  </a:lnTo>
                  <a:lnTo>
                    <a:pt x="11" y="98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566715A9-27AC-1DB4-DD74-039A88E39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1389063"/>
              <a:ext cx="179387" cy="288925"/>
            </a:xfrm>
            <a:custGeom>
              <a:avLst/>
              <a:gdLst>
                <a:gd name="T0" fmla="*/ 6 w 113"/>
                <a:gd name="T1" fmla="*/ 0 h 182"/>
                <a:gd name="T2" fmla="*/ 113 w 113"/>
                <a:gd name="T3" fmla="*/ 69 h 182"/>
                <a:gd name="T4" fmla="*/ 99 w 113"/>
                <a:gd name="T5" fmla="*/ 110 h 182"/>
                <a:gd name="T6" fmla="*/ 108 w 113"/>
                <a:gd name="T7" fmla="*/ 165 h 182"/>
                <a:gd name="T8" fmla="*/ 54 w 113"/>
                <a:gd name="T9" fmla="*/ 182 h 182"/>
                <a:gd name="T10" fmla="*/ 38 w 113"/>
                <a:gd name="T11" fmla="*/ 147 h 182"/>
                <a:gd name="T12" fmla="*/ 6 w 113"/>
                <a:gd name="T13" fmla="*/ 44 h 182"/>
                <a:gd name="T14" fmla="*/ 0 w 113"/>
                <a:gd name="T15" fmla="*/ 27 h 182"/>
                <a:gd name="T16" fmla="*/ 6 w 113"/>
                <a:gd name="T17" fmla="*/ 10 h 182"/>
                <a:gd name="T18" fmla="*/ 6 w 113"/>
                <a:gd name="T1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182">
                  <a:moveTo>
                    <a:pt x="6" y="0"/>
                  </a:moveTo>
                  <a:lnTo>
                    <a:pt x="113" y="69"/>
                  </a:lnTo>
                  <a:lnTo>
                    <a:pt x="99" y="110"/>
                  </a:lnTo>
                  <a:lnTo>
                    <a:pt x="108" y="165"/>
                  </a:lnTo>
                  <a:lnTo>
                    <a:pt x="54" y="182"/>
                  </a:lnTo>
                  <a:lnTo>
                    <a:pt x="38" y="147"/>
                  </a:lnTo>
                  <a:lnTo>
                    <a:pt x="6" y="44"/>
                  </a:lnTo>
                  <a:lnTo>
                    <a:pt x="0" y="27"/>
                  </a:lnTo>
                  <a:lnTo>
                    <a:pt x="6" y="1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2AC8AA51-FAC6-4DA2-534E-5C7E74D4AF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7938" y="1271588"/>
              <a:ext cx="711200" cy="639762"/>
            </a:xfrm>
            <a:custGeom>
              <a:avLst/>
              <a:gdLst>
                <a:gd name="T0" fmla="*/ 94 w 448"/>
                <a:gd name="T1" fmla="*/ 142 h 403"/>
                <a:gd name="T2" fmla="*/ 109 w 448"/>
                <a:gd name="T3" fmla="*/ 88 h 403"/>
                <a:gd name="T4" fmla="*/ 194 w 448"/>
                <a:gd name="T5" fmla="*/ 85 h 403"/>
                <a:gd name="T6" fmla="*/ 241 w 448"/>
                <a:gd name="T7" fmla="*/ 20 h 403"/>
                <a:gd name="T8" fmla="*/ 318 w 448"/>
                <a:gd name="T9" fmla="*/ 0 h 403"/>
                <a:gd name="T10" fmla="*/ 406 w 448"/>
                <a:gd name="T11" fmla="*/ 37 h 403"/>
                <a:gd name="T12" fmla="*/ 385 w 448"/>
                <a:gd name="T13" fmla="*/ 83 h 403"/>
                <a:gd name="T14" fmla="*/ 399 w 448"/>
                <a:gd name="T15" fmla="*/ 144 h 403"/>
                <a:gd name="T16" fmla="*/ 381 w 448"/>
                <a:gd name="T17" fmla="*/ 200 h 403"/>
                <a:gd name="T18" fmla="*/ 448 w 448"/>
                <a:gd name="T19" fmla="*/ 249 h 403"/>
                <a:gd name="T20" fmla="*/ 423 w 448"/>
                <a:gd name="T21" fmla="*/ 297 h 403"/>
                <a:gd name="T22" fmla="*/ 357 w 448"/>
                <a:gd name="T23" fmla="*/ 290 h 403"/>
                <a:gd name="T24" fmla="*/ 339 w 448"/>
                <a:gd name="T25" fmla="*/ 315 h 403"/>
                <a:gd name="T26" fmla="*/ 264 w 448"/>
                <a:gd name="T27" fmla="*/ 299 h 403"/>
                <a:gd name="T28" fmla="*/ 200 w 448"/>
                <a:gd name="T29" fmla="*/ 373 h 403"/>
                <a:gd name="T30" fmla="*/ 159 w 448"/>
                <a:gd name="T31" fmla="*/ 354 h 403"/>
                <a:gd name="T32" fmla="*/ 117 w 448"/>
                <a:gd name="T33" fmla="*/ 403 h 403"/>
                <a:gd name="T34" fmla="*/ 68 w 448"/>
                <a:gd name="T35" fmla="*/ 386 h 403"/>
                <a:gd name="T36" fmla="*/ 0 w 448"/>
                <a:gd name="T37" fmla="*/ 293 h 403"/>
                <a:gd name="T38" fmla="*/ 58 w 448"/>
                <a:gd name="T39" fmla="*/ 237 h 403"/>
                <a:gd name="T40" fmla="*/ 94 w 448"/>
                <a:gd name="T41" fmla="*/ 142 h 403"/>
                <a:gd name="T42" fmla="*/ 101 w 448"/>
                <a:gd name="T43" fmla="*/ 139 h 403"/>
                <a:gd name="T44" fmla="*/ 110 w 448"/>
                <a:gd name="T45" fmla="*/ 161 h 403"/>
                <a:gd name="T46" fmla="*/ 123 w 448"/>
                <a:gd name="T47" fmla="*/ 154 h 403"/>
                <a:gd name="T48" fmla="*/ 118 w 448"/>
                <a:gd name="T49" fmla="*/ 135 h 403"/>
                <a:gd name="T50" fmla="*/ 101 w 448"/>
                <a:gd name="T51" fmla="*/ 13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8" h="403">
                  <a:moveTo>
                    <a:pt x="94" y="142"/>
                  </a:moveTo>
                  <a:lnTo>
                    <a:pt x="109" y="88"/>
                  </a:lnTo>
                  <a:lnTo>
                    <a:pt x="194" y="85"/>
                  </a:lnTo>
                  <a:lnTo>
                    <a:pt x="241" y="20"/>
                  </a:lnTo>
                  <a:lnTo>
                    <a:pt x="318" y="0"/>
                  </a:lnTo>
                  <a:lnTo>
                    <a:pt x="406" y="37"/>
                  </a:lnTo>
                  <a:lnTo>
                    <a:pt x="385" y="83"/>
                  </a:lnTo>
                  <a:lnTo>
                    <a:pt x="399" y="144"/>
                  </a:lnTo>
                  <a:lnTo>
                    <a:pt x="381" y="200"/>
                  </a:lnTo>
                  <a:lnTo>
                    <a:pt x="448" y="249"/>
                  </a:lnTo>
                  <a:lnTo>
                    <a:pt x="423" y="297"/>
                  </a:lnTo>
                  <a:lnTo>
                    <a:pt x="357" y="290"/>
                  </a:lnTo>
                  <a:lnTo>
                    <a:pt x="339" y="315"/>
                  </a:lnTo>
                  <a:lnTo>
                    <a:pt x="264" y="299"/>
                  </a:lnTo>
                  <a:lnTo>
                    <a:pt x="200" y="373"/>
                  </a:lnTo>
                  <a:lnTo>
                    <a:pt x="159" y="354"/>
                  </a:lnTo>
                  <a:lnTo>
                    <a:pt x="117" y="403"/>
                  </a:lnTo>
                  <a:lnTo>
                    <a:pt x="68" y="386"/>
                  </a:lnTo>
                  <a:lnTo>
                    <a:pt x="0" y="293"/>
                  </a:lnTo>
                  <a:lnTo>
                    <a:pt x="58" y="237"/>
                  </a:lnTo>
                  <a:lnTo>
                    <a:pt x="94" y="142"/>
                  </a:lnTo>
                  <a:close/>
                  <a:moveTo>
                    <a:pt x="101" y="139"/>
                  </a:moveTo>
                  <a:lnTo>
                    <a:pt x="110" y="161"/>
                  </a:lnTo>
                  <a:lnTo>
                    <a:pt x="123" y="154"/>
                  </a:lnTo>
                  <a:lnTo>
                    <a:pt x="118" y="135"/>
                  </a:lnTo>
                  <a:lnTo>
                    <a:pt x="101" y="13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5F2131EF-F090-7379-178F-89867337E5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5650" y="1339850"/>
              <a:ext cx="671512" cy="727075"/>
            </a:xfrm>
            <a:custGeom>
              <a:avLst/>
              <a:gdLst>
                <a:gd name="T0" fmla="*/ 248 w 423"/>
                <a:gd name="T1" fmla="*/ 131 h 458"/>
                <a:gd name="T2" fmla="*/ 241 w 423"/>
                <a:gd name="T3" fmla="*/ 221 h 458"/>
                <a:gd name="T4" fmla="*/ 283 w 423"/>
                <a:gd name="T5" fmla="*/ 214 h 458"/>
                <a:gd name="T6" fmla="*/ 319 w 423"/>
                <a:gd name="T7" fmla="*/ 155 h 458"/>
                <a:gd name="T8" fmla="*/ 423 w 423"/>
                <a:gd name="T9" fmla="*/ 99 h 458"/>
                <a:gd name="T10" fmla="*/ 387 w 423"/>
                <a:gd name="T11" fmla="*/ 194 h 458"/>
                <a:gd name="T12" fmla="*/ 329 w 423"/>
                <a:gd name="T13" fmla="*/ 250 h 458"/>
                <a:gd name="T14" fmla="*/ 397 w 423"/>
                <a:gd name="T15" fmla="*/ 343 h 458"/>
                <a:gd name="T16" fmla="*/ 278 w 423"/>
                <a:gd name="T17" fmla="*/ 458 h 458"/>
                <a:gd name="T18" fmla="*/ 237 w 423"/>
                <a:gd name="T19" fmla="*/ 444 h 458"/>
                <a:gd name="T20" fmla="*/ 12 w 423"/>
                <a:gd name="T21" fmla="*/ 339 h 458"/>
                <a:gd name="T22" fmla="*/ 0 w 423"/>
                <a:gd name="T23" fmla="*/ 286 h 458"/>
                <a:gd name="T24" fmla="*/ 21 w 423"/>
                <a:gd name="T25" fmla="*/ 213 h 458"/>
                <a:gd name="T26" fmla="*/ 75 w 423"/>
                <a:gd name="T27" fmla="*/ 196 h 458"/>
                <a:gd name="T28" fmla="*/ 66 w 423"/>
                <a:gd name="T29" fmla="*/ 141 h 458"/>
                <a:gd name="T30" fmla="*/ 80 w 423"/>
                <a:gd name="T31" fmla="*/ 100 h 458"/>
                <a:gd name="T32" fmla="*/ 102 w 423"/>
                <a:gd name="T33" fmla="*/ 70 h 458"/>
                <a:gd name="T34" fmla="*/ 100 w 423"/>
                <a:gd name="T35" fmla="*/ 8 h 458"/>
                <a:gd name="T36" fmla="*/ 135 w 423"/>
                <a:gd name="T37" fmla="*/ 0 h 458"/>
                <a:gd name="T38" fmla="*/ 172 w 423"/>
                <a:gd name="T39" fmla="*/ 86 h 458"/>
                <a:gd name="T40" fmla="*/ 248 w 423"/>
                <a:gd name="T41" fmla="*/ 131 h 458"/>
                <a:gd name="T42" fmla="*/ 99 w 423"/>
                <a:gd name="T43" fmla="*/ 269 h 458"/>
                <a:gd name="T44" fmla="*/ 126 w 423"/>
                <a:gd name="T45" fmla="*/ 282 h 458"/>
                <a:gd name="T46" fmla="*/ 177 w 423"/>
                <a:gd name="T47" fmla="*/ 269 h 458"/>
                <a:gd name="T48" fmla="*/ 223 w 423"/>
                <a:gd name="T49" fmla="*/ 211 h 458"/>
                <a:gd name="T50" fmla="*/ 195 w 423"/>
                <a:gd name="T51" fmla="*/ 171 h 458"/>
                <a:gd name="T52" fmla="*/ 88 w 423"/>
                <a:gd name="T53" fmla="*/ 209 h 458"/>
                <a:gd name="T54" fmla="*/ 99 w 423"/>
                <a:gd name="T55" fmla="*/ 269 h 458"/>
                <a:gd name="T56" fmla="*/ 297 w 423"/>
                <a:gd name="T57" fmla="*/ 141 h 458"/>
                <a:gd name="T58" fmla="*/ 277 w 423"/>
                <a:gd name="T59" fmla="*/ 157 h 458"/>
                <a:gd name="T60" fmla="*/ 260 w 423"/>
                <a:gd name="T61" fmla="*/ 133 h 458"/>
                <a:gd name="T62" fmla="*/ 267 w 423"/>
                <a:gd name="T63" fmla="*/ 122 h 458"/>
                <a:gd name="T64" fmla="*/ 297 w 423"/>
                <a:gd name="T65" fmla="*/ 121 h 458"/>
                <a:gd name="T66" fmla="*/ 297 w 423"/>
                <a:gd name="T67" fmla="*/ 141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3" h="458">
                  <a:moveTo>
                    <a:pt x="248" y="131"/>
                  </a:moveTo>
                  <a:lnTo>
                    <a:pt x="241" y="221"/>
                  </a:lnTo>
                  <a:lnTo>
                    <a:pt x="283" y="214"/>
                  </a:lnTo>
                  <a:lnTo>
                    <a:pt x="319" y="155"/>
                  </a:lnTo>
                  <a:lnTo>
                    <a:pt x="423" y="99"/>
                  </a:lnTo>
                  <a:lnTo>
                    <a:pt x="387" y="194"/>
                  </a:lnTo>
                  <a:lnTo>
                    <a:pt x="329" y="250"/>
                  </a:lnTo>
                  <a:lnTo>
                    <a:pt x="397" y="343"/>
                  </a:lnTo>
                  <a:lnTo>
                    <a:pt x="278" y="458"/>
                  </a:lnTo>
                  <a:lnTo>
                    <a:pt x="237" y="444"/>
                  </a:lnTo>
                  <a:lnTo>
                    <a:pt x="12" y="339"/>
                  </a:lnTo>
                  <a:lnTo>
                    <a:pt x="0" y="286"/>
                  </a:lnTo>
                  <a:lnTo>
                    <a:pt x="21" y="213"/>
                  </a:lnTo>
                  <a:lnTo>
                    <a:pt x="75" y="196"/>
                  </a:lnTo>
                  <a:lnTo>
                    <a:pt x="66" y="141"/>
                  </a:lnTo>
                  <a:lnTo>
                    <a:pt x="80" y="100"/>
                  </a:lnTo>
                  <a:lnTo>
                    <a:pt x="102" y="70"/>
                  </a:lnTo>
                  <a:lnTo>
                    <a:pt x="100" y="8"/>
                  </a:lnTo>
                  <a:lnTo>
                    <a:pt x="135" y="0"/>
                  </a:lnTo>
                  <a:lnTo>
                    <a:pt x="172" y="86"/>
                  </a:lnTo>
                  <a:lnTo>
                    <a:pt x="248" y="131"/>
                  </a:lnTo>
                  <a:close/>
                  <a:moveTo>
                    <a:pt x="99" y="269"/>
                  </a:moveTo>
                  <a:lnTo>
                    <a:pt x="126" y="282"/>
                  </a:lnTo>
                  <a:lnTo>
                    <a:pt x="177" y="269"/>
                  </a:lnTo>
                  <a:lnTo>
                    <a:pt x="223" y="211"/>
                  </a:lnTo>
                  <a:lnTo>
                    <a:pt x="195" y="171"/>
                  </a:lnTo>
                  <a:lnTo>
                    <a:pt x="88" y="209"/>
                  </a:lnTo>
                  <a:lnTo>
                    <a:pt x="99" y="269"/>
                  </a:lnTo>
                  <a:close/>
                  <a:moveTo>
                    <a:pt x="297" y="141"/>
                  </a:moveTo>
                  <a:lnTo>
                    <a:pt x="277" y="157"/>
                  </a:lnTo>
                  <a:lnTo>
                    <a:pt x="260" y="133"/>
                  </a:lnTo>
                  <a:lnTo>
                    <a:pt x="267" y="122"/>
                  </a:lnTo>
                  <a:lnTo>
                    <a:pt x="297" y="121"/>
                  </a:lnTo>
                  <a:lnTo>
                    <a:pt x="297" y="14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E520B4D5-E6FD-52C3-E218-877358E5B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925" y="2493963"/>
              <a:ext cx="165100" cy="149225"/>
            </a:xfrm>
            <a:custGeom>
              <a:avLst/>
              <a:gdLst>
                <a:gd name="T0" fmla="*/ 37 w 104"/>
                <a:gd name="T1" fmla="*/ 92 h 94"/>
                <a:gd name="T2" fmla="*/ 0 w 104"/>
                <a:gd name="T3" fmla="*/ 70 h 94"/>
                <a:gd name="T4" fmla="*/ 7 w 104"/>
                <a:gd name="T5" fmla="*/ 14 h 94"/>
                <a:gd name="T6" fmla="*/ 70 w 104"/>
                <a:gd name="T7" fmla="*/ 0 h 94"/>
                <a:gd name="T8" fmla="*/ 104 w 104"/>
                <a:gd name="T9" fmla="*/ 43 h 94"/>
                <a:gd name="T10" fmla="*/ 85 w 104"/>
                <a:gd name="T11" fmla="*/ 94 h 94"/>
                <a:gd name="T12" fmla="*/ 42 w 104"/>
                <a:gd name="T13" fmla="*/ 90 h 94"/>
                <a:gd name="T14" fmla="*/ 37 w 104"/>
                <a:gd name="T15" fmla="*/ 9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94">
                  <a:moveTo>
                    <a:pt x="37" y="92"/>
                  </a:moveTo>
                  <a:lnTo>
                    <a:pt x="0" y="70"/>
                  </a:lnTo>
                  <a:lnTo>
                    <a:pt x="7" y="14"/>
                  </a:lnTo>
                  <a:lnTo>
                    <a:pt x="70" y="0"/>
                  </a:lnTo>
                  <a:lnTo>
                    <a:pt x="104" y="43"/>
                  </a:lnTo>
                  <a:lnTo>
                    <a:pt x="85" y="94"/>
                  </a:lnTo>
                  <a:lnTo>
                    <a:pt x="42" y="90"/>
                  </a:lnTo>
                  <a:lnTo>
                    <a:pt x="37" y="9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4A114D1D-05C5-AA9E-5EC8-D328FFA659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6750" y="2633663"/>
              <a:ext cx="506412" cy="557212"/>
            </a:xfrm>
            <a:custGeom>
              <a:avLst/>
              <a:gdLst>
                <a:gd name="T0" fmla="*/ 9 w 319"/>
                <a:gd name="T1" fmla="*/ 0 h 351"/>
                <a:gd name="T2" fmla="*/ 62 w 319"/>
                <a:gd name="T3" fmla="*/ 17 h 351"/>
                <a:gd name="T4" fmla="*/ 89 w 319"/>
                <a:gd name="T5" fmla="*/ 45 h 351"/>
                <a:gd name="T6" fmla="*/ 199 w 319"/>
                <a:gd name="T7" fmla="*/ 4 h 351"/>
                <a:gd name="T8" fmla="*/ 204 w 319"/>
                <a:gd name="T9" fmla="*/ 2 h 351"/>
                <a:gd name="T10" fmla="*/ 277 w 319"/>
                <a:gd name="T11" fmla="*/ 65 h 351"/>
                <a:gd name="T12" fmla="*/ 319 w 319"/>
                <a:gd name="T13" fmla="*/ 131 h 351"/>
                <a:gd name="T14" fmla="*/ 239 w 319"/>
                <a:gd name="T15" fmla="*/ 260 h 351"/>
                <a:gd name="T16" fmla="*/ 248 w 319"/>
                <a:gd name="T17" fmla="*/ 333 h 351"/>
                <a:gd name="T18" fmla="*/ 237 w 319"/>
                <a:gd name="T19" fmla="*/ 351 h 351"/>
                <a:gd name="T20" fmla="*/ 148 w 319"/>
                <a:gd name="T21" fmla="*/ 345 h 351"/>
                <a:gd name="T22" fmla="*/ 132 w 319"/>
                <a:gd name="T23" fmla="*/ 300 h 351"/>
                <a:gd name="T24" fmla="*/ 0 w 319"/>
                <a:gd name="T25" fmla="*/ 206 h 351"/>
                <a:gd name="T26" fmla="*/ 49 w 319"/>
                <a:gd name="T27" fmla="*/ 99 h 351"/>
                <a:gd name="T28" fmla="*/ 10 w 319"/>
                <a:gd name="T29" fmla="*/ 56 h 351"/>
                <a:gd name="T30" fmla="*/ 9 w 319"/>
                <a:gd name="T31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9" h="351">
                  <a:moveTo>
                    <a:pt x="9" y="0"/>
                  </a:moveTo>
                  <a:lnTo>
                    <a:pt x="62" y="17"/>
                  </a:lnTo>
                  <a:lnTo>
                    <a:pt x="89" y="45"/>
                  </a:lnTo>
                  <a:lnTo>
                    <a:pt x="199" y="4"/>
                  </a:lnTo>
                  <a:lnTo>
                    <a:pt x="204" y="2"/>
                  </a:lnTo>
                  <a:lnTo>
                    <a:pt x="277" y="65"/>
                  </a:lnTo>
                  <a:lnTo>
                    <a:pt x="319" y="131"/>
                  </a:lnTo>
                  <a:lnTo>
                    <a:pt x="239" y="260"/>
                  </a:lnTo>
                  <a:lnTo>
                    <a:pt x="248" y="333"/>
                  </a:lnTo>
                  <a:lnTo>
                    <a:pt x="237" y="351"/>
                  </a:lnTo>
                  <a:lnTo>
                    <a:pt x="148" y="345"/>
                  </a:lnTo>
                  <a:lnTo>
                    <a:pt x="132" y="300"/>
                  </a:lnTo>
                  <a:lnTo>
                    <a:pt x="0" y="206"/>
                  </a:lnTo>
                  <a:lnTo>
                    <a:pt x="49" y="99"/>
                  </a:lnTo>
                  <a:lnTo>
                    <a:pt x="10" y="5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534A8995-FFFA-9F87-D62B-67FA505C2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475" y="2273300"/>
              <a:ext cx="501650" cy="463550"/>
            </a:xfrm>
            <a:custGeom>
              <a:avLst/>
              <a:gdLst>
                <a:gd name="T0" fmla="*/ 277 w 316"/>
                <a:gd name="T1" fmla="*/ 0 h 292"/>
                <a:gd name="T2" fmla="*/ 276 w 316"/>
                <a:gd name="T3" fmla="*/ 23 h 292"/>
                <a:gd name="T4" fmla="*/ 316 w 316"/>
                <a:gd name="T5" fmla="*/ 106 h 292"/>
                <a:gd name="T6" fmla="*/ 299 w 316"/>
                <a:gd name="T7" fmla="*/ 133 h 292"/>
                <a:gd name="T8" fmla="*/ 310 w 316"/>
                <a:gd name="T9" fmla="*/ 201 h 292"/>
                <a:gd name="T10" fmla="*/ 279 w 316"/>
                <a:gd name="T11" fmla="*/ 230 h 292"/>
                <a:gd name="T12" fmla="*/ 276 w 316"/>
                <a:gd name="T13" fmla="*/ 269 h 292"/>
                <a:gd name="T14" fmla="*/ 223 w 316"/>
                <a:gd name="T15" fmla="*/ 292 h 292"/>
                <a:gd name="T16" fmla="*/ 150 w 316"/>
                <a:gd name="T17" fmla="*/ 229 h 292"/>
                <a:gd name="T18" fmla="*/ 193 w 316"/>
                <a:gd name="T19" fmla="*/ 233 h 292"/>
                <a:gd name="T20" fmla="*/ 212 w 316"/>
                <a:gd name="T21" fmla="*/ 182 h 292"/>
                <a:gd name="T22" fmla="*/ 178 w 316"/>
                <a:gd name="T23" fmla="*/ 139 h 292"/>
                <a:gd name="T24" fmla="*/ 115 w 316"/>
                <a:gd name="T25" fmla="*/ 153 h 292"/>
                <a:gd name="T26" fmla="*/ 108 w 316"/>
                <a:gd name="T27" fmla="*/ 209 h 292"/>
                <a:gd name="T28" fmla="*/ 145 w 316"/>
                <a:gd name="T29" fmla="*/ 231 h 292"/>
                <a:gd name="T30" fmla="*/ 35 w 316"/>
                <a:gd name="T31" fmla="*/ 272 h 292"/>
                <a:gd name="T32" fmla="*/ 8 w 316"/>
                <a:gd name="T33" fmla="*/ 244 h 292"/>
                <a:gd name="T34" fmla="*/ 0 w 316"/>
                <a:gd name="T35" fmla="*/ 219 h 292"/>
                <a:gd name="T36" fmla="*/ 65 w 316"/>
                <a:gd name="T37" fmla="*/ 77 h 292"/>
                <a:gd name="T38" fmla="*/ 164 w 316"/>
                <a:gd name="T39" fmla="*/ 64 h 292"/>
                <a:gd name="T40" fmla="*/ 195 w 316"/>
                <a:gd name="T41" fmla="*/ 17 h 292"/>
                <a:gd name="T42" fmla="*/ 277 w 316"/>
                <a:gd name="T4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6" h="292">
                  <a:moveTo>
                    <a:pt x="277" y="0"/>
                  </a:moveTo>
                  <a:lnTo>
                    <a:pt x="276" y="23"/>
                  </a:lnTo>
                  <a:lnTo>
                    <a:pt x="316" y="106"/>
                  </a:lnTo>
                  <a:lnTo>
                    <a:pt x="299" y="133"/>
                  </a:lnTo>
                  <a:lnTo>
                    <a:pt x="310" y="201"/>
                  </a:lnTo>
                  <a:lnTo>
                    <a:pt x="279" y="230"/>
                  </a:lnTo>
                  <a:lnTo>
                    <a:pt x="276" y="269"/>
                  </a:lnTo>
                  <a:lnTo>
                    <a:pt x="223" y="292"/>
                  </a:lnTo>
                  <a:lnTo>
                    <a:pt x="150" y="229"/>
                  </a:lnTo>
                  <a:lnTo>
                    <a:pt x="193" y="233"/>
                  </a:lnTo>
                  <a:lnTo>
                    <a:pt x="212" y="182"/>
                  </a:lnTo>
                  <a:lnTo>
                    <a:pt x="178" y="139"/>
                  </a:lnTo>
                  <a:lnTo>
                    <a:pt x="115" y="153"/>
                  </a:lnTo>
                  <a:lnTo>
                    <a:pt x="108" y="209"/>
                  </a:lnTo>
                  <a:lnTo>
                    <a:pt x="145" y="231"/>
                  </a:lnTo>
                  <a:lnTo>
                    <a:pt x="35" y="272"/>
                  </a:lnTo>
                  <a:lnTo>
                    <a:pt x="8" y="244"/>
                  </a:lnTo>
                  <a:lnTo>
                    <a:pt x="0" y="219"/>
                  </a:lnTo>
                  <a:lnTo>
                    <a:pt x="65" y="77"/>
                  </a:lnTo>
                  <a:lnTo>
                    <a:pt x="164" y="64"/>
                  </a:lnTo>
                  <a:lnTo>
                    <a:pt x="195" y="17"/>
                  </a:lnTo>
                  <a:lnTo>
                    <a:pt x="277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281D3C16-E3F6-A19F-EA2A-969863D6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0850" y="2960688"/>
              <a:ext cx="654050" cy="552450"/>
            </a:xfrm>
            <a:custGeom>
              <a:avLst/>
              <a:gdLst>
                <a:gd name="T0" fmla="*/ 136 w 412"/>
                <a:gd name="T1" fmla="*/ 0 h 348"/>
                <a:gd name="T2" fmla="*/ 268 w 412"/>
                <a:gd name="T3" fmla="*/ 94 h 348"/>
                <a:gd name="T4" fmla="*/ 284 w 412"/>
                <a:gd name="T5" fmla="*/ 139 h 348"/>
                <a:gd name="T6" fmla="*/ 373 w 412"/>
                <a:gd name="T7" fmla="*/ 145 h 348"/>
                <a:gd name="T8" fmla="*/ 412 w 412"/>
                <a:gd name="T9" fmla="*/ 185 h 348"/>
                <a:gd name="T10" fmla="*/ 386 w 412"/>
                <a:gd name="T11" fmla="*/ 238 h 348"/>
                <a:gd name="T12" fmla="*/ 359 w 412"/>
                <a:gd name="T13" fmla="*/ 278 h 348"/>
                <a:gd name="T14" fmla="*/ 214 w 412"/>
                <a:gd name="T15" fmla="*/ 252 h 348"/>
                <a:gd name="T16" fmla="*/ 164 w 412"/>
                <a:gd name="T17" fmla="*/ 348 h 348"/>
                <a:gd name="T18" fmla="*/ 105 w 412"/>
                <a:gd name="T19" fmla="*/ 314 h 348"/>
                <a:gd name="T20" fmla="*/ 83 w 412"/>
                <a:gd name="T21" fmla="*/ 271 h 348"/>
                <a:gd name="T22" fmla="*/ 55 w 412"/>
                <a:gd name="T23" fmla="*/ 302 h 348"/>
                <a:gd name="T24" fmla="*/ 14 w 412"/>
                <a:gd name="T25" fmla="*/ 253 h 348"/>
                <a:gd name="T26" fmla="*/ 31 w 412"/>
                <a:gd name="T27" fmla="*/ 173 h 348"/>
                <a:gd name="T28" fmla="*/ 0 w 412"/>
                <a:gd name="T29" fmla="*/ 117 h 348"/>
                <a:gd name="T30" fmla="*/ 4 w 412"/>
                <a:gd name="T31" fmla="*/ 34 h 348"/>
                <a:gd name="T32" fmla="*/ 85 w 412"/>
                <a:gd name="T33" fmla="*/ 40 h 348"/>
                <a:gd name="T34" fmla="*/ 136 w 412"/>
                <a:gd name="T3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2" h="348">
                  <a:moveTo>
                    <a:pt x="136" y="0"/>
                  </a:moveTo>
                  <a:lnTo>
                    <a:pt x="268" y="94"/>
                  </a:lnTo>
                  <a:lnTo>
                    <a:pt x="284" y="139"/>
                  </a:lnTo>
                  <a:lnTo>
                    <a:pt x="373" y="145"/>
                  </a:lnTo>
                  <a:lnTo>
                    <a:pt x="412" y="185"/>
                  </a:lnTo>
                  <a:lnTo>
                    <a:pt x="386" y="238"/>
                  </a:lnTo>
                  <a:lnTo>
                    <a:pt x="359" y="278"/>
                  </a:lnTo>
                  <a:lnTo>
                    <a:pt x="214" y="252"/>
                  </a:lnTo>
                  <a:lnTo>
                    <a:pt x="164" y="348"/>
                  </a:lnTo>
                  <a:lnTo>
                    <a:pt x="105" y="314"/>
                  </a:lnTo>
                  <a:lnTo>
                    <a:pt x="83" y="271"/>
                  </a:lnTo>
                  <a:lnTo>
                    <a:pt x="55" y="302"/>
                  </a:lnTo>
                  <a:lnTo>
                    <a:pt x="14" y="253"/>
                  </a:lnTo>
                  <a:lnTo>
                    <a:pt x="31" y="173"/>
                  </a:lnTo>
                  <a:lnTo>
                    <a:pt x="0" y="117"/>
                  </a:lnTo>
                  <a:lnTo>
                    <a:pt x="4" y="34"/>
                  </a:lnTo>
                  <a:lnTo>
                    <a:pt x="85" y="4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0E90713F-C9BB-9B81-4881-79CDB79259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488" y="3890963"/>
              <a:ext cx="260350" cy="254000"/>
            </a:xfrm>
            <a:custGeom>
              <a:avLst/>
              <a:gdLst>
                <a:gd name="T0" fmla="*/ 117 w 164"/>
                <a:gd name="T1" fmla="*/ 19 h 160"/>
                <a:gd name="T2" fmla="*/ 164 w 164"/>
                <a:gd name="T3" fmla="*/ 70 h 160"/>
                <a:gd name="T4" fmla="*/ 148 w 164"/>
                <a:gd name="T5" fmla="*/ 160 h 160"/>
                <a:gd name="T6" fmla="*/ 107 w 164"/>
                <a:gd name="T7" fmla="*/ 109 h 160"/>
                <a:gd name="T8" fmla="*/ 0 w 164"/>
                <a:gd name="T9" fmla="*/ 98 h 160"/>
                <a:gd name="T10" fmla="*/ 19 w 164"/>
                <a:gd name="T11" fmla="*/ 47 h 160"/>
                <a:gd name="T12" fmla="*/ 100 w 164"/>
                <a:gd name="T13" fmla="*/ 0 h 160"/>
                <a:gd name="T14" fmla="*/ 117 w 164"/>
                <a:gd name="T15" fmla="*/ 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4" h="160">
                  <a:moveTo>
                    <a:pt x="117" y="19"/>
                  </a:moveTo>
                  <a:lnTo>
                    <a:pt x="164" y="70"/>
                  </a:lnTo>
                  <a:lnTo>
                    <a:pt x="148" y="160"/>
                  </a:lnTo>
                  <a:lnTo>
                    <a:pt x="107" y="109"/>
                  </a:lnTo>
                  <a:lnTo>
                    <a:pt x="0" y="98"/>
                  </a:lnTo>
                  <a:lnTo>
                    <a:pt x="19" y="47"/>
                  </a:lnTo>
                  <a:lnTo>
                    <a:pt x="100" y="0"/>
                  </a:lnTo>
                  <a:lnTo>
                    <a:pt x="117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D6676D36-4496-73F1-7CB0-47E11E4E6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88" y="3805238"/>
              <a:ext cx="1012825" cy="617537"/>
            </a:xfrm>
            <a:custGeom>
              <a:avLst/>
              <a:gdLst>
                <a:gd name="T0" fmla="*/ 40 w 638"/>
                <a:gd name="T1" fmla="*/ 0 h 389"/>
                <a:gd name="T2" fmla="*/ 144 w 638"/>
                <a:gd name="T3" fmla="*/ 7 h 389"/>
                <a:gd name="T4" fmla="*/ 212 w 638"/>
                <a:gd name="T5" fmla="*/ 54 h 389"/>
                <a:gd name="T6" fmla="*/ 131 w 638"/>
                <a:gd name="T7" fmla="*/ 101 h 389"/>
                <a:gd name="T8" fmla="*/ 112 w 638"/>
                <a:gd name="T9" fmla="*/ 152 h 389"/>
                <a:gd name="T10" fmla="*/ 219 w 638"/>
                <a:gd name="T11" fmla="*/ 163 h 389"/>
                <a:gd name="T12" fmla="*/ 260 w 638"/>
                <a:gd name="T13" fmla="*/ 214 h 389"/>
                <a:gd name="T14" fmla="*/ 276 w 638"/>
                <a:gd name="T15" fmla="*/ 124 h 389"/>
                <a:gd name="T16" fmla="*/ 229 w 638"/>
                <a:gd name="T17" fmla="*/ 73 h 389"/>
                <a:gd name="T18" fmla="*/ 365 w 638"/>
                <a:gd name="T19" fmla="*/ 66 h 389"/>
                <a:gd name="T20" fmla="*/ 429 w 638"/>
                <a:gd name="T21" fmla="*/ 123 h 389"/>
                <a:gd name="T22" fmla="*/ 542 w 638"/>
                <a:gd name="T23" fmla="*/ 146 h 389"/>
                <a:gd name="T24" fmla="*/ 638 w 638"/>
                <a:gd name="T25" fmla="*/ 290 h 389"/>
                <a:gd name="T26" fmla="*/ 520 w 638"/>
                <a:gd name="T27" fmla="*/ 299 h 389"/>
                <a:gd name="T28" fmla="*/ 465 w 638"/>
                <a:gd name="T29" fmla="*/ 373 h 389"/>
                <a:gd name="T30" fmla="*/ 378 w 638"/>
                <a:gd name="T31" fmla="*/ 298 h 389"/>
                <a:gd name="T32" fmla="*/ 340 w 638"/>
                <a:gd name="T33" fmla="*/ 297 h 389"/>
                <a:gd name="T34" fmla="*/ 262 w 638"/>
                <a:gd name="T35" fmla="*/ 257 h 389"/>
                <a:gd name="T36" fmla="*/ 172 w 638"/>
                <a:gd name="T37" fmla="*/ 341 h 389"/>
                <a:gd name="T38" fmla="*/ 30 w 638"/>
                <a:gd name="T39" fmla="*/ 360 h 389"/>
                <a:gd name="T40" fmla="*/ 5 w 638"/>
                <a:gd name="T41" fmla="*/ 389 h 389"/>
                <a:gd name="T42" fmla="*/ 0 w 638"/>
                <a:gd name="T43" fmla="*/ 336 h 389"/>
                <a:gd name="T44" fmla="*/ 59 w 638"/>
                <a:gd name="T45" fmla="*/ 151 h 389"/>
                <a:gd name="T46" fmla="*/ 34 w 638"/>
                <a:gd name="T47" fmla="*/ 77 h 389"/>
                <a:gd name="T48" fmla="*/ 40 w 638"/>
                <a:gd name="T49" fmla="*/ 0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8" h="389">
                  <a:moveTo>
                    <a:pt x="40" y="0"/>
                  </a:moveTo>
                  <a:lnTo>
                    <a:pt x="144" y="7"/>
                  </a:lnTo>
                  <a:lnTo>
                    <a:pt x="212" y="54"/>
                  </a:lnTo>
                  <a:lnTo>
                    <a:pt x="131" y="101"/>
                  </a:lnTo>
                  <a:lnTo>
                    <a:pt x="112" y="152"/>
                  </a:lnTo>
                  <a:lnTo>
                    <a:pt x="219" y="163"/>
                  </a:lnTo>
                  <a:lnTo>
                    <a:pt x="260" y="214"/>
                  </a:lnTo>
                  <a:lnTo>
                    <a:pt x="276" y="124"/>
                  </a:lnTo>
                  <a:lnTo>
                    <a:pt x="229" y="73"/>
                  </a:lnTo>
                  <a:lnTo>
                    <a:pt x="365" y="66"/>
                  </a:lnTo>
                  <a:lnTo>
                    <a:pt x="429" y="123"/>
                  </a:lnTo>
                  <a:lnTo>
                    <a:pt x="542" y="146"/>
                  </a:lnTo>
                  <a:lnTo>
                    <a:pt x="638" y="290"/>
                  </a:lnTo>
                  <a:lnTo>
                    <a:pt x="520" y="299"/>
                  </a:lnTo>
                  <a:lnTo>
                    <a:pt x="465" y="373"/>
                  </a:lnTo>
                  <a:lnTo>
                    <a:pt x="378" y="298"/>
                  </a:lnTo>
                  <a:lnTo>
                    <a:pt x="340" y="297"/>
                  </a:lnTo>
                  <a:lnTo>
                    <a:pt x="262" y="257"/>
                  </a:lnTo>
                  <a:lnTo>
                    <a:pt x="172" y="341"/>
                  </a:lnTo>
                  <a:lnTo>
                    <a:pt x="30" y="360"/>
                  </a:lnTo>
                  <a:lnTo>
                    <a:pt x="5" y="389"/>
                  </a:lnTo>
                  <a:lnTo>
                    <a:pt x="0" y="336"/>
                  </a:lnTo>
                  <a:lnTo>
                    <a:pt x="59" y="151"/>
                  </a:lnTo>
                  <a:lnTo>
                    <a:pt x="34" y="77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5DFE7B96-565A-E827-8404-C2C4008FD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600" y="3571875"/>
              <a:ext cx="676275" cy="428625"/>
            </a:xfrm>
            <a:custGeom>
              <a:avLst/>
              <a:gdLst>
                <a:gd name="T0" fmla="*/ 77 w 426"/>
                <a:gd name="T1" fmla="*/ 0 h 270"/>
                <a:gd name="T2" fmla="*/ 266 w 426"/>
                <a:gd name="T3" fmla="*/ 60 h 270"/>
                <a:gd name="T4" fmla="*/ 403 w 426"/>
                <a:gd name="T5" fmla="*/ 47 h 270"/>
                <a:gd name="T6" fmla="*/ 426 w 426"/>
                <a:gd name="T7" fmla="*/ 87 h 270"/>
                <a:gd name="T8" fmla="*/ 392 w 426"/>
                <a:gd name="T9" fmla="*/ 126 h 270"/>
                <a:gd name="T10" fmla="*/ 399 w 426"/>
                <a:gd name="T11" fmla="*/ 183 h 270"/>
                <a:gd name="T12" fmla="*/ 376 w 426"/>
                <a:gd name="T13" fmla="*/ 232 h 270"/>
                <a:gd name="T14" fmla="*/ 390 w 426"/>
                <a:gd name="T15" fmla="*/ 270 h 270"/>
                <a:gd name="T16" fmla="*/ 326 w 426"/>
                <a:gd name="T17" fmla="*/ 213 h 270"/>
                <a:gd name="T18" fmla="*/ 190 w 426"/>
                <a:gd name="T19" fmla="*/ 220 h 270"/>
                <a:gd name="T20" fmla="*/ 173 w 426"/>
                <a:gd name="T21" fmla="*/ 201 h 270"/>
                <a:gd name="T22" fmla="*/ 105 w 426"/>
                <a:gd name="T23" fmla="*/ 154 h 270"/>
                <a:gd name="T24" fmla="*/ 1 w 426"/>
                <a:gd name="T25" fmla="*/ 147 h 270"/>
                <a:gd name="T26" fmla="*/ 0 w 426"/>
                <a:gd name="T27" fmla="*/ 143 h 270"/>
                <a:gd name="T28" fmla="*/ 77 w 426"/>
                <a:gd name="T29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6" h="270">
                  <a:moveTo>
                    <a:pt x="77" y="0"/>
                  </a:moveTo>
                  <a:lnTo>
                    <a:pt x="266" y="60"/>
                  </a:lnTo>
                  <a:lnTo>
                    <a:pt x="403" y="47"/>
                  </a:lnTo>
                  <a:lnTo>
                    <a:pt x="426" y="87"/>
                  </a:lnTo>
                  <a:lnTo>
                    <a:pt x="392" y="126"/>
                  </a:lnTo>
                  <a:lnTo>
                    <a:pt x="399" y="183"/>
                  </a:lnTo>
                  <a:lnTo>
                    <a:pt x="376" y="232"/>
                  </a:lnTo>
                  <a:lnTo>
                    <a:pt x="390" y="270"/>
                  </a:lnTo>
                  <a:lnTo>
                    <a:pt x="326" y="213"/>
                  </a:lnTo>
                  <a:lnTo>
                    <a:pt x="190" y="220"/>
                  </a:lnTo>
                  <a:lnTo>
                    <a:pt x="173" y="201"/>
                  </a:lnTo>
                  <a:lnTo>
                    <a:pt x="105" y="154"/>
                  </a:lnTo>
                  <a:lnTo>
                    <a:pt x="1" y="147"/>
                  </a:lnTo>
                  <a:lnTo>
                    <a:pt x="0" y="143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3445B426-B452-4549-DE77-CDC9B04F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38" y="2814638"/>
              <a:ext cx="712787" cy="919162"/>
            </a:xfrm>
            <a:custGeom>
              <a:avLst/>
              <a:gdLst>
                <a:gd name="T0" fmla="*/ 209 w 449"/>
                <a:gd name="T1" fmla="*/ 0 h 579"/>
                <a:gd name="T2" fmla="*/ 387 w 449"/>
                <a:gd name="T3" fmla="*/ 126 h 579"/>
                <a:gd name="T4" fmla="*/ 383 w 449"/>
                <a:gd name="T5" fmla="*/ 209 h 579"/>
                <a:gd name="T6" fmla="*/ 414 w 449"/>
                <a:gd name="T7" fmla="*/ 265 h 579"/>
                <a:gd name="T8" fmla="*/ 397 w 449"/>
                <a:gd name="T9" fmla="*/ 345 h 579"/>
                <a:gd name="T10" fmla="*/ 438 w 449"/>
                <a:gd name="T11" fmla="*/ 394 h 579"/>
                <a:gd name="T12" fmla="*/ 449 w 449"/>
                <a:gd name="T13" fmla="*/ 436 h 579"/>
                <a:gd name="T14" fmla="*/ 426 w 449"/>
                <a:gd name="T15" fmla="*/ 465 h 579"/>
                <a:gd name="T16" fmla="*/ 435 w 449"/>
                <a:gd name="T17" fmla="*/ 543 h 579"/>
                <a:gd name="T18" fmla="*/ 420 w 449"/>
                <a:gd name="T19" fmla="*/ 579 h 579"/>
                <a:gd name="T20" fmla="*/ 349 w 449"/>
                <a:gd name="T21" fmla="*/ 564 h 579"/>
                <a:gd name="T22" fmla="*/ 326 w 449"/>
                <a:gd name="T23" fmla="*/ 524 h 579"/>
                <a:gd name="T24" fmla="*/ 189 w 449"/>
                <a:gd name="T25" fmla="*/ 537 h 579"/>
                <a:gd name="T26" fmla="*/ 0 w 449"/>
                <a:gd name="T27" fmla="*/ 477 h 579"/>
                <a:gd name="T28" fmla="*/ 43 w 449"/>
                <a:gd name="T29" fmla="*/ 395 h 579"/>
                <a:gd name="T30" fmla="*/ 105 w 449"/>
                <a:gd name="T31" fmla="*/ 119 h 579"/>
                <a:gd name="T32" fmla="*/ 209 w 449"/>
                <a:gd name="T3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9" h="579">
                  <a:moveTo>
                    <a:pt x="209" y="0"/>
                  </a:moveTo>
                  <a:lnTo>
                    <a:pt x="387" y="126"/>
                  </a:lnTo>
                  <a:lnTo>
                    <a:pt x="383" y="209"/>
                  </a:lnTo>
                  <a:lnTo>
                    <a:pt x="414" y="265"/>
                  </a:lnTo>
                  <a:lnTo>
                    <a:pt x="397" y="345"/>
                  </a:lnTo>
                  <a:lnTo>
                    <a:pt x="438" y="394"/>
                  </a:lnTo>
                  <a:lnTo>
                    <a:pt x="449" y="436"/>
                  </a:lnTo>
                  <a:lnTo>
                    <a:pt x="426" y="465"/>
                  </a:lnTo>
                  <a:lnTo>
                    <a:pt x="435" y="543"/>
                  </a:lnTo>
                  <a:lnTo>
                    <a:pt x="420" y="579"/>
                  </a:lnTo>
                  <a:lnTo>
                    <a:pt x="349" y="564"/>
                  </a:lnTo>
                  <a:lnTo>
                    <a:pt x="326" y="524"/>
                  </a:lnTo>
                  <a:lnTo>
                    <a:pt x="189" y="537"/>
                  </a:lnTo>
                  <a:lnTo>
                    <a:pt x="0" y="477"/>
                  </a:lnTo>
                  <a:lnTo>
                    <a:pt x="43" y="395"/>
                  </a:lnTo>
                  <a:lnTo>
                    <a:pt x="105" y="119"/>
                  </a:lnTo>
                  <a:lnTo>
                    <a:pt x="209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F3909779-A639-2F57-86C5-2A976506A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9588" y="3360738"/>
              <a:ext cx="520700" cy="541337"/>
            </a:xfrm>
            <a:custGeom>
              <a:avLst/>
              <a:gdLst>
                <a:gd name="T0" fmla="*/ 18 w 328"/>
                <a:gd name="T1" fmla="*/ 50 h 341"/>
                <a:gd name="T2" fmla="*/ 46 w 328"/>
                <a:gd name="T3" fmla="*/ 19 h 341"/>
                <a:gd name="T4" fmla="*/ 68 w 328"/>
                <a:gd name="T5" fmla="*/ 62 h 341"/>
                <a:gd name="T6" fmla="*/ 127 w 328"/>
                <a:gd name="T7" fmla="*/ 96 h 341"/>
                <a:gd name="T8" fmla="*/ 177 w 328"/>
                <a:gd name="T9" fmla="*/ 0 h 341"/>
                <a:gd name="T10" fmla="*/ 322 w 328"/>
                <a:gd name="T11" fmla="*/ 26 h 341"/>
                <a:gd name="T12" fmla="*/ 275 w 328"/>
                <a:gd name="T13" fmla="*/ 117 h 341"/>
                <a:gd name="T14" fmla="*/ 328 w 328"/>
                <a:gd name="T15" fmla="*/ 255 h 341"/>
                <a:gd name="T16" fmla="*/ 223 w 328"/>
                <a:gd name="T17" fmla="*/ 341 h 341"/>
                <a:gd name="T18" fmla="*/ 150 w 328"/>
                <a:gd name="T19" fmla="*/ 242 h 341"/>
                <a:gd name="T20" fmla="*/ 0 w 328"/>
                <a:gd name="T21" fmla="*/ 235 h 341"/>
                <a:gd name="T22" fmla="*/ 15 w 328"/>
                <a:gd name="T23" fmla="*/ 199 h 341"/>
                <a:gd name="T24" fmla="*/ 6 w 328"/>
                <a:gd name="T25" fmla="*/ 121 h 341"/>
                <a:gd name="T26" fmla="*/ 29 w 328"/>
                <a:gd name="T27" fmla="*/ 92 h 341"/>
                <a:gd name="T28" fmla="*/ 18 w 328"/>
                <a:gd name="T29" fmla="*/ 5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8" h="341">
                  <a:moveTo>
                    <a:pt x="18" y="50"/>
                  </a:moveTo>
                  <a:lnTo>
                    <a:pt x="46" y="19"/>
                  </a:lnTo>
                  <a:lnTo>
                    <a:pt x="68" y="62"/>
                  </a:lnTo>
                  <a:lnTo>
                    <a:pt x="127" y="96"/>
                  </a:lnTo>
                  <a:lnTo>
                    <a:pt x="177" y="0"/>
                  </a:lnTo>
                  <a:lnTo>
                    <a:pt x="322" y="26"/>
                  </a:lnTo>
                  <a:lnTo>
                    <a:pt x="275" y="117"/>
                  </a:lnTo>
                  <a:lnTo>
                    <a:pt x="328" y="255"/>
                  </a:lnTo>
                  <a:lnTo>
                    <a:pt x="223" y="341"/>
                  </a:lnTo>
                  <a:lnTo>
                    <a:pt x="150" y="242"/>
                  </a:lnTo>
                  <a:lnTo>
                    <a:pt x="0" y="235"/>
                  </a:lnTo>
                  <a:lnTo>
                    <a:pt x="15" y="199"/>
                  </a:lnTo>
                  <a:lnTo>
                    <a:pt x="6" y="121"/>
                  </a:lnTo>
                  <a:lnTo>
                    <a:pt x="29" y="92"/>
                  </a:lnTo>
                  <a:lnTo>
                    <a:pt x="18" y="5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90EF4A89-2332-7E85-4276-C317E7294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500" y="3709988"/>
              <a:ext cx="600075" cy="687387"/>
            </a:xfrm>
            <a:custGeom>
              <a:avLst/>
              <a:gdLst>
                <a:gd name="T0" fmla="*/ 121 w 378"/>
                <a:gd name="T1" fmla="*/ 15 h 433"/>
                <a:gd name="T2" fmla="*/ 271 w 378"/>
                <a:gd name="T3" fmla="*/ 22 h 433"/>
                <a:gd name="T4" fmla="*/ 344 w 378"/>
                <a:gd name="T5" fmla="*/ 121 h 433"/>
                <a:gd name="T6" fmla="*/ 378 w 378"/>
                <a:gd name="T7" fmla="*/ 215 h 433"/>
                <a:gd name="T8" fmla="*/ 335 w 378"/>
                <a:gd name="T9" fmla="*/ 272 h 433"/>
                <a:gd name="T10" fmla="*/ 366 w 378"/>
                <a:gd name="T11" fmla="*/ 352 h 433"/>
                <a:gd name="T12" fmla="*/ 346 w 378"/>
                <a:gd name="T13" fmla="*/ 409 h 433"/>
                <a:gd name="T14" fmla="*/ 321 w 378"/>
                <a:gd name="T15" fmla="*/ 405 h 433"/>
                <a:gd name="T16" fmla="*/ 309 w 378"/>
                <a:gd name="T17" fmla="*/ 415 h 433"/>
                <a:gd name="T18" fmla="*/ 272 w 378"/>
                <a:gd name="T19" fmla="*/ 433 h 433"/>
                <a:gd name="T20" fmla="*/ 223 w 378"/>
                <a:gd name="T21" fmla="*/ 350 h 433"/>
                <a:gd name="T22" fmla="*/ 127 w 378"/>
                <a:gd name="T23" fmla="*/ 206 h 433"/>
                <a:gd name="T24" fmla="*/ 14 w 378"/>
                <a:gd name="T25" fmla="*/ 183 h 433"/>
                <a:gd name="T26" fmla="*/ 0 w 378"/>
                <a:gd name="T27" fmla="*/ 145 h 433"/>
                <a:gd name="T28" fmla="*/ 23 w 378"/>
                <a:gd name="T29" fmla="*/ 96 h 433"/>
                <a:gd name="T30" fmla="*/ 16 w 378"/>
                <a:gd name="T31" fmla="*/ 39 h 433"/>
                <a:gd name="T32" fmla="*/ 50 w 378"/>
                <a:gd name="T33" fmla="*/ 0 h 433"/>
                <a:gd name="T34" fmla="*/ 121 w 378"/>
                <a:gd name="T35" fmla="*/ 15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8" h="433">
                  <a:moveTo>
                    <a:pt x="121" y="15"/>
                  </a:moveTo>
                  <a:lnTo>
                    <a:pt x="271" y="22"/>
                  </a:lnTo>
                  <a:lnTo>
                    <a:pt x="344" y="121"/>
                  </a:lnTo>
                  <a:lnTo>
                    <a:pt x="378" y="215"/>
                  </a:lnTo>
                  <a:lnTo>
                    <a:pt x="335" y="272"/>
                  </a:lnTo>
                  <a:lnTo>
                    <a:pt x="366" y="352"/>
                  </a:lnTo>
                  <a:lnTo>
                    <a:pt x="346" y="409"/>
                  </a:lnTo>
                  <a:lnTo>
                    <a:pt x="321" y="405"/>
                  </a:lnTo>
                  <a:lnTo>
                    <a:pt x="309" y="415"/>
                  </a:lnTo>
                  <a:lnTo>
                    <a:pt x="272" y="433"/>
                  </a:lnTo>
                  <a:lnTo>
                    <a:pt x="223" y="350"/>
                  </a:lnTo>
                  <a:lnTo>
                    <a:pt x="127" y="206"/>
                  </a:lnTo>
                  <a:lnTo>
                    <a:pt x="14" y="183"/>
                  </a:lnTo>
                  <a:lnTo>
                    <a:pt x="0" y="145"/>
                  </a:lnTo>
                  <a:lnTo>
                    <a:pt x="23" y="96"/>
                  </a:lnTo>
                  <a:lnTo>
                    <a:pt x="16" y="39"/>
                  </a:lnTo>
                  <a:lnTo>
                    <a:pt x="50" y="0"/>
                  </a:lnTo>
                  <a:lnTo>
                    <a:pt x="121" y="1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36">
              <a:extLst>
                <a:ext uri="{FF2B5EF4-FFF2-40B4-BE49-F238E27FC236}">
                  <a16:creationId xmlns:a16="http://schemas.microsoft.com/office/drawing/2014/main" id="{68D8173D-FEFE-1E50-348B-21FC6849F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313" y="3730625"/>
              <a:ext cx="468312" cy="538162"/>
            </a:xfrm>
            <a:custGeom>
              <a:avLst/>
              <a:gdLst>
                <a:gd name="T0" fmla="*/ 114 w 295"/>
                <a:gd name="T1" fmla="*/ 22 h 339"/>
                <a:gd name="T2" fmla="*/ 147 w 295"/>
                <a:gd name="T3" fmla="*/ 0 h 339"/>
                <a:gd name="T4" fmla="*/ 211 w 295"/>
                <a:gd name="T5" fmla="*/ 73 h 339"/>
                <a:gd name="T6" fmla="*/ 255 w 295"/>
                <a:gd name="T7" fmla="*/ 78 h 339"/>
                <a:gd name="T8" fmla="*/ 295 w 295"/>
                <a:gd name="T9" fmla="*/ 185 h 339"/>
                <a:gd name="T10" fmla="*/ 294 w 295"/>
                <a:gd name="T11" fmla="*/ 257 h 339"/>
                <a:gd name="T12" fmla="*/ 31 w 295"/>
                <a:gd name="T13" fmla="*/ 339 h 339"/>
                <a:gd name="T14" fmla="*/ 0 w 295"/>
                <a:gd name="T15" fmla="*/ 259 h 339"/>
                <a:gd name="T16" fmla="*/ 43 w 295"/>
                <a:gd name="T17" fmla="*/ 202 h 339"/>
                <a:gd name="T18" fmla="*/ 9 w 295"/>
                <a:gd name="T19" fmla="*/ 108 h 339"/>
                <a:gd name="T20" fmla="*/ 114 w 295"/>
                <a:gd name="T21" fmla="*/ 2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5" h="339">
                  <a:moveTo>
                    <a:pt x="114" y="22"/>
                  </a:moveTo>
                  <a:lnTo>
                    <a:pt x="147" y="0"/>
                  </a:lnTo>
                  <a:lnTo>
                    <a:pt x="211" y="73"/>
                  </a:lnTo>
                  <a:lnTo>
                    <a:pt x="255" y="78"/>
                  </a:lnTo>
                  <a:lnTo>
                    <a:pt x="295" y="185"/>
                  </a:lnTo>
                  <a:lnTo>
                    <a:pt x="294" y="257"/>
                  </a:lnTo>
                  <a:lnTo>
                    <a:pt x="31" y="339"/>
                  </a:lnTo>
                  <a:lnTo>
                    <a:pt x="0" y="259"/>
                  </a:lnTo>
                  <a:lnTo>
                    <a:pt x="43" y="202"/>
                  </a:lnTo>
                  <a:lnTo>
                    <a:pt x="9" y="108"/>
                  </a:lnTo>
                  <a:lnTo>
                    <a:pt x="114" y="2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37">
              <a:extLst>
                <a:ext uri="{FF2B5EF4-FFF2-40B4-BE49-F238E27FC236}">
                  <a16:creationId xmlns:a16="http://schemas.microsoft.com/office/drawing/2014/main" id="{A42144C4-4586-623C-521D-176CC23397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6775" y="4138613"/>
              <a:ext cx="658812" cy="468312"/>
            </a:xfrm>
            <a:custGeom>
              <a:avLst/>
              <a:gdLst>
                <a:gd name="T0" fmla="*/ 367 w 415"/>
                <a:gd name="T1" fmla="*/ 42 h 295"/>
                <a:gd name="T2" fmla="*/ 364 w 415"/>
                <a:gd name="T3" fmla="*/ 95 h 295"/>
                <a:gd name="T4" fmla="*/ 327 w 415"/>
                <a:gd name="T5" fmla="*/ 92 h 295"/>
                <a:gd name="T6" fmla="*/ 305 w 415"/>
                <a:gd name="T7" fmla="*/ 150 h 295"/>
                <a:gd name="T8" fmla="*/ 395 w 415"/>
                <a:gd name="T9" fmla="*/ 222 h 295"/>
                <a:gd name="T10" fmla="*/ 415 w 415"/>
                <a:gd name="T11" fmla="*/ 277 h 295"/>
                <a:gd name="T12" fmla="*/ 400 w 415"/>
                <a:gd name="T13" fmla="*/ 295 h 295"/>
                <a:gd name="T14" fmla="*/ 293 w 415"/>
                <a:gd name="T15" fmla="*/ 265 h 295"/>
                <a:gd name="T16" fmla="*/ 181 w 415"/>
                <a:gd name="T17" fmla="*/ 294 h 295"/>
                <a:gd name="T18" fmla="*/ 167 w 415"/>
                <a:gd name="T19" fmla="*/ 248 h 295"/>
                <a:gd name="T20" fmla="*/ 139 w 415"/>
                <a:gd name="T21" fmla="*/ 225 h 295"/>
                <a:gd name="T22" fmla="*/ 115 w 415"/>
                <a:gd name="T23" fmla="*/ 237 h 295"/>
                <a:gd name="T24" fmla="*/ 127 w 415"/>
                <a:gd name="T25" fmla="*/ 272 h 295"/>
                <a:gd name="T26" fmla="*/ 78 w 415"/>
                <a:gd name="T27" fmla="*/ 253 h 295"/>
                <a:gd name="T28" fmla="*/ 62 w 415"/>
                <a:gd name="T29" fmla="*/ 187 h 295"/>
                <a:gd name="T30" fmla="*/ 0 w 415"/>
                <a:gd name="T31" fmla="*/ 139 h 295"/>
                <a:gd name="T32" fmla="*/ 20 w 415"/>
                <a:gd name="T33" fmla="*/ 82 h 295"/>
                <a:gd name="T34" fmla="*/ 283 w 415"/>
                <a:gd name="T35" fmla="*/ 0 h 295"/>
                <a:gd name="T36" fmla="*/ 367 w 415"/>
                <a:gd name="T37" fmla="*/ 42 h 295"/>
                <a:gd name="T38" fmla="*/ 71 w 415"/>
                <a:gd name="T39" fmla="*/ 255 h 295"/>
                <a:gd name="T40" fmla="*/ 37 w 415"/>
                <a:gd name="T41" fmla="*/ 261 h 295"/>
                <a:gd name="T42" fmla="*/ 32 w 415"/>
                <a:gd name="T43" fmla="*/ 259 h 295"/>
                <a:gd name="T44" fmla="*/ 53 w 415"/>
                <a:gd name="T45" fmla="*/ 237 h 295"/>
                <a:gd name="T46" fmla="*/ 71 w 415"/>
                <a:gd name="T47" fmla="*/ 25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5" h="295">
                  <a:moveTo>
                    <a:pt x="367" y="42"/>
                  </a:moveTo>
                  <a:lnTo>
                    <a:pt x="364" y="95"/>
                  </a:lnTo>
                  <a:lnTo>
                    <a:pt x="327" y="92"/>
                  </a:lnTo>
                  <a:lnTo>
                    <a:pt x="305" y="150"/>
                  </a:lnTo>
                  <a:lnTo>
                    <a:pt x="395" y="222"/>
                  </a:lnTo>
                  <a:lnTo>
                    <a:pt x="415" y="277"/>
                  </a:lnTo>
                  <a:lnTo>
                    <a:pt x="400" y="295"/>
                  </a:lnTo>
                  <a:lnTo>
                    <a:pt x="293" y="265"/>
                  </a:lnTo>
                  <a:lnTo>
                    <a:pt x="181" y="294"/>
                  </a:lnTo>
                  <a:lnTo>
                    <a:pt x="167" y="248"/>
                  </a:lnTo>
                  <a:lnTo>
                    <a:pt x="139" y="225"/>
                  </a:lnTo>
                  <a:lnTo>
                    <a:pt x="115" y="237"/>
                  </a:lnTo>
                  <a:lnTo>
                    <a:pt x="127" y="272"/>
                  </a:lnTo>
                  <a:lnTo>
                    <a:pt x="78" y="253"/>
                  </a:lnTo>
                  <a:lnTo>
                    <a:pt x="62" y="187"/>
                  </a:lnTo>
                  <a:lnTo>
                    <a:pt x="0" y="139"/>
                  </a:lnTo>
                  <a:lnTo>
                    <a:pt x="20" y="82"/>
                  </a:lnTo>
                  <a:lnTo>
                    <a:pt x="283" y="0"/>
                  </a:lnTo>
                  <a:lnTo>
                    <a:pt x="367" y="42"/>
                  </a:lnTo>
                  <a:close/>
                  <a:moveTo>
                    <a:pt x="71" y="255"/>
                  </a:moveTo>
                  <a:lnTo>
                    <a:pt x="37" y="261"/>
                  </a:lnTo>
                  <a:lnTo>
                    <a:pt x="32" y="259"/>
                  </a:lnTo>
                  <a:lnTo>
                    <a:pt x="53" y="237"/>
                  </a:lnTo>
                  <a:lnTo>
                    <a:pt x="71" y="25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6D253579-6B83-DF68-6159-5052505ED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288" y="4213225"/>
              <a:ext cx="565150" cy="554037"/>
            </a:xfrm>
            <a:custGeom>
              <a:avLst/>
              <a:gdLst>
                <a:gd name="T0" fmla="*/ 21 w 356"/>
                <a:gd name="T1" fmla="*/ 132 h 349"/>
                <a:gd name="T2" fmla="*/ 46 w 356"/>
                <a:gd name="T3" fmla="*/ 103 h 349"/>
                <a:gd name="T4" fmla="*/ 188 w 356"/>
                <a:gd name="T5" fmla="*/ 84 h 349"/>
                <a:gd name="T6" fmla="*/ 278 w 356"/>
                <a:gd name="T7" fmla="*/ 0 h 349"/>
                <a:gd name="T8" fmla="*/ 356 w 356"/>
                <a:gd name="T9" fmla="*/ 40 h 349"/>
                <a:gd name="T10" fmla="*/ 345 w 356"/>
                <a:gd name="T11" fmla="*/ 89 h 349"/>
                <a:gd name="T12" fmla="*/ 315 w 356"/>
                <a:gd name="T13" fmla="*/ 192 h 349"/>
                <a:gd name="T14" fmla="*/ 255 w 356"/>
                <a:gd name="T15" fmla="*/ 243 h 349"/>
                <a:gd name="T16" fmla="*/ 262 w 356"/>
                <a:gd name="T17" fmla="*/ 303 h 349"/>
                <a:gd name="T18" fmla="*/ 132 w 356"/>
                <a:gd name="T19" fmla="*/ 349 h 349"/>
                <a:gd name="T20" fmla="*/ 77 w 356"/>
                <a:gd name="T21" fmla="*/ 324 h 349"/>
                <a:gd name="T22" fmla="*/ 46 w 356"/>
                <a:gd name="T23" fmla="*/ 293 h 349"/>
                <a:gd name="T24" fmla="*/ 0 w 356"/>
                <a:gd name="T25" fmla="*/ 195 h 349"/>
                <a:gd name="T26" fmla="*/ 21 w 356"/>
                <a:gd name="T27" fmla="*/ 13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6" h="349">
                  <a:moveTo>
                    <a:pt x="21" y="132"/>
                  </a:moveTo>
                  <a:lnTo>
                    <a:pt x="46" y="103"/>
                  </a:lnTo>
                  <a:lnTo>
                    <a:pt x="188" y="84"/>
                  </a:lnTo>
                  <a:lnTo>
                    <a:pt x="278" y="0"/>
                  </a:lnTo>
                  <a:lnTo>
                    <a:pt x="356" y="40"/>
                  </a:lnTo>
                  <a:lnTo>
                    <a:pt x="345" y="89"/>
                  </a:lnTo>
                  <a:lnTo>
                    <a:pt x="315" y="192"/>
                  </a:lnTo>
                  <a:lnTo>
                    <a:pt x="255" y="243"/>
                  </a:lnTo>
                  <a:lnTo>
                    <a:pt x="262" y="303"/>
                  </a:lnTo>
                  <a:lnTo>
                    <a:pt x="132" y="349"/>
                  </a:lnTo>
                  <a:lnTo>
                    <a:pt x="77" y="324"/>
                  </a:lnTo>
                  <a:lnTo>
                    <a:pt x="46" y="293"/>
                  </a:lnTo>
                  <a:lnTo>
                    <a:pt x="0" y="195"/>
                  </a:lnTo>
                  <a:lnTo>
                    <a:pt x="21" y="13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39">
              <a:extLst>
                <a:ext uri="{FF2B5EF4-FFF2-40B4-BE49-F238E27FC236}">
                  <a16:creationId xmlns:a16="http://schemas.microsoft.com/office/drawing/2014/main" id="{19E882C8-0B9D-4177-538A-38CD1DA66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8100" y="4265613"/>
              <a:ext cx="815975" cy="490537"/>
            </a:xfrm>
            <a:custGeom>
              <a:avLst/>
              <a:gdLst>
                <a:gd name="T0" fmla="*/ 399 w 514"/>
                <a:gd name="T1" fmla="*/ 0 h 309"/>
                <a:gd name="T2" fmla="*/ 448 w 514"/>
                <a:gd name="T3" fmla="*/ 83 h 309"/>
                <a:gd name="T4" fmla="*/ 381 w 514"/>
                <a:gd name="T5" fmla="*/ 160 h 309"/>
                <a:gd name="T6" fmla="*/ 387 w 514"/>
                <a:gd name="T7" fmla="*/ 189 h 309"/>
                <a:gd name="T8" fmla="*/ 444 w 514"/>
                <a:gd name="T9" fmla="*/ 215 h 309"/>
                <a:gd name="T10" fmla="*/ 514 w 514"/>
                <a:gd name="T11" fmla="*/ 196 h 309"/>
                <a:gd name="T12" fmla="*/ 504 w 514"/>
                <a:gd name="T13" fmla="*/ 262 h 309"/>
                <a:gd name="T14" fmla="*/ 482 w 514"/>
                <a:gd name="T15" fmla="*/ 268 h 309"/>
                <a:gd name="T16" fmla="*/ 447 w 514"/>
                <a:gd name="T17" fmla="*/ 237 h 309"/>
                <a:gd name="T18" fmla="*/ 384 w 514"/>
                <a:gd name="T19" fmla="*/ 300 h 309"/>
                <a:gd name="T20" fmla="*/ 235 w 514"/>
                <a:gd name="T21" fmla="*/ 247 h 309"/>
                <a:gd name="T22" fmla="*/ 105 w 514"/>
                <a:gd name="T23" fmla="*/ 309 h 309"/>
                <a:gd name="T24" fmla="*/ 27 w 514"/>
                <a:gd name="T25" fmla="*/ 305 h 309"/>
                <a:gd name="T26" fmla="*/ 7 w 514"/>
                <a:gd name="T27" fmla="*/ 270 h 309"/>
                <a:gd name="T28" fmla="*/ 0 w 514"/>
                <a:gd name="T29" fmla="*/ 210 h 309"/>
                <a:gd name="T30" fmla="*/ 60 w 514"/>
                <a:gd name="T31" fmla="*/ 159 h 309"/>
                <a:gd name="T32" fmla="*/ 90 w 514"/>
                <a:gd name="T33" fmla="*/ 56 h 309"/>
                <a:gd name="T34" fmla="*/ 101 w 514"/>
                <a:gd name="T35" fmla="*/ 7 h 309"/>
                <a:gd name="T36" fmla="*/ 139 w 514"/>
                <a:gd name="T37" fmla="*/ 8 h 309"/>
                <a:gd name="T38" fmla="*/ 226 w 514"/>
                <a:gd name="T39" fmla="*/ 83 h 309"/>
                <a:gd name="T40" fmla="*/ 281 w 514"/>
                <a:gd name="T41" fmla="*/ 9 h 309"/>
                <a:gd name="T42" fmla="*/ 399 w 514"/>
                <a:gd name="T43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4" h="309">
                  <a:moveTo>
                    <a:pt x="399" y="0"/>
                  </a:moveTo>
                  <a:lnTo>
                    <a:pt x="448" y="83"/>
                  </a:lnTo>
                  <a:lnTo>
                    <a:pt x="381" y="160"/>
                  </a:lnTo>
                  <a:lnTo>
                    <a:pt x="387" y="189"/>
                  </a:lnTo>
                  <a:lnTo>
                    <a:pt x="444" y="215"/>
                  </a:lnTo>
                  <a:lnTo>
                    <a:pt x="514" y="196"/>
                  </a:lnTo>
                  <a:lnTo>
                    <a:pt x="504" y="262"/>
                  </a:lnTo>
                  <a:lnTo>
                    <a:pt x="482" y="268"/>
                  </a:lnTo>
                  <a:lnTo>
                    <a:pt x="447" y="237"/>
                  </a:lnTo>
                  <a:lnTo>
                    <a:pt x="384" y="300"/>
                  </a:lnTo>
                  <a:lnTo>
                    <a:pt x="235" y="247"/>
                  </a:lnTo>
                  <a:lnTo>
                    <a:pt x="105" y="309"/>
                  </a:lnTo>
                  <a:lnTo>
                    <a:pt x="27" y="305"/>
                  </a:lnTo>
                  <a:lnTo>
                    <a:pt x="7" y="270"/>
                  </a:lnTo>
                  <a:lnTo>
                    <a:pt x="0" y="210"/>
                  </a:lnTo>
                  <a:lnTo>
                    <a:pt x="60" y="159"/>
                  </a:lnTo>
                  <a:lnTo>
                    <a:pt x="90" y="56"/>
                  </a:lnTo>
                  <a:lnTo>
                    <a:pt x="101" y="7"/>
                  </a:lnTo>
                  <a:lnTo>
                    <a:pt x="139" y="8"/>
                  </a:lnTo>
                  <a:lnTo>
                    <a:pt x="226" y="83"/>
                  </a:lnTo>
                  <a:lnTo>
                    <a:pt x="281" y="9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40">
              <a:extLst>
                <a:ext uri="{FF2B5EF4-FFF2-40B4-BE49-F238E27FC236}">
                  <a16:creationId xmlns:a16="http://schemas.microsoft.com/office/drawing/2014/main" id="{7213D303-F100-8E8C-4BD0-EE41C40F1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3030538"/>
              <a:ext cx="554037" cy="676275"/>
            </a:xfrm>
            <a:custGeom>
              <a:avLst/>
              <a:gdLst>
                <a:gd name="T0" fmla="*/ 17 w 349"/>
                <a:gd name="T1" fmla="*/ 0 h 426"/>
                <a:gd name="T2" fmla="*/ 181 w 349"/>
                <a:gd name="T3" fmla="*/ 72 h 426"/>
                <a:gd name="T4" fmla="*/ 317 w 349"/>
                <a:gd name="T5" fmla="*/ 71 h 426"/>
                <a:gd name="T6" fmla="*/ 319 w 349"/>
                <a:gd name="T7" fmla="*/ 74 h 426"/>
                <a:gd name="T8" fmla="*/ 349 w 349"/>
                <a:gd name="T9" fmla="*/ 198 h 426"/>
                <a:gd name="T10" fmla="*/ 250 w 349"/>
                <a:gd name="T11" fmla="*/ 392 h 426"/>
                <a:gd name="T12" fmla="*/ 197 w 349"/>
                <a:gd name="T13" fmla="*/ 426 h 426"/>
                <a:gd name="T14" fmla="*/ 150 w 349"/>
                <a:gd name="T15" fmla="*/ 385 h 426"/>
                <a:gd name="T16" fmla="*/ 110 w 349"/>
                <a:gd name="T17" fmla="*/ 343 h 426"/>
                <a:gd name="T18" fmla="*/ 38 w 349"/>
                <a:gd name="T19" fmla="*/ 339 h 426"/>
                <a:gd name="T20" fmla="*/ 50 w 349"/>
                <a:gd name="T21" fmla="*/ 288 h 426"/>
                <a:gd name="T22" fmla="*/ 0 w 349"/>
                <a:gd name="T23" fmla="*/ 242 h 426"/>
                <a:gd name="T24" fmla="*/ 27 w 349"/>
                <a:gd name="T25" fmla="*/ 71 h 426"/>
                <a:gd name="T26" fmla="*/ 2 w 349"/>
                <a:gd name="T27" fmla="*/ 3 h 426"/>
                <a:gd name="T28" fmla="*/ 17 w 349"/>
                <a:gd name="T29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9" h="426">
                  <a:moveTo>
                    <a:pt x="17" y="0"/>
                  </a:moveTo>
                  <a:lnTo>
                    <a:pt x="181" y="72"/>
                  </a:lnTo>
                  <a:lnTo>
                    <a:pt x="317" y="71"/>
                  </a:lnTo>
                  <a:lnTo>
                    <a:pt x="319" y="74"/>
                  </a:lnTo>
                  <a:lnTo>
                    <a:pt x="349" y="198"/>
                  </a:lnTo>
                  <a:lnTo>
                    <a:pt x="250" y="392"/>
                  </a:lnTo>
                  <a:lnTo>
                    <a:pt x="197" y="426"/>
                  </a:lnTo>
                  <a:lnTo>
                    <a:pt x="150" y="385"/>
                  </a:lnTo>
                  <a:lnTo>
                    <a:pt x="110" y="343"/>
                  </a:lnTo>
                  <a:lnTo>
                    <a:pt x="38" y="339"/>
                  </a:lnTo>
                  <a:lnTo>
                    <a:pt x="50" y="288"/>
                  </a:lnTo>
                  <a:lnTo>
                    <a:pt x="0" y="242"/>
                  </a:lnTo>
                  <a:lnTo>
                    <a:pt x="27" y="71"/>
                  </a:lnTo>
                  <a:lnTo>
                    <a:pt x="2" y="3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41">
              <a:extLst>
                <a:ext uri="{FF2B5EF4-FFF2-40B4-BE49-F238E27FC236}">
                  <a16:creationId xmlns:a16="http://schemas.microsoft.com/office/drawing/2014/main" id="{BFB3F57F-8D88-05FC-2B4B-991716DBD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988" y="3035300"/>
              <a:ext cx="455612" cy="379412"/>
            </a:xfrm>
            <a:custGeom>
              <a:avLst/>
              <a:gdLst>
                <a:gd name="T0" fmla="*/ 11 w 287"/>
                <a:gd name="T1" fmla="*/ 80 h 239"/>
                <a:gd name="T2" fmla="*/ 56 w 287"/>
                <a:gd name="T3" fmla="*/ 96 h 239"/>
                <a:gd name="T4" fmla="*/ 125 w 287"/>
                <a:gd name="T5" fmla="*/ 26 h 239"/>
                <a:gd name="T6" fmla="*/ 262 w 287"/>
                <a:gd name="T7" fmla="*/ 0 h 239"/>
                <a:gd name="T8" fmla="*/ 287 w 287"/>
                <a:gd name="T9" fmla="*/ 68 h 239"/>
                <a:gd name="T10" fmla="*/ 260 w 287"/>
                <a:gd name="T11" fmla="*/ 239 h 239"/>
                <a:gd name="T12" fmla="*/ 13 w 287"/>
                <a:gd name="T13" fmla="*/ 191 h 239"/>
                <a:gd name="T14" fmla="*/ 39 w 287"/>
                <a:gd name="T15" fmla="*/ 138 h 239"/>
                <a:gd name="T16" fmla="*/ 0 w 287"/>
                <a:gd name="T17" fmla="*/ 98 h 239"/>
                <a:gd name="T18" fmla="*/ 11 w 287"/>
                <a:gd name="T19" fmla="*/ 8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7" h="239">
                  <a:moveTo>
                    <a:pt x="11" y="80"/>
                  </a:moveTo>
                  <a:lnTo>
                    <a:pt x="56" y="96"/>
                  </a:lnTo>
                  <a:lnTo>
                    <a:pt x="125" y="26"/>
                  </a:lnTo>
                  <a:lnTo>
                    <a:pt x="262" y="0"/>
                  </a:lnTo>
                  <a:lnTo>
                    <a:pt x="287" y="68"/>
                  </a:lnTo>
                  <a:lnTo>
                    <a:pt x="260" y="239"/>
                  </a:lnTo>
                  <a:lnTo>
                    <a:pt x="13" y="191"/>
                  </a:lnTo>
                  <a:lnTo>
                    <a:pt x="39" y="138"/>
                  </a:lnTo>
                  <a:lnTo>
                    <a:pt x="0" y="98"/>
                  </a:lnTo>
                  <a:lnTo>
                    <a:pt x="11" y="8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42">
              <a:extLst>
                <a:ext uri="{FF2B5EF4-FFF2-40B4-BE49-F238E27FC236}">
                  <a16:creationId xmlns:a16="http://schemas.microsoft.com/office/drawing/2014/main" id="{339B95AF-9B56-E2DF-477C-400F47993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150" y="3338513"/>
              <a:ext cx="588962" cy="515937"/>
            </a:xfrm>
            <a:custGeom>
              <a:avLst/>
              <a:gdLst>
                <a:gd name="T0" fmla="*/ 74 w 371"/>
                <a:gd name="T1" fmla="*/ 0 h 325"/>
                <a:gd name="T2" fmla="*/ 321 w 371"/>
                <a:gd name="T3" fmla="*/ 48 h 325"/>
                <a:gd name="T4" fmla="*/ 371 w 371"/>
                <a:gd name="T5" fmla="*/ 94 h 325"/>
                <a:gd name="T6" fmla="*/ 359 w 371"/>
                <a:gd name="T7" fmla="*/ 145 h 325"/>
                <a:gd name="T8" fmla="*/ 310 w 371"/>
                <a:gd name="T9" fmla="*/ 182 h 325"/>
                <a:gd name="T10" fmla="*/ 352 w 371"/>
                <a:gd name="T11" fmla="*/ 225 h 325"/>
                <a:gd name="T12" fmla="*/ 338 w 371"/>
                <a:gd name="T13" fmla="*/ 285 h 325"/>
                <a:gd name="T14" fmla="*/ 240 w 371"/>
                <a:gd name="T15" fmla="*/ 276 h 325"/>
                <a:gd name="T16" fmla="*/ 194 w 371"/>
                <a:gd name="T17" fmla="*/ 325 h 325"/>
                <a:gd name="T18" fmla="*/ 150 w 371"/>
                <a:gd name="T19" fmla="*/ 320 h 325"/>
                <a:gd name="T20" fmla="*/ 86 w 371"/>
                <a:gd name="T21" fmla="*/ 247 h 325"/>
                <a:gd name="T22" fmla="*/ 53 w 371"/>
                <a:gd name="T23" fmla="*/ 269 h 325"/>
                <a:gd name="T24" fmla="*/ 0 w 371"/>
                <a:gd name="T25" fmla="*/ 131 h 325"/>
                <a:gd name="T26" fmla="*/ 47 w 371"/>
                <a:gd name="T27" fmla="*/ 40 h 325"/>
                <a:gd name="T28" fmla="*/ 74 w 371"/>
                <a:gd name="T29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1" h="325">
                  <a:moveTo>
                    <a:pt x="74" y="0"/>
                  </a:moveTo>
                  <a:lnTo>
                    <a:pt x="321" y="48"/>
                  </a:lnTo>
                  <a:lnTo>
                    <a:pt x="371" y="94"/>
                  </a:lnTo>
                  <a:lnTo>
                    <a:pt x="359" y="145"/>
                  </a:lnTo>
                  <a:lnTo>
                    <a:pt x="310" y="182"/>
                  </a:lnTo>
                  <a:lnTo>
                    <a:pt x="352" y="225"/>
                  </a:lnTo>
                  <a:lnTo>
                    <a:pt x="338" y="285"/>
                  </a:lnTo>
                  <a:lnTo>
                    <a:pt x="240" y="276"/>
                  </a:lnTo>
                  <a:lnTo>
                    <a:pt x="194" y="325"/>
                  </a:lnTo>
                  <a:lnTo>
                    <a:pt x="150" y="320"/>
                  </a:lnTo>
                  <a:lnTo>
                    <a:pt x="86" y="247"/>
                  </a:lnTo>
                  <a:lnTo>
                    <a:pt x="53" y="269"/>
                  </a:lnTo>
                  <a:lnTo>
                    <a:pt x="0" y="131"/>
                  </a:lnTo>
                  <a:lnTo>
                    <a:pt x="47" y="4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43">
              <a:extLst>
                <a:ext uri="{FF2B5EF4-FFF2-40B4-BE49-F238E27FC236}">
                  <a16:creationId xmlns:a16="http://schemas.microsoft.com/office/drawing/2014/main" id="{EFA5D0E0-1A8A-7B40-DA30-1B0C825B2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425" y="3281363"/>
              <a:ext cx="196850" cy="234950"/>
            </a:xfrm>
            <a:custGeom>
              <a:avLst/>
              <a:gdLst>
                <a:gd name="T0" fmla="*/ 100 w 124"/>
                <a:gd name="T1" fmla="*/ 112 h 148"/>
                <a:gd name="T2" fmla="*/ 68 w 124"/>
                <a:gd name="T3" fmla="*/ 148 h 148"/>
                <a:gd name="T4" fmla="*/ 0 w 124"/>
                <a:gd name="T5" fmla="*/ 93 h 148"/>
                <a:gd name="T6" fmla="*/ 54 w 124"/>
                <a:gd name="T7" fmla="*/ 16 h 148"/>
                <a:gd name="T8" fmla="*/ 124 w 124"/>
                <a:gd name="T9" fmla="*/ 0 h 148"/>
                <a:gd name="T10" fmla="*/ 94 w 124"/>
                <a:gd name="T11" fmla="*/ 81 h 148"/>
                <a:gd name="T12" fmla="*/ 100 w 124"/>
                <a:gd name="T13" fmla="*/ 11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" h="148">
                  <a:moveTo>
                    <a:pt x="100" y="112"/>
                  </a:moveTo>
                  <a:lnTo>
                    <a:pt x="68" y="148"/>
                  </a:lnTo>
                  <a:lnTo>
                    <a:pt x="0" y="93"/>
                  </a:lnTo>
                  <a:lnTo>
                    <a:pt x="54" y="16"/>
                  </a:lnTo>
                  <a:lnTo>
                    <a:pt x="124" y="0"/>
                  </a:lnTo>
                  <a:lnTo>
                    <a:pt x="94" y="81"/>
                  </a:lnTo>
                  <a:lnTo>
                    <a:pt x="100" y="11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44">
              <a:extLst>
                <a:ext uri="{FF2B5EF4-FFF2-40B4-BE49-F238E27FC236}">
                  <a16:creationId xmlns:a16="http://schemas.microsoft.com/office/drawing/2014/main" id="{4D179084-ADCE-8682-A3E9-E4B75DA9C1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2990850"/>
              <a:ext cx="822325" cy="795337"/>
            </a:xfrm>
            <a:custGeom>
              <a:avLst/>
              <a:gdLst>
                <a:gd name="T0" fmla="*/ 69 w 518"/>
                <a:gd name="T1" fmla="*/ 99 h 501"/>
                <a:gd name="T2" fmla="*/ 136 w 518"/>
                <a:gd name="T3" fmla="*/ 110 h 501"/>
                <a:gd name="T4" fmla="*/ 319 w 518"/>
                <a:gd name="T5" fmla="*/ 0 h 501"/>
                <a:gd name="T6" fmla="*/ 518 w 518"/>
                <a:gd name="T7" fmla="*/ 127 h 501"/>
                <a:gd name="T8" fmla="*/ 451 w 518"/>
                <a:gd name="T9" fmla="*/ 185 h 501"/>
                <a:gd name="T10" fmla="*/ 379 w 518"/>
                <a:gd name="T11" fmla="*/ 183 h 501"/>
                <a:gd name="T12" fmla="*/ 309 w 518"/>
                <a:gd name="T13" fmla="*/ 199 h 501"/>
                <a:gd name="T14" fmla="*/ 255 w 518"/>
                <a:gd name="T15" fmla="*/ 276 h 501"/>
                <a:gd name="T16" fmla="*/ 323 w 518"/>
                <a:gd name="T17" fmla="*/ 331 h 501"/>
                <a:gd name="T18" fmla="*/ 355 w 518"/>
                <a:gd name="T19" fmla="*/ 295 h 501"/>
                <a:gd name="T20" fmla="*/ 398 w 518"/>
                <a:gd name="T21" fmla="*/ 363 h 501"/>
                <a:gd name="T22" fmla="*/ 425 w 518"/>
                <a:gd name="T23" fmla="*/ 490 h 501"/>
                <a:gd name="T24" fmla="*/ 395 w 518"/>
                <a:gd name="T25" fmla="*/ 501 h 501"/>
                <a:gd name="T26" fmla="*/ 374 w 518"/>
                <a:gd name="T27" fmla="*/ 413 h 501"/>
                <a:gd name="T28" fmla="*/ 283 w 518"/>
                <a:gd name="T29" fmla="*/ 363 h 501"/>
                <a:gd name="T30" fmla="*/ 125 w 518"/>
                <a:gd name="T31" fmla="*/ 486 h 501"/>
                <a:gd name="T32" fmla="*/ 0 w 518"/>
                <a:gd name="T33" fmla="*/ 417 h 501"/>
                <a:gd name="T34" fmla="*/ 99 w 518"/>
                <a:gd name="T35" fmla="*/ 223 h 501"/>
                <a:gd name="T36" fmla="*/ 69 w 518"/>
                <a:gd name="T37" fmla="*/ 99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8" h="501">
                  <a:moveTo>
                    <a:pt x="69" y="99"/>
                  </a:moveTo>
                  <a:lnTo>
                    <a:pt x="136" y="110"/>
                  </a:lnTo>
                  <a:lnTo>
                    <a:pt x="319" y="0"/>
                  </a:lnTo>
                  <a:lnTo>
                    <a:pt x="518" y="127"/>
                  </a:lnTo>
                  <a:lnTo>
                    <a:pt x="451" y="185"/>
                  </a:lnTo>
                  <a:lnTo>
                    <a:pt x="379" y="183"/>
                  </a:lnTo>
                  <a:lnTo>
                    <a:pt x="309" y="199"/>
                  </a:lnTo>
                  <a:lnTo>
                    <a:pt x="255" y="276"/>
                  </a:lnTo>
                  <a:lnTo>
                    <a:pt x="323" y="331"/>
                  </a:lnTo>
                  <a:lnTo>
                    <a:pt x="355" y="295"/>
                  </a:lnTo>
                  <a:lnTo>
                    <a:pt x="398" y="363"/>
                  </a:lnTo>
                  <a:lnTo>
                    <a:pt x="425" y="490"/>
                  </a:lnTo>
                  <a:lnTo>
                    <a:pt x="395" y="501"/>
                  </a:lnTo>
                  <a:lnTo>
                    <a:pt x="374" y="413"/>
                  </a:lnTo>
                  <a:lnTo>
                    <a:pt x="283" y="363"/>
                  </a:lnTo>
                  <a:lnTo>
                    <a:pt x="125" y="486"/>
                  </a:lnTo>
                  <a:lnTo>
                    <a:pt x="0" y="417"/>
                  </a:lnTo>
                  <a:lnTo>
                    <a:pt x="99" y="223"/>
                  </a:lnTo>
                  <a:lnTo>
                    <a:pt x="69" y="9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45">
              <a:extLst>
                <a:ext uri="{FF2B5EF4-FFF2-40B4-BE49-F238E27FC236}">
                  <a16:creationId xmlns:a16="http://schemas.microsoft.com/office/drawing/2014/main" id="{486FC3B1-35F0-9B24-835B-E1FC9BC6B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713" y="3567113"/>
              <a:ext cx="936625" cy="550862"/>
            </a:xfrm>
            <a:custGeom>
              <a:avLst/>
              <a:gdLst>
                <a:gd name="T0" fmla="*/ 36 w 590"/>
                <a:gd name="T1" fmla="*/ 47 h 347"/>
                <a:gd name="T2" fmla="*/ 83 w 590"/>
                <a:gd name="T3" fmla="*/ 88 h 347"/>
                <a:gd name="T4" fmla="*/ 136 w 590"/>
                <a:gd name="T5" fmla="*/ 54 h 347"/>
                <a:gd name="T6" fmla="*/ 261 w 590"/>
                <a:gd name="T7" fmla="*/ 123 h 347"/>
                <a:gd name="T8" fmla="*/ 419 w 590"/>
                <a:gd name="T9" fmla="*/ 0 h 347"/>
                <a:gd name="T10" fmla="*/ 510 w 590"/>
                <a:gd name="T11" fmla="*/ 50 h 347"/>
                <a:gd name="T12" fmla="*/ 531 w 590"/>
                <a:gd name="T13" fmla="*/ 138 h 347"/>
                <a:gd name="T14" fmla="*/ 561 w 590"/>
                <a:gd name="T15" fmla="*/ 127 h 347"/>
                <a:gd name="T16" fmla="*/ 590 w 590"/>
                <a:gd name="T17" fmla="*/ 185 h 347"/>
                <a:gd name="T18" fmla="*/ 574 w 590"/>
                <a:gd name="T19" fmla="*/ 324 h 347"/>
                <a:gd name="T20" fmla="*/ 567 w 590"/>
                <a:gd name="T21" fmla="*/ 325 h 347"/>
                <a:gd name="T22" fmla="*/ 515 w 590"/>
                <a:gd name="T23" fmla="*/ 347 h 347"/>
                <a:gd name="T24" fmla="*/ 415 w 590"/>
                <a:gd name="T25" fmla="*/ 319 h 347"/>
                <a:gd name="T26" fmla="*/ 358 w 590"/>
                <a:gd name="T27" fmla="*/ 347 h 347"/>
                <a:gd name="T28" fmla="*/ 235 w 590"/>
                <a:gd name="T29" fmla="*/ 326 h 347"/>
                <a:gd name="T30" fmla="*/ 216 w 590"/>
                <a:gd name="T31" fmla="*/ 296 h 347"/>
                <a:gd name="T32" fmla="*/ 153 w 590"/>
                <a:gd name="T33" fmla="*/ 227 h 347"/>
                <a:gd name="T34" fmla="*/ 15 w 590"/>
                <a:gd name="T35" fmla="*/ 163 h 347"/>
                <a:gd name="T36" fmla="*/ 0 w 590"/>
                <a:gd name="T37" fmla="*/ 128 h 347"/>
                <a:gd name="T38" fmla="*/ 36 w 590"/>
                <a:gd name="T39" fmla="*/ 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0" h="347">
                  <a:moveTo>
                    <a:pt x="36" y="47"/>
                  </a:moveTo>
                  <a:lnTo>
                    <a:pt x="83" y="88"/>
                  </a:lnTo>
                  <a:lnTo>
                    <a:pt x="136" y="54"/>
                  </a:lnTo>
                  <a:lnTo>
                    <a:pt x="261" y="123"/>
                  </a:lnTo>
                  <a:lnTo>
                    <a:pt x="419" y="0"/>
                  </a:lnTo>
                  <a:lnTo>
                    <a:pt x="510" y="50"/>
                  </a:lnTo>
                  <a:lnTo>
                    <a:pt x="531" y="138"/>
                  </a:lnTo>
                  <a:lnTo>
                    <a:pt x="561" y="127"/>
                  </a:lnTo>
                  <a:lnTo>
                    <a:pt x="590" y="185"/>
                  </a:lnTo>
                  <a:lnTo>
                    <a:pt x="574" y="324"/>
                  </a:lnTo>
                  <a:lnTo>
                    <a:pt x="567" y="325"/>
                  </a:lnTo>
                  <a:lnTo>
                    <a:pt x="515" y="347"/>
                  </a:lnTo>
                  <a:lnTo>
                    <a:pt x="415" y="319"/>
                  </a:lnTo>
                  <a:lnTo>
                    <a:pt x="358" y="347"/>
                  </a:lnTo>
                  <a:lnTo>
                    <a:pt x="235" y="326"/>
                  </a:lnTo>
                  <a:lnTo>
                    <a:pt x="216" y="296"/>
                  </a:lnTo>
                  <a:lnTo>
                    <a:pt x="153" y="227"/>
                  </a:lnTo>
                  <a:lnTo>
                    <a:pt x="15" y="163"/>
                  </a:lnTo>
                  <a:lnTo>
                    <a:pt x="0" y="128"/>
                  </a:lnTo>
                  <a:lnTo>
                    <a:pt x="36" y="4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46">
              <a:extLst>
                <a:ext uri="{FF2B5EF4-FFF2-40B4-BE49-F238E27FC236}">
                  <a16:creationId xmlns:a16="http://schemas.microsoft.com/office/drawing/2014/main" id="{B26891C4-A17E-DAA4-B8CF-0D45B975E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963" y="4243388"/>
              <a:ext cx="760412" cy="557212"/>
            </a:xfrm>
            <a:custGeom>
              <a:avLst/>
              <a:gdLst>
                <a:gd name="T0" fmla="*/ 323 w 479"/>
                <a:gd name="T1" fmla="*/ 344 h 351"/>
                <a:gd name="T2" fmla="*/ 233 w 479"/>
                <a:gd name="T3" fmla="*/ 265 h 351"/>
                <a:gd name="T4" fmla="*/ 95 w 479"/>
                <a:gd name="T5" fmla="*/ 229 h 351"/>
                <a:gd name="T6" fmla="*/ 110 w 479"/>
                <a:gd name="T7" fmla="*/ 211 h 351"/>
                <a:gd name="T8" fmla="*/ 90 w 479"/>
                <a:gd name="T9" fmla="*/ 156 h 351"/>
                <a:gd name="T10" fmla="*/ 0 w 479"/>
                <a:gd name="T11" fmla="*/ 84 h 351"/>
                <a:gd name="T12" fmla="*/ 22 w 479"/>
                <a:gd name="T13" fmla="*/ 26 h 351"/>
                <a:gd name="T14" fmla="*/ 59 w 479"/>
                <a:gd name="T15" fmla="*/ 29 h 351"/>
                <a:gd name="T16" fmla="*/ 152 w 479"/>
                <a:gd name="T17" fmla="*/ 0 h 351"/>
                <a:gd name="T18" fmla="*/ 256 w 479"/>
                <a:gd name="T19" fmla="*/ 58 h 351"/>
                <a:gd name="T20" fmla="*/ 290 w 479"/>
                <a:gd name="T21" fmla="*/ 87 h 351"/>
                <a:gd name="T22" fmla="*/ 292 w 479"/>
                <a:gd name="T23" fmla="*/ 123 h 351"/>
                <a:gd name="T24" fmla="*/ 479 w 479"/>
                <a:gd name="T25" fmla="*/ 213 h 351"/>
                <a:gd name="T26" fmla="*/ 455 w 479"/>
                <a:gd name="T27" fmla="*/ 280 h 351"/>
                <a:gd name="T28" fmla="*/ 360 w 479"/>
                <a:gd name="T29" fmla="*/ 351 h 351"/>
                <a:gd name="T30" fmla="*/ 323 w 479"/>
                <a:gd name="T31" fmla="*/ 344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9" h="351">
                  <a:moveTo>
                    <a:pt x="323" y="344"/>
                  </a:moveTo>
                  <a:lnTo>
                    <a:pt x="233" y="265"/>
                  </a:lnTo>
                  <a:lnTo>
                    <a:pt x="95" y="229"/>
                  </a:lnTo>
                  <a:lnTo>
                    <a:pt x="110" y="211"/>
                  </a:lnTo>
                  <a:lnTo>
                    <a:pt x="90" y="156"/>
                  </a:lnTo>
                  <a:lnTo>
                    <a:pt x="0" y="84"/>
                  </a:lnTo>
                  <a:lnTo>
                    <a:pt x="22" y="26"/>
                  </a:lnTo>
                  <a:lnTo>
                    <a:pt x="59" y="29"/>
                  </a:lnTo>
                  <a:lnTo>
                    <a:pt x="152" y="0"/>
                  </a:lnTo>
                  <a:lnTo>
                    <a:pt x="256" y="58"/>
                  </a:lnTo>
                  <a:lnTo>
                    <a:pt x="290" y="87"/>
                  </a:lnTo>
                  <a:lnTo>
                    <a:pt x="292" y="123"/>
                  </a:lnTo>
                  <a:lnTo>
                    <a:pt x="479" y="213"/>
                  </a:lnTo>
                  <a:lnTo>
                    <a:pt x="455" y="280"/>
                  </a:lnTo>
                  <a:lnTo>
                    <a:pt x="360" y="351"/>
                  </a:lnTo>
                  <a:lnTo>
                    <a:pt x="323" y="3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47">
              <a:extLst>
                <a:ext uri="{FF2B5EF4-FFF2-40B4-BE49-F238E27FC236}">
                  <a16:creationId xmlns:a16="http://schemas.microsoft.com/office/drawing/2014/main" id="{772886D0-302E-066A-6F16-828ED4A81B9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550" y="4037013"/>
              <a:ext cx="835025" cy="650875"/>
            </a:xfrm>
            <a:custGeom>
              <a:avLst/>
              <a:gdLst>
                <a:gd name="T0" fmla="*/ 15 w 526"/>
                <a:gd name="T1" fmla="*/ 188 h 410"/>
                <a:gd name="T2" fmla="*/ 0 w 526"/>
                <a:gd name="T3" fmla="*/ 129 h 410"/>
                <a:gd name="T4" fmla="*/ 27 w 526"/>
                <a:gd name="T5" fmla="*/ 53 h 410"/>
                <a:gd name="T6" fmla="*/ 155 w 526"/>
                <a:gd name="T7" fmla="*/ 0 h 410"/>
                <a:gd name="T8" fmla="*/ 174 w 526"/>
                <a:gd name="T9" fmla="*/ 30 h 410"/>
                <a:gd name="T10" fmla="*/ 297 w 526"/>
                <a:gd name="T11" fmla="*/ 51 h 410"/>
                <a:gd name="T12" fmla="*/ 354 w 526"/>
                <a:gd name="T13" fmla="*/ 23 h 410"/>
                <a:gd name="T14" fmla="*/ 454 w 526"/>
                <a:gd name="T15" fmla="*/ 51 h 410"/>
                <a:gd name="T16" fmla="*/ 506 w 526"/>
                <a:gd name="T17" fmla="*/ 29 h 410"/>
                <a:gd name="T18" fmla="*/ 497 w 526"/>
                <a:gd name="T19" fmla="*/ 48 h 410"/>
                <a:gd name="T20" fmla="*/ 509 w 526"/>
                <a:gd name="T21" fmla="*/ 69 h 410"/>
                <a:gd name="T22" fmla="*/ 496 w 526"/>
                <a:gd name="T23" fmla="*/ 147 h 410"/>
                <a:gd name="T24" fmla="*/ 526 w 526"/>
                <a:gd name="T25" fmla="*/ 191 h 410"/>
                <a:gd name="T26" fmla="*/ 490 w 526"/>
                <a:gd name="T27" fmla="*/ 219 h 410"/>
                <a:gd name="T28" fmla="*/ 526 w 526"/>
                <a:gd name="T29" fmla="*/ 318 h 410"/>
                <a:gd name="T30" fmla="*/ 487 w 526"/>
                <a:gd name="T31" fmla="*/ 380 h 410"/>
                <a:gd name="T32" fmla="*/ 463 w 526"/>
                <a:gd name="T33" fmla="*/ 341 h 410"/>
                <a:gd name="T34" fmla="*/ 394 w 526"/>
                <a:gd name="T35" fmla="*/ 364 h 410"/>
                <a:gd name="T36" fmla="*/ 329 w 526"/>
                <a:gd name="T37" fmla="*/ 347 h 410"/>
                <a:gd name="T38" fmla="*/ 214 w 526"/>
                <a:gd name="T39" fmla="*/ 410 h 410"/>
                <a:gd name="T40" fmla="*/ 238 w 526"/>
                <a:gd name="T41" fmla="*/ 343 h 410"/>
                <a:gd name="T42" fmla="*/ 51 w 526"/>
                <a:gd name="T43" fmla="*/ 253 h 410"/>
                <a:gd name="T44" fmla="*/ 49 w 526"/>
                <a:gd name="T45" fmla="*/ 217 h 410"/>
                <a:gd name="T46" fmla="*/ 15 w 526"/>
                <a:gd name="T47" fmla="*/ 188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6" h="410">
                  <a:moveTo>
                    <a:pt x="15" y="188"/>
                  </a:moveTo>
                  <a:lnTo>
                    <a:pt x="0" y="129"/>
                  </a:lnTo>
                  <a:lnTo>
                    <a:pt x="27" y="53"/>
                  </a:lnTo>
                  <a:lnTo>
                    <a:pt x="155" y="0"/>
                  </a:lnTo>
                  <a:lnTo>
                    <a:pt x="174" y="30"/>
                  </a:lnTo>
                  <a:lnTo>
                    <a:pt x="297" y="51"/>
                  </a:lnTo>
                  <a:lnTo>
                    <a:pt x="354" y="23"/>
                  </a:lnTo>
                  <a:lnTo>
                    <a:pt x="454" y="51"/>
                  </a:lnTo>
                  <a:lnTo>
                    <a:pt x="506" y="29"/>
                  </a:lnTo>
                  <a:lnTo>
                    <a:pt x="497" y="48"/>
                  </a:lnTo>
                  <a:lnTo>
                    <a:pt x="509" y="69"/>
                  </a:lnTo>
                  <a:lnTo>
                    <a:pt x="496" y="147"/>
                  </a:lnTo>
                  <a:lnTo>
                    <a:pt x="526" y="191"/>
                  </a:lnTo>
                  <a:lnTo>
                    <a:pt x="490" y="219"/>
                  </a:lnTo>
                  <a:lnTo>
                    <a:pt x="526" y="318"/>
                  </a:lnTo>
                  <a:lnTo>
                    <a:pt x="487" y="380"/>
                  </a:lnTo>
                  <a:lnTo>
                    <a:pt x="463" y="341"/>
                  </a:lnTo>
                  <a:lnTo>
                    <a:pt x="394" y="364"/>
                  </a:lnTo>
                  <a:lnTo>
                    <a:pt x="329" y="347"/>
                  </a:lnTo>
                  <a:lnTo>
                    <a:pt x="214" y="410"/>
                  </a:lnTo>
                  <a:lnTo>
                    <a:pt x="238" y="343"/>
                  </a:lnTo>
                  <a:lnTo>
                    <a:pt x="51" y="253"/>
                  </a:lnTo>
                  <a:lnTo>
                    <a:pt x="49" y="217"/>
                  </a:lnTo>
                  <a:lnTo>
                    <a:pt x="15" y="18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48">
              <a:extLst>
                <a:ext uri="{FF2B5EF4-FFF2-40B4-BE49-F238E27FC236}">
                  <a16:creationId xmlns:a16="http://schemas.microsoft.com/office/drawing/2014/main" id="{71157C54-735E-2E22-7050-3A8D46E45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125" y="3568700"/>
              <a:ext cx="725487" cy="766762"/>
            </a:xfrm>
            <a:custGeom>
              <a:avLst/>
              <a:gdLst>
                <a:gd name="T0" fmla="*/ 120 w 457"/>
                <a:gd name="T1" fmla="*/ 454 h 483"/>
                <a:gd name="T2" fmla="*/ 123 w 457"/>
                <a:gd name="T3" fmla="*/ 401 h 483"/>
                <a:gd name="T4" fmla="*/ 39 w 457"/>
                <a:gd name="T5" fmla="*/ 359 h 483"/>
                <a:gd name="T6" fmla="*/ 40 w 457"/>
                <a:gd name="T7" fmla="*/ 287 h 483"/>
                <a:gd name="T8" fmla="*/ 0 w 457"/>
                <a:gd name="T9" fmla="*/ 180 h 483"/>
                <a:gd name="T10" fmla="*/ 46 w 457"/>
                <a:gd name="T11" fmla="*/ 131 h 483"/>
                <a:gd name="T12" fmla="*/ 144 w 457"/>
                <a:gd name="T13" fmla="*/ 140 h 483"/>
                <a:gd name="T14" fmla="*/ 158 w 457"/>
                <a:gd name="T15" fmla="*/ 80 h 483"/>
                <a:gd name="T16" fmla="*/ 116 w 457"/>
                <a:gd name="T17" fmla="*/ 37 h 483"/>
                <a:gd name="T18" fmla="*/ 165 w 457"/>
                <a:gd name="T19" fmla="*/ 0 h 483"/>
                <a:gd name="T20" fmla="*/ 237 w 457"/>
                <a:gd name="T21" fmla="*/ 4 h 483"/>
                <a:gd name="T22" fmla="*/ 277 w 457"/>
                <a:gd name="T23" fmla="*/ 46 h 483"/>
                <a:gd name="T24" fmla="*/ 241 w 457"/>
                <a:gd name="T25" fmla="*/ 127 h 483"/>
                <a:gd name="T26" fmla="*/ 256 w 457"/>
                <a:gd name="T27" fmla="*/ 162 h 483"/>
                <a:gd name="T28" fmla="*/ 394 w 457"/>
                <a:gd name="T29" fmla="*/ 226 h 483"/>
                <a:gd name="T30" fmla="*/ 457 w 457"/>
                <a:gd name="T31" fmla="*/ 295 h 483"/>
                <a:gd name="T32" fmla="*/ 329 w 457"/>
                <a:gd name="T33" fmla="*/ 348 h 483"/>
                <a:gd name="T34" fmla="*/ 302 w 457"/>
                <a:gd name="T35" fmla="*/ 424 h 483"/>
                <a:gd name="T36" fmla="*/ 317 w 457"/>
                <a:gd name="T37" fmla="*/ 483 h 483"/>
                <a:gd name="T38" fmla="*/ 213 w 457"/>
                <a:gd name="T39" fmla="*/ 425 h 483"/>
                <a:gd name="T40" fmla="*/ 120 w 457"/>
                <a:gd name="T41" fmla="*/ 45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7" h="483">
                  <a:moveTo>
                    <a:pt x="120" y="454"/>
                  </a:moveTo>
                  <a:lnTo>
                    <a:pt x="123" y="401"/>
                  </a:lnTo>
                  <a:lnTo>
                    <a:pt x="39" y="359"/>
                  </a:lnTo>
                  <a:lnTo>
                    <a:pt x="40" y="287"/>
                  </a:lnTo>
                  <a:lnTo>
                    <a:pt x="0" y="180"/>
                  </a:lnTo>
                  <a:lnTo>
                    <a:pt x="46" y="131"/>
                  </a:lnTo>
                  <a:lnTo>
                    <a:pt x="144" y="140"/>
                  </a:lnTo>
                  <a:lnTo>
                    <a:pt x="158" y="80"/>
                  </a:lnTo>
                  <a:lnTo>
                    <a:pt x="116" y="37"/>
                  </a:lnTo>
                  <a:lnTo>
                    <a:pt x="165" y="0"/>
                  </a:lnTo>
                  <a:lnTo>
                    <a:pt x="237" y="4"/>
                  </a:lnTo>
                  <a:lnTo>
                    <a:pt x="277" y="46"/>
                  </a:lnTo>
                  <a:lnTo>
                    <a:pt x="241" y="127"/>
                  </a:lnTo>
                  <a:lnTo>
                    <a:pt x="256" y="162"/>
                  </a:lnTo>
                  <a:lnTo>
                    <a:pt x="394" y="226"/>
                  </a:lnTo>
                  <a:lnTo>
                    <a:pt x="457" y="295"/>
                  </a:lnTo>
                  <a:lnTo>
                    <a:pt x="329" y="348"/>
                  </a:lnTo>
                  <a:lnTo>
                    <a:pt x="302" y="424"/>
                  </a:lnTo>
                  <a:lnTo>
                    <a:pt x="317" y="483"/>
                  </a:lnTo>
                  <a:lnTo>
                    <a:pt x="213" y="425"/>
                  </a:lnTo>
                  <a:lnTo>
                    <a:pt x="120" y="45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8B86BEF-59DB-D056-B73B-057EF28F1F2C}"/>
              </a:ext>
            </a:extLst>
          </p:cNvPr>
          <p:cNvGrpSpPr/>
          <p:nvPr/>
        </p:nvGrpSpPr>
        <p:grpSpPr>
          <a:xfrm>
            <a:off x="683568" y="1049961"/>
            <a:ext cx="938307" cy="1274290"/>
            <a:chOff x="2679700" y="4763"/>
            <a:chExt cx="3784600" cy="513397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CBEC789A-17B6-63CE-98D0-E9E00A89D8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2288" y="776288"/>
              <a:ext cx="1962150" cy="1712913"/>
            </a:xfrm>
            <a:custGeom>
              <a:avLst/>
              <a:gdLst>
                <a:gd name="T0" fmla="*/ 658 w 1236"/>
                <a:gd name="T1" fmla="*/ 16 h 1079"/>
                <a:gd name="T2" fmla="*/ 779 w 1236"/>
                <a:gd name="T3" fmla="*/ 162 h 1079"/>
                <a:gd name="T4" fmla="*/ 888 w 1236"/>
                <a:gd name="T5" fmla="*/ 206 h 1079"/>
                <a:gd name="T6" fmla="*/ 984 w 1236"/>
                <a:gd name="T7" fmla="*/ 220 h 1079"/>
                <a:gd name="T8" fmla="*/ 1097 w 1236"/>
                <a:gd name="T9" fmla="*/ 265 h 1079"/>
                <a:gd name="T10" fmla="*/ 1171 w 1236"/>
                <a:gd name="T11" fmla="*/ 342 h 1079"/>
                <a:gd name="T12" fmla="*/ 1214 w 1236"/>
                <a:gd name="T13" fmla="*/ 391 h 1079"/>
                <a:gd name="T14" fmla="*/ 1048 w 1236"/>
                <a:gd name="T15" fmla="*/ 432 h 1079"/>
                <a:gd name="T16" fmla="*/ 1080 w 1236"/>
                <a:gd name="T17" fmla="*/ 528 h 1079"/>
                <a:gd name="T18" fmla="*/ 1102 w 1236"/>
                <a:gd name="T19" fmla="*/ 628 h 1079"/>
                <a:gd name="T20" fmla="*/ 1083 w 1236"/>
                <a:gd name="T21" fmla="*/ 762 h 1079"/>
                <a:gd name="T22" fmla="*/ 993 w 1236"/>
                <a:gd name="T23" fmla="*/ 799 h 1079"/>
                <a:gd name="T24" fmla="*/ 1017 w 1236"/>
                <a:gd name="T25" fmla="*/ 933 h 1079"/>
                <a:gd name="T26" fmla="*/ 937 w 1236"/>
                <a:gd name="T27" fmla="*/ 958 h 1079"/>
                <a:gd name="T28" fmla="*/ 785 w 1236"/>
                <a:gd name="T29" fmla="*/ 1034 h 1079"/>
                <a:gd name="T30" fmla="*/ 723 w 1236"/>
                <a:gd name="T31" fmla="*/ 1059 h 1079"/>
                <a:gd name="T32" fmla="*/ 744 w 1236"/>
                <a:gd name="T33" fmla="*/ 971 h 1079"/>
                <a:gd name="T34" fmla="*/ 751 w 1236"/>
                <a:gd name="T35" fmla="*/ 965 h 1079"/>
                <a:gd name="T36" fmla="*/ 685 w 1236"/>
                <a:gd name="T37" fmla="*/ 932 h 1079"/>
                <a:gd name="T38" fmla="*/ 689 w 1236"/>
                <a:gd name="T39" fmla="*/ 852 h 1079"/>
                <a:gd name="T40" fmla="*/ 647 w 1236"/>
                <a:gd name="T41" fmla="*/ 799 h 1079"/>
                <a:gd name="T42" fmla="*/ 585 w 1236"/>
                <a:gd name="T43" fmla="*/ 725 h 1079"/>
                <a:gd name="T44" fmla="*/ 577 w 1236"/>
                <a:gd name="T45" fmla="*/ 675 h 1079"/>
                <a:gd name="T46" fmla="*/ 612 w 1236"/>
                <a:gd name="T47" fmla="*/ 585 h 1079"/>
                <a:gd name="T48" fmla="*/ 509 w 1236"/>
                <a:gd name="T49" fmla="*/ 613 h 1079"/>
                <a:gd name="T50" fmla="*/ 434 w 1236"/>
                <a:gd name="T51" fmla="*/ 595 h 1079"/>
                <a:gd name="T52" fmla="*/ 441 w 1236"/>
                <a:gd name="T53" fmla="*/ 636 h 1079"/>
                <a:gd name="T54" fmla="*/ 394 w 1236"/>
                <a:gd name="T55" fmla="*/ 729 h 1079"/>
                <a:gd name="T56" fmla="*/ 326 w 1236"/>
                <a:gd name="T57" fmla="*/ 728 h 1079"/>
                <a:gd name="T58" fmla="*/ 318 w 1236"/>
                <a:gd name="T59" fmla="*/ 645 h 1079"/>
                <a:gd name="T60" fmla="*/ 247 w 1236"/>
                <a:gd name="T61" fmla="*/ 588 h 1079"/>
                <a:gd name="T62" fmla="*/ 97 w 1236"/>
                <a:gd name="T63" fmla="*/ 671 h 1079"/>
                <a:gd name="T64" fmla="*/ 73 w 1236"/>
                <a:gd name="T65" fmla="*/ 583 h 1079"/>
                <a:gd name="T66" fmla="*/ 5 w 1236"/>
                <a:gd name="T67" fmla="*/ 507 h 1079"/>
                <a:gd name="T68" fmla="*/ 106 w 1236"/>
                <a:gd name="T69" fmla="*/ 424 h 1079"/>
                <a:gd name="T70" fmla="*/ 152 w 1236"/>
                <a:gd name="T71" fmla="*/ 232 h 1079"/>
                <a:gd name="T72" fmla="*/ 106 w 1236"/>
                <a:gd name="T73" fmla="*/ 141 h 1079"/>
                <a:gd name="T74" fmla="*/ 138 w 1236"/>
                <a:gd name="T75" fmla="*/ 96 h 1079"/>
                <a:gd name="T76" fmla="*/ 246 w 1236"/>
                <a:gd name="T77" fmla="*/ 77 h 1079"/>
                <a:gd name="T78" fmla="*/ 364 w 1236"/>
                <a:gd name="T79" fmla="*/ 100 h 1079"/>
                <a:gd name="T80" fmla="*/ 363 w 1236"/>
                <a:gd name="T81" fmla="*/ 175 h 1079"/>
                <a:gd name="T82" fmla="*/ 416 w 1236"/>
                <a:gd name="T83" fmla="*/ 157 h 1079"/>
                <a:gd name="T84" fmla="*/ 463 w 1236"/>
                <a:gd name="T85" fmla="*/ 171 h 1079"/>
                <a:gd name="T86" fmla="*/ 471 w 1236"/>
                <a:gd name="T87" fmla="*/ 116 h 1079"/>
                <a:gd name="T88" fmla="*/ 512 w 1236"/>
                <a:gd name="T89" fmla="*/ 0 h 1079"/>
                <a:gd name="T90" fmla="*/ 577 w 1236"/>
                <a:gd name="T91" fmla="*/ 352 h 1079"/>
                <a:gd name="T92" fmla="*/ 491 w 1236"/>
                <a:gd name="T93" fmla="*/ 299 h 1079"/>
                <a:gd name="T94" fmla="*/ 26 w 1236"/>
                <a:gd name="T95" fmla="*/ 118 h 1079"/>
                <a:gd name="T96" fmla="*/ 79 w 1236"/>
                <a:gd name="T97" fmla="*/ 86 h 1079"/>
                <a:gd name="T98" fmla="*/ 79 w 1236"/>
                <a:gd name="T99" fmla="*/ 86 h 1079"/>
                <a:gd name="T100" fmla="*/ 151 w 1236"/>
                <a:gd name="T101" fmla="*/ 53 h 1079"/>
                <a:gd name="T102" fmla="*/ 208 w 1236"/>
                <a:gd name="T103" fmla="*/ 54 h 1079"/>
                <a:gd name="T104" fmla="*/ 272 w 1236"/>
                <a:gd name="T105" fmla="*/ 52 h 10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36" h="1079">
                  <a:moveTo>
                    <a:pt x="543" y="23"/>
                  </a:moveTo>
                  <a:lnTo>
                    <a:pt x="597" y="27"/>
                  </a:lnTo>
                  <a:lnTo>
                    <a:pt x="615" y="12"/>
                  </a:lnTo>
                  <a:lnTo>
                    <a:pt x="658" y="16"/>
                  </a:lnTo>
                  <a:lnTo>
                    <a:pt x="726" y="120"/>
                  </a:lnTo>
                  <a:lnTo>
                    <a:pt x="734" y="124"/>
                  </a:lnTo>
                  <a:lnTo>
                    <a:pt x="780" y="145"/>
                  </a:lnTo>
                  <a:lnTo>
                    <a:pt x="779" y="162"/>
                  </a:lnTo>
                  <a:lnTo>
                    <a:pt x="800" y="189"/>
                  </a:lnTo>
                  <a:lnTo>
                    <a:pt x="819" y="195"/>
                  </a:lnTo>
                  <a:lnTo>
                    <a:pt x="851" y="183"/>
                  </a:lnTo>
                  <a:lnTo>
                    <a:pt x="888" y="206"/>
                  </a:lnTo>
                  <a:lnTo>
                    <a:pt x="913" y="191"/>
                  </a:lnTo>
                  <a:lnTo>
                    <a:pt x="921" y="195"/>
                  </a:lnTo>
                  <a:lnTo>
                    <a:pt x="952" y="211"/>
                  </a:lnTo>
                  <a:lnTo>
                    <a:pt x="984" y="220"/>
                  </a:lnTo>
                  <a:lnTo>
                    <a:pt x="1010" y="219"/>
                  </a:lnTo>
                  <a:lnTo>
                    <a:pt x="1040" y="241"/>
                  </a:lnTo>
                  <a:lnTo>
                    <a:pt x="1075" y="229"/>
                  </a:lnTo>
                  <a:lnTo>
                    <a:pt x="1097" y="265"/>
                  </a:lnTo>
                  <a:lnTo>
                    <a:pt x="1130" y="294"/>
                  </a:lnTo>
                  <a:lnTo>
                    <a:pt x="1129" y="304"/>
                  </a:lnTo>
                  <a:lnTo>
                    <a:pt x="1152" y="319"/>
                  </a:lnTo>
                  <a:lnTo>
                    <a:pt x="1171" y="342"/>
                  </a:lnTo>
                  <a:lnTo>
                    <a:pt x="1198" y="337"/>
                  </a:lnTo>
                  <a:lnTo>
                    <a:pt x="1236" y="353"/>
                  </a:lnTo>
                  <a:lnTo>
                    <a:pt x="1215" y="369"/>
                  </a:lnTo>
                  <a:lnTo>
                    <a:pt x="1214" y="391"/>
                  </a:lnTo>
                  <a:lnTo>
                    <a:pt x="1163" y="419"/>
                  </a:lnTo>
                  <a:lnTo>
                    <a:pt x="1096" y="408"/>
                  </a:lnTo>
                  <a:lnTo>
                    <a:pt x="1072" y="428"/>
                  </a:lnTo>
                  <a:lnTo>
                    <a:pt x="1048" y="432"/>
                  </a:lnTo>
                  <a:lnTo>
                    <a:pt x="1030" y="437"/>
                  </a:lnTo>
                  <a:lnTo>
                    <a:pt x="1026" y="454"/>
                  </a:lnTo>
                  <a:lnTo>
                    <a:pt x="1065" y="524"/>
                  </a:lnTo>
                  <a:lnTo>
                    <a:pt x="1080" y="528"/>
                  </a:lnTo>
                  <a:lnTo>
                    <a:pt x="1077" y="554"/>
                  </a:lnTo>
                  <a:lnTo>
                    <a:pt x="1090" y="579"/>
                  </a:lnTo>
                  <a:lnTo>
                    <a:pt x="1073" y="588"/>
                  </a:lnTo>
                  <a:lnTo>
                    <a:pt x="1102" y="628"/>
                  </a:lnTo>
                  <a:lnTo>
                    <a:pt x="1094" y="648"/>
                  </a:lnTo>
                  <a:lnTo>
                    <a:pt x="1106" y="684"/>
                  </a:lnTo>
                  <a:lnTo>
                    <a:pt x="1102" y="719"/>
                  </a:lnTo>
                  <a:lnTo>
                    <a:pt x="1083" y="762"/>
                  </a:lnTo>
                  <a:lnTo>
                    <a:pt x="1040" y="766"/>
                  </a:lnTo>
                  <a:lnTo>
                    <a:pt x="1009" y="767"/>
                  </a:lnTo>
                  <a:lnTo>
                    <a:pt x="980" y="784"/>
                  </a:lnTo>
                  <a:lnTo>
                    <a:pt x="993" y="799"/>
                  </a:lnTo>
                  <a:lnTo>
                    <a:pt x="1000" y="831"/>
                  </a:lnTo>
                  <a:lnTo>
                    <a:pt x="987" y="853"/>
                  </a:lnTo>
                  <a:lnTo>
                    <a:pt x="987" y="873"/>
                  </a:lnTo>
                  <a:lnTo>
                    <a:pt x="1017" y="933"/>
                  </a:lnTo>
                  <a:lnTo>
                    <a:pt x="1012" y="936"/>
                  </a:lnTo>
                  <a:lnTo>
                    <a:pt x="1002" y="965"/>
                  </a:lnTo>
                  <a:lnTo>
                    <a:pt x="963" y="962"/>
                  </a:lnTo>
                  <a:lnTo>
                    <a:pt x="937" y="958"/>
                  </a:lnTo>
                  <a:lnTo>
                    <a:pt x="913" y="995"/>
                  </a:lnTo>
                  <a:lnTo>
                    <a:pt x="817" y="1046"/>
                  </a:lnTo>
                  <a:lnTo>
                    <a:pt x="810" y="1030"/>
                  </a:lnTo>
                  <a:lnTo>
                    <a:pt x="785" y="1034"/>
                  </a:lnTo>
                  <a:lnTo>
                    <a:pt x="763" y="1050"/>
                  </a:lnTo>
                  <a:lnTo>
                    <a:pt x="775" y="1067"/>
                  </a:lnTo>
                  <a:lnTo>
                    <a:pt x="767" y="1079"/>
                  </a:lnTo>
                  <a:lnTo>
                    <a:pt x="723" y="1059"/>
                  </a:lnTo>
                  <a:lnTo>
                    <a:pt x="721" y="1055"/>
                  </a:lnTo>
                  <a:lnTo>
                    <a:pt x="742" y="1025"/>
                  </a:lnTo>
                  <a:lnTo>
                    <a:pt x="733" y="987"/>
                  </a:lnTo>
                  <a:lnTo>
                    <a:pt x="744" y="971"/>
                  </a:lnTo>
                  <a:lnTo>
                    <a:pt x="740" y="965"/>
                  </a:lnTo>
                  <a:lnTo>
                    <a:pt x="740" y="961"/>
                  </a:lnTo>
                  <a:lnTo>
                    <a:pt x="743" y="961"/>
                  </a:lnTo>
                  <a:lnTo>
                    <a:pt x="751" y="965"/>
                  </a:lnTo>
                  <a:lnTo>
                    <a:pt x="755" y="961"/>
                  </a:lnTo>
                  <a:lnTo>
                    <a:pt x="738" y="940"/>
                  </a:lnTo>
                  <a:lnTo>
                    <a:pt x="692" y="930"/>
                  </a:lnTo>
                  <a:lnTo>
                    <a:pt x="685" y="932"/>
                  </a:lnTo>
                  <a:lnTo>
                    <a:pt x="679" y="929"/>
                  </a:lnTo>
                  <a:lnTo>
                    <a:pt x="679" y="892"/>
                  </a:lnTo>
                  <a:lnTo>
                    <a:pt x="690" y="873"/>
                  </a:lnTo>
                  <a:lnTo>
                    <a:pt x="689" y="852"/>
                  </a:lnTo>
                  <a:lnTo>
                    <a:pt x="662" y="846"/>
                  </a:lnTo>
                  <a:lnTo>
                    <a:pt x="665" y="832"/>
                  </a:lnTo>
                  <a:lnTo>
                    <a:pt x="659" y="817"/>
                  </a:lnTo>
                  <a:lnTo>
                    <a:pt x="647" y="799"/>
                  </a:lnTo>
                  <a:lnTo>
                    <a:pt x="630" y="798"/>
                  </a:lnTo>
                  <a:lnTo>
                    <a:pt x="619" y="744"/>
                  </a:lnTo>
                  <a:lnTo>
                    <a:pt x="615" y="732"/>
                  </a:lnTo>
                  <a:lnTo>
                    <a:pt x="585" y="725"/>
                  </a:lnTo>
                  <a:lnTo>
                    <a:pt x="580" y="707"/>
                  </a:lnTo>
                  <a:lnTo>
                    <a:pt x="590" y="707"/>
                  </a:lnTo>
                  <a:lnTo>
                    <a:pt x="594" y="694"/>
                  </a:lnTo>
                  <a:lnTo>
                    <a:pt x="577" y="675"/>
                  </a:lnTo>
                  <a:lnTo>
                    <a:pt x="581" y="654"/>
                  </a:lnTo>
                  <a:lnTo>
                    <a:pt x="602" y="628"/>
                  </a:lnTo>
                  <a:lnTo>
                    <a:pt x="614" y="613"/>
                  </a:lnTo>
                  <a:lnTo>
                    <a:pt x="612" y="585"/>
                  </a:lnTo>
                  <a:lnTo>
                    <a:pt x="601" y="579"/>
                  </a:lnTo>
                  <a:lnTo>
                    <a:pt x="567" y="615"/>
                  </a:lnTo>
                  <a:lnTo>
                    <a:pt x="515" y="620"/>
                  </a:lnTo>
                  <a:lnTo>
                    <a:pt x="509" y="613"/>
                  </a:lnTo>
                  <a:lnTo>
                    <a:pt x="508" y="577"/>
                  </a:lnTo>
                  <a:lnTo>
                    <a:pt x="491" y="566"/>
                  </a:lnTo>
                  <a:lnTo>
                    <a:pt x="455" y="573"/>
                  </a:lnTo>
                  <a:lnTo>
                    <a:pt x="434" y="595"/>
                  </a:lnTo>
                  <a:lnTo>
                    <a:pt x="404" y="592"/>
                  </a:lnTo>
                  <a:lnTo>
                    <a:pt x="413" y="613"/>
                  </a:lnTo>
                  <a:lnTo>
                    <a:pt x="426" y="625"/>
                  </a:lnTo>
                  <a:lnTo>
                    <a:pt x="441" y="636"/>
                  </a:lnTo>
                  <a:lnTo>
                    <a:pt x="446" y="671"/>
                  </a:lnTo>
                  <a:lnTo>
                    <a:pt x="451" y="708"/>
                  </a:lnTo>
                  <a:lnTo>
                    <a:pt x="430" y="734"/>
                  </a:lnTo>
                  <a:lnTo>
                    <a:pt x="394" y="729"/>
                  </a:lnTo>
                  <a:lnTo>
                    <a:pt x="350" y="757"/>
                  </a:lnTo>
                  <a:lnTo>
                    <a:pt x="316" y="762"/>
                  </a:lnTo>
                  <a:lnTo>
                    <a:pt x="296" y="744"/>
                  </a:lnTo>
                  <a:lnTo>
                    <a:pt x="326" y="728"/>
                  </a:lnTo>
                  <a:lnTo>
                    <a:pt x="325" y="709"/>
                  </a:lnTo>
                  <a:lnTo>
                    <a:pt x="304" y="694"/>
                  </a:lnTo>
                  <a:lnTo>
                    <a:pt x="316" y="666"/>
                  </a:lnTo>
                  <a:lnTo>
                    <a:pt x="318" y="645"/>
                  </a:lnTo>
                  <a:lnTo>
                    <a:pt x="308" y="625"/>
                  </a:lnTo>
                  <a:lnTo>
                    <a:pt x="292" y="621"/>
                  </a:lnTo>
                  <a:lnTo>
                    <a:pt x="264" y="615"/>
                  </a:lnTo>
                  <a:lnTo>
                    <a:pt x="247" y="588"/>
                  </a:lnTo>
                  <a:lnTo>
                    <a:pt x="230" y="581"/>
                  </a:lnTo>
                  <a:lnTo>
                    <a:pt x="217" y="619"/>
                  </a:lnTo>
                  <a:lnTo>
                    <a:pt x="154" y="657"/>
                  </a:lnTo>
                  <a:lnTo>
                    <a:pt x="97" y="671"/>
                  </a:lnTo>
                  <a:lnTo>
                    <a:pt x="88" y="671"/>
                  </a:lnTo>
                  <a:lnTo>
                    <a:pt x="81" y="652"/>
                  </a:lnTo>
                  <a:lnTo>
                    <a:pt x="89" y="615"/>
                  </a:lnTo>
                  <a:lnTo>
                    <a:pt x="73" y="583"/>
                  </a:lnTo>
                  <a:lnTo>
                    <a:pt x="0" y="566"/>
                  </a:lnTo>
                  <a:lnTo>
                    <a:pt x="1" y="542"/>
                  </a:lnTo>
                  <a:lnTo>
                    <a:pt x="10" y="529"/>
                  </a:lnTo>
                  <a:lnTo>
                    <a:pt x="5" y="507"/>
                  </a:lnTo>
                  <a:lnTo>
                    <a:pt x="30" y="498"/>
                  </a:lnTo>
                  <a:lnTo>
                    <a:pt x="80" y="506"/>
                  </a:lnTo>
                  <a:lnTo>
                    <a:pt x="92" y="499"/>
                  </a:lnTo>
                  <a:lnTo>
                    <a:pt x="106" y="424"/>
                  </a:lnTo>
                  <a:lnTo>
                    <a:pt x="135" y="364"/>
                  </a:lnTo>
                  <a:lnTo>
                    <a:pt x="138" y="311"/>
                  </a:lnTo>
                  <a:lnTo>
                    <a:pt x="142" y="257"/>
                  </a:lnTo>
                  <a:lnTo>
                    <a:pt x="152" y="232"/>
                  </a:lnTo>
                  <a:lnTo>
                    <a:pt x="166" y="225"/>
                  </a:lnTo>
                  <a:lnTo>
                    <a:pt x="101" y="216"/>
                  </a:lnTo>
                  <a:lnTo>
                    <a:pt x="91" y="206"/>
                  </a:lnTo>
                  <a:lnTo>
                    <a:pt x="106" y="141"/>
                  </a:lnTo>
                  <a:lnTo>
                    <a:pt x="123" y="136"/>
                  </a:lnTo>
                  <a:lnTo>
                    <a:pt x="119" y="118"/>
                  </a:lnTo>
                  <a:lnTo>
                    <a:pt x="126" y="110"/>
                  </a:lnTo>
                  <a:lnTo>
                    <a:pt x="138" y="96"/>
                  </a:lnTo>
                  <a:lnTo>
                    <a:pt x="180" y="75"/>
                  </a:lnTo>
                  <a:lnTo>
                    <a:pt x="233" y="81"/>
                  </a:lnTo>
                  <a:lnTo>
                    <a:pt x="242" y="78"/>
                  </a:lnTo>
                  <a:lnTo>
                    <a:pt x="246" y="77"/>
                  </a:lnTo>
                  <a:lnTo>
                    <a:pt x="267" y="71"/>
                  </a:lnTo>
                  <a:lnTo>
                    <a:pt x="297" y="70"/>
                  </a:lnTo>
                  <a:lnTo>
                    <a:pt x="342" y="70"/>
                  </a:lnTo>
                  <a:lnTo>
                    <a:pt x="364" y="100"/>
                  </a:lnTo>
                  <a:lnTo>
                    <a:pt x="376" y="118"/>
                  </a:lnTo>
                  <a:lnTo>
                    <a:pt x="377" y="148"/>
                  </a:lnTo>
                  <a:lnTo>
                    <a:pt x="358" y="156"/>
                  </a:lnTo>
                  <a:lnTo>
                    <a:pt x="363" y="175"/>
                  </a:lnTo>
                  <a:lnTo>
                    <a:pt x="389" y="196"/>
                  </a:lnTo>
                  <a:lnTo>
                    <a:pt x="402" y="195"/>
                  </a:lnTo>
                  <a:lnTo>
                    <a:pt x="414" y="181"/>
                  </a:lnTo>
                  <a:lnTo>
                    <a:pt x="416" y="157"/>
                  </a:lnTo>
                  <a:lnTo>
                    <a:pt x="402" y="139"/>
                  </a:lnTo>
                  <a:lnTo>
                    <a:pt x="417" y="116"/>
                  </a:lnTo>
                  <a:lnTo>
                    <a:pt x="479" y="153"/>
                  </a:lnTo>
                  <a:lnTo>
                    <a:pt x="463" y="171"/>
                  </a:lnTo>
                  <a:lnTo>
                    <a:pt x="501" y="153"/>
                  </a:lnTo>
                  <a:lnTo>
                    <a:pt x="497" y="123"/>
                  </a:lnTo>
                  <a:lnTo>
                    <a:pt x="488" y="120"/>
                  </a:lnTo>
                  <a:lnTo>
                    <a:pt x="471" y="116"/>
                  </a:lnTo>
                  <a:lnTo>
                    <a:pt x="464" y="77"/>
                  </a:lnTo>
                  <a:lnTo>
                    <a:pt x="483" y="25"/>
                  </a:lnTo>
                  <a:lnTo>
                    <a:pt x="497" y="3"/>
                  </a:lnTo>
                  <a:lnTo>
                    <a:pt x="512" y="0"/>
                  </a:lnTo>
                  <a:lnTo>
                    <a:pt x="543" y="23"/>
                  </a:lnTo>
                  <a:close/>
                  <a:moveTo>
                    <a:pt x="514" y="350"/>
                  </a:moveTo>
                  <a:lnTo>
                    <a:pt x="564" y="365"/>
                  </a:lnTo>
                  <a:lnTo>
                    <a:pt x="577" y="352"/>
                  </a:lnTo>
                  <a:lnTo>
                    <a:pt x="576" y="327"/>
                  </a:lnTo>
                  <a:lnTo>
                    <a:pt x="583" y="317"/>
                  </a:lnTo>
                  <a:lnTo>
                    <a:pt x="458" y="273"/>
                  </a:lnTo>
                  <a:lnTo>
                    <a:pt x="491" y="299"/>
                  </a:lnTo>
                  <a:lnTo>
                    <a:pt x="500" y="324"/>
                  </a:lnTo>
                  <a:lnTo>
                    <a:pt x="514" y="350"/>
                  </a:lnTo>
                  <a:close/>
                  <a:moveTo>
                    <a:pt x="41" y="103"/>
                  </a:moveTo>
                  <a:lnTo>
                    <a:pt x="26" y="118"/>
                  </a:lnTo>
                  <a:lnTo>
                    <a:pt x="10" y="108"/>
                  </a:lnTo>
                  <a:lnTo>
                    <a:pt x="27" y="95"/>
                  </a:lnTo>
                  <a:lnTo>
                    <a:pt x="41" y="103"/>
                  </a:lnTo>
                  <a:close/>
                  <a:moveTo>
                    <a:pt x="79" y="86"/>
                  </a:moveTo>
                  <a:lnTo>
                    <a:pt x="69" y="100"/>
                  </a:lnTo>
                  <a:lnTo>
                    <a:pt x="58" y="87"/>
                  </a:lnTo>
                  <a:lnTo>
                    <a:pt x="71" y="78"/>
                  </a:lnTo>
                  <a:lnTo>
                    <a:pt x="79" y="86"/>
                  </a:lnTo>
                  <a:close/>
                  <a:moveTo>
                    <a:pt x="162" y="62"/>
                  </a:moveTo>
                  <a:lnTo>
                    <a:pt x="151" y="71"/>
                  </a:lnTo>
                  <a:lnTo>
                    <a:pt x="139" y="62"/>
                  </a:lnTo>
                  <a:lnTo>
                    <a:pt x="151" y="53"/>
                  </a:lnTo>
                  <a:lnTo>
                    <a:pt x="162" y="62"/>
                  </a:lnTo>
                  <a:close/>
                  <a:moveTo>
                    <a:pt x="231" y="48"/>
                  </a:moveTo>
                  <a:lnTo>
                    <a:pt x="219" y="61"/>
                  </a:lnTo>
                  <a:lnTo>
                    <a:pt x="208" y="54"/>
                  </a:lnTo>
                  <a:lnTo>
                    <a:pt x="219" y="44"/>
                  </a:lnTo>
                  <a:lnTo>
                    <a:pt x="231" y="48"/>
                  </a:lnTo>
                  <a:close/>
                  <a:moveTo>
                    <a:pt x="283" y="44"/>
                  </a:moveTo>
                  <a:lnTo>
                    <a:pt x="272" y="52"/>
                  </a:lnTo>
                  <a:lnTo>
                    <a:pt x="262" y="44"/>
                  </a:lnTo>
                  <a:lnTo>
                    <a:pt x="272" y="35"/>
                  </a:lnTo>
                  <a:lnTo>
                    <a:pt x="283" y="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Freeform 10">
              <a:extLst>
                <a:ext uri="{FF2B5EF4-FFF2-40B4-BE49-F238E27FC236}">
                  <a16:creationId xmlns:a16="http://schemas.microsoft.com/office/drawing/2014/main" id="{70B51EEB-7EF5-609B-0C78-24E85AED8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9700" y="1674813"/>
              <a:ext cx="1481138" cy="1417638"/>
            </a:xfrm>
            <a:custGeom>
              <a:avLst/>
              <a:gdLst>
                <a:gd name="T0" fmla="*/ 756 w 933"/>
                <a:gd name="T1" fmla="*/ 54 h 893"/>
                <a:gd name="T2" fmla="*/ 853 w 933"/>
                <a:gd name="T3" fmla="*/ 19 h 893"/>
                <a:gd name="T4" fmla="*/ 822 w 933"/>
                <a:gd name="T5" fmla="*/ 88 h 893"/>
                <a:gd name="T6" fmla="*/ 831 w 933"/>
                <a:gd name="T7" fmla="*/ 141 h 893"/>
                <a:gd name="T8" fmla="*/ 856 w 933"/>
                <a:gd name="T9" fmla="*/ 166 h 893"/>
                <a:gd name="T10" fmla="*/ 888 w 933"/>
                <a:gd name="T11" fmla="*/ 233 h 893"/>
                <a:gd name="T12" fmla="*/ 903 w 933"/>
                <a:gd name="T13" fmla="*/ 280 h 893"/>
                <a:gd name="T14" fmla="*/ 920 w 933"/>
                <a:gd name="T15" fmla="*/ 326 h 893"/>
                <a:gd name="T16" fmla="*/ 933 w 933"/>
                <a:gd name="T17" fmla="*/ 364 h 893"/>
                <a:gd name="T18" fmla="*/ 858 w 933"/>
                <a:gd name="T19" fmla="*/ 451 h 893"/>
                <a:gd name="T20" fmla="*/ 810 w 933"/>
                <a:gd name="T21" fmla="*/ 424 h 893"/>
                <a:gd name="T22" fmla="*/ 738 w 933"/>
                <a:gd name="T23" fmla="*/ 479 h 893"/>
                <a:gd name="T24" fmla="*/ 743 w 933"/>
                <a:gd name="T25" fmla="*/ 522 h 893"/>
                <a:gd name="T26" fmla="*/ 699 w 933"/>
                <a:gd name="T27" fmla="*/ 589 h 893"/>
                <a:gd name="T28" fmla="*/ 678 w 933"/>
                <a:gd name="T29" fmla="*/ 645 h 893"/>
                <a:gd name="T30" fmla="*/ 589 w 933"/>
                <a:gd name="T31" fmla="*/ 714 h 893"/>
                <a:gd name="T32" fmla="*/ 560 w 933"/>
                <a:gd name="T33" fmla="*/ 754 h 893"/>
                <a:gd name="T34" fmla="*/ 513 w 933"/>
                <a:gd name="T35" fmla="*/ 658 h 893"/>
                <a:gd name="T36" fmla="*/ 462 w 933"/>
                <a:gd name="T37" fmla="*/ 700 h 893"/>
                <a:gd name="T38" fmla="*/ 387 w 933"/>
                <a:gd name="T39" fmla="*/ 743 h 893"/>
                <a:gd name="T40" fmla="*/ 264 w 933"/>
                <a:gd name="T41" fmla="*/ 803 h 893"/>
                <a:gd name="T42" fmla="*/ 228 w 933"/>
                <a:gd name="T43" fmla="*/ 881 h 893"/>
                <a:gd name="T44" fmla="*/ 122 w 933"/>
                <a:gd name="T45" fmla="*/ 893 h 893"/>
                <a:gd name="T46" fmla="*/ 101 w 933"/>
                <a:gd name="T47" fmla="*/ 820 h 893"/>
                <a:gd name="T48" fmla="*/ 89 w 933"/>
                <a:gd name="T49" fmla="*/ 767 h 893"/>
                <a:gd name="T50" fmla="*/ 49 w 933"/>
                <a:gd name="T51" fmla="*/ 659 h 893"/>
                <a:gd name="T52" fmla="*/ 34 w 933"/>
                <a:gd name="T53" fmla="*/ 617 h 893"/>
                <a:gd name="T54" fmla="*/ 5 w 933"/>
                <a:gd name="T55" fmla="*/ 582 h 893"/>
                <a:gd name="T56" fmla="*/ 58 w 933"/>
                <a:gd name="T57" fmla="*/ 533 h 893"/>
                <a:gd name="T58" fmla="*/ 96 w 933"/>
                <a:gd name="T59" fmla="*/ 395 h 893"/>
                <a:gd name="T60" fmla="*/ 36 w 933"/>
                <a:gd name="T61" fmla="*/ 296 h 893"/>
                <a:gd name="T62" fmla="*/ 66 w 933"/>
                <a:gd name="T63" fmla="*/ 251 h 893"/>
                <a:gd name="T64" fmla="*/ 95 w 933"/>
                <a:gd name="T65" fmla="*/ 237 h 893"/>
                <a:gd name="T66" fmla="*/ 249 w 933"/>
                <a:gd name="T67" fmla="*/ 236 h 893"/>
                <a:gd name="T68" fmla="*/ 250 w 933"/>
                <a:gd name="T69" fmla="*/ 153 h 893"/>
                <a:gd name="T70" fmla="*/ 329 w 933"/>
                <a:gd name="T71" fmla="*/ 105 h 893"/>
                <a:gd name="T72" fmla="*/ 458 w 933"/>
                <a:gd name="T73" fmla="*/ 53 h 893"/>
                <a:gd name="T74" fmla="*/ 505 w 933"/>
                <a:gd name="T75" fmla="*/ 49 h 893"/>
                <a:gd name="T76" fmla="*/ 559 w 933"/>
                <a:gd name="T77" fmla="*/ 79 h 893"/>
                <a:gd name="T78" fmla="*/ 566 w 933"/>
                <a:gd name="T79" fmla="*/ 143 h 893"/>
                <a:gd name="T80" fmla="*/ 557 w 933"/>
                <a:gd name="T81" fmla="*/ 196 h 893"/>
                <a:gd name="T82" fmla="*/ 671 w 933"/>
                <a:gd name="T83" fmla="*/ 168 h 893"/>
                <a:gd name="T84" fmla="*/ 682 w 933"/>
                <a:gd name="T85" fmla="*/ 70 h 893"/>
                <a:gd name="T86" fmla="*/ 645 w 933"/>
                <a:gd name="T87" fmla="*/ 26 h 893"/>
                <a:gd name="T88" fmla="*/ 732 w 933"/>
                <a:gd name="T89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33" h="893">
                  <a:moveTo>
                    <a:pt x="749" y="11"/>
                  </a:moveTo>
                  <a:lnTo>
                    <a:pt x="750" y="47"/>
                  </a:lnTo>
                  <a:lnTo>
                    <a:pt x="756" y="54"/>
                  </a:lnTo>
                  <a:lnTo>
                    <a:pt x="808" y="49"/>
                  </a:lnTo>
                  <a:lnTo>
                    <a:pt x="842" y="13"/>
                  </a:lnTo>
                  <a:lnTo>
                    <a:pt x="853" y="19"/>
                  </a:lnTo>
                  <a:lnTo>
                    <a:pt x="855" y="47"/>
                  </a:lnTo>
                  <a:lnTo>
                    <a:pt x="843" y="62"/>
                  </a:lnTo>
                  <a:lnTo>
                    <a:pt x="822" y="88"/>
                  </a:lnTo>
                  <a:lnTo>
                    <a:pt x="818" y="109"/>
                  </a:lnTo>
                  <a:lnTo>
                    <a:pt x="835" y="128"/>
                  </a:lnTo>
                  <a:lnTo>
                    <a:pt x="831" y="141"/>
                  </a:lnTo>
                  <a:lnTo>
                    <a:pt x="821" y="141"/>
                  </a:lnTo>
                  <a:lnTo>
                    <a:pt x="826" y="159"/>
                  </a:lnTo>
                  <a:lnTo>
                    <a:pt x="856" y="166"/>
                  </a:lnTo>
                  <a:lnTo>
                    <a:pt x="860" y="178"/>
                  </a:lnTo>
                  <a:lnTo>
                    <a:pt x="871" y="232"/>
                  </a:lnTo>
                  <a:lnTo>
                    <a:pt x="888" y="233"/>
                  </a:lnTo>
                  <a:lnTo>
                    <a:pt x="900" y="251"/>
                  </a:lnTo>
                  <a:lnTo>
                    <a:pt x="906" y="266"/>
                  </a:lnTo>
                  <a:lnTo>
                    <a:pt x="903" y="280"/>
                  </a:lnTo>
                  <a:lnTo>
                    <a:pt x="930" y="286"/>
                  </a:lnTo>
                  <a:lnTo>
                    <a:pt x="931" y="307"/>
                  </a:lnTo>
                  <a:lnTo>
                    <a:pt x="920" y="326"/>
                  </a:lnTo>
                  <a:lnTo>
                    <a:pt x="920" y="363"/>
                  </a:lnTo>
                  <a:lnTo>
                    <a:pt x="926" y="366"/>
                  </a:lnTo>
                  <a:lnTo>
                    <a:pt x="933" y="364"/>
                  </a:lnTo>
                  <a:lnTo>
                    <a:pt x="913" y="380"/>
                  </a:lnTo>
                  <a:lnTo>
                    <a:pt x="897" y="418"/>
                  </a:lnTo>
                  <a:lnTo>
                    <a:pt x="858" y="451"/>
                  </a:lnTo>
                  <a:lnTo>
                    <a:pt x="843" y="446"/>
                  </a:lnTo>
                  <a:lnTo>
                    <a:pt x="831" y="424"/>
                  </a:lnTo>
                  <a:lnTo>
                    <a:pt x="810" y="424"/>
                  </a:lnTo>
                  <a:lnTo>
                    <a:pt x="793" y="434"/>
                  </a:lnTo>
                  <a:lnTo>
                    <a:pt x="800" y="468"/>
                  </a:lnTo>
                  <a:lnTo>
                    <a:pt x="738" y="479"/>
                  </a:lnTo>
                  <a:lnTo>
                    <a:pt x="707" y="511"/>
                  </a:lnTo>
                  <a:lnTo>
                    <a:pt x="710" y="525"/>
                  </a:lnTo>
                  <a:lnTo>
                    <a:pt x="743" y="522"/>
                  </a:lnTo>
                  <a:lnTo>
                    <a:pt x="751" y="554"/>
                  </a:lnTo>
                  <a:lnTo>
                    <a:pt x="732" y="588"/>
                  </a:lnTo>
                  <a:lnTo>
                    <a:pt x="699" y="589"/>
                  </a:lnTo>
                  <a:lnTo>
                    <a:pt x="689" y="599"/>
                  </a:lnTo>
                  <a:lnTo>
                    <a:pt x="691" y="624"/>
                  </a:lnTo>
                  <a:lnTo>
                    <a:pt x="678" y="645"/>
                  </a:lnTo>
                  <a:lnTo>
                    <a:pt x="645" y="688"/>
                  </a:lnTo>
                  <a:lnTo>
                    <a:pt x="621" y="683"/>
                  </a:lnTo>
                  <a:lnTo>
                    <a:pt x="589" y="714"/>
                  </a:lnTo>
                  <a:lnTo>
                    <a:pt x="592" y="741"/>
                  </a:lnTo>
                  <a:lnTo>
                    <a:pt x="583" y="759"/>
                  </a:lnTo>
                  <a:lnTo>
                    <a:pt x="560" y="754"/>
                  </a:lnTo>
                  <a:lnTo>
                    <a:pt x="542" y="699"/>
                  </a:lnTo>
                  <a:lnTo>
                    <a:pt x="510" y="675"/>
                  </a:lnTo>
                  <a:lnTo>
                    <a:pt x="513" y="658"/>
                  </a:lnTo>
                  <a:lnTo>
                    <a:pt x="497" y="651"/>
                  </a:lnTo>
                  <a:lnTo>
                    <a:pt x="485" y="687"/>
                  </a:lnTo>
                  <a:lnTo>
                    <a:pt x="462" y="700"/>
                  </a:lnTo>
                  <a:lnTo>
                    <a:pt x="460" y="717"/>
                  </a:lnTo>
                  <a:lnTo>
                    <a:pt x="403" y="743"/>
                  </a:lnTo>
                  <a:lnTo>
                    <a:pt x="387" y="743"/>
                  </a:lnTo>
                  <a:lnTo>
                    <a:pt x="375" y="771"/>
                  </a:lnTo>
                  <a:lnTo>
                    <a:pt x="342" y="778"/>
                  </a:lnTo>
                  <a:lnTo>
                    <a:pt x="264" y="803"/>
                  </a:lnTo>
                  <a:lnTo>
                    <a:pt x="253" y="839"/>
                  </a:lnTo>
                  <a:lnTo>
                    <a:pt x="224" y="834"/>
                  </a:lnTo>
                  <a:lnTo>
                    <a:pt x="228" y="881"/>
                  </a:lnTo>
                  <a:lnTo>
                    <a:pt x="130" y="876"/>
                  </a:lnTo>
                  <a:lnTo>
                    <a:pt x="129" y="893"/>
                  </a:lnTo>
                  <a:lnTo>
                    <a:pt x="122" y="893"/>
                  </a:lnTo>
                  <a:lnTo>
                    <a:pt x="111" y="870"/>
                  </a:lnTo>
                  <a:lnTo>
                    <a:pt x="114" y="841"/>
                  </a:lnTo>
                  <a:lnTo>
                    <a:pt x="101" y="820"/>
                  </a:lnTo>
                  <a:lnTo>
                    <a:pt x="70" y="808"/>
                  </a:lnTo>
                  <a:lnTo>
                    <a:pt x="70" y="789"/>
                  </a:lnTo>
                  <a:lnTo>
                    <a:pt x="89" y="767"/>
                  </a:lnTo>
                  <a:lnTo>
                    <a:pt x="30" y="709"/>
                  </a:lnTo>
                  <a:lnTo>
                    <a:pt x="33" y="678"/>
                  </a:lnTo>
                  <a:lnTo>
                    <a:pt x="49" y="659"/>
                  </a:lnTo>
                  <a:lnTo>
                    <a:pt x="51" y="645"/>
                  </a:lnTo>
                  <a:lnTo>
                    <a:pt x="36" y="634"/>
                  </a:lnTo>
                  <a:lnTo>
                    <a:pt x="34" y="617"/>
                  </a:lnTo>
                  <a:lnTo>
                    <a:pt x="9" y="613"/>
                  </a:lnTo>
                  <a:lnTo>
                    <a:pt x="0" y="591"/>
                  </a:lnTo>
                  <a:lnTo>
                    <a:pt x="5" y="582"/>
                  </a:lnTo>
                  <a:lnTo>
                    <a:pt x="21" y="585"/>
                  </a:lnTo>
                  <a:lnTo>
                    <a:pt x="80" y="533"/>
                  </a:lnTo>
                  <a:lnTo>
                    <a:pt x="58" y="533"/>
                  </a:lnTo>
                  <a:lnTo>
                    <a:pt x="55" y="508"/>
                  </a:lnTo>
                  <a:lnTo>
                    <a:pt x="97" y="458"/>
                  </a:lnTo>
                  <a:lnTo>
                    <a:pt x="96" y="395"/>
                  </a:lnTo>
                  <a:lnTo>
                    <a:pt x="71" y="359"/>
                  </a:lnTo>
                  <a:lnTo>
                    <a:pt x="71" y="337"/>
                  </a:lnTo>
                  <a:lnTo>
                    <a:pt x="36" y="296"/>
                  </a:lnTo>
                  <a:lnTo>
                    <a:pt x="42" y="287"/>
                  </a:lnTo>
                  <a:lnTo>
                    <a:pt x="39" y="263"/>
                  </a:lnTo>
                  <a:lnTo>
                    <a:pt x="66" y="251"/>
                  </a:lnTo>
                  <a:lnTo>
                    <a:pt x="89" y="259"/>
                  </a:lnTo>
                  <a:lnTo>
                    <a:pt x="88" y="238"/>
                  </a:lnTo>
                  <a:lnTo>
                    <a:pt x="95" y="237"/>
                  </a:lnTo>
                  <a:lnTo>
                    <a:pt x="154" y="268"/>
                  </a:lnTo>
                  <a:lnTo>
                    <a:pt x="158" y="257"/>
                  </a:lnTo>
                  <a:lnTo>
                    <a:pt x="249" y="236"/>
                  </a:lnTo>
                  <a:lnTo>
                    <a:pt x="262" y="207"/>
                  </a:lnTo>
                  <a:lnTo>
                    <a:pt x="232" y="180"/>
                  </a:lnTo>
                  <a:lnTo>
                    <a:pt x="250" y="153"/>
                  </a:lnTo>
                  <a:lnTo>
                    <a:pt x="274" y="151"/>
                  </a:lnTo>
                  <a:lnTo>
                    <a:pt x="310" y="112"/>
                  </a:lnTo>
                  <a:lnTo>
                    <a:pt x="329" y="105"/>
                  </a:lnTo>
                  <a:lnTo>
                    <a:pt x="338" y="105"/>
                  </a:lnTo>
                  <a:lnTo>
                    <a:pt x="395" y="91"/>
                  </a:lnTo>
                  <a:lnTo>
                    <a:pt x="458" y="53"/>
                  </a:lnTo>
                  <a:lnTo>
                    <a:pt x="471" y="15"/>
                  </a:lnTo>
                  <a:lnTo>
                    <a:pt x="488" y="22"/>
                  </a:lnTo>
                  <a:lnTo>
                    <a:pt x="505" y="49"/>
                  </a:lnTo>
                  <a:lnTo>
                    <a:pt x="533" y="55"/>
                  </a:lnTo>
                  <a:lnTo>
                    <a:pt x="549" y="59"/>
                  </a:lnTo>
                  <a:lnTo>
                    <a:pt x="559" y="79"/>
                  </a:lnTo>
                  <a:lnTo>
                    <a:pt x="557" y="100"/>
                  </a:lnTo>
                  <a:lnTo>
                    <a:pt x="545" y="128"/>
                  </a:lnTo>
                  <a:lnTo>
                    <a:pt x="566" y="143"/>
                  </a:lnTo>
                  <a:lnTo>
                    <a:pt x="567" y="162"/>
                  </a:lnTo>
                  <a:lnTo>
                    <a:pt x="537" y="178"/>
                  </a:lnTo>
                  <a:lnTo>
                    <a:pt x="557" y="196"/>
                  </a:lnTo>
                  <a:lnTo>
                    <a:pt x="591" y="191"/>
                  </a:lnTo>
                  <a:lnTo>
                    <a:pt x="635" y="163"/>
                  </a:lnTo>
                  <a:lnTo>
                    <a:pt x="671" y="168"/>
                  </a:lnTo>
                  <a:lnTo>
                    <a:pt x="692" y="142"/>
                  </a:lnTo>
                  <a:lnTo>
                    <a:pt x="687" y="105"/>
                  </a:lnTo>
                  <a:lnTo>
                    <a:pt x="682" y="70"/>
                  </a:lnTo>
                  <a:lnTo>
                    <a:pt x="667" y="59"/>
                  </a:lnTo>
                  <a:lnTo>
                    <a:pt x="654" y="47"/>
                  </a:lnTo>
                  <a:lnTo>
                    <a:pt x="645" y="26"/>
                  </a:lnTo>
                  <a:lnTo>
                    <a:pt x="675" y="29"/>
                  </a:lnTo>
                  <a:lnTo>
                    <a:pt x="696" y="7"/>
                  </a:lnTo>
                  <a:lnTo>
                    <a:pt x="732" y="0"/>
                  </a:lnTo>
                  <a:lnTo>
                    <a:pt x="749" y="1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Freeform 11">
              <a:extLst>
                <a:ext uri="{FF2B5EF4-FFF2-40B4-BE49-F238E27FC236}">
                  <a16:creationId xmlns:a16="http://schemas.microsoft.com/office/drawing/2014/main" id="{E0167108-09E8-CCD6-CCDE-1BFC5ED24B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75" y="2708275"/>
              <a:ext cx="996950" cy="1303338"/>
            </a:xfrm>
            <a:custGeom>
              <a:avLst/>
              <a:gdLst>
                <a:gd name="T0" fmla="*/ 537 w 628"/>
                <a:gd name="T1" fmla="*/ 167 h 821"/>
                <a:gd name="T2" fmla="*/ 505 w 628"/>
                <a:gd name="T3" fmla="*/ 175 h 821"/>
                <a:gd name="T4" fmla="*/ 518 w 628"/>
                <a:gd name="T5" fmla="*/ 238 h 821"/>
                <a:gd name="T6" fmla="*/ 479 w 628"/>
                <a:gd name="T7" fmla="*/ 308 h 821"/>
                <a:gd name="T8" fmla="*/ 480 w 628"/>
                <a:gd name="T9" fmla="*/ 338 h 821"/>
                <a:gd name="T10" fmla="*/ 441 w 628"/>
                <a:gd name="T11" fmla="*/ 363 h 821"/>
                <a:gd name="T12" fmla="*/ 547 w 628"/>
                <a:gd name="T13" fmla="*/ 378 h 821"/>
                <a:gd name="T14" fmla="*/ 566 w 628"/>
                <a:gd name="T15" fmla="*/ 382 h 821"/>
                <a:gd name="T16" fmla="*/ 578 w 628"/>
                <a:gd name="T17" fmla="*/ 396 h 821"/>
                <a:gd name="T18" fmla="*/ 605 w 628"/>
                <a:gd name="T19" fmla="*/ 475 h 821"/>
                <a:gd name="T20" fmla="*/ 618 w 628"/>
                <a:gd name="T21" fmla="*/ 504 h 821"/>
                <a:gd name="T22" fmla="*/ 593 w 628"/>
                <a:gd name="T23" fmla="*/ 525 h 821"/>
                <a:gd name="T24" fmla="*/ 609 w 628"/>
                <a:gd name="T25" fmla="*/ 567 h 821"/>
                <a:gd name="T26" fmla="*/ 607 w 628"/>
                <a:gd name="T27" fmla="*/ 578 h 821"/>
                <a:gd name="T28" fmla="*/ 622 w 628"/>
                <a:gd name="T29" fmla="*/ 626 h 821"/>
                <a:gd name="T30" fmla="*/ 621 w 628"/>
                <a:gd name="T31" fmla="*/ 669 h 821"/>
                <a:gd name="T32" fmla="*/ 620 w 628"/>
                <a:gd name="T33" fmla="*/ 694 h 821"/>
                <a:gd name="T34" fmla="*/ 583 w 628"/>
                <a:gd name="T35" fmla="*/ 776 h 821"/>
                <a:gd name="T36" fmla="*/ 561 w 628"/>
                <a:gd name="T37" fmla="*/ 817 h 821"/>
                <a:gd name="T38" fmla="*/ 508 w 628"/>
                <a:gd name="T39" fmla="*/ 808 h 821"/>
                <a:gd name="T40" fmla="*/ 391 w 628"/>
                <a:gd name="T41" fmla="*/ 782 h 821"/>
                <a:gd name="T42" fmla="*/ 349 w 628"/>
                <a:gd name="T43" fmla="*/ 734 h 821"/>
                <a:gd name="T44" fmla="*/ 307 w 628"/>
                <a:gd name="T45" fmla="*/ 722 h 821"/>
                <a:gd name="T46" fmla="*/ 329 w 628"/>
                <a:gd name="T47" fmla="*/ 670 h 821"/>
                <a:gd name="T48" fmla="*/ 330 w 628"/>
                <a:gd name="T49" fmla="*/ 647 h 821"/>
                <a:gd name="T50" fmla="*/ 292 w 628"/>
                <a:gd name="T51" fmla="*/ 621 h 821"/>
                <a:gd name="T52" fmla="*/ 300 w 628"/>
                <a:gd name="T53" fmla="*/ 572 h 821"/>
                <a:gd name="T54" fmla="*/ 234 w 628"/>
                <a:gd name="T55" fmla="*/ 533 h 821"/>
                <a:gd name="T56" fmla="*/ 117 w 628"/>
                <a:gd name="T57" fmla="*/ 574 h 821"/>
                <a:gd name="T58" fmla="*/ 75 w 628"/>
                <a:gd name="T59" fmla="*/ 516 h 821"/>
                <a:gd name="T60" fmla="*/ 97 w 628"/>
                <a:gd name="T61" fmla="*/ 467 h 821"/>
                <a:gd name="T62" fmla="*/ 50 w 628"/>
                <a:gd name="T63" fmla="*/ 440 h 821"/>
                <a:gd name="T64" fmla="*/ 0 w 628"/>
                <a:gd name="T65" fmla="*/ 359 h 821"/>
                <a:gd name="T66" fmla="*/ 24 w 628"/>
                <a:gd name="T67" fmla="*/ 273 h 821"/>
                <a:gd name="T68" fmla="*/ 80 w 628"/>
                <a:gd name="T69" fmla="*/ 242 h 821"/>
                <a:gd name="T70" fmla="*/ 88 w 628"/>
                <a:gd name="T71" fmla="*/ 225 h 821"/>
                <a:gd name="T72" fmla="*/ 182 w 628"/>
                <a:gd name="T73" fmla="*/ 183 h 821"/>
                <a:gd name="T74" fmla="*/ 222 w 628"/>
                <a:gd name="T75" fmla="*/ 152 h 821"/>
                <a:gd name="T76" fmla="*/ 333 w 628"/>
                <a:gd name="T77" fmla="*/ 120 h 821"/>
                <a:gd name="T78" fmla="*/ 361 w 628"/>
                <a:gd name="T79" fmla="*/ 92 h 821"/>
                <a:gd name="T80" fmla="*/ 420 w 628"/>
                <a:gd name="T81" fmla="*/ 49 h 821"/>
                <a:gd name="T82" fmla="*/ 455 w 628"/>
                <a:gd name="T83" fmla="*/ 0 h 821"/>
                <a:gd name="T84" fmla="*/ 468 w 628"/>
                <a:gd name="T85" fmla="*/ 24 h 821"/>
                <a:gd name="T86" fmla="*/ 518 w 628"/>
                <a:gd name="T87" fmla="*/ 103 h 821"/>
                <a:gd name="T88" fmla="*/ 547 w 628"/>
                <a:gd name="T89" fmla="*/ 145 h 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28" h="821">
                  <a:moveTo>
                    <a:pt x="547" y="145"/>
                  </a:moveTo>
                  <a:lnTo>
                    <a:pt x="537" y="167"/>
                  </a:lnTo>
                  <a:lnTo>
                    <a:pt x="517" y="163"/>
                  </a:lnTo>
                  <a:lnTo>
                    <a:pt x="505" y="175"/>
                  </a:lnTo>
                  <a:lnTo>
                    <a:pt x="497" y="223"/>
                  </a:lnTo>
                  <a:lnTo>
                    <a:pt x="518" y="238"/>
                  </a:lnTo>
                  <a:lnTo>
                    <a:pt x="536" y="278"/>
                  </a:lnTo>
                  <a:lnTo>
                    <a:pt x="479" y="308"/>
                  </a:lnTo>
                  <a:lnTo>
                    <a:pt x="474" y="316"/>
                  </a:lnTo>
                  <a:lnTo>
                    <a:pt x="480" y="338"/>
                  </a:lnTo>
                  <a:lnTo>
                    <a:pt x="465" y="341"/>
                  </a:lnTo>
                  <a:lnTo>
                    <a:pt x="441" y="363"/>
                  </a:lnTo>
                  <a:lnTo>
                    <a:pt x="474" y="401"/>
                  </a:lnTo>
                  <a:lnTo>
                    <a:pt x="547" y="378"/>
                  </a:lnTo>
                  <a:lnTo>
                    <a:pt x="551" y="378"/>
                  </a:lnTo>
                  <a:lnTo>
                    <a:pt x="566" y="382"/>
                  </a:lnTo>
                  <a:lnTo>
                    <a:pt x="572" y="388"/>
                  </a:lnTo>
                  <a:lnTo>
                    <a:pt x="578" y="396"/>
                  </a:lnTo>
                  <a:lnTo>
                    <a:pt x="592" y="419"/>
                  </a:lnTo>
                  <a:lnTo>
                    <a:pt x="605" y="475"/>
                  </a:lnTo>
                  <a:lnTo>
                    <a:pt x="622" y="492"/>
                  </a:lnTo>
                  <a:lnTo>
                    <a:pt x="618" y="504"/>
                  </a:lnTo>
                  <a:lnTo>
                    <a:pt x="617" y="505"/>
                  </a:lnTo>
                  <a:lnTo>
                    <a:pt x="593" y="525"/>
                  </a:lnTo>
                  <a:lnTo>
                    <a:pt x="608" y="563"/>
                  </a:lnTo>
                  <a:lnTo>
                    <a:pt x="609" y="567"/>
                  </a:lnTo>
                  <a:lnTo>
                    <a:pt x="609" y="571"/>
                  </a:lnTo>
                  <a:lnTo>
                    <a:pt x="607" y="578"/>
                  </a:lnTo>
                  <a:lnTo>
                    <a:pt x="609" y="584"/>
                  </a:lnTo>
                  <a:lnTo>
                    <a:pt x="622" y="626"/>
                  </a:lnTo>
                  <a:lnTo>
                    <a:pt x="628" y="640"/>
                  </a:lnTo>
                  <a:lnTo>
                    <a:pt x="621" y="669"/>
                  </a:lnTo>
                  <a:lnTo>
                    <a:pt x="625" y="690"/>
                  </a:lnTo>
                  <a:lnTo>
                    <a:pt x="620" y="694"/>
                  </a:lnTo>
                  <a:lnTo>
                    <a:pt x="604" y="705"/>
                  </a:lnTo>
                  <a:lnTo>
                    <a:pt x="583" y="776"/>
                  </a:lnTo>
                  <a:lnTo>
                    <a:pt x="565" y="813"/>
                  </a:lnTo>
                  <a:lnTo>
                    <a:pt x="561" y="817"/>
                  </a:lnTo>
                  <a:lnTo>
                    <a:pt x="553" y="821"/>
                  </a:lnTo>
                  <a:lnTo>
                    <a:pt x="508" y="808"/>
                  </a:lnTo>
                  <a:lnTo>
                    <a:pt x="466" y="788"/>
                  </a:lnTo>
                  <a:lnTo>
                    <a:pt x="391" y="782"/>
                  </a:lnTo>
                  <a:lnTo>
                    <a:pt x="362" y="759"/>
                  </a:lnTo>
                  <a:lnTo>
                    <a:pt x="349" y="734"/>
                  </a:lnTo>
                  <a:lnTo>
                    <a:pt x="318" y="734"/>
                  </a:lnTo>
                  <a:lnTo>
                    <a:pt x="307" y="722"/>
                  </a:lnTo>
                  <a:lnTo>
                    <a:pt x="301" y="704"/>
                  </a:lnTo>
                  <a:lnTo>
                    <a:pt x="329" y="670"/>
                  </a:lnTo>
                  <a:lnTo>
                    <a:pt x="332" y="649"/>
                  </a:lnTo>
                  <a:lnTo>
                    <a:pt x="330" y="647"/>
                  </a:lnTo>
                  <a:lnTo>
                    <a:pt x="303" y="630"/>
                  </a:lnTo>
                  <a:lnTo>
                    <a:pt x="292" y="621"/>
                  </a:lnTo>
                  <a:lnTo>
                    <a:pt x="304" y="603"/>
                  </a:lnTo>
                  <a:lnTo>
                    <a:pt x="300" y="572"/>
                  </a:lnTo>
                  <a:lnTo>
                    <a:pt x="296" y="562"/>
                  </a:lnTo>
                  <a:lnTo>
                    <a:pt x="234" y="533"/>
                  </a:lnTo>
                  <a:lnTo>
                    <a:pt x="197" y="541"/>
                  </a:lnTo>
                  <a:lnTo>
                    <a:pt x="117" y="574"/>
                  </a:lnTo>
                  <a:lnTo>
                    <a:pt x="58" y="562"/>
                  </a:lnTo>
                  <a:lnTo>
                    <a:pt x="75" y="516"/>
                  </a:lnTo>
                  <a:lnTo>
                    <a:pt x="94" y="494"/>
                  </a:lnTo>
                  <a:lnTo>
                    <a:pt x="97" y="467"/>
                  </a:lnTo>
                  <a:lnTo>
                    <a:pt x="88" y="450"/>
                  </a:lnTo>
                  <a:lnTo>
                    <a:pt x="50" y="440"/>
                  </a:lnTo>
                  <a:lnTo>
                    <a:pt x="29" y="416"/>
                  </a:lnTo>
                  <a:lnTo>
                    <a:pt x="0" y="359"/>
                  </a:lnTo>
                  <a:lnTo>
                    <a:pt x="5" y="317"/>
                  </a:lnTo>
                  <a:lnTo>
                    <a:pt x="24" y="273"/>
                  </a:lnTo>
                  <a:lnTo>
                    <a:pt x="57" y="246"/>
                  </a:lnTo>
                  <a:lnTo>
                    <a:pt x="80" y="242"/>
                  </a:lnTo>
                  <a:lnTo>
                    <a:pt x="87" y="242"/>
                  </a:lnTo>
                  <a:lnTo>
                    <a:pt x="88" y="225"/>
                  </a:lnTo>
                  <a:lnTo>
                    <a:pt x="186" y="230"/>
                  </a:lnTo>
                  <a:lnTo>
                    <a:pt x="182" y="183"/>
                  </a:lnTo>
                  <a:lnTo>
                    <a:pt x="211" y="188"/>
                  </a:lnTo>
                  <a:lnTo>
                    <a:pt x="222" y="152"/>
                  </a:lnTo>
                  <a:lnTo>
                    <a:pt x="300" y="127"/>
                  </a:lnTo>
                  <a:lnTo>
                    <a:pt x="333" y="120"/>
                  </a:lnTo>
                  <a:lnTo>
                    <a:pt x="345" y="92"/>
                  </a:lnTo>
                  <a:lnTo>
                    <a:pt x="361" y="92"/>
                  </a:lnTo>
                  <a:lnTo>
                    <a:pt x="418" y="66"/>
                  </a:lnTo>
                  <a:lnTo>
                    <a:pt x="420" y="49"/>
                  </a:lnTo>
                  <a:lnTo>
                    <a:pt x="443" y="36"/>
                  </a:lnTo>
                  <a:lnTo>
                    <a:pt x="455" y="0"/>
                  </a:lnTo>
                  <a:lnTo>
                    <a:pt x="471" y="7"/>
                  </a:lnTo>
                  <a:lnTo>
                    <a:pt x="468" y="24"/>
                  </a:lnTo>
                  <a:lnTo>
                    <a:pt x="500" y="48"/>
                  </a:lnTo>
                  <a:lnTo>
                    <a:pt x="518" y="103"/>
                  </a:lnTo>
                  <a:lnTo>
                    <a:pt x="541" y="108"/>
                  </a:lnTo>
                  <a:lnTo>
                    <a:pt x="547" y="14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7328C7D0-29D6-24E9-F167-E65494BCB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0" y="3554413"/>
              <a:ext cx="441325" cy="346075"/>
            </a:xfrm>
            <a:custGeom>
              <a:avLst/>
              <a:gdLst>
                <a:gd name="T0" fmla="*/ 246 w 278"/>
                <a:gd name="T1" fmla="*/ 39 h 218"/>
                <a:gd name="T2" fmla="*/ 250 w 278"/>
                <a:gd name="T3" fmla="*/ 70 h 218"/>
                <a:gd name="T4" fmla="*/ 238 w 278"/>
                <a:gd name="T5" fmla="*/ 88 h 218"/>
                <a:gd name="T6" fmla="*/ 249 w 278"/>
                <a:gd name="T7" fmla="*/ 97 h 218"/>
                <a:gd name="T8" fmla="*/ 276 w 278"/>
                <a:gd name="T9" fmla="*/ 114 h 218"/>
                <a:gd name="T10" fmla="*/ 278 w 278"/>
                <a:gd name="T11" fmla="*/ 116 h 218"/>
                <a:gd name="T12" fmla="*/ 275 w 278"/>
                <a:gd name="T13" fmla="*/ 137 h 218"/>
                <a:gd name="T14" fmla="*/ 247 w 278"/>
                <a:gd name="T15" fmla="*/ 171 h 218"/>
                <a:gd name="T16" fmla="*/ 253 w 278"/>
                <a:gd name="T17" fmla="*/ 189 h 218"/>
                <a:gd name="T18" fmla="*/ 264 w 278"/>
                <a:gd name="T19" fmla="*/ 201 h 218"/>
                <a:gd name="T20" fmla="*/ 245 w 278"/>
                <a:gd name="T21" fmla="*/ 217 h 218"/>
                <a:gd name="T22" fmla="*/ 217 w 278"/>
                <a:gd name="T23" fmla="*/ 218 h 218"/>
                <a:gd name="T24" fmla="*/ 192 w 278"/>
                <a:gd name="T25" fmla="*/ 200 h 218"/>
                <a:gd name="T26" fmla="*/ 180 w 278"/>
                <a:gd name="T27" fmla="*/ 213 h 218"/>
                <a:gd name="T28" fmla="*/ 171 w 278"/>
                <a:gd name="T29" fmla="*/ 187 h 218"/>
                <a:gd name="T30" fmla="*/ 147 w 278"/>
                <a:gd name="T31" fmla="*/ 174 h 218"/>
                <a:gd name="T32" fmla="*/ 125 w 278"/>
                <a:gd name="T33" fmla="*/ 176 h 218"/>
                <a:gd name="T34" fmla="*/ 120 w 278"/>
                <a:gd name="T35" fmla="*/ 196 h 218"/>
                <a:gd name="T36" fmla="*/ 97 w 278"/>
                <a:gd name="T37" fmla="*/ 192 h 218"/>
                <a:gd name="T38" fmla="*/ 91 w 278"/>
                <a:gd name="T39" fmla="*/ 186 h 218"/>
                <a:gd name="T40" fmla="*/ 91 w 278"/>
                <a:gd name="T41" fmla="*/ 170 h 218"/>
                <a:gd name="T42" fmla="*/ 57 w 278"/>
                <a:gd name="T43" fmla="*/ 124 h 218"/>
                <a:gd name="T44" fmla="*/ 50 w 278"/>
                <a:gd name="T45" fmla="*/ 86 h 218"/>
                <a:gd name="T46" fmla="*/ 21 w 278"/>
                <a:gd name="T47" fmla="*/ 64 h 218"/>
                <a:gd name="T48" fmla="*/ 0 w 278"/>
                <a:gd name="T49" fmla="*/ 63 h 218"/>
                <a:gd name="T50" fmla="*/ 4 w 278"/>
                <a:gd name="T51" fmla="*/ 29 h 218"/>
                <a:gd name="T52" fmla="*/ 63 w 278"/>
                <a:gd name="T53" fmla="*/ 41 h 218"/>
                <a:gd name="T54" fmla="*/ 143 w 278"/>
                <a:gd name="T55" fmla="*/ 8 h 218"/>
                <a:gd name="T56" fmla="*/ 180 w 278"/>
                <a:gd name="T57" fmla="*/ 0 h 218"/>
                <a:gd name="T58" fmla="*/ 242 w 278"/>
                <a:gd name="T59" fmla="*/ 29 h 218"/>
                <a:gd name="T60" fmla="*/ 246 w 278"/>
                <a:gd name="T61" fmla="*/ 3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8" h="218">
                  <a:moveTo>
                    <a:pt x="246" y="39"/>
                  </a:moveTo>
                  <a:lnTo>
                    <a:pt x="250" y="70"/>
                  </a:lnTo>
                  <a:lnTo>
                    <a:pt x="238" y="88"/>
                  </a:lnTo>
                  <a:lnTo>
                    <a:pt x="249" y="97"/>
                  </a:lnTo>
                  <a:lnTo>
                    <a:pt x="276" y="114"/>
                  </a:lnTo>
                  <a:lnTo>
                    <a:pt x="278" y="116"/>
                  </a:lnTo>
                  <a:lnTo>
                    <a:pt x="275" y="137"/>
                  </a:lnTo>
                  <a:lnTo>
                    <a:pt x="247" y="171"/>
                  </a:lnTo>
                  <a:lnTo>
                    <a:pt x="253" y="189"/>
                  </a:lnTo>
                  <a:lnTo>
                    <a:pt x="264" y="201"/>
                  </a:lnTo>
                  <a:lnTo>
                    <a:pt x="245" y="217"/>
                  </a:lnTo>
                  <a:lnTo>
                    <a:pt x="217" y="218"/>
                  </a:lnTo>
                  <a:lnTo>
                    <a:pt x="192" y="200"/>
                  </a:lnTo>
                  <a:lnTo>
                    <a:pt x="180" y="213"/>
                  </a:lnTo>
                  <a:lnTo>
                    <a:pt x="171" y="187"/>
                  </a:lnTo>
                  <a:lnTo>
                    <a:pt x="147" y="174"/>
                  </a:lnTo>
                  <a:lnTo>
                    <a:pt x="125" y="176"/>
                  </a:lnTo>
                  <a:lnTo>
                    <a:pt x="120" y="196"/>
                  </a:lnTo>
                  <a:lnTo>
                    <a:pt x="97" y="192"/>
                  </a:lnTo>
                  <a:lnTo>
                    <a:pt x="91" y="186"/>
                  </a:lnTo>
                  <a:lnTo>
                    <a:pt x="91" y="170"/>
                  </a:lnTo>
                  <a:lnTo>
                    <a:pt x="57" y="124"/>
                  </a:lnTo>
                  <a:lnTo>
                    <a:pt x="50" y="86"/>
                  </a:lnTo>
                  <a:lnTo>
                    <a:pt x="21" y="64"/>
                  </a:lnTo>
                  <a:lnTo>
                    <a:pt x="0" y="63"/>
                  </a:lnTo>
                  <a:lnTo>
                    <a:pt x="4" y="29"/>
                  </a:lnTo>
                  <a:lnTo>
                    <a:pt x="63" y="41"/>
                  </a:lnTo>
                  <a:lnTo>
                    <a:pt x="143" y="8"/>
                  </a:lnTo>
                  <a:lnTo>
                    <a:pt x="180" y="0"/>
                  </a:lnTo>
                  <a:lnTo>
                    <a:pt x="242" y="29"/>
                  </a:lnTo>
                  <a:lnTo>
                    <a:pt x="246" y="3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259109B3-1337-20F2-7F7A-B125A327E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600" y="2217738"/>
              <a:ext cx="1282700" cy="992188"/>
            </a:xfrm>
            <a:custGeom>
              <a:avLst/>
              <a:gdLst>
                <a:gd name="T0" fmla="*/ 334 w 808"/>
                <a:gd name="T1" fmla="*/ 108 h 625"/>
                <a:gd name="T2" fmla="*/ 421 w 808"/>
                <a:gd name="T3" fmla="*/ 115 h 625"/>
                <a:gd name="T4" fmla="*/ 496 w 808"/>
                <a:gd name="T5" fmla="*/ 112 h 625"/>
                <a:gd name="T6" fmla="*/ 565 w 808"/>
                <a:gd name="T7" fmla="*/ 50 h 625"/>
                <a:gd name="T8" fmla="*/ 620 w 808"/>
                <a:gd name="T9" fmla="*/ 46 h 625"/>
                <a:gd name="T10" fmla="*/ 680 w 808"/>
                <a:gd name="T11" fmla="*/ 19 h 625"/>
                <a:gd name="T12" fmla="*/ 722 w 808"/>
                <a:gd name="T13" fmla="*/ 13 h 625"/>
                <a:gd name="T14" fmla="*/ 783 w 808"/>
                <a:gd name="T15" fmla="*/ 57 h 625"/>
                <a:gd name="T16" fmla="*/ 808 w 808"/>
                <a:gd name="T17" fmla="*/ 132 h 625"/>
                <a:gd name="T18" fmla="*/ 784 w 808"/>
                <a:gd name="T19" fmla="*/ 271 h 625"/>
                <a:gd name="T20" fmla="*/ 754 w 808"/>
                <a:gd name="T21" fmla="*/ 326 h 625"/>
                <a:gd name="T22" fmla="*/ 717 w 808"/>
                <a:gd name="T23" fmla="*/ 287 h 625"/>
                <a:gd name="T24" fmla="*/ 701 w 808"/>
                <a:gd name="T25" fmla="*/ 262 h 625"/>
                <a:gd name="T26" fmla="*/ 655 w 808"/>
                <a:gd name="T27" fmla="*/ 247 h 625"/>
                <a:gd name="T28" fmla="*/ 619 w 808"/>
                <a:gd name="T29" fmla="*/ 265 h 625"/>
                <a:gd name="T30" fmla="*/ 649 w 808"/>
                <a:gd name="T31" fmla="*/ 300 h 625"/>
                <a:gd name="T32" fmla="*/ 515 w 808"/>
                <a:gd name="T33" fmla="*/ 378 h 625"/>
                <a:gd name="T34" fmla="*/ 434 w 808"/>
                <a:gd name="T35" fmla="*/ 393 h 625"/>
                <a:gd name="T36" fmla="*/ 413 w 808"/>
                <a:gd name="T37" fmla="*/ 434 h 625"/>
                <a:gd name="T38" fmla="*/ 374 w 808"/>
                <a:gd name="T39" fmla="*/ 447 h 625"/>
                <a:gd name="T40" fmla="*/ 342 w 808"/>
                <a:gd name="T41" fmla="*/ 480 h 625"/>
                <a:gd name="T42" fmla="*/ 299 w 808"/>
                <a:gd name="T43" fmla="*/ 507 h 625"/>
                <a:gd name="T44" fmla="*/ 249 w 808"/>
                <a:gd name="T45" fmla="*/ 505 h 625"/>
                <a:gd name="T46" fmla="*/ 186 w 808"/>
                <a:gd name="T47" fmla="*/ 528 h 625"/>
                <a:gd name="T48" fmla="*/ 119 w 808"/>
                <a:gd name="T49" fmla="*/ 625 h 625"/>
                <a:gd name="T50" fmla="*/ 59 w 808"/>
                <a:gd name="T51" fmla="*/ 568 h 625"/>
                <a:gd name="T52" fmla="*/ 9 w 808"/>
                <a:gd name="T53" fmla="*/ 526 h 625"/>
                <a:gd name="T54" fmla="*/ 0 w 808"/>
                <a:gd name="T55" fmla="*/ 479 h 625"/>
                <a:gd name="T56" fmla="*/ 30 w 808"/>
                <a:gd name="T57" fmla="*/ 445 h 625"/>
                <a:gd name="T58" fmla="*/ 112 w 808"/>
                <a:gd name="T59" fmla="*/ 418 h 625"/>
                <a:gd name="T60" fmla="*/ 100 w 808"/>
                <a:gd name="T61" fmla="*/ 374 h 625"/>
                <a:gd name="T62" fmla="*/ 196 w 808"/>
                <a:gd name="T63" fmla="*/ 312 h 625"/>
                <a:gd name="T64" fmla="*/ 161 w 808"/>
                <a:gd name="T65" fmla="*/ 272 h 625"/>
                <a:gd name="T66" fmla="*/ 98 w 808"/>
                <a:gd name="T67" fmla="*/ 245 h 625"/>
                <a:gd name="T68" fmla="*/ 66 w 808"/>
                <a:gd name="T69" fmla="*/ 171 h 625"/>
                <a:gd name="T70" fmla="*/ 70 w 808"/>
                <a:gd name="T71" fmla="*/ 147 h 625"/>
                <a:gd name="T72" fmla="*/ 70 w 808"/>
                <a:gd name="T73" fmla="*/ 65 h 625"/>
                <a:gd name="T74" fmla="*/ 229 w 808"/>
                <a:gd name="T75" fmla="*/ 0 h 625"/>
                <a:gd name="T76" fmla="*/ 326 w 808"/>
                <a:gd name="T77" fmla="*/ 51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08" h="625">
                  <a:moveTo>
                    <a:pt x="326" y="51"/>
                  </a:moveTo>
                  <a:lnTo>
                    <a:pt x="334" y="108"/>
                  </a:lnTo>
                  <a:lnTo>
                    <a:pt x="383" y="88"/>
                  </a:lnTo>
                  <a:lnTo>
                    <a:pt x="421" y="115"/>
                  </a:lnTo>
                  <a:lnTo>
                    <a:pt x="459" y="115"/>
                  </a:lnTo>
                  <a:lnTo>
                    <a:pt x="496" y="112"/>
                  </a:lnTo>
                  <a:lnTo>
                    <a:pt x="540" y="105"/>
                  </a:lnTo>
                  <a:lnTo>
                    <a:pt x="565" y="50"/>
                  </a:lnTo>
                  <a:lnTo>
                    <a:pt x="578" y="38"/>
                  </a:lnTo>
                  <a:lnTo>
                    <a:pt x="620" y="46"/>
                  </a:lnTo>
                  <a:lnTo>
                    <a:pt x="651" y="33"/>
                  </a:lnTo>
                  <a:lnTo>
                    <a:pt x="680" y="19"/>
                  </a:lnTo>
                  <a:lnTo>
                    <a:pt x="705" y="25"/>
                  </a:lnTo>
                  <a:lnTo>
                    <a:pt x="722" y="13"/>
                  </a:lnTo>
                  <a:lnTo>
                    <a:pt x="726" y="33"/>
                  </a:lnTo>
                  <a:lnTo>
                    <a:pt x="783" y="57"/>
                  </a:lnTo>
                  <a:lnTo>
                    <a:pt x="792" y="99"/>
                  </a:lnTo>
                  <a:lnTo>
                    <a:pt x="808" y="132"/>
                  </a:lnTo>
                  <a:lnTo>
                    <a:pt x="804" y="195"/>
                  </a:lnTo>
                  <a:lnTo>
                    <a:pt x="784" y="271"/>
                  </a:lnTo>
                  <a:lnTo>
                    <a:pt x="766" y="307"/>
                  </a:lnTo>
                  <a:lnTo>
                    <a:pt x="754" y="326"/>
                  </a:lnTo>
                  <a:lnTo>
                    <a:pt x="713" y="313"/>
                  </a:lnTo>
                  <a:lnTo>
                    <a:pt x="717" y="287"/>
                  </a:lnTo>
                  <a:lnTo>
                    <a:pt x="700" y="288"/>
                  </a:lnTo>
                  <a:lnTo>
                    <a:pt x="701" y="262"/>
                  </a:lnTo>
                  <a:lnTo>
                    <a:pt x="675" y="240"/>
                  </a:lnTo>
                  <a:lnTo>
                    <a:pt x="655" y="247"/>
                  </a:lnTo>
                  <a:lnTo>
                    <a:pt x="630" y="238"/>
                  </a:lnTo>
                  <a:lnTo>
                    <a:pt x="619" y="265"/>
                  </a:lnTo>
                  <a:lnTo>
                    <a:pt x="650" y="286"/>
                  </a:lnTo>
                  <a:lnTo>
                    <a:pt x="649" y="300"/>
                  </a:lnTo>
                  <a:lnTo>
                    <a:pt x="546" y="343"/>
                  </a:lnTo>
                  <a:lnTo>
                    <a:pt x="515" y="378"/>
                  </a:lnTo>
                  <a:lnTo>
                    <a:pt x="462" y="382"/>
                  </a:lnTo>
                  <a:lnTo>
                    <a:pt x="434" y="393"/>
                  </a:lnTo>
                  <a:lnTo>
                    <a:pt x="424" y="424"/>
                  </a:lnTo>
                  <a:lnTo>
                    <a:pt x="413" y="434"/>
                  </a:lnTo>
                  <a:lnTo>
                    <a:pt x="394" y="425"/>
                  </a:lnTo>
                  <a:lnTo>
                    <a:pt x="374" y="447"/>
                  </a:lnTo>
                  <a:lnTo>
                    <a:pt x="361" y="446"/>
                  </a:lnTo>
                  <a:lnTo>
                    <a:pt x="342" y="480"/>
                  </a:lnTo>
                  <a:lnTo>
                    <a:pt x="307" y="480"/>
                  </a:lnTo>
                  <a:lnTo>
                    <a:pt x="299" y="507"/>
                  </a:lnTo>
                  <a:lnTo>
                    <a:pt x="283" y="525"/>
                  </a:lnTo>
                  <a:lnTo>
                    <a:pt x="249" y="505"/>
                  </a:lnTo>
                  <a:lnTo>
                    <a:pt x="217" y="528"/>
                  </a:lnTo>
                  <a:lnTo>
                    <a:pt x="186" y="528"/>
                  </a:lnTo>
                  <a:lnTo>
                    <a:pt x="141" y="564"/>
                  </a:lnTo>
                  <a:lnTo>
                    <a:pt x="119" y="625"/>
                  </a:lnTo>
                  <a:lnTo>
                    <a:pt x="79" y="568"/>
                  </a:lnTo>
                  <a:lnTo>
                    <a:pt x="59" y="568"/>
                  </a:lnTo>
                  <a:lnTo>
                    <a:pt x="37" y="559"/>
                  </a:lnTo>
                  <a:lnTo>
                    <a:pt x="9" y="526"/>
                  </a:lnTo>
                  <a:lnTo>
                    <a:pt x="17" y="496"/>
                  </a:lnTo>
                  <a:lnTo>
                    <a:pt x="0" y="479"/>
                  </a:lnTo>
                  <a:lnTo>
                    <a:pt x="15" y="457"/>
                  </a:lnTo>
                  <a:lnTo>
                    <a:pt x="30" y="445"/>
                  </a:lnTo>
                  <a:lnTo>
                    <a:pt x="44" y="470"/>
                  </a:lnTo>
                  <a:lnTo>
                    <a:pt x="112" y="418"/>
                  </a:lnTo>
                  <a:lnTo>
                    <a:pt x="92" y="393"/>
                  </a:lnTo>
                  <a:lnTo>
                    <a:pt x="100" y="374"/>
                  </a:lnTo>
                  <a:lnTo>
                    <a:pt x="92" y="359"/>
                  </a:lnTo>
                  <a:lnTo>
                    <a:pt x="196" y="312"/>
                  </a:lnTo>
                  <a:lnTo>
                    <a:pt x="187" y="290"/>
                  </a:lnTo>
                  <a:lnTo>
                    <a:pt x="161" y="272"/>
                  </a:lnTo>
                  <a:lnTo>
                    <a:pt x="146" y="250"/>
                  </a:lnTo>
                  <a:lnTo>
                    <a:pt x="98" y="245"/>
                  </a:lnTo>
                  <a:lnTo>
                    <a:pt x="76" y="225"/>
                  </a:lnTo>
                  <a:lnTo>
                    <a:pt x="66" y="171"/>
                  </a:lnTo>
                  <a:lnTo>
                    <a:pt x="63" y="154"/>
                  </a:lnTo>
                  <a:lnTo>
                    <a:pt x="70" y="147"/>
                  </a:lnTo>
                  <a:lnTo>
                    <a:pt x="61" y="97"/>
                  </a:lnTo>
                  <a:lnTo>
                    <a:pt x="70" y="65"/>
                  </a:lnTo>
                  <a:lnTo>
                    <a:pt x="167" y="21"/>
                  </a:lnTo>
                  <a:lnTo>
                    <a:pt x="229" y="0"/>
                  </a:lnTo>
                  <a:lnTo>
                    <a:pt x="290" y="8"/>
                  </a:lnTo>
                  <a:lnTo>
                    <a:pt x="326" y="5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14">
              <a:extLst>
                <a:ext uri="{FF2B5EF4-FFF2-40B4-BE49-F238E27FC236}">
                  <a16:creationId xmlns:a16="http://schemas.microsoft.com/office/drawing/2014/main" id="{974F819B-1609-A451-382E-9BFF78269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8038" y="1336675"/>
              <a:ext cx="1065213" cy="1370013"/>
            </a:xfrm>
            <a:custGeom>
              <a:avLst/>
              <a:gdLst>
                <a:gd name="T0" fmla="*/ 393 w 671"/>
                <a:gd name="T1" fmla="*/ 68 h 863"/>
                <a:gd name="T2" fmla="*/ 422 w 671"/>
                <a:gd name="T3" fmla="*/ 96 h 863"/>
                <a:gd name="T4" fmla="*/ 421 w 671"/>
                <a:gd name="T5" fmla="*/ 157 h 863"/>
                <a:gd name="T6" fmla="*/ 405 w 671"/>
                <a:gd name="T7" fmla="*/ 216 h 863"/>
                <a:gd name="T8" fmla="*/ 443 w 671"/>
                <a:gd name="T9" fmla="*/ 235 h 863"/>
                <a:gd name="T10" fmla="*/ 425 w 671"/>
                <a:gd name="T11" fmla="*/ 355 h 863"/>
                <a:gd name="T12" fmla="*/ 463 w 671"/>
                <a:gd name="T13" fmla="*/ 405 h 863"/>
                <a:gd name="T14" fmla="*/ 542 w 671"/>
                <a:gd name="T15" fmla="*/ 418 h 863"/>
                <a:gd name="T16" fmla="*/ 666 w 671"/>
                <a:gd name="T17" fmla="*/ 475 h 863"/>
                <a:gd name="T18" fmla="*/ 645 w 671"/>
                <a:gd name="T19" fmla="*/ 563 h 863"/>
                <a:gd name="T20" fmla="*/ 522 w 671"/>
                <a:gd name="T21" fmla="*/ 576 h 863"/>
                <a:gd name="T22" fmla="*/ 416 w 671"/>
                <a:gd name="T23" fmla="*/ 652 h 863"/>
                <a:gd name="T24" fmla="*/ 418 w 671"/>
                <a:gd name="T25" fmla="*/ 709 h 863"/>
                <a:gd name="T26" fmla="*/ 431 w 671"/>
                <a:gd name="T27" fmla="*/ 780 h 863"/>
                <a:gd name="T28" fmla="*/ 454 w 671"/>
                <a:gd name="T29" fmla="*/ 831 h 863"/>
                <a:gd name="T30" fmla="*/ 424 w 671"/>
                <a:gd name="T31" fmla="*/ 858 h 863"/>
                <a:gd name="T32" fmla="*/ 354 w 671"/>
                <a:gd name="T33" fmla="*/ 823 h 863"/>
                <a:gd name="T34" fmla="*/ 299 w 671"/>
                <a:gd name="T35" fmla="*/ 806 h 863"/>
                <a:gd name="T36" fmla="*/ 237 w 671"/>
                <a:gd name="T37" fmla="*/ 767 h 863"/>
                <a:gd name="T38" fmla="*/ 217 w 671"/>
                <a:gd name="T39" fmla="*/ 743 h 863"/>
                <a:gd name="T40" fmla="*/ 221 w 671"/>
                <a:gd name="T41" fmla="*/ 704 h 863"/>
                <a:gd name="T42" fmla="*/ 197 w 671"/>
                <a:gd name="T43" fmla="*/ 677 h 863"/>
                <a:gd name="T44" fmla="*/ 99 w 671"/>
                <a:gd name="T45" fmla="*/ 626 h 863"/>
                <a:gd name="T46" fmla="*/ 92 w 671"/>
                <a:gd name="T47" fmla="*/ 591 h 863"/>
                <a:gd name="T48" fmla="*/ 7 w 671"/>
                <a:gd name="T49" fmla="*/ 520 h 863"/>
                <a:gd name="T50" fmla="*/ 20 w 671"/>
                <a:gd name="T51" fmla="*/ 478 h 863"/>
                <a:gd name="T52" fmla="*/ 0 w 671"/>
                <a:gd name="T53" fmla="*/ 431 h 863"/>
                <a:gd name="T54" fmla="*/ 60 w 671"/>
                <a:gd name="T55" fmla="*/ 413 h 863"/>
                <a:gd name="T56" fmla="*/ 122 w 671"/>
                <a:gd name="T57" fmla="*/ 366 h 863"/>
                <a:gd name="T58" fmla="*/ 114 w 671"/>
                <a:gd name="T59" fmla="*/ 295 h 863"/>
                <a:gd name="T60" fmla="*/ 93 w 671"/>
                <a:gd name="T61" fmla="*/ 235 h 863"/>
                <a:gd name="T62" fmla="*/ 97 w 671"/>
                <a:gd name="T63" fmla="*/ 201 h 863"/>
                <a:gd name="T64" fmla="*/ 85 w 671"/>
                <a:gd name="T65" fmla="*/ 171 h 863"/>
                <a:gd name="T66" fmla="*/ 50 w 671"/>
                <a:gd name="T67" fmla="*/ 84 h 863"/>
                <a:gd name="T68" fmla="*/ 92 w 671"/>
                <a:gd name="T69" fmla="*/ 75 h 863"/>
                <a:gd name="T70" fmla="*/ 183 w 671"/>
                <a:gd name="T71" fmla="*/ 66 h 863"/>
                <a:gd name="T72" fmla="*/ 235 w 671"/>
                <a:gd name="T73" fmla="*/ 16 h 863"/>
                <a:gd name="T74" fmla="*/ 313 w 671"/>
                <a:gd name="T75" fmla="*/ 33 h 863"/>
                <a:gd name="T76" fmla="*/ 391 w 671"/>
                <a:gd name="T77" fmla="*/ 57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1" h="863">
                  <a:moveTo>
                    <a:pt x="391" y="57"/>
                  </a:moveTo>
                  <a:lnTo>
                    <a:pt x="393" y="68"/>
                  </a:lnTo>
                  <a:lnTo>
                    <a:pt x="414" y="70"/>
                  </a:lnTo>
                  <a:lnTo>
                    <a:pt x="422" y="96"/>
                  </a:lnTo>
                  <a:lnTo>
                    <a:pt x="414" y="107"/>
                  </a:lnTo>
                  <a:lnTo>
                    <a:pt x="421" y="157"/>
                  </a:lnTo>
                  <a:lnTo>
                    <a:pt x="405" y="170"/>
                  </a:lnTo>
                  <a:lnTo>
                    <a:pt x="405" y="216"/>
                  </a:lnTo>
                  <a:lnTo>
                    <a:pt x="442" y="221"/>
                  </a:lnTo>
                  <a:lnTo>
                    <a:pt x="443" y="235"/>
                  </a:lnTo>
                  <a:lnTo>
                    <a:pt x="438" y="267"/>
                  </a:lnTo>
                  <a:lnTo>
                    <a:pt x="425" y="355"/>
                  </a:lnTo>
                  <a:lnTo>
                    <a:pt x="438" y="381"/>
                  </a:lnTo>
                  <a:lnTo>
                    <a:pt x="463" y="405"/>
                  </a:lnTo>
                  <a:lnTo>
                    <a:pt x="512" y="428"/>
                  </a:lnTo>
                  <a:lnTo>
                    <a:pt x="542" y="418"/>
                  </a:lnTo>
                  <a:lnTo>
                    <a:pt x="566" y="429"/>
                  </a:lnTo>
                  <a:lnTo>
                    <a:pt x="666" y="475"/>
                  </a:lnTo>
                  <a:lnTo>
                    <a:pt x="671" y="538"/>
                  </a:lnTo>
                  <a:lnTo>
                    <a:pt x="645" y="563"/>
                  </a:lnTo>
                  <a:lnTo>
                    <a:pt x="584" y="555"/>
                  </a:lnTo>
                  <a:lnTo>
                    <a:pt x="522" y="576"/>
                  </a:lnTo>
                  <a:lnTo>
                    <a:pt x="425" y="620"/>
                  </a:lnTo>
                  <a:lnTo>
                    <a:pt x="416" y="652"/>
                  </a:lnTo>
                  <a:lnTo>
                    <a:pt x="425" y="702"/>
                  </a:lnTo>
                  <a:lnTo>
                    <a:pt x="418" y="709"/>
                  </a:lnTo>
                  <a:lnTo>
                    <a:pt x="421" y="726"/>
                  </a:lnTo>
                  <a:lnTo>
                    <a:pt x="431" y="780"/>
                  </a:lnTo>
                  <a:lnTo>
                    <a:pt x="453" y="800"/>
                  </a:lnTo>
                  <a:lnTo>
                    <a:pt x="454" y="831"/>
                  </a:lnTo>
                  <a:lnTo>
                    <a:pt x="439" y="863"/>
                  </a:lnTo>
                  <a:lnTo>
                    <a:pt x="424" y="858"/>
                  </a:lnTo>
                  <a:lnTo>
                    <a:pt x="385" y="854"/>
                  </a:lnTo>
                  <a:lnTo>
                    <a:pt x="354" y="823"/>
                  </a:lnTo>
                  <a:lnTo>
                    <a:pt x="321" y="822"/>
                  </a:lnTo>
                  <a:lnTo>
                    <a:pt x="299" y="806"/>
                  </a:lnTo>
                  <a:lnTo>
                    <a:pt x="243" y="800"/>
                  </a:lnTo>
                  <a:lnTo>
                    <a:pt x="237" y="767"/>
                  </a:lnTo>
                  <a:lnTo>
                    <a:pt x="217" y="756"/>
                  </a:lnTo>
                  <a:lnTo>
                    <a:pt x="217" y="743"/>
                  </a:lnTo>
                  <a:lnTo>
                    <a:pt x="238" y="722"/>
                  </a:lnTo>
                  <a:lnTo>
                    <a:pt x="221" y="704"/>
                  </a:lnTo>
                  <a:lnTo>
                    <a:pt x="216" y="688"/>
                  </a:lnTo>
                  <a:lnTo>
                    <a:pt x="197" y="677"/>
                  </a:lnTo>
                  <a:lnTo>
                    <a:pt x="109" y="670"/>
                  </a:lnTo>
                  <a:lnTo>
                    <a:pt x="99" y="626"/>
                  </a:lnTo>
                  <a:lnTo>
                    <a:pt x="87" y="609"/>
                  </a:lnTo>
                  <a:lnTo>
                    <a:pt x="92" y="591"/>
                  </a:lnTo>
                  <a:lnTo>
                    <a:pt x="37" y="580"/>
                  </a:lnTo>
                  <a:lnTo>
                    <a:pt x="7" y="520"/>
                  </a:lnTo>
                  <a:lnTo>
                    <a:pt x="7" y="500"/>
                  </a:lnTo>
                  <a:lnTo>
                    <a:pt x="20" y="478"/>
                  </a:lnTo>
                  <a:lnTo>
                    <a:pt x="13" y="446"/>
                  </a:lnTo>
                  <a:lnTo>
                    <a:pt x="0" y="431"/>
                  </a:lnTo>
                  <a:lnTo>
                    <a:pt x="29" y="414"/>
                  </a:lnTo>
                  <a:lnTo>
                    <a:pt x="60" y="413"/>
                  </a:lnTo>
                  <a:lnTo>
                    <a:pt x="103" y="409"/>
                  </a:lnTo>
                  <a:lnTo>
                    <a:pt x="122" y="366"/>
                  </a:lnTo>
                  <a:lnTo>
                    <a:pt x="126" y="331"/>
                  </a:lnTo>
                  <a:lnTo>
                    <a:pt x="114" y="295"/>
                  </a:lnTo>
                  <a:lnTo>
                    <a:pt x="122" y="275"/>
                  </a:lnTo>
                  <a:lnTo>
                    <a:pt x="93" y="235"/>
                  </a:lnTo>
                  <a:lnTo>
                    <a:pt x="110" y="226"/>
                  </a:lnTo>
                  <a:lnTo>
                    <a:pt x="97" y="201"/>
                  </a:lnTo>
                  <a:lnTo>
                    <a:pt x="100" y="175"/>
                  </a:lnTo>
                  <a:lnTo>
                    <a:pt x="85" y="171"/>
                  </a:lnTo>
                  <a:lnTo>
                    <a:pt x="46" y="101"/>
                  </a:lnTo>
                  <a:lnTo>
                    <a:pt x="50" y="84"/>
                  </a:lnTo>
                  <a:lnTo>
                    <a:pt x="68" y="79"/>
                  </a:lnTo>
                  <a:lnTo>
                    <a:pt x="92" y="75"/>
                  </a:lnTo>
                  <a:lnTo>
                    <a:pt x="116" y="55"/>
                  </a:lnTo>
                  <a:lnTo>
                    <a:pt x="183" y="66"/>
                  </a:lnTo>
                  <a:lnTo>
                    <a:pt x="234" y="38"/>
                  </a:lnTo>
                  <a:lnTo>
                    <a:pt x="235" y="16"/>
                  </a:lnTo>
                  <a:lnTo>
                    <a:pt x="256" y="0"/>
                  </a:lnTo>
                  <a:lnTo>
                    <a:pt x="313" y="33"/>
                  </a:lnTo>
                  <a:lnTo>
                    <a:pt x="325" y="53"/>
                  </a:lnTo>
                  <a:lnTo>
                    <a:pt x="391" y="5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15">
              <a:extLst>
                <a:ext uri="{FF2B5EF4-FFF2-40B4-BE49-F238E27FC236}">
                  <a16:creationId xmlns:a16="http://schemas.microsoft.com/office/drawing/2014/main" id="{71F2F8BB-7FEB-2FC5-9D41-98D28B6887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4763"/>
              <a:ext cx="1158875" cy="1120775"/>
            </a:xfrm>
            <a:custGeom>
              <a:avLst/>
              <a:gdLst>
                <a:gd name="T0" fmla="*/ 245 w 730"/>
                <a:gd name="T1" fmla="*/ 106 h 706"/>
                <a:gd name="T2" fmla="*/ 280 w 730"/>
                <a:gd name="T3" fmla="*/ 100 h 706"/>
                <a:gd name="T4" fmla="*/ 317 w 730"/>
                <a:gd name="T5" fmla="*/ 85 h 706"/>
                <a:gd name="T6" fmla="*/ 403 w 730"/>
                <a:gd name="T7" fmla="*/ 117 h 706"/>
                <a:gd name="T8" fmla="*/ 405 w 730"/>
                <a:gd name="T9" fmla="*/ 242 h 706"/>
                <a:gd name="T10" fmla="*/ 458 w 730"/>
                <a:gd name="T11" fmla="*/ 263 h 706"/>
                <a:gd name="T12" fmla="*/ 475 w 730"/>
                <a:gd name="T13" fmla="*/ 272 h 706"/>
                <a:gd name="T14" fmla="*/ 591 w 730"/>
                <a:gd name="T15" fmla="*/ 314 h 706"/>
                <a:gd name="T16" fmla="*/ 676 w 730"/>
                <a:gd name="T17" fmla="*/ 279 h 706"/>
                <a:gd name="T18" fmla="*/ 666 w 730"/>
                <a:gd name="T19" fmla="*/ 246 h 706"/>
                <a:gd name="T20" fmla="*/ 711 w 730"/>
                <a:gd name="T21" fmla="*/ 231 h 706"/>
                <a:gd name="T22" fmla="*/ 696 w 730"/>
                <a:gd name="T23" fmla="*/ 276 h 706"/>
                <a:gd name="T24" fmla="*/ 676 w 730"/>
                <a:gd name="T25" fmla="*/ 361 h 706"/>
                <a:gd name="T26" fmla="*/ 608 w 730"/>
                <a:gd name="T27" fmla="*/ 429 h 706"/>
                <a:gd name="T28" fmla="*/ 640 w 730"/>
                <a:gd name="T29" fmla="*/ 459 h 706"/>
                <a:gd name="T30" fmla="*/ 607 w 730"/>
                <a:gd name="T31" fmla="*/ 521 h 706"/>
                <a:gd name="T32" fmla="*/ 644 w 730"/>
                <a:gd name="T33" fmla="*/ 568 h 706"/>
                <a:gd name="T34" fmla="*/ 644 w 730"/>
                <a:gd name="T35" fmla="*/ 609 h 706"/>
                <a:gd name="T36" fmla="*/ 624 w 730"/>
                <a:gd name="T37" fmla="*/ 622 h 706"/>
                <a:gd name="T38" fmla="*/ 576 w 730"/>
                <a:gd name="T39" fmla="*/ 671 h 706"/>
                <a:gd name="T40" fmla="*/ 534 w 730"/>
                <a:gd name="T41" fmla="*/ 697 h 706"/>
                <a:gd name="T42" fmla="*/ 495 w 730"/>
                <a:gd name="T43" fmla="*/ 677 h 706"/>
                <a:gd name="T44" fmla="*/ 459 w 730"/>
                <a:gd name="T45" fmla="*/ 629 h 706"/>
                <a:gd name="T46" fmla="*/ 455 w 730"/>
                <a:gd name="T47" fmla="*/ 567 h 706"/>
                <a:gd name="T48" fmla="*/ 404 w 730"/>
                <a:gd name="T49" fmla="*/ 586 h 706"/>
                <a:gd name="T50" fmla="*/ 361 w 730"/>
                <a:gd name="T51" fmla="*/ 607 h 706"/>
                <a:gd name="T52" fmla="*/ 326 w 730"/>
                <a:gd name="T53" fmla="*/ 610 h 706"/>
                <a:gd name="T54" fmla="*/ 299 w 730"/>
                <a:gd name="T55" fmla="*/ 561 h 706"/>
                <a:gd name="T56" fmla="*/ 258 w 730"/>
                <a:gd name="T57" fmla="*/ 505 h 706"/>
                <a:gd name="T58" fmla="*/ 167 w 730"/>
                <a:gd name="T59" fmla="*/ 484 h 706"/>
                <a:gd name="T60" fmla="*/ 134 w 730"/>
                <a:gd name="T61" fmla="*/ 430 h 706"/>
                <a:gd name="T62" fmla="*/ 158 w 730"/>
                <a:gd name="T63" fmla="*/ 390 h 706"/>
                <a:gd name="T64" fmla="*/ 132 w 730"/>
                <a:gd name="T65" fmla="*/ 373 h 706"/>
                <a:gd name="T66" fmla="*/ 95 w 730"/>
                <a:gd name="T67" fmla="*/ 319 h 706"/>
                <a:gd name="T68" fmla="*/ 97 w 730"/>
                <a:gd name="T69" fmla="*/ 293 h 706"/>
                <a:gd name="T70" fmla="*/ 146 w 730"/>
                <a:gd name="T71" fmla="*/ 271 h 706"/>
                <a:gd name="T72" fmla="*/ 171 w 730"/>
                <a:gd name="T73" fmla="*/ 227 h 706"/>
                <a:gd name="T74" fmla="*/ 133 w 730"/>
                <a:gd name="T75" fmla="*/ 244 h 706"/>
                <a:gd name="T76" fmla="*/ 146 w 730"/>
                <a:gd name="T77" fmla="*/ 188 h 706"/>
                <a:gd name="T78" fmla="*/ 87 w 730"/>
                <a:gd name="T79" fmla="*/ 93 h 706"/>
                <a:gd name="T80" fmla="*/ 92 w 730"/>
                <a:gd name="T81" fmla="*/ 60 h 706"/>
                <a:gd name="T82" fmla="*/ 230 w 730"/>
                <a:gd name="T83" fmla="*/ 87 h 706"/>
                <a:gd name="T84" fmla="*/ 649 w 730"/>
                <a:gd name="T85" fmla="*/ 488 h 706"/>
                <a:gd name="T86" fmla="*/ 647 w 730"/>
                <a:gd name="T87" fmla="*/ 468 h 706"/>
                <a:gd name="T88" fmla="*/ 105 w 730"/>
                <a:gd name="T89" fmla="*/ 213 h 706"/>
                <a:gd name="T90" fmla="*/ 83 w 730"/>
                <a:gd name="T91" fmla="*/ 239 h 706"/>
                <a:gd name="T92" fmla="*/ 99 w 730"/>
                <a:gd name="T93" fmla="*/ 212 h 706"/>
                <a:gd name="T94" fmla="*/ 32 w 730"/>
                <a:gd name="T95" fmla="*/ 183 h 706"/>
                <a:gd name="T96" fmla="*/ 7 w 730"/>
                <a:gd name="T97" fmla="*/ 160 h 706"/>
                <a:gd name="T98" fmla="*/ 32 w 730"/>
                <a:gd name="T99" fmla="*/ 183 h 706"/>
                <a:gd name="T100" fmla="*/ 65 w 730"/>
                <a:gd name="T101" fmla="*/ 162 h 706"/>
                <a:gd name="T102" fmla="*/ 61 w 730"/>
                <a:gd name="T103" fmla="*/ 121 h 706"/>
                <a:gd name="T104" fmla="*/ 13 w 730"/>
                <a:gd name="T105" fmla="*/ 113 h 706"/>
                <a:gd name="T106" fmla="*/ 0 w 730"/>
                <a:gd name="T107" fmla="*/ 122 h 706"/>
                <a:gd name="T108" fmla="*/ 13 w 730"/>
                <a:gd name="T109" fmla="*/ 113 h 706"/>
                <a:gd name="T110" fmla="*/ 4 w 730"/>
                <a:gd name="T111" fmla="*/ 84 h 706"/>
                <a:gd name="T112" fmla="*/ 30 w 730"/>
                <a:gd name="T113" fmla="*/ 62 h 706"/>
                <a:gd name="T114" fmla="*/ 38 w 730"/>
                <a:gd name="T115" fmla="*/ 84 h 706"/>
                <a:gd name="T116" fmla="*/ 41 w 730"/>
                <a:gd name="T117" fmla="*/ 19 h 706"/>
                <a:gd name="T118" fmla="*/ 40 w 730"/>
                <a:gd name="T119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0" h="706">
                  <a:moveTo>
                    <a:pt x="230" y="87"/>
                  </a:moveTo>
                  <a:lnTo>
                    <a:pt x="245" y="106"/>
                  </a:lnTo>
                  <a:lnTo>
                    <a:pt x="279" y="96"/>
                  </a:lnTo>
                  <a:lnTo>
                    <a:pt x="280" y="100"/>
                  </a:lnTo>
                  <a:lnTo>
                    <a:pt x="296" y="101"/>
                  </a:lnTo>
                  <a:lnTo>
                    <a:pt x="317" y="85"/>
                  </a:lnTo>
                  <a:lnTo>
                    <a:pt x="383" y="127"/>
                  </a:lnTo>
                  <a:lnTo>
                    <a:pt x="403" y="117"/>
                  </a:lnTo>
                  <a:lnTo>
                    <a:pt x="425" y="179"/>
                  </a:lnTo>
                  <a:lnTo>
                    <a:pt x="405" y="242"/>
                  </a:lnTo>
                  <a:lnTo>
                    <a:pt x="446" y="244"/>
                  </a:lnTo>
                  <a:lnTo>
                    <a:pt x="458" y="263"/>
                  </a:lnTo>
                  <a:lnTo>
                    <a:pt x="461" y="300"/>
                  </a:lnTo>
                  <a:lnTo>
                    <a:pt x="475" y="272"/>
                  </a:lnTo>
                  <a:lnTo>
                    <a:pt x="501" y="263"/>
                  </a:lnTo>
                  <a:lnTo>
                    <a:pt x="591" y="314"/>
                  </a:lnTo>
                  <a:lnTo>
                    <a:pt x="644" y="285"/>
                  </a:lnTo>
                  <a:lnTo>
                    <a:pt x="676" y="279"/>
                  </a:lnTo>
                  <a:lnTo>
                    <a:pt x="679" y="264"/>
                  </a:lnTo>
                  <a:lnTo>
                    <a:pt x="666" y="246"/>
                  </a:lnTo>
                  <a:lnTo>
                    <a:pt x="678" y="223"/>
                  </a:lnTo>
                  <a:lnTo>
                    <a:pt x="711" y="231"/>
                  </a:lnTo>
                  <a:lnTo>
                    <a:pt x="730" y="261"/>
                  </a:lnTo>
                  <a:lnTo>
                    <a:pt x="696" y="276"/>
                  </a:lnTo>
                  <a:lnTo>
                    <a:pt x="684" y="294"/>
                  </a:lnTo>
                  <a:lnTo>
                    <a:pt x="676" y="361"/>
                  </a:lnTo>
                  <a:lnTo>
                    <a:pt x="611" y="411"/>
                  </a:lnTo>
                  <a:lnTo>
                    <a:pt x="608" y="429"/>
                  </a:lnTo>
                  <a:lnTo>
                    <a:pt x="624" y="444"/>
                  </a:lnTo>
                  <a:lnTo>
                    <a:pt x="640" y="459"/>
                  </a:lnTo>
                  <a:lnTo>
                    <a:pt x="605" y="498"/>
                  </a:lnTo>
                  <a:lnTo>
                    <a:pt x="607" y="521"/>
                  </a:lnTo>
                  <a:lnTo>
                    <a:pt x="608" y="542"/>
                  </a:lnTo>
                  <a:lnTo>
                    <a:pt x="644" y="568"/>
                  </a:lnTo>
                  <a:lnTo>
                    <a:pt x="653" y="588"/>
                  </a:lnTo>
                  <a:lnTo>
                    <a:pt x="644" y="609"/>
                  </a:lnTo>
                  <a:lnTo>
                    <a:pt x="640" y="618"/>
                  </a:lnTo>
                  <a:lnTo>
                    <a:pt x="624" y="622"/>
                  </a:lnTo>
                  <a:lnTo>
                    <a:pt x="611" y="650"/>
                  </a:lnTo>
                  <a:lnTo>
                    <a:pt x="576" y="671"/>
                  </a:lnTo>
                  <a:lnTo>
                    <a:pt x="566" y="706"/>
                  </a:lnTo>
                  <a:lnTo>
                    <a:pt x="534" y="697"/>
                  </a:lnTo>
                  <a:lnTo>
                    <a:pt x="503" y="681"/>
                  </a:lnTo>
                  <a:lnTo>
                    <a:pt x="495" y="677"/>
                  </a:lnTo>
                  <a:lnTo>
                    <a:pt x="478" y="652"/>
                  </a:lnTo>
                  <a:lnTo>
                    <a:pt x="459" y="629"/>
                  </a:lnTo>
                  <a:lnTo>
                    <a:pt x="463" y="610"/>
                  </a:lnTo>
                  <a:lnTo>
                    <a:pt x="455" y="567"/>
                  </a:lnTo>
                  <a:lnTo>
                    <a:pt x="436" y="568"/>
                  </a:lnTo>
                  <a:lnTo>
                    <a:pt x="404" y="586"/>
                  </a:lnTo>
                  <a:lnTo>
                    <a:pt x="382" y="607"/>
                  </a:lnTo>
                  <a:lnTo>
                    <a:pt x="361" y="607"/>
                  </a:lnTo>
                  <a:lnTo>
                    <a:pt x="353" y="623"/>
                  </a:lnTo>
                  <a:lnTo>
                    <a:pt x="326" y="610"/>
                  </a:lnTo>
                  <a:lnTo>
                    <a:pt x="316" y="604"/>
                  </a:lnTo>
                  <a:lnTo>
                    <a:pt x="299" y="561"/>
                  </a:lnTo>
                  <a:lnTo>
                    <a:pt x="276" y="544"/>
                  </a:lnTo>
                  <a:lnTo>
                    <a:pt x="258" y="505"/>
                  </a:lnTo>
                  <a:lnTo>
                    <a:pt x="221" y="488"/>
                  </a:lnTo>
                  <a:lnTo>
                    <a:pt x="167" y="484"/>
                  </a:lnTo>
                  <a:lnTo>
                    <a:pt x="150" y="467"/>
                  </a:lnTo>
                  <a:lnTo>
                    <a:pt x="134" y="430"/>
                  </a:lnTo>
                  <a:lnTo>
                    <a:pt x="167" y="414"/>
                  </a:lnTo>
                  <a:lnTo>
                    <a:pt x="158" y="390"/>
                  </a:lnTo>
                  <a:lnTo>
                    <a:pt x="140" y="388"/>
                  </a:lnTo>
                  <a:lnTo>
                    <a:pt x="132" y="373"/>
                  </a:lnTo>
                  <a:lnTo>
                    <a:pt x="137" y="330"/>
                  </a:lnTo>
                  <a:lnTo>
                    <a:pt x="95" y="319"/>
                  </a:lnTo>
                  <a:lnTo>
                    <a:pt x="80" y="304"/>
                  </a:lnTo>
                  <a:lnTo>
                    <a:pt x="97" y="293"/>
                  </a:lnTo>
                  <a:lnTo>
                    <a:pt x="97" y="276"/>
                  </a:lnTo>
                  <a:lnTo>
                    <a:pt x="146" y="271"/>
                  </a:lnTo>
                  <a:lnTo>
                    <a:pt x="175" y="244"/>
                  </a:lnTo>
                  <a:lnTo>
                    <a:pt x="171" y="227"/>
                  </a:lnTo>
                  <a:lnTo>
                    <a:pt x="150" y="247"/>
                  </a:lnTo>
                  <a:lnTo>
                    <a:pt x="133" y="244"/>
                  </a:lnTo>
                  <a:lnTo>
                    <a:pt x="146" y="202"/>
                  </a:lnTo>
                  <a:lnTo>
                    <a:pt x="146" y="188"/>
                  </a:lnTo>
                  <a:lnTo>
                    <a:pt x="120" y="155"/>
                  </a:lnTo>
                  <a:lnTo>
                    <a:pt x="87" y="93"/>
                  </a:lnTo>
                  <a:lnTo>
                    <a:pt x="84" y="76"/>
                  </a:lnTo>
                  <a:lnTo>
                    <a:pt x="92" y="60"/>
                  </a:lnTo>
                  <a:lnTo>
                    <a:pt x="205" y="79"/>
                  </a:lnTo>
                  <a:lnTo>
                    <a:pt x="230" y="87"/>
                  </a:lnTo>
                  <a:close/>
                  <a:moveTo>
                    <a:pt x="658" y="479"/>
                  </a:moveTo>
                  <a:lnTo>
                    <a:pt x="649" y="488"/>
                  </a:lnTo>
                  <a:lnTo>
                    <a:pt x="636" y="476"/>
                  </a:lnTo>
                  <a:lnTo>
                    <a:pt x="647" y="468"/>
                  </a:lnTo>
                  <a:lnTo>
                    <a:pt x="658" y="479"/>
                  </a:lnTo>
                  <a:close/>
                  <a:moveTo>
                    <a:pt x="105" y="213"/>
                  </a:moveTo>
                  <a:lnTo>
                    <a:pt x="96" y="239"/>
                  </a:lnTo>
                  <a:lnTo>
                    <a:pt x="83" y="239"/>
                  </a:lnTo>
                  <a:lnTo>
                    <a:pt x="73" y="225"/>
                  </a:lnTo>
                  <a:lnTo>
                    <a:pt x="99" y="212"/>
                  </a:lnTo>
                  <a:lnTo>
                    <a:pt x="105" y="213"/>
                  </a:lnTo>
                  <a:close/>
                  <a:moveTo>
                    <a:pt x="32" y="183"/>
                  </a:moveTo>
                  <a:lnTo>
                    <a:pt x="23" y="183"/>
                  </a:lnTo>
                  <a:lnTo>
                    <a:pt x="7" y="160"/>
                  </a:lnTo>
                  <a:lnTo>
                    <a:pt x="19" y="150"/>
                  </a:lnTo>
                  <a:lnTo>
                    <a:pt x="32" y="183"/>
                  </a:lnTo>
                  <a:close/>
                  <a:moveTo>
                    <a:pt x="84" y="144"/>
                  </a:moveTo>
                  <a:lnTo>
                    <a:pt x="65" y="162"/>
                  </a:lnTo>
                  <a:lnTo>
                    <a:pt x="33" y="138"/>
                  </a:lnTo>
                  <a:lnTo>
                    <a:pt x="61" y="121"/>
                  </a:lnTo>
                  <a:lnTo>
                    <a:pt x="84" y="144"/>
                  </a:lnTo>
                  <a:close/>
                  <a:moveTo>
                    <a:pt x="13" y="113"/>
                  </a:moveTo>
                  <a:lnTo>
                    <a:pt x="11" y="130"/>
                  </a:lnTo>
                  <a:lnTo>
                    <a:pt x="0" y="122"/>
                  </a:lnTo>
                  <a:lnTo>
                    <a:pt x="7" y="105"/>
                  </a:lnTo>
                  <a:lnTo>
                    <a:pt x="13" y="113"/>
                  </a:lnTo>
                  <a:close/>
                  <a:moveTo>
                    <a:pt x="38" y="84"/>
                  </a:moveTo>
                  <a:lnTo>
                    <a:pt x="4" y="84"/>
                  </a:lnTo>
                  <a:lnTo>
                    <a:pt x="21" y="34"/>
                  </a:lnTo>
                  <a:lnTo>
                    <a:pt x="30" y="62"/>
                  </a:lnTo>
                  <a:lnTo>
                    <a:pt x="41" y="77"/>
                  </a:lnTo>
                  <a:lnTo>
                    <a:pt x="38" y="84"/>
                  </a:lnTo>
                  <a:close/>
                  <a:moveTo>
                    <a:pt x="49" y="9"/>
                  </a:moveTo>
                  <a:lnTo>
                    <a:pt x="41" y="19"/>
                  </a:lnTo>
                  <a:lnTo>
                    <a:pt x="28" y="10"/>
                  </a:lnTo>
                  <a:lnTo>
                    <a:pt x="40" y="0"/>
                  </a:lnTo>
                  <a:lnTo>
                    <a:pt x="49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1398C029-7E99-F4BE-2832-5EAB718EE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1813" y="2257425"/>
              <a:ext cx="1150938" cy="933450"/>
            </a:xfrm>
            <a:custGeom>
              <a:avLst/>
              <a:gdLst>
                <a:gd name="T0" fmla="*/ 273 w 725"/>
                <a:gd name="T1" fmla="*/ 46 h 588"/>
                <a:gd name="T2" fmla="*/ 371 w 725"/>
                <a:gd name="T3" fmla="*/ 97 h 588"/>
                <a:gd name="T4" fmla="*/ 395 w 725"/>
                <a:gd name="T5" fmla="*/ 124 h 588"/>
                <a:gd name="T6" fmla="*/ 391 w 725"/>
                <a:gd name="T7" fmla="*/ 163 h 588"/>
                <a:gd name="T8" fmla="*/ 411 w 725"/>
                <a:gd name="T9" fmla="*/ 187 h 588"/>
                <a:gd name="T10" fmla="*/ 473 w 725"/>
                <a:gd name="T11" fmla="*/ 226 h 588"/>
                <a:gd name="T12" fmla="*/ 528 w 725"/>
                <a:gd name="T13" fmla="*/ 243 h 588"/>
                <a:gd name="T14" fmla="*/ 598 w 725"/>
                <a:gd name="T15" fmla="*/ 278 h 588"/>
                <a:gd name="T16" fmla="*/ 628 w 725"/>
                <a:gd name="T17" fmla="*/ 251 h 588"/>
                <a:gd name="T18" fmla="*/ 675 w 725"/>
                <a:gd name="T19" fmla="*/ 225 h 588"/>
                <a:gd name="T20" fmla="*/ 716 w 725"/>
                <a:gd name="T21" fmla="*/ 265 h 588"/>
                <a:gd name="T22" fmla="*/ 621 w 725"/>
                <a:gd name="T23" fmla="*/ 334 h 588"/>
                <a:gd name="T24" fmla="*/ 621 w 725"/>
                <a:gd name="T25" fmla="*/ 368 h 588"/>
                <a:gd name="T26" fmla="*/ 573 w 725"/>
                <a:gd name="T27" fmla="*/ 445 h 588"/>
                <a:gd name="T28" fmla="*/ 544 w 725"/>
                <a:gd name="T29" fmla="*/ 432 h 588"/>
                <a:gd name="T30" fmla="*/ 546 w 725"/>
                <a:gd name="T31" fmla="*/ 471 h 588"/>
                <a:gd name="T32" fmla="*/ 455 w 725"/>
                <a:gd name="T33" fmla="*/ 513 h 588"/>
                <a:gd name="T34" fmla="*/ 423 w 725"/>
                <a:gd name="T35" fmla="*/ 501 h 588"/>
                <a:gd name="T36" fmla="*/ 400 w 725"/>
                <a:gd name="T37" fmla="*/ 464 h 588"/>
                <a:gd name="T38" fmla="*/ 365 w 725"/>
                <a:gd name="T39" fmla="*/ 558 h 588"/>
                <a:gd name="T40" fmla="*/ 336 w 725"/>
                <a:gd name="T41" fmla="*/ 561 h 588"/>
                <a:gd name="T42" fmla="*/ 291 w 725"/>
                <a:gd name="T43" fmla="*/ 534 h 588"/>
                <a:gd name="T44" fmla="*/ 225 w 725"/>
                <a:gd name="T45" fmla="*/ 534 h 588"/>
                <a:gd name="T46" fmla="*/ 246 w 725"/>
                <a:gd name="T47" fmla="*/ 574 h 588"/>
                <a:gd name="T48" fmla="*/ 192 w 725"/>
                <a:gd name="T49" fmla="*/ 588 h 588"/>
                <a:gd name="T50" fmla="*/ 150 w 725"/>
                <a:gd name="T51" fmla="*/ 516 h 588"/>
                <a:gd name="T52" fmla="*/ 116 w 725"/>
                <a:gd name="T53" fmla="*/ 479 h 588"/>
                <a:gd name="T54" fmla="*/ 58 w 725"/>
                <a:gd name="T55" fmla="*/ 453 h 588"/>
                <a:gd name="T56" fmla="*/ 48 w 725"/>
                <a:gd name="T57" fmla="*/ 411 h 588"/>
                <a:gd name="T58" fmla="*/ 16 w 725"/>
                <a:gd name="T59" fmla="*/ 420 h 588"/>
                <a:gd name="T60" fmla="*/ 11 w 725"/>
                <a:gd name="T61" fmla="*/ 365 h 588"/>
                <a:gd name="T62" fmla="*/ 29 w 725"/>
                <a:gd name="T63" fmla="*/ 300 h 588"/>
                <a:gd name="T64" fmla="*/ 36 w 725"/>
                <a:gd name="T65" fmla="*/ 271 h 588"/>
                <a:gd name="T66" fmla="*/ 69 w 725"/>
                <a:gd name="T67" fmla="*/ 213 h 588"/>
                <a:gd name="T68" fmla="*/ 84 w 725"/>
                <a:gd name="T69" fmla="*/ 188 h 588"/>
                <a:gd name="T70" fmla="*/ 11 w 725"/>
                <a:gd name="T71" fmla="*/ 113 h 588"/>
                <a:gd name="T72" fmla="*/ 131 w 725"/>
                <a:gd name="T73" fmla="*/ 25 h 588"/>
                <a:gd name="T74" fmla="*/ 196 w 725"/>
                <a:gd name="T75" fmla="*/ 32 h 588"/>
                <a:gd name="T76" fmla="*/ 211 w 725"/>
                <a:gd name="T77" fmla="*/ 0 h 588"/>
                <a:gd name="T78" fmla="*/ 261 w 725"/>
                <a:gd name="T79" fmla="*/ 29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5" h="588">
                  <a:moveTo>
                    <a:pt x="261" y="29"/>
                  </a:moveTo>
                  <a:lnTo>
                    <a:pt x="273" y="46"/>
                  </a:lnTo>
                  <a:lnTo>
                    <a:pt x="283" y="90"/>
                  </a:lnTo>
                  <a:lnTo>
                    <a:pt x="371" y="97"/>
                  </a:lnTo>
                  <a:lnTo>
                    <a:pt x="390" y="108"/>
                  </a:lnTo>
                  <a:lnTo>
                    <a:pt x="395" y="124"/>
                  </a:lnTo>
                  <a:lnTo>
                    <a:pt x="412" y="142"/>
                  </a:lnTo>
                  <a:lnTo>
                    <a:pt x="391" y="163"/>
                  </a:lnTo>
                  <a:lnTo>
                    <a:pt x="391" y="176"/>
                  </a:lnTo>
                  <a:lnTo>
                    <a:pt x="411" y="187"/>
                  </a:lnTo>
                  <a:lnTo>
                    <a:pt x="417" y="220"/>
                  </a:lnTo>
                  <a:lnTo>
                    <a:pt x="473" y="226"/>
                  </a:lnTo>
                  <a:lnTo>
                    <a:pt x="495" y="242"/>
                  </a:lnTo>
                  <a:lnTo>
                    <a:pt x="528" y="243"/>
                  </a:lnTo>
                  <a:lnTo>
                    <a:pt x="559" y="274"/>
                  </a:lnTo>
                  <a:lnTo>
                    <a:pt x="598" y="278"/>
                  </a:lnTo>
                  <a:lnTo>
                    <a:pt x="613" y="283"/>
                  </a:lnTo>
                  <a:lnTo>
                    <a:pt x="628" y="251"/>
                  </a:lnTo>
                  <a:lnTo>
                    <a:pt x="627" y="220"/>
                  </a:lnTo>
                  <a:lnTo>
                    <a:pt x="675" y="225"/>
                  </a:lnTo>
                  <a:lnTo>
                    <a:pt x="690" y="247"/>
                  </a:lnTo>
                  <a:lnTo>
                    <a:pt x="716" y="265"/>
                  </a:lnTo>
                  <a:lnTo>
                    <a:pt x="725" y="287"/>
                  </a:lnTo>
                  <a:lnTo>
                    <a:pt x="621" y="334"/>
                  </a:lnTo>
                  <a:lnTo>
                    <a:pt x="629" y="349"/>
                  </a:lnTo>
                  <a:lnTo>
                    <a:pt x="621" y="368"/>
                  </a:lnTo>
                  <a:lnTo>
                    <a:pt x="641" y="393"/>
                  </a:lnTo>
                  <a:lnTo>
                    <a:pt x="573" y="445"/>
                  </a:lnTo>
                  <a:lnTo>
                    <a:pt x="559" y="420"/>
                  </a:lnTo>
                  <a:lnTo>
                    <a:pt x="544" y="432"/>
                  </a:lnTo>
                  <a:lnTo>
                    <a:pt x="529" y="454"/>
                  </a:lnTo>
                  <a:lnTo>
                    <a:pt x="546" y="471"/>
                  </a:lnTo>
                  <a:lnTo>
                    <a:pt x="538" y="501"/>
                  </a:lnTo>
                  <a:lnTo>
                    <a:pt x="455" y="513"/>
                  </a:lnTo>
                  <a:lnTo>
                    <a:pt x="436" y="520"/>
                  </a:lnTo>
                  <a:lnTo>
                    <a:pt x="423" y="501"/>
                  </a:lnTo>
                  <a:lnTo>
                    <a:pt x="409" y="495"/>
                  </a:lnTo>
                  <a:lnTo>
                    <a:pt x="400" y="464"/>
                  </a:lnTo>
                  <a:lnTo>
                    <a:pt x="365" y="482"/>
                  </a:lnTo>
                  <a:lnTo>
                    <a:pt x="365" y="558"/>
                  </a:lnTo>
                  <a:lnTo>
                    <a:pt x="346" y="567"/>
                  </a:lnTo>
                  <a:lnTo>
                    <a:pt x="336" y="561"/>
                  </a:lnTo>
                  <a:lnTo>
                    <a:pt x="328" y="533"/>
                  </a:lnTo>
                  <a:lnTo>
                    <a:pt x="291" y="534"/>
                  </a:lnTo>
                  <a:lnTo>
                    <a:pt x="282" y="521"/>
                  </a:lnTo>
                  <a:lnTo>
                    <a:pt x="225" y="534"/>
                  </a:lnTo>
                  <a:lnTo>
                    <a:pt x="225" y="550"/>
                  </a:lnTo>
                  <a:lnTo>
                    <a:pt x="246" y="574"/>
                  </a:lnTo>
                  <a:lnTo>
                    <a:pt x="224" y="587"/>
                  </a:lnTo>
                  <a:lnTo>
                    <a:pt x="192" y="588"/>
                  </a:lnTo>
                  <a:lnTo>
                    <a:pt x="187" y="546"/>
                  </a:lnTo>
                  <a:lnTo>
                    <a:pt x="150" y="516"/>
                  </a:lnTo>
                  <a:lnTo>
                    <a:pt x="137" y="516"/>
                  </a:lnTo>
                  <a:lnTo>
                    <a:pt x="116" y="479"/>
                  </a:lnTo>
                  <a:lnTo>
                    <a:pt x="83" y="455"/>
                  </a:lnTo>
                  <a:lnTo>
                    <a:pt x="58" y="453"/>
                  </a:lnTo>
                  <a:lnTo>
                    <a:pt x="41" y="470"/>
                  </a:lnTo>
                  <a:lnTo>
                    <a:pt x="48" y="411"/>
                  </a:lnTo>
                  <a:lnTo>
                    <a:pt x="31" y="404"/>
                  </a:lnTo>
                  <a:lnTo>
                    <a:pt x="16" y="420"/>
                  </a:lnTo>
                  <a:lnTo>
                    <a:pt x="0" y="414"/>
                  </a:lnTo>
                  <a:lnTo>
                    <a:pt x="11" y="365"/>
                  </a:lnTo>
                  <a:lnTo>
                    <a:pt x="36" y="318"/>
                  </a:lnTo>
                  <a:lnTo>
                    <a:pt x="29" y="300"/>
                  </a:lnTo>
                  <a:lnTo>
                    <a:pt x="36" y="287"/>
                  </a:lnTo>
                  <a:lnTo>
                    <a:pt x="36" y="271"/>
                  </a:lnTo>
                  <a:lnTo>
                    <a:pt x="78" y="266"/>
                  </a:lnTo>
                  <a:lnTo>
                    <a:pt x="69" y="213"/>
                  </a:lnTo>
                  <a:lnTo>
                    <a:pt x="86" y="209"/>
                  </a:lnTo>
                  <a:lnTo>
                    <a:pt x="84" y="188"/>
                  </a:lnTo>
                  <a:lnTo>
                    <a:pt x="20" y="146"/>
                  </a:lnTo>
                  <a:lnTo>
                    <a:pt x="11" y="113"/>
                  </a:lnTo>
                  <a:lnTo>
                    <a:pt x="107" y="62"/>
                  </a:lnTo>
                  <a:lnTo>
                    <a:pt x="131" y="25"/>
                  </a:lnTo>
                  <a:lnTo>
                    <a:pt x="157" y="29"/>
                  </a:lnTo>
                  <a:lnTo>
                    <a:pt x="196" y="32"/>
                  </a:lnTo>
                  <a:lnTo>
                    <a:pt x="206" y="3"/>
                  </a:lnTo>
                  <a:lnTo>
                    <a:pt x="211" y="0"/>
                  </a:lnTo>
                  <a:lnTo>
                    <a:pt x="266" y="11"/>
                  </a:lnTo>
                  <a:lnTo>
                    <a:pt x="261" y="2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17">
              <a:extLst>
                <a:ext uri="{FF2B5EF4-FFF2-40B4-BE49-F238E27FC236}">
                  <a16:creationId xmlns:a16="http://schemas.microsoft.com/office/drawing/2014/main" id="{4B5825F4-CADE-1327-AC5F-0E7EB36E91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7713" y="3479800"/>
              <a:ext cx="1312863" cy="1479550"/>
            </a:xfrm>
            <a:custGeom>
              <a:avLst/>
              <a:gdLst>
                <a:gd name="T0" fmla="*/ 645 w 827"/>
                <a:gd name="T1" fmla="*/ 35 h 932"/>
                <a:gd name="T2" fmla="*/ 668 w 827"/>
                <a:gd name="T3" fmla="*/ 93 h 932"/>
                <a:gd name="T4" fmla="*/ 717 w 827"/>
                <a:gd name="T5" fmla="*/ 102 h 932"/>
                <a:gd name="T6" fmla="*/ 734 w 827"/>
                <a:gd name="T7" fmla="*/ 163 h 932"/>
                <a:gd name="T8" fmla="*/ 730 w 827"/>
                <a:gd name="T9" fmla="*/ 239 h 932"/>
                <a:gd name="T10" fmla="*/ 764 w 827"/>
                <a:gd name="T11" fmla="*/ 302 h 932"/>
                <a:gd name="T12" fmla="*/ 810 w 827"/>
                <a:gd name="T13" fmla="*/ 434 h 932"/>
                <a:gd name="T14" fmla="*/ 770 w 827"/>
                <a:gd name="T15" fmla="*/ 455 h 932"/>
                <a:gd name="T16" fmla="*/ 758 w 827"/>
                <a:gd name="T17" fmla="*/ 530 h 932"/>
                <a:gd name="T18" fmla="*/ 692 w 827"/>
                <a:gd name="T19" fmla="*/ 586 h 932"/>
                <a:gd name="T20" fmla="*/ 721 w 827"/>
                <a:gd name="T21" fmla="*/ 675 h 932"/>
                <a:gd name="T22" fmla="*/ 723 w 827"/>
                <a:gd name="T23" fmla="*/ 752 h 932"/>
                <a:gd name="T24" fmla="*/ 720 w 827"/>
                <a:gd name="T25" fmla="*/ 799 h 932"/>
                <a:gd name="T26" fmla="*/ 730 w 827"/>
                <a:gd name="T27" fmla="*/ 868 h 932"/>
                <a:gd name="T28" fmla="*/ 679 w 827"/>
                <a:gd name="T29" fmla="*/ 885 h 932"/>
                <a:gd name="T30" fmla="*/ 570 w 827"/>
                <a:gd name="T31" fmla="*/ 932 h 932"/>
                <a:gd name="T32" fmla="*/ 466 w 827"/>
                <a:gd name="T33" fmla="*/ 884 h 932"/>
                <a:gd name="T34" fmla="*/ 373 w 827"/>
                <a:gd name="T35" fmla="*/ 865 h 932"/>
                <a:gd name="T36" fmla="*/ 356 w 827"/>
                <a:gd name="T37" fmla="*/ 873 h 932"/>
                <a:gd name="T38" fmla="*/ 306 w 827"/>
                <a:gd name="T39" fmla="*/ 822 h 932"/>
                <a:gd name="T40" fmla="*/ 277 w 827"/>
                <a:gd name="T41" fmla="*/ 831 h 932"/>
                <a:gd name="T42" fmla="*/ 276 w 827"/>
                <a:gd name="T43" fmla="*/ 884 h 932"/>
                <a:gd name="T44" fmla="*/ 291 w 827"/>
                <a:gd name="T45" fmla="*/ 905 h 932"/>
                <a:gd name="T46" fmla="*/ 193 w 827"/>
                <a:gd name="T47" fmla="*/ 897 h 932"/>
                <a:gd name="T48" fmla="*/ 102 w 827"/>
                <a:gd name="T49" fmla="*/ 905 h 932"/>
                <a:gd name="T50" fmla="*/ 17 w 827"/>
                <a:gd name="T51" fmla="*/ 902 h 932"/>
                <a:gd name="T52" fmla="*/ 5 w 827"/>
                <a:gd name="T53" fmla="*/ 817 h 932"/>
                <a:gd name="T54" fmla="*/ 21 w 827"/>
                <a:gd name="T55" fmla="*/ 682 h 932"/>
                <a:gd name="T56" fmla="*/ 68 w 827"/>
                <a:gd name="T57" fmla="*/ 593 h 932"/>
                <a:gd name="T58" fmla="*/ 171 w 827"/>
                <a:gd name="T59" fmla="*/ 400 h 932"/>
                <a:gd name="T60" fmla="*/ 220 w 827"/>
                <a:gd name="T61" fmla="*/ 331 h 932"/>
                <a:gd name="T62" fmla="*/ 263 w 827"/>
                <a:gd name="T63" fmla="*/ 219 h 932"/>
                <a:gd name="T64" fmla="*/ 280 w 827"/>
                <a:gd name="T65" fmla="*/ 183 h 932"/>
                <a:gd name="T66" fmla="*/ 268 w 827"/>
                <a:gd name="T67" fmla="*/ 98 h 932"/>
                <a:gd name="T68" fmla="*/ 268 w 827"/>
                <a:gd name="T69" fmla="*/ 81 h 932"/>
                <a:gd name="T70" fmla="*/ 318 w 827"/>
                <a:gd name="T71" fmla="*/ 73 h 932"/>
                <a:gd name="T72" fmla="*/ 377 w 827"/>
                <a:gd name="T73" fmla="*/ 121 h 932"/>
                <a:gd name="T74" fmla="*/ 405 w 827"/>
                <a:gd name="T75" fmla="*/ 131 h 932"/>
                <a:gd name="T76" fmla="*/ 485 w 827"/>
                <a:gd name="T77" fmla="*/ 85 h 932"/>
                <a:gd name="T78" fmla="*/ 535 w 827"/>
                <a:gd name="T79" fmla="*/ 33 h 932"/>
                <a:gd name="T80" fmla="*/ 552 w 827"/>
                <a:gd name="T81" fmla="*/ 4 h 932"/>
                <a:gd name="T82" fmla="*/ 452 w 827"/>
                <a:gd name="T83" fmla="*/ 115 h 932"/>
                <a:gd name="T84" fmla="*/ 448 w 827"/>
                <a:gd name="T85" fmla="*/ 108 h 932"/>
                <a:gd name="T86" fmla="*/ 320 w 827"/>
                <a:gd name="T87" fmla="*/ 869 h 932"/>
                <a:gd name="T88" fmla="*/ 397 w 827"/>
                <a:gd name="T89" fmla="*/ 125 h 932"/>
                <a:gd name="T90" fmla="*/ 384 w 827"/>
                <a:gd name="T91" fmla="*/ 117 h 9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27" h="932">
                  <a:moveTo>
                    <a:pt x="600" y="0"/>
                  </a:moveTo>
                  <a:lnTo>
                    <a:pt x="597" y="37"/>
                  </a:lnTo>
                  <a:lnTo>
                    <a:pt x="645" y="35"/>
                  </a:lnTo>
                  <a:lnTo>
                    <a:pt x="656" y="73"/>
                  </a:lnTo>
                  <a:lnTo>
                    <a:pt x="651" y="96"/>
                  </a:lnTo>
                  <a:lnTo>
                    <a:pt x="668" y="93"/>
                  </a:lnTo>
                  <a:lnTo>
                    <a:pt x="675" y="125"/>
                  </a:lnTo>
                  <a:lnTo>
                    <a:pt x="697" y="125"/>
                  </a:lnTo>
                  <a:lnTo>
                    <a:pt x="717" y="102"/>
                  </a:lnTo>
                  <a:lnTo>
                    <a:pt x="726" y="131"/>
                  </a:lnTo>
                  <a:lnTo>
                    <a:pt x="723" y="142"/>
                  </a:lnTo>
                  <a:lnTo>
                    <a:pt x="734" y="163"/>
                  </a:lnTo>
                  <a:lnTo>
                    <a:pt x="725" y="168"/>
                  </a:lnTo>
                  <a:lnTo>
                    <a:pt x="734" y="208"/>
                  </a:lnTo>
                  <a:lnTo>
                    <a:pt x="730" y="239"/>
                  </a:lnTo>
                  <a:lnTo>
                    <a:pt x="760" y="269"/>
                  </a:lnTo>
                  <a:lnTo>
                    <a:pt x="758" y="285"/>
                  </a:lnTo>
                  <a:lnTo>
                    <a:pt x="764" y="302"/>
                  </a:lnTo>
                  <a:lnTo>
                    <a:pt x="806" y="336"/>
                  </a:lnTo>
                  <a:lnTo>
                    <a:pt x="817" y="363"/>
                  </a:lnTo>
                  <a:lnTo>
                    <a:pt x="810" y="434"/>
                  </a:lnTo>
                  <a:lnTo>
                    <a:pt x="827" y="454"/>
                  </a:lnTo>
                  <a:lnTo>
                    <a:pt x="792" y="467"/>
                  </a:lnTo>
                  <a:lnTo>
                    <a:pt x="770" y="455"/>
                  </a:lnTo>
                  <a:lnTo>
                    <a:pt x="780" y="515"/>
                  </a:lnTo>
                  <a:lnTo>
                    <a:pt x="771" y="528"/>
                  </a:lnTo>
                  <a:lnTo>
                    <a:pt x="758" y="530"/>
                  </a:lnTo>
                  <a:lnTo>
                    <a:pt x="730" y="555"/>
                  </a:lnTo>
                  <a:lnTo>
                    <a:pt x="702" y="553"/>
                  </a:lnTo>
                  <a:lnTo>
                    <a:pt x="692" y="586"/>
                  </a:lnTo>
                  <a:lnTo>
                    <a:pt x="695" y="597"/>
                  </a:lnTo>
                  <a:lnTo>
                    <a:pt x="710" y="625"/>
                  </a:lnTo>
                  <a:lnTo>
                    <a:pt x="721" y="675"/>
                  </a:lnTo>
                  <a:lnTo>
                    <a:pt x="731" y="697"/>
                  </a:lnTo>
                  <a:lnTo>
                    <a:pt x="726" y="752"/>
                  </a:lnTo>
                  <a:lnTo>
                    <a:pt x="723" y="752"/>
                  </a:lnTo>
                  <a:lnTo>
                    <a:pt x="720" y="760"/>
                  </a:lnTo>
                  <a:lnTo>
                    <a:pt x="725" y="769"/>
                  </a:lnTo>
                  <a:lnTo>
                    <a:pt x="720" y="799"/>
                  </a:lnTo>
                  <a:lnTo>
                    <a:pt x="730" y="817"/>
                  </a:lnTo>
                  <a:lnTo>
                    <a:pt x="717" y="828"/>
                  </a:lnTo>
                  <a:lnTo>
                    <a:pt x="730" y="868"/>
                  </a:lnTo>
                  <a:lnTo>
                    <a:pt x="716" y="892"/>
                  </a:lnTo>
                  <a:lnTo>
                    <a:pt x="706" y="876"/>
                  </a:lnTo>
                  <a:lnTo>
                    <a:pt x="679" y="885"/>
                  </a:lnTo>
                  <a:lnTo>
                    <a:pt x="654" y="878"/>
                  </a:lnTo>
                  <a:lnTo>
                    <a:pt x="608" y="905"/>
                  </a:lnTo>
                  <a:lnTo>
                    <a:pt x="570" y="932"/>
                  </a:lnTo>
                  <a:lnTo>
                    <a:pt x="555" y="928"/>
                  </a:lnTo>
                  <a:lnTo>
                    <a:pt x="520" y="898"/>
                  </a:lnTo>
                  <a:lnTo>
                    <a:pt x="466" y="884"/>
                  </a:lnTo>
                  <a:lnTo>
                    <a:pt x="422" y="872"/>
                  </a:lnTo>
                  <a:lnTo>
                    <a:pt x="379" y="884"/>
                  </a:lnTo>
                  <a:lnTo>
                    <a:pt x="373" y="865"/>
                  </a:lnTo>
                  <a:lnTo>
                    <a:pt x="362" y="856"/>
                  </a:lnTo>
                  <a:lnTo>
                    <a:pt x="352" y="860"/>
                  </a:lnTo>
                  <a:lnTo>
                    <a:pt x="356" y="873"/>
                  </a:lnTo>
                  <a:lnTo>
                    <a:pt x="338" y="868"/>
                  </a:lnTo>
                  <a:lnTo>
                    <a:pt x="331" y="840"/>
                  </a:lnTo>
                  <a:lnTo>
                    <a:pt x="306" y="822"/>
                  </a:lnTo>
                  <a:lnTo>
                    <a:pt x="296" y="821"/>
                  </a:lnTo>
                  <a:lnTo>
                    <a:pt x="292" y="824"/>
                  </a:lnTo>
                  <a:lnTo>
                    <a:pt x="277" y="831"/>
                  </a:lnTo>
                  <a:lnTo>
                    <a:pt x="251" y="863"/>
                  </a:lnTo>
                  <a:lnTo>
                    <a:pt x="252" y="873"/>
                  </a:lnTo>
                  <a:lnTo>
                    <a:pt x="276" y="884"/>
                  </a:lnTo>
                  <a:lnTo>
                    <a:pt x="304" y="876"/>
                  </a:lnTo>
                  <a:lnTo>
                    <a:pt x="300" y="903"/>
                  </a:lnTo>
                  <a:lnTo>
                    <a:pt x="291" y="905"/>
                  </a:lnTo>
                  <a:lnTo>
                    <a:pt x="277" y="893"/>
                  </a:lnTo>
                  <a:lnTo>
                    <a:pt x="252" y="917"/>
                  </a:lnTo>
                  <a:lnTo>
                    <a:pt x="193" y="897"/>
                  </a:lnTo>
                  <a:lnTo>
                    <a:pt x="142" y="921"/>
                  </a:lnTo>
                  <a:lnTo>
                    <a:pt x="110" y="919"/>
                  </a:lnTo>
                  <a:lnTo>
                    <a:pt x="102" y="905"/>
                  </a:lnTo>
                  <a:lnTo>
                    <a:pt x="52" y="923"/>
                  </a:lnTo>
                  <a:lnTo>
                    <a:pt x="30" y="914"/>
                  </a:lnTo>
                  <a:lnTo>
                    <a:pt x="17" y="902"/>
                  </a:lnTo>
                  <a:lnTo>
                    <a:pt x="0" y="863"/>
                  </a:lnTo>
                  <a:lnTo>
                    <a:pt x="6" y="838"/>
                  </a:lnTo>
                  <a:lnTo>
                    <a:pt x="5" y="817"/>
                  </a:lnTo>
                  <a:lnTo>
                    <a:pt x="29" y="744"/>
                  </a:lnTo>
                  <a:lnTo>
                    <a:pt x="20" y="714"/>
                  </a:lnTo>
                  <a:lnTo>
                    <a:pt x="21" y="682"/>
                  </a:lnTo>
                  <a:lnTo>
                    <a:pt x="21" y="682"/>
                  </a:lnTo>
                  <a:lnTo>
                    <a:pt x="51" y="626"/>
                  </a:lnTo>
                  <a:lnTo>
                    <a:pt x="68" y="593"/>
                  </a:lnTo>
                  <a:lnTo>
                    <a:pt x="93" y="484"/>
                  </a:lnTo>
                  <a:lnTo>
                    <a:pt x="134" y="436"/>
                  </a:lnTo>
                  <a:lnTo>
                    <a:pt x="171" y="400"/>
                  </a:lnTo>
                  <a:lnTo>
                    <a:pt x="193" y="352"/>
                  </a:lnTo>
                  <a:lnTo>
                    <a:pt x="212" y="335"/>
                  </a:lnTo>
                  <a:lnTo>
                    <a:pt x="220" y="331"/>
                  </a:lnTo>
                  <a:lnTo>
                    <a:pt x="224" y="327"/>
                  </a:lnTo>
                  <a:lnTo>
                    <a:pt x="242" y="290"/>
                  </a:lnTo>
                  <a:lnTo>
                    <a:pt x="263" y="219"/>
                  </a:lnTo>
                  <a:lnTo>
                    <a:pt x="279" y="208"/>
                  </a:lnTo>
                  <a:lnTo>
                    <a:pt x="284" y="204"/>
                  </a:lnTo>
                  <a:lnTo>
                    <a:pt x="280" y="183"/>
                  </a:lnTo>
                  <a:lnTo>
                    <a:pt x="287" y="154"/>
                  </a:lnTo>
                  <a:lnTo>
                    <a:pt x="281" y="140"/>
                  </a:lnTo>
                  <a:lnTo>
                    <a:pt x="268" y="98"/>
                  </a:lnTo>
                  <a:lnTo>
                    <a:pt x="266" y="92"/>
                  </a:lnTo>
                  <a:lnTo>
                    <a:pt x="268" y="85"/>
                  </a:lnTo>
                  <a:lnTo>
                    <a:pt x="268" y="81"/>
                  </a:lnTo>
                  <a:lnTo>
                    <a:pt x="312" y="109"/>
                  </a:lnTo>
                  <a:lnTo>
                    <a:pt x="320" y="97"/>
                  </a:lnTo>
                  <a:lnTo>
                    <a:pt x="318" y="73"/>
                  </a:lnTo>
                  <a:lnTo>
                    <a:pt x="333" y="69"/>
                  </a:lnTo>
                  <a:lnTo>
                    <a:pt x="347" y="104"/>
                  </a:lnTo>
                  <a:lnTo>
                    <a:pt x="377" y="121"/>
                  </a:lnTo>
                  <a:lnTo>
                    <a:pt x="375" y="156"/>
                  </a:lnTo>
                  <a:lnTo>
                    <a:pt x="391" y="154"/>
                  </a:lnTo>
                  <a:lnTo>
                    <a:pt x="405" y="131"/>
                  </a:lnTo>
                  <a:lnTo>
                    <a:pt x="446" y="109"/>
                  </a:lnTo>
                  <a:lnTo>
                    <a:pt x="452" y="86"/>
                  </a:lnTo>
                  <a:lnTo>
                    <a:pt x="485" y="85"/>
                  </a:lnTo>
                  <a:lnTo>
                    <a:pt x="505" y="59"/>
                  </a:lnTo>
                  <a:lnTo>
                    <a:pt x="537" y="52"/>
                  </a:lnTo>
                  <a:lnTo>
                    <a:pt x="535" y="33"/>
                  </a:lnTo>
                  <a:lnTo>
                    <a:pt x="518" y="30"/>
                  </a:lnTo>
                  <a:lnTo>
                    <a:pt x="513" y="13"/>
                  </a:lnTo>
                  <a:lnTo>
                    <a:pt x="552" y="4"/>
                  </a:lnTo>
                  <a:lnTo>
                    <a:pt x="600" y="0"/>
                  </a:lnTo>
                  <a:close/>
                  <a:moveTo>
                    <a:pt x="448" y="108"/>
                  </a:moveTo>
                  <a:lnTo>
                    <a:pt x="452" y="115"/>
                  </a:lnTo>
                  <a:lnTo>
                    <a:pt x="458" y="113"/>
                  </a:lnTo>
                  <a:lnTo>
                    <a:pt x="456" y="106"/>
                  </a:lnTo>
                  <a:lnTo>
                    <a:pt x="448" y="108"/>
                  </a:lnTo>
                  <a:close/>
                  <a:moveTo>
                    <a:pt x="335" y="868"/>
                  </a:moveTo>
                  <a:lnTo>
                    <a:pt x="321" y="871"/>
                  </a:lnTo>
                  <a:lnTo>
                    <a:pt x="320" y="869"/>
                  </a:lnTo>
                  <a:lnTo>
                    <a:pt x="327" y="861"/>
                  </a:lnTo>
                  <a:lnTo>
                    <a:pt x="335" y="868"/>
                  </a:lnTo>
                  <a:close/>
                  <a:moveTo>
                    <a:pt x="397" y="125"/>
                  </a:moveTo>
                  <a:lnTo>
                    <a:pt x="388" y="131"/>
                  </a:lnTo>
                  <a:lnTo>
                    <a:pt x="381" y="121"/>
                  </a:lnTo>
                  <a:lnTo>
                    <a:pt x="384" y="117"/>
                  </a:lnTo>
                  <a:lnTo>
                    <a:pt x="397" y="117"/>
                  </a:lnTo>
                  <a:lnTo>
                    <a:pt x="397" y="125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18">
              <a:extLst>
                <a:ext uri="{FF2B5EF4-FFF2-40B4-BE49-F238E27FC236}">
                  <a16:creationId xmlns:a16="http://schemas.microsoft.com/office/drawing/2014/main" id="{BFEFD9F6-3D8F-57EA-DBEE-562C5C96C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400" y="2976563"/>
              <a:ext cx="2097088" cy="2162175"/>
            </a:xfrm>
            <a:custGeom>
              <a:avLst/>
              <a:gdLst>
                <a:gd name="T0" fmla="*/ 364 w 1321"/>
                <a:gd name="T1" fmla="*/ 1344 h 1362"/>
                <a:gd name="T2" fmla="*/ 293 w 1321"/>
                <a:gd name="T3" fmla="*/ 1289 h 1362"/>
                <a:gd name="T4" fmla="*/ 210 w 1321"/>
                <a:gd name="T5" fmla="*/ 1230 h 1362"/>
                <a:gd name="T6" fmla="*/ 229 w 1321"/>
                <a:gd name="T7" fmla="*/ 1195 h 1362"/>
                <a:gd name="T8" fmla="*/ 305 w 1321"/>
                <a:gd name="T9" fmla="*/ 1185 h 1362"/>
                <a:gd name="T10" fmla="*/ 300 w 1321"/>
                <a:gd name="T11" fmla="*/ 1086 h 1362"/>
                <a:gd name="T12" fmla="*/ 306 w 1321"/>
                <a:gd name="T13" fmla="*/ 1014 h 1362"/>
                <a:gd name="T14" fmla="*/ 267 w 1321"/>
                <a:gd name="T15" fmla="*/ 903 h 1362"/>
                <a:gd name="T16" fmla="*/ 346 w 1321"/>
                <a:gd name="T17" fmla="*/ 845 h 1362"/>
                <a:gd name="T18" fmla="*/ 402 w 1321"/>
                <a:gd name="T19" fmla="*/ 771 h 1362"/>
                <a:gd name="T20" fmla="*/ 339 w 1321"/>
                <a:gd name="T21" fmla="*/ 619 h 1362"/>
                <a:gd name="T22" fmla="*/ 309 w 1321"/>
                <a:gd name="T23" fmla="*/ 525 h 1362"/>
                <a:gd name="T24" fmla="*/ 301 w 1321"/>
                <a:gd name="T25" fmla="*/ 448 h 1362"/>
                <a:gd name="T26" fmla="*/ 243 w 1321"/>
                <a:gd name="T27" fmla="*/ 410 h 1362"/>
                <a:gd name="T28" fmla="*/ 172 w 1321"/>
                <a:gd name="T29" fmla="*/ 354 h 1362"/>
                <a:gd name="T30" fmla="*/ 93 w 1321"/>
                <a:gd name="T31" fmla="*/ 347 h 1362"/>
                <a:gd name="T32" fmla="*/ 60 w 1321"/>
                <a:gd name="T33" fmla="*/ 402 h 1362"/>
                <a:gd name="T34" fmla="*/ 31 w 1321"/>
                <a:gd name="T35" fmla="*/ 317 h 1362"/>
                <a:gd name="T36" fmla="*/ 10 w 1321"/>
                <a:gd name="T37" fmla="*/ 218 h 1362"/>
                <a:gd name="T38" fmla="*/ 98 w 1321"/>
                <a:gd name="T39" fmla="*/ 176 h 1362"/>
                <a:gd name="T40" fmla="*/ 170 w 1321"/>
                <a:gd name="T41" fmla="*/ 135 h 1362"/>
                <a:gd name="T42" fmla="*/ 252 w 1321"/>
                <a:gd name="T43" fmla="*/ 56 h 1362"/>
                <a:gd name="T44" fmla="*/ 322 w 1321"/>
                <a:gd name="T45" fmla="*/ 2 h 1362"/>
                <a:gd name="T46" fmla="*/ 426 w 1321"/>
                <a:gd name="T47" fmla="*/ 93 h 1362"/>
                <a:gd name="T48" fmla="*/ 464 w 1321"/>
                <a:gd name="T49" fmla="*/ 97 h 1362"/>
                <a:gd name="T50" fmla="*/ 567 w 1321"/>
                <a:gd name="T51" fmla="*/ 80 h 1362"/>
                <a:gd name="T52" fmla="*/ 604 w 1321"/>
                <a:gd name="T53" fmla="*/ 29 h 1362"/>
                <a:gd name="T54" fmla="*/ 675 w 1321"/>
                <a:gd name="T55" fmla="*/ 67 h 1362"/>
                <a:gd name="T56" fmla="*/ 827 w 1321"/>
                <a:gd name="T57" fmla="*/ 90 h 1362"/>
                <a:gd name="T58" fmla="*/ 872 w 1321"/>
                <a:gd name="T59" fmla="*/ 197 h 1362"/>
                <a:gd name="T60" fmla="*/ 931 w 1321"/>
                <a:gd name="T61" fmla="*/ 306 h 1362"/>
                <a:gd name="T62" fmla="*/ 981 w 1321"/>
                <a:gd name="T63" fmla="*/ 417 h 1362"/>
                <a:gd name="T64" fmla="*/ 1096 w 1321"/>
                <a:gd name="T65" fmla="*/ 519 h 1362"/>
                <a:gd name="T66" fmla="*/ 1202 w 1321"/>
                <a:gd name="T67" fmla="*/ 631 h 1362"/>
                <a:gd name="T68" fmla="*/ 1321 w 1321"/>
                <a:gd name="T69" fmla="*/ 713 h 1362"/>
                <a:gd name="T70" fmla="*/ 1235 w 1321"/>
                <a:gd name="T71" fmla="*/ 792 h 1362"/>
                <a:gd name="T72" fmla="*/ 1176 w 1321"/>
                <a:gd name="T73" fmla="*/ 914 h 1362"/>
                <a:gd name="T74" fmla="*/ 1067 w 1321"/>
                <a:gd name="T75" fmla="*/ 963 h 1362"/>
                <a:gd name="T76" fmla="*/ 1101 w 1321"/>
                <a:gd name="T77" fmla="*/ 1094 h 1362"/>
                <a:gd name="T78" fmla="*/ 1125 w 1321"/>
                <a:gd name="T79" fmla="*/ 1241 h 1362"/>
                <a:gd name="T80" fmla="*/ 1051 w 1321"/>
                <a:gd name="T81" fmla="*/ 1198 h 1362"/>
                <a:gd name="T82" fmla="*/ 972 w 1321"/>
                <a:gd name="T83" fmla="*/ 1201 h 1362"/>
                <a:gd name="T84" fmla="*/ 894 w 1321"/>
                <a:gd name="T85" fmla="*/ 1165 h 1362"/>
                <a:gd name="T86" fmla="*/ 781 w 1321"/>
                <a:gd name="T87" fmla="*/ 1224 h 1362"/>
                <a:gd name="T88" fmla="*/ 662 w 1321"/>
                <a:gd name="T89" fmla="*/ 1276 h 1362"/>
                <a:gd name="T90" fmla="*/ 610 w 1321"/>
                <a:gd name="T91" fmla="*/ 1293 h 1362"/>
                <a:gd name="T92" fmla="*/ 518 w 1321"/>
                <a:gd name="T93" fmla="*/ 1272 h 1362"/>
                <a:gd name="T94" fmla="*/ 425 w 1321"/>
                <a:gd name="T95" fmla="*/ 1251 h 1362"/>
                <a:gd name="T96" fmla="*/ 393 w 1321"/>
                <a:gd name="T97" fmla="*/ 1238 h 1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21" h="1362">
                  <a:moveTo>
                    <a:pt x="393" y="1238"/>
                  </a:moveTo>
                  <a:lnTo>
                    <a:pt x="396" y="1244"/>
                  </a:lnTo>
                  <a:lnTo>
                    <a:pt x="398" y="1298"/>
                  </a:lnTo>
                  <a:lnTo>
                    <a:pt x="364" y="1344"/>
                  </a:lnTo>
                  <a:lnTo>
                    <a:pt x="320" y="1362"/>
                  </a:lnTo>
                  <a:lnTo>
                    <a:pt x="333" y="1319"/>
                  </a:lnTo>
                  <a:lnTo>
                    <a:pt x="298" y="1322"/>
                  </a:lnTo>
                  <a:lnTo>
                    <a:pt x="293" y="1289"/>
                  </a:lnTo>
                  <a:lnTo>
                    <a:pt x="270" y="1274"/>
                  </a:lnTo>
                  <a:lnTo>
                    <a:pt x="260" y="1248"/>
                  </a:lnTo>
                  <a:lnTo>
                    <a:pt x="229" y="1252"/>
                  </a:lnTo>
                  <a:lnTo>
                    <a:pt x="210" y="1230"/>
                  </a:lnTo>
                  <a:lnTo>
                    <a:pt x="184" y="1255"/>
                  </a:lnTo>
                  <a:lnTo>
                    <a:pt x="145" y="1249"/>
                  </a:lnTo>
                  <a:lnTo>
                    <a:pt x="183" y="1222"/>
                  </a:lnTo>
                  <a:lnTo>
                    <a:pt x="229" y="1195"/>
                  </a:lnTo>
                  <a:lnTo>
                    <a:pt x="254" y="1202"/>
                  </a:lnTo>
                  <a:lnTo>
                    <a:pt x="281" y="1193"/>
                  </a:lnTo>
                  <a:lnTo>
                    <a:pt x="291" y="1209"/>
                  </a:lnTo>
                  <a:lnTo>
                    <a:pt x="305" y="1185"/>
                  </a:lnTo>
                  <a:lnTo>
                    <a:pt x="292" y="1145"/>
                  </a:lnTo>
                  <a:lnTo>
                    <a:pt x="305" y="1134"/>
                  </a:lnTo>
                  <a:lnTo>
                    <a:pt x="295" y="1116"/>
                  </a:lnTo>
                  <a:lnTo>
                    <a:pt x="300" y="1086"/>
                  </a:lnTo>
                  <a:lnTo>
                    <a:pt x="295" y="1077"/>
                  </a:lnTo>
                  <a:lnTo>
                    <a:pt x="298" y="1069"/>
                  </a:lnTo>
                  <a:lnTo>
                    <a:pt x="301" y="1069"/>
                  </a:lnTo>
                  <a:lnTo>
                    <a:pt x="306" y="1014"/>
                  </a:lnTo>
                  <a:lnTo>
                    <a:pt x="296" y="992"/>
                  </a:lnTo>
                  <a:lnTo>
                    <a:pt x="285" y="942"/>
                  </a:lnTo>
                  <a:lnTo>
                    <a:pt x="270" y="914"/>
                  </a:lnTo>
                  <a:lnTo>
                    <a:pt x="267" y="903"/>
                  </a:lnTo>
                  <a:lnTo>
                    <a:pt x="277" y="870"/>
                  </a:lnTo>
                  <a:lnTo>
                    <a:pt x="305" y="872"/>
                  </a:lnTo>
                  <a:lnTo>
                    <a:pt x="333" y="847"/>
                  </a:lnTo>
                  <a:lnTo>
                    <a:pt x="346" y="845"/>
                  </a:lnTo>
                  <a:lnTo>
                    <a:pt x="355" y="832"/>
                  </a:lnTo>
                  <a:lnTo>
                    <a:pt x="345" y="772"/>
                  </a:lnTo>
                  <a:lnTo>
                    <a:pt x="367" y="784"/>
                  </a:lnTo>
                  <a:lnTo>
                    <a:pt x="402" y="771"/>
                  </a:lnTo>
                  <a:lnTo>
                    <a:pt x="385" y="751"/>
                  </a:lnTo>
                  <a:lnTo>
                    <a:pt x="392" y="680"/>
                  </a:lnTo>
                  <a:lnTo>
                    <a:pt x="381" y="653"/>
                  </a:lnTo>
                  <a:lnTo>
                    <a:pt x="339" y="619"/>
                  </a:lnTo>
                  <a:lnTo>
                    <a:pt x="333" y="602"/>
                  </a:lnTo>
                  <a:lnTo>
                    <a:pt x="335" y="586"/>
                  </a:lnTo>
                  <a:lnTo>
                    <a:pt x="305" y="556"/>
                  </a:lnTo>
                  <a:lnTo>
                    <a:pt x="309" y="525"/>
                  </a:lnTo>
                  <a:lnTo>
                    <a:pt x="300" y="485"/>
                  </a:lnTo>
                  <a:lnTo>
                    <a:pt x="309" y="480"/>
                  </a:lnTo>
                  <a:lnTo>
                    <a:pt x="298" y="459"/>
                  </a:lnTo>
                  <a:lnTo>
                    <a:pt x="301" y="448"/>
                  </a:lnTo>
                  <a:lnTo>
                    <a:pt x="292" y="419"/>
                  </a:lnTo>
                  <a:lnTo>
                    <a:pt x="272" y="442"/>
                  </a:lnTo>
                  <a:lnTo>
                    <a:pt x="250" y="442"/>
                  </a:lnTo>
                  <a:lnTo>
                    <a:pt x="243" y="410"/>
                  </a:lnTo>
                  <a:lnTo>
                    <a:pt x="226" y="413"/>
                  </a:lnTo>
                  <a:lnTo>
                    <a:pt x="231" y="390"/>
                  </a:lnTo>
                  <a:lnTo>
                    <a:pt x="220" y="352"/>
                  </a:lnTo>
                  <a:lnTo>
                    <a:pt x="172" y="354"/>
                  </a:lnTo>
                  <a:lnTo>
                    <a:pt x="175" y="317"/>
                  </a:lnTo>
                  <a:lnTo>
                    <a:pt x="127" y="321"/>
                  </a:lnTo>
                  <a:lnTo>
                    <a:pt x="88" y="330"/>
                  </a:lnTo>
                  <a:lnTo>
                    <a:pt x="93" y="347"/>
                  </a:lnTo>
                  <a:lnTo>
                    <a:pt x="110" y="350"/>
                  </a:lnTo>
                  <a:lnTo>
                    <a:pt x="112" y="369"/>
                  </a:lnTo>
                  <a:lnTo>
                    <a:pt x="80" y="376"/>
                  </a:lnTo>
                  <a:lnTo>
                    <a:pt x="60" y="402"/>
                  </a:lnTo>
                  <a:lnTo>
                    <a:pt x="27" y="403"/>
                  </a:lnTo>
                  <a:lnTo>
                    <a:pt x="20" y="386"/>
                  </a:lnTo>
                  <a:lnTo>
                    <a:pt x="38" y="336"/>
                  </a:lnTo>
                  <a:lnTo>
                    <a:pt x="31" y="317"/>
                  </a:lnTo>
                  <a:lnTo>
                    <a:pt x="10" y="293"/>
                  </a:lnTo>
                  <a:lnTo>
                    <a:pt x="14" y="284"/>
                  </a:lnTo>
                  <a:lnTo>
                    <a:pt x="6" y="232"/>
                  </a:lnTo>
                  <a:lnTo>
                    <a:pt x="10" y="218"/>
                  </a:lnTo>
                  <a:lnTo>
                    <a:pt x="0" y="201"/>
                  </a:lnTo>
                  <a:lnTo>
                    <a:pt x="12" y="182"/>
                  </a:lnTo>
                  <a:lnTo>
                    <a:pt x="63" y="169"/>
                  </a:lnTo>
                  <a:lnTo>
                    <a:pt x="98" y="176"/>
                  </a:lnTo>
                  <a:lnTo>
                    <a:pt x="110" y="193"/>
                  </a:lnTo>
                  <a:lnTo>
                    <a:pt x="138" y="185"/>
                  </a:lnTo>
                  <a:lnTo>
                    <a:pt x="139" y="133"/>
                  </a:lnTo>
                  <a:lnTo>
                    <a:pt x="170" y="135"/>
                  </a:lnTo>
                  <a:lnTo>
                    <a:pt x="198" y="104"/>
                  </a:lnTo>
                  <a:lnTo>
                    <a:pt x="198" y="81"/>
                  </a:lnTo>
                  <a:lnTo>
                    <a:pt x="208" y="56"/>
                  </a:lnTo>
                  <a:lnTo>
                    <a:pt x="252" y="56"/>
                  </a:lnTo>
                  <a:lnTo>
                    <a:pt x="271" y="39"/>
                  </a:lnTo>
                  <a:lnTo>
                    <a:pt x="280" y="17"/>
                  </a:lnTo>
                  <a:lnTo>
                    <a:pt x="297" y="0"/>
                  </a:lnTo>
                  <a:lnTo>
                    <a:pt x="322" y="2"/>
                  </a:lnTo>
                  <a:lnTo>
                    <a:pt x="355" y="26"/>
                  </a:lnTo>
                  <a:lnTo>
                    <a:pt x="376" y="63"/>
                  </a:lnTo>
                  <a:lnTo>
                    <a:pt x="389" y="63"/>
                  </a:lnTo>
                  <a:lnTo>
                    <a:pt x="426" y="93"/>
                  </a:lnTo>
                  <a:lnTo>
                    <a:pt x="431" y="135"/>
                  </a:lnTo>
                  <a:lnTo>
                    <a:pt x="463" y="134"/>
                  </a:lnTo>
                  <a:lnTo>
                    <a:pt x="485" y="121"/>
                  </a:lnTo>
                  <a:lnTo>
                    <a:pt x="464" y="97"/>
                  </a:lnTo>
                  <a:lnTo>
                    <a:pt x="464" y="81"/>
                  </a:lnTo>
                  <a:lnTo>
                    <a:pt x="521" y="68"/>
                  </a:lnTo>
                  <a:lnTo>
                    <a:pt x="530" y="81"/>
                  </a:lnTo>
                  <a:lnTo>
                    <a:pt x="567" y="80"/>
                  </a:lnTo>
                  <a:lnTo>
                    <a:pt x="575" y="108"/>
                  </a:lnTo>
                  <a:lnTo>
                    <a:pt x="585" y="114"/>
                  </a:lnTo>
                  <a:lnTo>
                    <a:pt x="604" y="105"/>
                  </a:lnTo>
                  <a:lnTo>
                    <a:pt x="604" y="29"/>
                  </a:lnTo>
                  <a:lnTo>
                    <a:pt x="639" y="11"/>
                  </a:lnTo>
                  <a:lnTo>
                    <a:pt x="648" y="42"/>
                  </a:lnTo>
                  <a:lnTo>
                    <a:pt x="662" y="48"/>
                  </a:lnTo>
                  <a:lnTo>
                    <a:pt x="675" y="67"/>
                  </a:lnTo>
                  <a:lnTo>
                    <a:pt x="694" y="60"/>
                  </a:lnTo>
                  <a:lnTo>
                    <a:pt x="777" y="48"/>
                  </a:lnTo>
                  <a:lnTo>
                    <a:pt x="805" y="81"/>
                  </a:lnTo>
                  <a:lnTo>
                    <a:pt x="827" y="90"/>
                  </a:lnTo>
                  <a:lnTo>
                    <a:pt x="835" y="106"/>
                  </a:lnTo>
                  <a:lnTo>
                    <a:pt x="830" y="119"/>
                  </a:lnTo>
                  <a:lnTo>
                    <a:pt x="843" y="131"/>
                  </a:lnTo>
                  <a:lnTo>
                    <a:pt x="872" y="197"/>
                  </a:lnTo>
                  <a:lnTo>
                    <a:pt x="933" y="229"/>
                  </a:lnTo>
                  <a:lnTo>
                    <a:pt x="935" y="244"/>
                  </a:lnTo>
                  <a:lnTo>
                    <a:pt x="952" y="257"/>
                  </a:lnTo>
                  <a:lnTo>
                    <a:pt x="931" y="306"/>
                  </a:lnTo>
                  <a:lnTo>
                    <a:pt x="914" y="321"/>
                  </a:lnTo>
                  <a:lnTo>
                    <a:pt x="946" y="351"/>
                  </a:lnTo>
                  <a:lnTo>
                    <a:pt x="968" y="407"/>
                  </a:lnTo>
                  <a:lnTo>
                    <a:pt x="981" y="417"/>
                  </a:lnTo>
                  <a:lnTo>
                    <a:pt x="981" y="434"/>
                  </a:lnTo>
                  <a:lnTo>
                    <a:pt x="1026" y="485"/>
                  </a:lnTo>
                  <a:lnTo>
                    <a:pt x="1069" y="489"/>
                  </a:lnTo>
                  <a:lnTo>
                    <a:pt x="1096" y="519"/>
                  </a:lnTo>
                  <a:lnTo>
                    <a:pt x="1131" y="555"/>
                  </a:lnTo>
                  <a:lnTo>
                    <a:pt x="1139" y="572"/>
                  </a:lnTo>
                  <a:lnTo>
                    <a:pt x="1183" y="590"/>
                  </a:lnTo>
                  <a:lnTo>
                    <a:pt x="1202" y="631"/>
                  </a:lnTo>
                  <a:lnTo>
                    <a:pt x="1222" y="643"/>
                  </a:lnTo>
                  <a:lnTo>
                    <a:pt x="1239" y="635"/>
                  </a:lnTo>
                  <a:lnTo>
                    <a:pt x="1290" y="671"/>
                  </a:lnTo>
                  <a:lnTo>
                    <a:pt x="1321" y="713"/>
                  </a:lnTo>
                  <a:lnTo>
                    <a:pt x="1312" y="738"/>
                  </a:lnTo>
                  <a:lnTo>
                    <a:pt x="1318" y="780"/>
                  </a:lnTo>
                  <a:lnTo>
                    <a:pt x="1296" y="821"/>
                  </a:lnTo>
                  <a:lnTo>
                    <a:pt x="1235" y="792"/>
                  </a:lnTo>
                  <a:lnTo>
                    <a:pt x="1217" y="810"/>
                  </a:lnTo>
                  <a:lnTo>
                    <a:pt x="1219" y="827"/>
                  </a:lnTo>
                  <a:lnTo>
                    <a:pt x="1209" y="884"/>
                  </a:lnTo>
                  <a:lnTo>
                    <a:pt x="1176" y="914"/>
                  </a:lnTo>
                  <a:lnTo>
                    <a:pt x="1148" y="919"/>
                  </a:lnTo>
                  <a:lnTo>
                    <a:pt x="1113" y="934"/>
                  </a:lnTo>
                  <a:lnTo>
                    <a:pt x="1087" y="957"/>
                  </a:lnTo>
                  <a:lnTo>
                    <a:pt x="1067" y="963"/>
                  </a:lnTo>
                  <a:lnTo>
                    <a:pt x="1033" y="999"/>
                  </a:lnTo>
                  <a:lnTo>
                    <a:pt x="1066" y="1045"/>
                  </a:lnTo>
                  <a:lnTo>
                    <a:pt x="1069" y="1060"/>
                  </a:lnTo>
                  <a:lnTo>
                    <a:pt x="1101" y="1094"/>
                  </a:lnTo>
                  <a:lnTo>
                    <a:pt x="1091" y="1157"/>
                  </a:lnTo>
                  <a:lnTo>
                    <a:pt x="1122" y="1163"/>
                  </a:lnTo>
                  <a:lnTo>
                    <a:pt x="1133" y="1181"/>
                  </a:lnTo>
                  <a:lnTo>
                    <a:pt x="1125" y="1241"/>
                  </a:lnTo>
                  <a:lnTo>
                    <a:pt x="1113" y="1260"/>
                  </a:lnTo>
                  <a:lnTo>
                    <a:pt x="1088" y="1251"/>
                  </a:lnTo>
                  <a:lnTo>
                    <a:pt x="1059" y="1228"/>
                  </a:lnTo>
                  <a:lnTo>
                    <a:pt x="1051" y="1198"/>
                  </a:lnTo>
                  <a:lnTo>
                    <a:pt x="1025" y="1177"/>
                  </a:lnTo>
                  <a:lnTo>
                    <a:pt x="1001" y="1184"/>
                  </a:lnTo>
                  <a:lnTo>
                    <a:pt x="992" y="1199"/>
                  </a:lnTo>
                  <a:lnTo>
                    <a:pt x="972" y="1201"/>
                  </a:lnTo>
                  <a:lnTo>
                    <a:pt x="951" y="1177"/>
                  </a:lnTo>
                  <a:lnTo>
                    <a:pt x="925" y="1174"/>
                  </a:lnTo>
                  <a:lnTo>
                    <a:pt x="902" y="1181"/>
                  </a:lnTo>
                  <a:lnTo>
                    <a:pt x="894" y="1165"/>
                  </a:lnTo>
                  <a:lnTo>
                    <a:pt x="877" y="1176"/>
                  </a:lnTo>
                  <a:lnTo>
                    <a:pt x="884" y="1211"/>
                  </a:lnTo>
                  <a:lnTo>
                    <a:pt x="847" y="1210"/>
                  </a:lnTo>
                  <a:lnTo>
                    <a:pt x="781" y="1224"/>
                  </a:lnTo>
                  <a:lnTo>
                    <a:pt x="727" y="1223"/>
                  </a:lnTo>
                  <a:lnTo>
                    <a:pt x="706" y="1256"/>
                  </a:lnTo>
                  <a:lnTo>
                    <a:pt x="666" y="1265"/>
                  </a:lnTo>
                  <a:lnTo>
                    <a:pt x="662" y="1276"/>
                  </a:lnTo>
                  <a:lnTo>
                    <a:pt x="669" y="1285"/>
                  </a:lnTo>
                  <a:lnTo>
                    <a:pt x="644" y="1286"/>
                  </a:lnTo>
                  <a:lnTo>
                    <a:pt x="625" y="1305"/>
                  </a:lnTo>
                  <a:lnTo>
                    <a:pt x="610" y="1293"/>
                  </a:lnTo>
                  <a:lnTo>
                    <a:pt x="555" y="1309"/>
                  </a:lnTo>
                  <a:lnTo>
                    <a:pt x="548" y="1309"/>
                  </a:lnTo>
                  <a:lnTo>
                    <a:pt x="538" y="1285"/>
                  </a:lnTo>
                  <a:lnTo>
                    <a:pt x="518" y="1272"/>
                  </a:lnTo>
                  <a:lnTo>
                    <a:pt x="518" y="1251"/>
                  </a:lnTo>
                  <a:lnTo>
                    <a:pt x="491" y="1257"/>
                  </a:lnTo>
                  <a:lnTo>
                    <a:pt x="448" y="1239"/>
                  </a:lnTo>
                  <a:lnTo>
                    <a:pt x="425" y="1251"/>
                  </a:lnTo>
                  <a:lnTo>
                    <a:pt x="396" y="1244"/>
                  </a:lnTo>
                  <a:lnTo>
                    <a:pt x="401" y="1230"/>
                  </a:lnTo>
                  <a:lnTo>
                    <a:pt x="393" y="1234"/>
                  </a:lnTo>
                  <a:lnTo>
                    <a:pt x="393" y="123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19">
              <a:extLst>
                <a:ext uri="{FF2B5EF4-FFF2-40B4-BE49-F238E27FC236}">
                  <a16:creationId xmlns:a16="http://schemas.microsoft.com/office/drawing/2014/main" id="{13D7603B-287E-0A67-5E68-B69E918B6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1975" y="1554163"/>
              <a:ext cx="247650" cy="201613"/>
            </a:xfrm>
            <a:custGeom>
              <a:avLst/>
              <a:gdLst>
                <a:gd name="T0" fmla="*/ 140 w 156"/>
                <a:gd name="T1" fmla="*/ 76 h 127"/>
                <a:gd name="T2" fmla="*/ 156 w 156"/>
                <a:gd name="T3" fmla="*/ 92 h 127"/>
                <a:gd name="T4" fmla="*/ 151 w 156"/>
                <a:gd name="T5" fmla="*/ 117 h 127"/>
                <a:gd name="T6" fmla="*/ 140 w 156"/>
                <a:gd name="T7" fmla="*/ 127 h 127"/>
                <a:gd name="T8" fmla="*/ 118 w 156"/>
                <a:gd name="T9" fmla="*/ 118 h 127"/>
                <a:gd name="T10" fmla="*/ 86 w 156"/>
                <a:gd name="T11" fmla="*/ 104 h 127"/>
                <a:gd name="T12" fmla="*/ 80 w 156"/>
                <a:gd name="T13" fmla="*/ 120 h 127"/>
                <a:gd name="T14" fmla="*/ 52 w 156"/>
                <a:gd name="T15" fmla="*/ 112 h 127"/>
                <a:gd name="T16" fmla="*/ 14 w 156"/>
                <a:gd name="T17" fmla="*/ 116 h 127"/>
                <a:gd name="T18" fmla="*/ 0 w 156"/>
                <a:gd name="T19" fmla="*/ 100 h 127"/>
                <a:gd name="T20" fmla="*/ 9 w 156"/>
                <a:gd name="T21" fmla="*/ 71 h 127"/>
                <a:gd name="T22" fmla="*/ 2 w 156"/>
                <a:gd name="T23" fmla="*/ 60 h 127"/>
                <a:gd name="T24" fmla="*/ 10 w 156"/>
                <a:gd name="T25" fmla="*/ 30 h 127"/>
                <a:gd name="T26" fmla="*/ 39 w 156"/>
                <a:gd name="T27" fmla="*/ 9 h 127"/>
                <a:gd name="T28" fmla="*/ 56 w 156"/>
                <a:gd name="T29" fmla="*/ 17 h 127"/>
                <a:gd name="T30" fmla="*/ 68 w 156"/>
                <a:gd name="T31" fmla="*/ 8 h 127"/>
                <a:gd name="T32" fmla="*/ 93 w 156"/>
                <a:gd name="T33" fmla="*/ 0 h 127"/>
                <a:gd name="T34" fmla="*/ 97 w 156"/>
                <a:gd name="T35" fmla="*/ 25 h 127"/>
                <a:gd name="T36" fmla="*/ 125 w 156"/>
                <a:gd name="T37" fmla="*/ 48 h 127"/>
                <a:gd name="T38" fmla="*/ 140 w 156"/>
                <a:gd name="T39" fmla="*/ 76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6" h="127">
                  <a:moveTo>
                    <a:pt x="140" y="76"/>
                  </a:moveTo>
                  <a:lnTo>
                    <a:pt x="156" y="92"/>
                  </a:lnTo>
                  <a:lnTo>
                    <a:pt x="151" y="117"/>
                  </a:lnTo>
                  <a:lnTo>
                    <a:pt x="140" y="127"/>
                  </a:lnTo>
                  <a:lnTo>
                    <a:pt x="118" y="118"/>
                  </a:lnTo>
                  <a:lnTo>
                    <a:pt x="86" y="104"/>
                  </a:lnTo>
                  <a:lnTo>
                    <a:pt x="80" y="120"/>
                  </a:lnTo>
                  <a:lnTo>
                    <a:pt x="52" y="112"/>
                  </a:lnTo>
                  <a:lnTo>
                    <a:pt x="14" y="116"/>
                  </a:lnTo>
                  <a:lnTo>
                    <a:pt x="0" y="100"/>
                  </a:lnTo>
                  <a:lnTo>
                    <a:pt x="9" y="71"/>
                  </a:lnTo>
                  <a:lnTo>
                    <a:pt x="2" y="60"/>
                  </a:lnTo>
                  <a:lnTo>
                    <a:pt x="10" y="30"/>
                  </a:lnTo>
                  <a:lnTo>
                    <a:pt x="39" y="9"/>
                  </a:lnTo>
                  <a:lnTo>
                    <a:pt x="56" y="17"/>
                  </a:lnTo>
                  <a:lnTo>
                    <a:pt x="68" y="8"/>
                  </a:lnTo>
                  <a:lnTo>
                    <a:pt x="93" y="0"/>
                  </a:lnTo>
                  <a:lnTo>
                    <a:pt x="97" y="25"/>
                  </a:lnTo>
                  <a:lnTo>
                    <a:pt x="125" y="48"/>
                  </a:lnTo>
                  <a:lnTo>
                    <a:pt x="140" y="7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20">
              <a:extLst>
                <a:ext uri="{FF2B5EF4-FFF2-40B4-BE49-F238E27FC236}">
                  <a16:creationId xmlns:a16="http://schemas.microsoft.com/office/drawing/2014/main" id="{A65B7689-3071-E3FE-630F-2134577369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1088" y="979488"/>
              <a:ext cx="1447800" cy="1420813"/>
            </a:xfrm>
            <a:custGeom>
              <a:avLst/>
              <a:gdLst>
                <a:gd name="T0" fmla="*/ 744 w 912"/>
                <a:gd name="T1" fmla="*/ 103 h 895"/>
                <a:gd name="T2" fmla="*/ 790 w 912"/>
                <a:gd name="T3" fmla="*/ 105 h 895"/>
                <a:gd name="T4" fmla="*/ 769 w 912"/>
                <a:gd name="T5" fmla="*/ 188 h 895"/>
                <a:gd name="T6" fmla="*/ 727 w 912"/>
                <a:gd name="T7" fmla="*/ 258 h 895"/>
                <a:gd name="T8" fmla="*/ 778 w 912"/>
                <a:gd name="T9" fmla="*/ 314 h 895"/>
                <a:gd name="T10" fmla="*/ 836 w 912"/>
                <a:gd name="T11" fmla="*/ 363 h 895"/>
                <a:gd name="T12" fmla="*/ 854 w 912"/>
                <a:gd name="T13" fmla="*/ 420 h 895"/>
                <a:gd name="T14" fmla="*/ 837 w 912"/>
                <a:gd name="T15" fmla="*/ 466 h 895"/>
                <a:gd name="T16" fmla="*/ 882 w 912"/>
                <a:gd name="T17" fmla="*/ 518 h 895"/>
                <a:gd name="T18" fmla="*/ 899 w 912"/>
                <a:gd name="T19" fmla="*/ 589 h 895"/>
                <a:gd name="T20" fmla="*/ 888 w 912"/>
                <a:gd name="T21" fmla="*/ 654 h 895"/>
                <a:gd name="T22" fmla="*/ 909 w 912"/>
                <a:gd name="T23" fmla="*/ 756 h 895"/>
                <a:gd name="T24" fmla="*/ 905 w 912"/>
                <a:gd name="T25" fmla="*/ 793 h 895"/>
                <a:gd name="T26" fmla="*/ 863 w 912"/>
                <a:gd name="T27" fmla="*/ 799 h 895"/>
                <a:gd name="T28" fmla="*/ 803 w 912"/>
                <a:gd name="T29" fmla="*/ 826 h 895"/>
                <a:gd name="T30" fmla="*/ 748 w 912"/>
                <a:gd name="T31" fmla="*/ 830 h 895"/>
                <a:gd name="T32" fmla="*/ 679 w 912"/>
                <a:gd name="T33" fmla="*/ 892 h 895"/>
                <a:gd name="T34" fmla="*/ 604 w 912"/>
                <a:gd name="T35" fmla="*/ 895 h 895"/>
                <a:gd name="T36" fmla="*/ 517 w 912"/>
                <a:gd name="T37" fmla="*/ 888 h 895"/>
                <a:gd name="T38" fmla="*/ 473 w 912"/>
                <a:gd name="T39" fmla="*/ 788 h 895"/>
                <a:gd name="T40" fmla="*/ 494 w 912"/>
                <a:gd name="T41" fmla="*/ 700 h 895"/>
                <a:gd name="T42" fmla="*/ 370 w 912"/>
                <a:gd name="T43" fmla="*/ 643 h 895"/>
                <a:gd name="T44" fmla="*/ 291 w 912"/>
                <a:gd name="T45" fmla="*/ 630 h 895"/>
                <a:gd name="T46" fmla="*/ 253 w 912"/>
                <a:gd name="T47" fmla="*/ 580 h 895"/>
                <a:gd name="T48" fmla="*/ 271 w 912"/>
                <a:gd name="T49" fmla="*/ 460 h 895"/>
                <a:gd name="T50" fmla="*/ 233 w 912"/>
                <a:gd name="T51" fmla="*/ 441 h 895"/>
                <a:gd name="T52" fmla="*/ 249 w 912"/>
                <a:gd name="T53" fmla="*/ 382 h 895"/>
                <a:gd name="T54" fmla="*/ 250 w 912"/>
                <a:gd name="T55" fmla="*/ 321 h 895"/>
                <a:gd name="T56" fmla="*/ 221 w 912"/>
                <a:gd name="T57" fmla="*/ 293 h 895"/>
                <a:gd name="T58" fmla="*/ 153 w 912"/>
                <a:gd name="T59" fmla="*/ 278 h 895"/>
                <a:gd name="T60" fmla="*/ 84 w 912"/>
                <a:gd name="T61" fmla="*/ 225 h 895"/>
                <a:gd name="T62" fmla="*/ 19 w 912"/>
                <a:gd name="T63" fmla="*/ 214 h 895"/>
                <a:gd name="T64" fmla="*/ 63 w 912"/>
                <a:gd name="T65" fmla="*/ 187 h 895"/>
                <a:gd name="T66" fmla="*/ 86 w 912"/>
                <a:gd name="T67" fmla="*/ 141 h 895"/>
                <a:gd name="T68" fmla="*/ 149 w 912"/>
                <a:gd name="T69" fmla="*/ 133 h 895"/>
                <a:gd name="T70" fmla="*/ 198 w 912"/>
                <a:gd name="T71" fmla="*/ 86 h 895"/>
                <a:gd name="T72" fmla="*/ 263 w 912"/>
                <a:gd name="T73" fmla="*/ 103 h 895"/>
                <a:gd name="T74" fmla="*/ 345 w 912"/>
                <a:gd name="T75" fmla="*/ 128 h 895"/>
                <a:gd name="T76" fmla="*/ 373 w 912"/>
                <a:gd name="T77" fmla="*/ 150 h 895"/>
                <a:gd name="T78" fmla="*/ 428 w 912"/>
                <a:gd name="T79" fmla="*/ 161 h 895"/>
                <a:gd name="T80" fmla="*/ 467 w 912"/>
                <a:gd name="T81" fmla="*/ 126 h 895"/>
                <a:gd name="T82" fmla="*/ 492 w 912"/>
                <a:gd name="T83" fmla="*/ 120 h 895"/>
                <a:gd name="T84" fmla="*/ 519 w 912"/>
                <a:gd name="T85" fmla="*/ 109 h 895"/>
                <a:gd name="T86" fmla="*/ 532 w 912"/>
                <a:gd name="T87" fmla="*/ 118 h 895"/>
                <a:gd name="T88" fmla="*/ 567 w 912"/>
                <a:gd name="T89" fmla="*/ 58 h 895"/>
                <a:gd name="T90" fmla="*/ 620 w 912"/>
                <a:gd name="T91" fmla="*/ 16 h 895"/>
                <a:gd name="T92" fmla="*/ 661 w 912"/>
                <a:gd name="T93" fmla="*/ 40 h 895"/>
                <a:gd name="T94" fmla="*/ 730 w 912"/>
                <a:gd name="T95" fmla="*/ 57 h 895"/>
                <a:gd name="T96" fmla="*/ 717 w 912"/>
                <a:gd name="T97" fmla="*/ 104 h 895"/>
                <a:gd name="T98" fmla="*/ 541 w 912"/>
                <a:gd name="T99" fmla="*/ 370 h 895"/>
                <a:gd name="T100" fmla="*/ 512 w 912"/>
                <a:gd name="T101" fmla="*/ 371 h 895"/>
                <a:gd name="T102" fmla="*/ 475 w 912"/>
                <a:gd name="T103" fmla="*/ 422 h 895"/>
                <a:gd name="T104" fmla="*/ 473 w 912"/>
                <a:gd name="T105" fmla="*/ 462 h 895"/>
                <a:gd name="T106" fmla="*/ 525 w 912"/>
                <a:gd name="T107" fmla="*/ 474 h 895"/>
                <a:gd name="T108" fmla="*/ 559 w 912"/>
                <a:gd name="T109" fmla="*/ 466 h 895"/>
                <a:gd name="T110" fmla="*/ 613 w 912"/>
                <a:gd name="T111" fmla="*/ 489 h 895"/>
                <a:gd name="T112" fmla="*/ 629 w 912"/>
                <a:gd name="T113" fmla="*/ 454 h 895"/>
                <a:gd name="T114" fmla="*/ 598 w 912"/>
                <a:gd name="T115" fmla="*/ 410 h 895"/>
                <a:gd name="T116" fmla="*/ 566 w 912"/>
                <a:gd name="T117" fmla="*/ 362 h 8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2" h="895">
                  <a:moveTo>
                    <a:pt x="717" y="104"/>
                  </a:moveTo>
                  <a:lnTo>
                    <a:pt x="744" y="103"/>
                  </a:lnTo>
                  <a:lnTo>
                    <a:pt x="780" y="74"/>
                  </a:lnTo>
                  <a:lnTo>
                    <a:pt x="790" y="105"/>
                  </a:lnTo>
                  <a:lnTo>
                    <a:pt x="775" y="136"/>
                  </a:lnTo>
                  <a:lnTo>
                    <a:pt x="769" y="188"/>
                  </a:lnTo>
                  <a:lnTo>
                    <a:pt x="723" y="230"/>
                  </a:lnTo>
                  <a:lnTo>
                    <a:pt x="727" y="258"/>
                  </a:lnTo>
                  <a:lnTo>
                    <a:pt x="725" y="284"/>
                  </a:lnTo>
                  <a:lnTo>
                    <a:pt x="778" y="314"/>
                  </a:lnTo>
                  <a:lnTo>
                    <a:pt x="803" y="342"/>
                  </a:lnTo>
                  <a:lnTo>
                    <a:pt x="836" y="363"/>
                  </a:lnTo>
                  <a:lnTo>
                    <a:pt x="853" y="383"/>
                  </a:lnTo>
                  <a:lnTo>
                    <a:pt x="854" y="420"/>
                  </a:lnTo>
                  <a:lnTo>
                    <a:pt x="834" y="458"/>
                  </a:lnTo>
                  <a:lnTo>
                    <a:pt x="837" y="466"/>
                  </a:lnTo>
                  <a:lnTo>
                    <a:pt x="854" y="509"/>
                  </a:lnTo>
                  <a:lnTo>
                    <a:pt x="882" y="518"/>
                  </a:lnTo>
                  <a:lnTo>
                    <a:pt x="880" y="568"/>
                  </a:lnTo>
                  <a:lnTo>
                    <a:pt x="899" y="589"/>
                  </a:lnTo>
                  <a:lnTo>
                    <a:pt x="891" y="618"/>
                  </a:lnTo>
                  <a:lnTo>
                    <a:pt x="888" y="654"/>
                  </a:lnTo>
                  <a:lnTo>
                    <a:pt x="866" y="692"/>
                  </a:lnTo>
                  <a:lnTo>
                    <a:pt x="909" y="756"/>
                  </a:lnTo>
                  <a:lnTo>
                    <a:pt x="912" y="779"/>
                  </a:lnTo>
                  <a:lnTo>
                    <a:pt x="905" y="793"/>
                  </a:lnTo>
                  <a:lnTo>
                    <a:pt x="888" y="805"/>
                  </a:lnTo>
                  <a:lnTo>
                    <a:pt x="863" y="799"/>
                  </a:lnTo>
                  <a:lnTo>
                    <a:pt x="834" y="813"/>
                  </a:lnTo>
                  <a:lnTo>
                    <a:pt x="803" y="826"/>
                  </a:lnTo>
                  <a:lnTo>
                    <a:pt x="761" y="818"/>
                  </a:lnTo>
                  <a:lnTo>
                    <a:pt x="748" y="830"/>
                  </a:lnTo>
                  <a:lnTo>
                    <a:pt x="723" y="885"/>
                  </a:lnTo>
                  <a:lnTo>
                    <a:pt x="679" y="892"/>
                  </a:lnTo>
                  <a:lnTo>
                    <a:pt x="642" y="895"/>
                  </a:lnTo>
                  <a:lnTo>
                    <a:pt x="604" y="895"/>
                  </a:lnTo>
                  <a:lnTo>
                    <a:pt x="566" y="868"/>
                  </a:lnTo>
                  <a:lnTo>
                    <a:pt x="517" y="888"/>
                  </a:lnTo>
                  <a:lnTo>
                    <a:pt x="509" y="831"/>
                  </a:lnTo>
                  <a:lnTo>
                    <a:pt x="473" y="788"/>
                  </a:lnTo>
                  <a:lnTo>
                    <a:pt x="499" y="763"/>
                  </a:lnTo>
                  <a:lnTo>
                    <a:pt x="494" y="700"/>
                  </a:lnTo>
                  <a:lnTo>
                    <a:pt x="394" y="654"/>
                  </a:lnTo>
                  <a:lnTo>
                    <a:pt x="370" y="643"/>
                  </a:lnTo>
                  <a:lnTo>
                    <a:pt x="340" y="653"/>
                  </a:lnTo>
                  <a:lnTo>
                    <a:pt x="291" y="630"/>
                  </a:lnTo>
                  <a:lnTo>
                    <a:pt x="266" y="606"/>
                  </a:lnTo>
                  <a:lnTo>
                    <a:pt x="253" y="580"/>
                  </a:lnTo>
                  <a:lnTo>
                    <a:pt x="266" y="492"/>
                  </a:lnTo>
                  <a:lnTo>
                    <a:pt x="271" y="460"/>
                  </a:lnTo>
                  <a:lnTo>
                    <a:pt x="270" y="446"/>
                  </a:lnTo>
                  <a:lnTo>
                    <a:pt x="233" y="441"/>
                  </a:lnTo>
                  <a:lnTo>
                    <a:pt x="233" y="395"/>
                  </a:lnTo>
                  <a:lnTo>
                    <a:pt x="249" y="382"/>
                  </a:lnTo>
                  <a:lnTo>
                    <a:pt x="242" y="332"/>
                  </a:lnTo>
                  <a:lnTo>
                    <a:pt x="250" y="321"/>
                  </a:lnTo>
                  <a:lnTo>
                    <a:pt x="242" y="295"/>
                  </a:lnTo>
                  <a:lnTo>
                    <a:pt x="221" y="293"/>
                  </a:lnTo>
                  <a:lnTo>
                    <a:pt x="219" y="282"/>
                  </a:lnTo>
                  <a:lnTo>
                    <a:pt x="153" y="278"/>
                  </a:lnTo>
                  <a:lnTo>
                    <a:pt x="141" y="258"/>
                  </a:lnTo>
                  <a:lnTo>
                    <a:pt x="84" y="225"/>
                  </a:lnTo>
                  <a:lnTo>
                    <a:pt x="46" y="209"/>
                  </a:lnTo>
                  <a:lnTo>
                    <a:pt x="19" y="214"/>
                  </a:lnTo>
                  <a:lnTo>
                    <a:pt x="0" y="191"/>
                  </a:lnTo>
                  <a:lnTo>
                    <a:pt x="63" y="187"/>
                  </a:lnTo>
                  <a:lnTo>
                    <a:pt x="75" y="151"/>
                  </a:lnTo>
                  <a:lnTo>
                    <a:pt x="86" y="141"/>
                  </a:lnTo>
                  <a:lnTo>
                    <a:pt x="123" y="146"/>
                  </a:lnTo>
                  <a:lnTo>
                    <a:pt x="149" y="133"/>
                  </a:lnTo>
                  <a:lnTo>
                    <a:pt x="183" y="111"/>
                  </a:lnTo>
                  <a:lnTo>
                    <a:pt x="198" y="86"/>
                  </a:lnTo>
                  <a:lnTo>
                    <a:pt x="262" y="101"/>
                  </a:lnTo>
                  <a:lnTo>
                    <a:pt x="263" y="103"/>
                  </a:lnTo>
                  <a:lnTo>
                    <a:pt x="292" y="126"/>
                  </a:lnTo>
                  <a:lnTo>
                    <a:pt x="345" y="128"/>
                  </a:lnTo>
                  <a:lnTo>
                    <a:pt x="363" y="141"/>
                  </a:lnTo>
                  <a:lnTo>
                    <a:pt x="373" y="150"/>
                  </a:lnTo>
                  <a:lnTo>
                    <a:pt x="417" y="150"/>
                  </a:lnTo>
                  <a:lnTo>
                    <a:pt x="428" y="161"/>
                  </a:lnTo>
                  <a:lnTo>
                    <a:pt x="442" y="146"/>
                  </a:lnTo>
                  <a:lnTo>
                    <a:pt x="467" y="126"/>
                  </a:lnTo>
                  <a:lnTo>
                    <a:pt x="491" y="129"/>
                  </a:lnTo>
                  <a:lnTo>
                    <a:pt x="492" y="120"/>
                  </a:lnTo>
                  <a:lnTo>
                    <a:pt x="506" y="108"/>
                  </a:lnTo>
                  <a:lnTo>
                    <a:pt x="519" y="109"/>
                  </a:lnTo>
                  <a:lnTo>
                    <a:pt x="525" y="118"/>
                  </a:lnTo>
                  <a:lnTo>
                    <a:pt x="532" y="118"/>
                  </a:lnTo>
                  <a:lnTo>
                    <a:pt x="555" y="95"/>
                  </a:lnTo>
                  <a:lnTo>
                    <a:pt x="567" y="58"/>
                  </a:lnTo>
                  <a:lnTo>
                    <a:pt x="602" y="21"/>
                  </a:lnTo>
                  <a:lnTo>
                    <a:pt x="620" y="16"/>
                  </a:lnTo>
                  <a:lnTo>
                    <a:pt x="625" y="0"/>
                  </a:lnTo>
                  <a:lnTo>
                    <a:pt x="661" y="40"/>
                  </a:lnTo>
                  <a:lnTo>
                    <a:pt x="727" y="40"/>
                  </a:lnTo>
                  <a:lnTo>
                    <a:pt x="730" y="57"/>
                  </a:lnTo>
                  <a:lnTo>
                    <a:pt x="715" y="93"/>
                  </a:lnTo>
                  <a:lnTo>
                    <a:pt x="717" y="104"/>
                  </a:lnTo>
                  <a:close/>
                  <a:moveTo>
                    <a:pt x="566" y="362"/>
                  </a:moveTo>
                  <a:lnTo>
                    <a:pt x="541" y="370"/>
                  </a:lnTo>
                  <a:lnTo>
                    <a:pt x="529" y="379"/>
                  </a:lnTo>
                  <a:lnTo>
                    <a:pt x="512" y="371"/>
                  </a:lnTo>
                  <a:lnTo>
                    <a:pt x="483" y="392"/>
                  </a:lnTo>
                  <a:lnTo>
                    <a:pt x="475" y="422"/>
                  </a:lnTo>
                  <a:lnTo>
                    <a:pt x="482" y="433"/>
                  </a:lnTo>
                  <a:lnTo>
                    <a:pt x="473" y="462"/>
                  </a:lnTo>
                  <a:lnTo>
                    <a:pt x="487" y="478"/>
                  </a:lnTo>
                  <a:lnTo>
                    <a:pt x="525" y="474"/>
                  </a:lnTo>
                  <a:lnTo>
                    <a:pt x="553" y="482"/>
                  </a:lnTo>
                  <a:lnTo>
                    <a:pt x="559" y="466"/>
                  </a:lnTo>
                  <a:lnTo>
                    <a:pt x="591" y="480"/>
                  </a:lnTo>
                  <a:lnTo>
                    <a:pt x="613" y="489"/>
                  </a:lnTo>
                  <a:lnTo>
                    <a:pt x="624" y="479"/>
                  </a:lnTo>
                  <a:lnTo>
                    <a:pt x="629" y="454"/>
                  </a:lnTo>
                  <a:lnTo>
                    <a:pt x="613" y="438"/>
                  </a:lnTo>
                  <a:lnTo>
                    <a:pt x="598" y="410"/>
                  </a:lnTo>
                  <a:lnTo>
                    <a:pt x="570" y="387"/>
                  </a:lnTo>
                  <a:lnTo>
                    <a:pt x="566" y="36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21">
              <a:extLst>
                <a:ext uri="{FF2B5EF4-FFF2-40B4-BE49-F238E27FC236}">
                  <a16:creationId xmlns:a16="http://schemas.microsoft.com/office/drawing/2014/main" id="{CA38F6A3-8550-733E-CC65-B9B4F2A547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89363" y="960438"/>
              <a:ext cx="198438" cy="395288"/>
            </a:xfrm>
            <a:custGeom>
              <a:avLst/>
              <a:gdLst>
                <a:gd name="T0" fmla="*/ 119 w 125"/>
                <a:gd name="T1" fmla="*/ 236 h 249"/>
                <a:gd name="T2" fmla="*/ 106 w 125"/>
                <a:gd name="T3" fmla="*/ 249 h 249"/>
                <a:gd name="T4" fmla="*/ 56 w 125"/>
                <a:gd name="T5" fmla="*/ 234 h 249"/>
                <a:gd name="T6" fmla="*/ 42 w 125"/>
                <a:gd name="T7" fmla="*/ 208 h 249"/>
                <a:gd name="T8" fmla="*/ 33 w 125"/>
                <a:gd name="T9" fmla="*/ 183 h 249"/>
                <a:gd name="T10" fmla="*/ 0 w 125"/>
                <a:gd name="T11" fmla="*/ 157 h 249"/>
                <a:gd name="T12" fmla="*/ 125 w 125"/>
                <a:gd name="T13" fmla="*/ 201 h 249"/>
                <a:gd name="T14" fmla="*/ 118 w 125"/>
                <a:gd name="T15" fmla="*/ 211 h 249"/>
                <a:gd name="T16" fmla="*/ 119 w 125"/>
                <a:gd name="T17" fmla="*/ 236 h 249"/>
                <a:gd name="T18" fmla="*/ 43 w 125"/>
                <a:gd name="T19" fmla="*/ 37 h 249"/>
                <a:gd name="T20" fmla="*/ 5 w 125"/>
                <a:gd name="T21" fmla="*/ 55 h 249"/>
                <a:gd name="T22" fmla="*/ 21 w 125"/>
                <a:gd name="T23" fmla="*/ 37 h 249"/>
                <a:gd name="T24" fmla="*/ 23 w 125"/>
                <a:gd name="T25" fmla="*/ 23 h 249"/>
                <a:gd name="T26" fmla="*/ 13 w 125"/>
                <a:gd name="T27" fmla="*/ 7 h 249"/>
                <a:gd name="T28" fmla="*/ 13 w 125"/>
                <a:gd name="T29" fmla="*/ 0 h 249"/>
                <a:gd name="T30" fmla="*/ 30 w 125"/>
                <a:gd name="T31" fmla="*/ 4 h 249"/>
                <a:gd name="T32" fmla="*/ 39 w 125"/>
                <a:gd name="T33" fmla="*/ 7 h 249"/>
                <a:gd name="T34" fmla="*/ 43 w 125"/>
                <a:gd name="T35" fmla="*/ 37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5" h="249">
                  <a:moveTo>
                    <a:pt x="119" y="236"/>
                  </a:moveTo>
                  <a:lnTo>
                    <a:pt x="106" y="249"/>
                  </a:lnTo>
                  <a:lnTo>
                    <a:pt x="56" y="234"/>
                  </a:lnTo>
                  <a:lnTo>
                    <a:pt x="42" y="208"/>
                  </a:lnTo>
                  <a:lnTo>
                    <a:pt x="33" y="183"/>
                  </a:lnTo>
                  <a:lnTo>
                    <a:pt x="0" y="157"/>
                  </a:lnTo>
                  <a:lnTo>
                    <a:pt x="125" y="201"/>
                  </a:lnTo>
                  <a:lnTo>
                    <a:pt x="118" y="211"/>
                  </a:lnTo>
                  <a:lnTo>
                    <a:pt x="119" y="236"/>
                  </a:lnTo>
                  <a:close/>
                  <a:moveTo>
                    <a:pt x="43" y="37"/>
                  </a:moveTo>
                  <a:lnTo>
                    <a:pt x="5" y="55"/>
                  </a:lnTo>
                  <a:lnTo>
                    <a:pt x="21" y="37"/>
                  </a:lnTo>
                  <a:lnTo>
                    <a:pt x="23" y="23"/>
                  </a:lnTo>
                  <a:lnTo>
                    <a:pt x="13" y="7"/>
                  </a:lnTo>
                  <a:lnTo>
                    <a:pt x="13" y="0"/>
                  </a:lnTo>
                  <a:lnTo>
                    <a:pt x="30" y="4"/>
                  </a:lnTo>
                  <a:lnTo>
                    <a:pt x="39" y="7"/>
                  </a:lnTo>
                  <a:lnTo>
                    <a:pt x="43" y="3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22">
              <a:extLst>
                <a:ext uri="{FF2B5EF4-FFF2-40B4-BE49-F238E27FC236}">
                  <a16:creationId xmlns:a16="http://schemas.microsoft.com/office/drawing/2014/main" id="{474DB5BA-2109-5D84-3081-319047D29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6250" y="904875"/>
              <a:ext cx="225425" cy="198438"/>
            </a:xfrm>
            <a:custGeom>
              <a:avLst/>
              <a:gdLst>
                <a:gd name="T0" fmla="*/ 0 w 142"/>
                <a:gd name="T1" fmla="*/ 56 h 125"/>
                <a:gd name="T2" fmla="*/ 8 w 142"/>
                <a:gd name="T3" fmla="*/ 40 h 125"/>
                <a:gd name="T4" fmla="*/ 29 w 142"/>
                <a:gd name="T5" fmla="*/ 40 h 125"/>
                <a:gd name="T6" fmla="*/ 51 w 142"/>
                <a:gd name="T7" fmla="*/ 19 h 125"/>
                <a:gd name="T8" fmla="*/ 83 w 142"/>
                <a:gd name="T9" fmla="*/ 1 h 125"/>
                <a:gd name="T10" fmla="*/ 102 w 142"/>
                <a:gd name="T11" fmla="*/ 0 h 125"/>
                <a:gd name="T12" fmla="*/ 110 w 142"/>
                <a:gd name="T13" fmla="*/ 43 h 125"/>
                <a:gd name="T14" fmla="*/ 106 w 142"/>
                <a:gd name="T15" fmla="*/ 62 h 125"/>
                <a:gd name="T16" fmla="*/ 125 w 142"/>
                <a:gd name="T17" fmla="*/ 85 h 125"/>
                <a:gd name="T18" fmla="*/ 142 w 142"/>
                <a:gd name="T19" fmla="*/ 110 h 125"/>
                <a:gd name="T20" fmla="*/ 117 w 142"/>
                <a:gd name="T21" fmla="*/ 125 h 125"/>
                <a:gd name="T22" fmla="*/ 80 w 142"/>
                <a:gd name="T23" fmla="*/ 102 h 125"/>
                <a:gd name="T24" fmla="*/ 48 w 142"/>
                <a:gd name="T25" fmla="*/ 114 h 125"/>
                <a:gd name="T26" fmla="*/ 29 w 142"/>
                <a:gd name="T27" fmla="*/ 108 h 125"/>
                <a:gd name="T28" fmla="*/ 8 w 142"/>
                <a:gd name="T29" fmla="*/ 81 h 125"/>
                <a:gd name="T30" fmla="*/ 9 w 142"/>
                <a:gd name="T31" fmla="*/ 64 h 125"/>
                <a:gd name="T32" fmla="*/ 0 w 142"/>
                <a:gd name="T33" fmla="*/ 56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2" h="125">
                  <a:moveTo>
                    <a:pt x="0" y="56"/>
                  </a:moveTo>
                  <a:lnTo>
                    <a:pt x="8" y="40"/>
                  </a:lnTo>
                  <a:lnTo>
                    <a:pt x="29" y="40"/>
                  </a:lnTo>
                  <a:lnTo>
                    <a:pt x="51" y="19"/>
                  </a:lnTo>
                  <a:lnTo>
                    <a:pt x="83" y="1"/>
                  </a:lnTo>
                  <a:lnTo>
                    <a:pt x="102" y="0"/>
                  </a:lnTo>
                  <a:lnTo>
                    <a:pt x="110" y="43"/>
                  </a:lnTo>
                  <a:lnTo>
                    <a:pt x="106" y="62"/>
                  </a:lnTo>
                  <a:lnTo>
                    <a:pt x="125" y="85"/>
                  </a:lnTo>
                  <a:lnTo>
                    <a:pt x="142" y="110"/>
                  </a:lnTo>
                  <a:lnTo>
                    <a:pt x="117" y="125"/>
                  </a:lnTo>
                  <a:lnTo>
                    <a:pt x="80" y="102"/>
                  </a:lnTo>
                  <a:lnTo>
                    <a:pt x="48" y="114"/>
                  </a:lnTo>
                  <a:lnTo>
                    <a:pt x="29" y="108"/>
                  </a:lnTo>
                  <a:lnTo>
                    <a:pt x="8" y="81"/>
                  </a:lnTo>
                  <a:lnTo>
                    <a:pt x="9" y="64"/>
                  </a:lnTo>
                  <a:lnTo>
                    <a:pt x="0" y="5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23">
              <a:extLst>
                <a:ext uri="{FF2B5EF4-FFF2-40B4-BE49-F238E27FC236}">
                  <a16:creationId xmlns:a16="http://schemas.microsoft.com/office/drawing/2014/main" id="{A74FD478-B5C1-6426-383E-E963E80F93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6463" y="2252663"/>
              <a:ext cx="1031875" cy="1474788"/>
            </a:xfrm>
            <a:custGeom>
              <a:avLst/>
              <a:gdLst>
                <a:gd name="T0" fmla="*/ 509 w 650"/>
                <a:gd name="T1" fmla="*/ 35 h 929"/>
                <a:gd name="T2" fmla="*/ 498 w 650"/>
                <a:gd name="T3" fmla="*/ 31 h 929"/>
                <a:gd name="T4" fmla="*/ 502 w 650"/>
                <a:gd name="T5" fmla="*/ 41 h 929"/>
                <a:gd name="T6" fmla="*/ 500 w 650"/>
                <a:gd name="T7" fmla="*/ 95 h 929"/>
                <a:gd name="T8" fmla="*/ 481 w 650"/>
                <a:gd name="T9" fmla="*/ 129 h 929"/>
                <a:gd name="T10" fmla="*/ 533 w 650"/>
                <a:gd name="T11" fmla="*/ 137 h 929"/>
                <a:gd name="T12" fmla="*/ 543 w 650"/>
                <a:gd name="T13" fmla="*/ 104 h 929"/>
                <a:gd name="T14" fmla="*/ 575 w 650"/>
                <a:gd name="T15" fmla="*/ 116 h 929"/>
                <a:gd name="T16" fmla="*/ 648 w 650"/>
                <a:gd name="T17" fmla="*/ 191 h 929"/>
                <a:gd name="T18" fmla="*/ 633 w 650"/>
                <a:gd name="T19" fmla="*/ 216 h 929"/>
                <a:gd name="T20" fmla="*/ 600 w 650"/>
                <a:gd name="T21" fmla="*/ 274 h 929"/>
                <a:gd name="T22" fmla="*/ 593 w 650"/>
                <a:gd name="T23" fmla="*/ 303 h 929"/>
                <a:gd name="T24" fmla="*/ 575 w 650"/>
                <a:gd name="T25" fmla="*/ 368 h 929"/>
                <a:gd name="T26" fmla="*/ 580 w 650"/>
                <a:gd name="T27" fmla="*/ 423 h 929"/>
                <a:gd name="T28" fmla="*/ 612 w 650"/>
                <a:gd name="T29" fmla="*/ 414 h 929"/>
                <a:gd name="T30" fmla="*/ 596 w 650"/>
                <a:gd name="T31" fmla="*/ 495 h 929"/>
                <a:gd name="T32" fmla="*/ 533 w 650"/>
                <a:gd name="T33" fmla="*/ 512 h 929"/>
                <a:gd name="T34" fmla="*/ 523 w 650"/>
                <a:gd name="T35" fmla="*/ 560 h 929"/>
                <a:gd name="T36" fmla="*/ 464 w 650"/>
                <a:gd name="T37" fmla="*/ 589 h 929"/>
                <a:gd name="T38" fmla="*/ 435 w 650"/>
                <a:gd name="T39" fmla="*/ 649 h 929"/>
                <a:gd name="T40" fmla="*/ 388 w 650"/>
                <a:gd name="T41" fmla="*/ 625 h 929"/>
                <a:gd name="T42" fmla="*/ 325 w 650"/>
                <a:gd name="T43" fmla="*/ 657 h 929"/>
                <a:gd name="T44" fmla="*/ 331 w 650"/>
                <a:gd name="T45" fmla="*/ 688 h 929"/>
                <a:gd name="T46" fmla="*/ 335 w 650"/>
                <a:gd name="T47" fmla="*/ 749 h 929"/>
                <a:gd name="T48" fmla="*/ 363 w 650"/>
                <a:gd name="T49" fmla="*/ 792 h 929"/>
                <a:gd name="T50" fmla="*/ 352 w 650"/>
                <a:gd name="T51" fmla="*/ 859 h 929"/>
                <a:gd name="T52" fmla="*/ 305 w 650"/>
                <a:gd name="T53" fmla="*/ 904 h 929"/>
                <a:gd name="T54" fmla="*/ 275 w 650"/>
                <a:gd name="T55" fmla="*/ 929 h 929"/>
                <a:gd name="T56" fmla="*/ 247 w 650"/>
                <a:gd name="T57" fmla="*/ 877 h 929"/>
                <a:gd name="T58" fmla="*/ 218 w 650"/>
                <a:gd name="T59" fmla="*/ 846 h 929"/>
                <a:gd name="T60" fmla="*/ 212 w 650"/>
                <a:gd name="T61" fmla="*/ 882 h 929"/>
                <a:gd name="T62" fmla="*/ 167 w 650"/>
                <a:gd name="T63" fmla="*/ 850 h 929"/>
                <a:gd name="T64" fmla="*/ 176 w 650"/>
                <a:gd name="T65" fmla="*/ 792 h 929"/>
                <a:gd name="T66" fmla="*/ 181 w 650"/>
                <a:gd name="T67" fmla="*/ 779 h 929"/>
                <a:gd name="T68" fmla="*/ 151 w 650"/>
                <a:gd name="T69" fmla="*/ 706 h 929"/>
                <a:gd name="T70" fmla="*/ 131 w 650"/>
                <a:gd name="T71" fmla="*/ 675 h 929"/>
                <a:gd name="T72" fmla="*/ 110 w 650"/>
                <a:gd name="T73" fmla="*/ 665 h 929"/>
                <a:gd name="T74" fmla="*/ 33 w 650"/>
                <a:gd name="T75" fmla="*/ 688 h 929"/>
                <a:gd name="T76" fmla="*/ 24 w 650"/>
                <a:gd name="T77" fmla="*/ 628 h 929"/>
                <a:gd name="T78" fmla="*/ 33 w 650"/>
                <a:gd name="T79" fmla="*/ 603 h 929"/>
                <a:gd name="T80" fmla="*/ 95 w 650"/>
                <a:gd name="T81" fmla="*/ 565 h 929"/>
                <a:gd name="T82" fmla="*/ 56 w 650"/>
                <a:gd name="T83" fmla="*/ 510 h 929"/>
                <a:gd name="T84" fmla="*/ 76 w 650"/>
                <a:gd name="T85" fmla="*/ 450 h 929"/>
                <a:gd name="T86" fmla="*/ 106 w 650"/>
                <a:gd name="T87" fmla="*/ 432 h 929"/>
                <a:gd name="T88" fmla="*/ 109 w 650"/>
                <a:gd name="T89" fmla="*/ 377 h 929"/>
                <a:gd name="T90" fmla="*/ 138 w 650"/>
                <a:gd name="T91" fmla="*/ 319 h 929"/>
                <a:gd name="T92" fmla="*/ 195 w 650"/>
                <a:gd name="T93" fmla="*/ 281 h 929"/>
                <a:gd name="T94" fmla="*/ 206 w 650"/>
                <a:gd name="T95" fmla="*/ 235 h 929"/>
                <a:gd name="T96" fmla="*/ 249 w 650"/>
                <a:gd name="T97" fmla="*/ 224 h 929"/>
                <a:gd name="T98" fmla="*/ 260 w 650"/>
                <a:gd name="T99" fmla="*/ 158 h 929"/>
                <a:gd name="T100" fmla="*/ 224 w 650"/>
                <a:gd name="T101" fmla="*/ 147 h 929"/>
                <a:gd name="T102" fmla="*/ 317 w 650"/>
                <a:gd name="T103" fmla="*/ 104 h 929"/>
                <a:gd name="T104" fmla="*/ 327 w 650"/>
                <a:gd name="T105" fmla="*/ 60 h 929"/>
                <a:gd name="T106" fmla="*/ 360 w 650"/>
                <a:gd name="T107" fmla="*/ 82 h 929"/>
                <a:gd name="T108" fmla="*/ 414 w 650"/>
                <a:gd name="T109" fmla="*/ 54 h 929"/>
                <a:gd name="T110" fmla="*/ 450 w 650"/>
                <a:gd name="T111" fmla="*/ 0 h 929"/>
                <a:gd name="T112" fmla="*/ 513 w 650"/>
                <a:gd name="T113" fmla="*/ 31 h 929"/>
                <a:gd name="T114" fmla="*/ 288 w 650"/>
                <a:gd name="T115" fmla="*/ 904 h 929"/>
                <a:gd name="T116" fmla="*/ 297 w 650"/>
                <a:gd name="T117" fmla="*/ 890 h 929"/>
                <a:gd name="T118" fmla="*/ 281 w 650"/>
                <a:gd name="T119" fmla="*/ 894 h 929"/>
                <a:gd name="T120" fmla="*/ 352 w 650"/>
                <a:gd name="T121" fmla="*/ 888 h 929"/>
                <a:gd name="T122" fmla="*/ 356 w 650"/>
                <a:gd name="T123" fmla="*/ 879 h 9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50" h="929">
                  <a:moveTo>
                    <a:pt x="513" y="31"/>
                  </a:moveTo>
                  <a:lnTo>
                    <a:pt x="509" y="35"/>
                  </a:lnTo>
                  <a:lnTo>
                    <a:pt x="501" y="31"/>
                  </a:lnTo>
                  <a:lnTo>
                    <a:pt x="498" y="31"/>
                  </a:lnTo>
                  <a:lnTo>
                    <a:pt x="498" y="35"/>
                  </a:lnTo>
                  <a:lnTo>
                    <a:pt x="502" y="41"/>
                  </a:lnTo>
                  <a:lnTo>
                    <a:pt x="491" y="57"/>
                  </a:lnTo>
                  <a:lnTo>
                    <a:pt x="500" y="95"/>
                  </a:lnTo>
                  <a:lnTo>
                    <a:pt x="479" y="125"/>
                  </a:lnTo>
                  <a:lnTo>
                    <a:pt x="481" y="129"/>
                  </a:lnTo>
                  <a:lnTo>
                    <a:pt x="525" y="149"/>
                  </a:lnTo>
                  <a:lnTo>
                    <a:pt x="533" y="137"/>
                  </a:lnTo>
                  <a:lnTo>
                    <a:pt x="521" y="120"/>
                  </a:lnTo>
                  <a:lnTo>
                    <a:pt x="543" y="104"/>
                  </a:lnTo>
                  <a:lnTo>
                    <a:pt x="568" y="100"/>
                  </a:lnTo>
                  <a:lnTo>
                    <a:pt x="575" y="116"/>
                  </a:lnTo>
                  <a:lnTo>
                    <a:pt x="584" y="149"/>
                  </a:lnTo>
                  <a:lnTo>
                    <a:pt x="648" y="191"/>
                  </a:lnTo>
                  <a:lnTo>
                    <a:pt x="650" y="212"/>
                  </a:lnTo>
                  <a:lnTo>
                    <a:pt x="633" y="216"/>
                  </a:lnTo>
                  <a:lnTo>
                    <a:pt x="642" y="269"/>
                  </a:lnTo>
                  <a:lnTo>
                    <a:pt x="600" y="274"/>
                  </a:lnTo>
                  <a:lnTo>
                    <a:pt x="600" y="290"/>
                  </a:lnTo>
                  <a:lnTo>
                    <a:pt x="593" y="303"/>
                  </a:lnTo>
                  <a:lnTo>
                    <a:pt x="600" y="321"/>
                  </a:lnTo>
                  <a:lnTo>
                    <a:pt x="575" y="368"/>
                  </a:lnTo>
                  <a:lnTo>
                    <a:pt x="564" y="417"/>
                  </a:lnTo>
                  <a:lnTo>
                    <a:pt x="580" y="423"/>
                  </a:lnTo>
                  <a:lnTo>
                    <a:pt x="595" y="407"/>
                  </a:lnTo>
                  <a:lnTo>
                    <a:pt x="612" y="414"/>
                  </a:lnTo>
                  <a:lnTo>
                    <a:pt x="605" y="473"/>
                  </a:lnTo>
                  <a:lnTo>
                    <a:pt x="596" y="495"/>
                  </a:lnTo>
                  <a:lnTo>
                    <a:pt x="577" y="512"/>
                  </a:lnTo>
                  <a:lnTo>
                    <a:pt x="533" y="512"/>
                  </a:lnTo>
                  <a:lnTo>
                    <a:pt x="523" y="537"/>
                  </a:lnTo>
                  <a:lnTo>
                    <a:pt x="523" y="560"/>
                  </a:lnTo>
                  <a:lnTo>
                    <a:pt x="495" y="591"/>
                  </a:lnTo>
                  <a:lnTo>
                    <a:pt x="464" y="589"/>
                  </a:lnTo>
                  <a:lnTo>
                    <a:pt x="463" y="641"/>
                  </a:lnTo>
                  <a:lnTo>
                    <a:pt x="435" y="649"/>
                  </a:lnTo>
                  <a:lnTo>
                    <a:pt x="423" y="632"/>
                  </a:lnTo>
                  <a:lnTo>
                    <a:pt x="388" y="625"/>
                  </a:lnTo>
                  <a:lnTo>
                    <a:pt x="337" y="638"/>
                  </a:lnTo>
                  <a:lnTo>
                    <a:pt x="325" y="657"/>
                  </a:lnTo>
                  <a:lnTo>
                    <a:pt x="335" y="674"/>
                  </a:lnTo>
                  <a:lnTo>
                    <a:pt x="331" y="688"/>
                  </a:lnTo>
                  <a:lnTo>
                    <a:pt x="339" y="740"/>
                  </a:lnTo>
                  <a:lnTo>
                    <a:pt x="335" y="749"/>
                  </a:lnTo>
                  <a:lnTo>
                    <a:pt x="356" y="773"/>
                  </a:lnTo>
                  <a:lnTo>
                    <a:pt x="363" y="792"/>
                  </a:lnTo>
                  <a:lnTo>
                    <a:pt x="345" y="842"/>
                  </a:lnTo>
                  <a:lnTo>
                    <a:pt x="352" y="859"/>
                  </a:lnTo>
                  <a:lnTo>
                    <a:pt x="346" y="882"/>
                  </a:lnTo>
                  <a:lnTo>
                    <a:pt x="305" y="904"/>
                  </a:lnTo>
                  <a:lnTo>
                    <a:pt x="291" y="927"/>
                  </a:lnTo>
                  <a:lnTo>
                    <a:pt x="275" y="929"/>
                  </a:lnTo>
                  <a:lnTo>
                    <a:pt x="277" y="894"/>
                  </a:lnTo>
                  <a:lnTo>
                    <a:pt x="247" y="877"/>
                  </a:lnTo>
                  <a:lnTo>
                    <a:pt x="233" y="842"/>
                  </a:lnTo>
                  <a:lnTo>
                    <a:pt x="218" y="846"/>
                  </a:lnTo>
                  <a:lnTo>
                    <a:pt x="220" y="870"/>
                  </a:lnTo>
                  <a:lnTo>
                    <a:pt x="212" y="882"/>
                  </a:lnTo>
                  <a:lnTo>
                    <a:pt x="168" y="854"/>
                  </a:lnTo>
                  <a:lnTo>
                    <a:pt x="167" y="850"/>
                  </a:lnTo>
                  <a:lnTo>
                    <a:pt x="152" y="812"/>
                  </a:lnTo>
                  <a:lnTo>
                    <a:pt x="176" y="792"/>
                  </a:lnTo>
                  <a:lnTo>
                    <a:pt x="177" y="791"/>
                  </a:lnTo>
                  <a:lnTo>
                    <a:pt x="181" y="779"/>
                  </a:lnTo>
                  <a:lnTo>
                    <a:pt x="164" y="762"/>
                  </a:lnTo>
                  <a:lnTo>
                    <a:pt x="151" y="706"/>
                  </a:lnTo>
                  <a:lnTo>
                    <a:pt x="137" y="683"/>
                  </a:lnTo>
                  <a:lnTo>
                    <a:pt x="131" y="675"/>
                  </a:lnTo>
                  <a:lnTo>
                    <a:pt x="125" y="669"/>
                  </a:lnTo>
                  <a:lnTo>
                    <a:pt x="110" y="665"/>
                  </a:lnTo>
                  <a:lnTo>
                    <a:pt x="106" y="665"/>
                  </a:lnTo>
                  <a:lnTo>
                    <a:pt x="33" y="688"/>
                  </a:lnTo>
                  <a:lnTo>
                    <a:pt x="0" y="650"/>
                  </a:lnTo>
                  <a:lnTo>
                    <a:pt x="24" y="628"/>
                  </a:lnTo>
                  <a:lnTo>
                    <a:pt x="39" y="625"/>
                  </a:lnTo>
                  <a:lnTo>
                    <a:pt x="33" y="603"/>
                  </a:lnTo>
                  <a:lnTo>
                    <a:pt x="38" y="595"/>
                  </a:lnTo>
                  <a:lnTo>
                    <a:pt x="95" y="565"/>
                  </a:lnTo>
                  <a:lnTo>
                    <a:pt x="77" y="525"/>
                  </a:lnTo>
                  <a:lnTo>
                    <a:pt x="56" y="510"/>
                  </a:lnTo>
                  <a:lnTo>
                    <a:pt x="64" y="462"/>
                  </a:lnTo>
                  <a:lnTo>
                    <a:pt x="76" y="450"/>
                  </a:lnTo>
                  <a:lnTo>
                    <a:pt x="96" y="454"/>
                  </a:lnTo>
                  <a:lnTo>
                    <a:pt x="106" y="432"/>
                  </a:lnTo>
                  <a:lnTo>
                    <a:pt x="100" y="395"/>
                  </a:lnTo>
                  <a:lnTo>
                    <a:pt x="109" y="377"/>
                  </a:lnTo>
                  <a:lnTo>
                    <a:pt x="106" y="350"/>
                  </a:lnTo>
                  <a:lnTo>
                    <a:pt x="138" y="319"/>
                  </a:lnTo>
                  <a:lnTo>
                    <a:pt x="162" y="324"/>
                  </a:lnTo>
                  <a:lnTo>
                    <a:pt x="195" y="281"/>
                  </a:lnTo>
                  <a:lnTo>
                    <a:pt x="208" y="260"/>
                  </a:lnTo>
                  <a:lnTo>
                    <a:pt x="206" y="235"/>
                  </a:lnTo>
                  <a:lnTo>
                    <a:pt x="216" y="225"/>
                  </a:lnTo>
                  <a:lnTo>
                    <a:pt x="249" y="224"/>
                  </a:lnTo>
                  <a:lnTo>
                    <a:pt x="268" y="190"/>
                  </a:lnTo>
                  <a:lnTo>
                    <a:pt x="260" y="158"/>
                  </a:lnTo>
                  <a:lnTo>
                    <a:pt x="227" y="161"/>
                  </a:lnTo>
                  <a:lnTo>
                    <a:pt x="224" y="147"/>
                  </a:lnTo>
                  <a:lnTo>
                    <a:pt x="255" y="115"/>
                  </a:lnTo>
                  <a:lnTo>
                    <a:pt x="317" y="104"/>
                  </a:lnTo>
                  <a:lnTo>
                    <a:pt x="310" y="70"/>
                  </a:lnTo>
                  <a:lnTo>
                    <a:pt x="327" y="60"/>
                  </a:lnTo>
                  <a:lnTo>
                    <a:pt x="348" y="60"/>
                  </a:lnTo>
                  <a:lnTo>
                    <a:pt x="360" y="82"/>
                  </a:lnTo>
                  <a:lnTo>
                    <a:pt x="375" y="87"/>
                  </a:lnTo>
                  <a:lnTo>
                    <a:pt x="414" y="54"/>
                  </a:lnTo>
                  <a:lnTo>
                    <a:pt x="430" y="16"/>
                  </a:lnTo>
                  <a:lnTo>
                    <a:pt x="450" y="0"/>
                  </a:lnTo>
                  <a:lnTo>
                    <a:pt x="496" y="10"/>
                  </a:lnTo>
                  <a:lnTo>
                    <a:pt x="513" y="31"/>
                  </a:lnTo>
                  <a:close/>
                  <a:moveTo>
                    <a:pt x="281" y="894"/>
                  </a:moveTo>
                  <a:lnTo>
                    <a:pt x="288" y="904"/>
                  </a:lnTo>
                  <a:lnTo>
                    <a:pt x="297" y="898"/>
                  </a:lnTo>
                  <a:lnTo>
                    <a:pt x="297" y="890"/>
                  </a:lnTo>
                  <a:lnTo>
                    <a:pt x="284" y="890"/>
                  </a:lnTo>
                  <a:lnTo>
                    <a:pt x="281" y="894"/>
                  </a:lnTo>
                  <a:close/>
                  <a:moveTo>
                    <a:pt x="358" y="886"/>
                  </a:moveTo>
                  <a:lnTo>
                    <a:pt x="352" y="888"/>
                  </a:lnTo>
                  <a:lnTo>
                    <a:pt x="348" y="881"/>
                  </a:lnTo>
                  <a:lnTo>
                    <a:pt x="356" y="879"/>
                  </a:lnTo>
                  <a:lnTo>
                    <a:pt x="358" y="88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44" name="Freeform 24">
              <a:extLst>
                <a:ext uri="{FF2B5EF4-FFF2-40B4-BE49-F238E27FC236}">
                  <a16:creationId xmlns:a16="http://schemas.microsoft.com/office/drawing/2014/main" id="{A33EE3BB-FDAC-171C-FE04-F64152AB72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4388" y="242888"/>
              <a:ext cx="1504950" cy="1039813"/>
            </a:xfrm>
            <a:custGeom>
              <a:avLst/>
              <a:gdLst>
                <a:gd name="T0" fmla="*/ 701 w 948"/>
                <a:gd name="T1" fmla="*/ 69 h 655"/>
                <a:gd name="T2" fmla="*/ 725 w 948"/>
                <a:gd name="T3" fmla="*/ 83 h 655"/>
                <a:gd name="T4" fmla="*/ 700 w 948"/>
                <a:gd name="T5" fmla="*/ 138 h 655"/>
                <a:gd name="T6" fmla="*/ 700 w 948"/>
                <a:gd name="T7" fmla="*/ 229 h 655"/>
                <a:gd name="T8" fmla="*/ 806 w 948"/>
                <a:gd name="T9" fmla="*/ 239 h 655"/>
                <a:gd name="T10" fmla="*/ 809 w 948"/>
                <a:gd name="T11" fmla="*/ 309 h 655"/>
                <a:gd name="T12" fmla="*/ 838 w 948"/>
                <a:gd name="T13" fmla="*/ 252 h 655"/>
                <a:gd name="T14" fmla="*/ 845 w 948"/>
                <a:gd name="T15" fmla="*/ 321 h 655"/>
                <a:gd name="T16" fmla="*/ 916 w 948"/>
                <a:gd name="T17" fmla="*/ 429 h 655"/>
                <a:gd name="T18" fmla="*/ 885 w 948"/>
                <a:gd name="T19" fmla="*/ 568 h 655"/>
                <a:gd name="T20" fmla="*/ 895 w 948"/>
                <a:gd name="T21" fmla="*/ 504 h 655"/>
                <a:gd name="T22" fmla="*/ 788 w 948"/>
                <a:gd name="T23" fmla="*/ 480 h 655"/>
                <a:gd name="T24" fmla="*/ 723 w 948"/>
                <a:gd name="T25" fmla="*/ 559 h 655"/>
                <a:gd name="T26" fmla="*/ 687 w 948"/>
                <a:gd name="T27" fmla="*/ 573 h 655"/>
                <a:gd name="T28" fmla="*/ 659 w 948"/>
                <a:gd name="T29" fmla="*/ 593 h 655"/>
                <a:gd name="T30" fmla="*/ 596 w 948"/>
                <a:gd name="T31" fmla="*/ 625 h 655"/>
                <a:gd name="T32" fmla="*/ 531 w 948"/>
                <a:gd name="T33" fmla="*/ 605 h 655"/>
                <a:gd name="T34" fmla="*/ 431 w 948"/>
                <a:gd name="T35" fmla="*/ 567 h 655"/>
                <a:gd name="T36" fmla="*/ 351 w 948"/>
                <a:gd name="T37" fmla="*/ 575 h 655"/>
                <a:gd name="T38" fmla="*/ 254 w 948"/>
                <a:gd name="T39" fmla="*/ 605 h 655"/>
                <a:gd name="T40" fmla="*/ 168 w 948"/>
                <a:gd name="T41" fmla="*/ 655 h 655"/>
                <a:gd name="T42" fmla="*/ 113 w 948"/>
                <a:gd name="T43" fmla="*/ 601 h 655"/>
                <a:gd name="T44" fmla="*/ 26 w 948"/>
                <a:gd name="T45" fmla="*/ 555 h 655"/>
                <a:gd name="T46" fmla="*/ 45 w 948"/>
                <a:gd name="T47" fmla="*/ 500 h 655"/>
                <a:gd name="T48" fmla="*/ 78 w 948"/>
                <a:gd name="T49" fmla="*/ 459 h 655"/>
                <a:gd name="T50" fmla="*/ 42 w 948"/>
                <a:gd name="T51" fmla="*/ 392 h 655"/>
                <a:gd name="T52" fmla="*/ 74 w 948"/>
                <a:gd name="T53" fmla="*/ 309 h 655"/>
                <a:gd name="T54" fmla="*/ 163 w 948"/>
                <a:gd name="T55" fmla="*/ 315 h 655"/>
                <a:gd name="T56" fmla="*/ 213 w 948"/>
                <a:gd name="T57" fmla="*/ 307 h 655"/>
                <a:gd name="T58" fmla="*/ 233 w 948"/>
                <a:gd name="T59" fmla="*/ 277 h 655"/>
                <a:gd name="T60" fmla="*/ 368 w 948"/>
                <a:gd name="T61" fmla="*/ 217 h 655"/>
                <a:gd name="T62" fmla="*/ 439 w 948"/>
                <a:gd name="T63" fmla="*/ 167 h 655"/>
                <a:gd name="T64" fmla="*/ 451 w 948"/>
                <a:gd name="T65" fmla="*/ 113 h 655"/>
                <a:gd name="T66" fmla="*/ 610 w 948"/>
                <a:gd name="T67" fmla="*/ 136 h 655"/>
                <a:gd name="T68" fmla="*/ 635 w 948"/>
                <a:gd name="T69" fmla="*/ 80 h 655"/>
                <a:gd name="T70" fmla="*/ 664 w 948"/>
                <a:gd name="T71" fmla="*/ 1 h 655"/>
                <a:gd name="T72" fmla="*/ 81 w 948"/>
                <a:gd name="T73" fmla="*/ 318 h 655"/>
                <a:gd name="T74" fmla="*/ 92 w 948"/>
                <a:gd name="T75" fmla="*/ 329 h 655"/>
                <a:gd name="T76" fmla="*/ 221 w 948"/>
                <a:gd name="T77" fmla="*/ 258 h 655"/>
                <a:gd name="T78" fmla="*/ 439 w 948"/>
                <a:gd name="T79" fmla="*/ 142 h 655"/>
                <a:gd name="T80" fmla="*/ 434 w 948"/>
                <a:gd name="T81" fmla="*/ 130 h 655"/>
                <a:gd name="T82" fmla="*/ 610 w 948"/>
                <a:gd name="T83" fmla="*/ 47 h 655"/>
                <a:gd name="T84" fmla="*/ 601 w 948"/>
                <a:gd name="T85" fmla="*/ 37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8" h="655">
                  <a:moveTo>
                    <a:pt x="667" y="44"/>
                  </a:moveTo>
                  <a:lnTo>
                    <a:pt x="693" y="75"/>
                  </a:lnTo>
                  <a:lnTo>
                    <a:pt x="701" y="69"/>
                  </a:lnTo>
                  <a:lnTo>
                    <a:pt x="699" y="40"/>
                  </a:lnTo>
                  <a:lnTo>
                    <a:pt x="730" y="42"/>
                  </a:lnTo>
                  <a:lnTo>
                    <a:pt x="725" y="83"/>
                  </a:lnTo>
                  <a:lnTo>
                    <a:pt x="750" y="119"/>
                  </a:lnTo>
                  <a:lnTo>
                    <a:pt x="752" y="136"/>
                  </a:lnTo>
                  <a:lnTo>
                    <a:pt x="700" y="138"/>
                  </a:lnTo>
                  <a:lnTo>
                    <a:pt x="662" y="179"/>
                  </a:lnTo>
                  <a:lnTo>
                    <a:pt x="660" y="193"/>
                  </a:lnTo>
                  <a:lnTo>
                    <a:pt x="700" y="229"/>
                  </a:lnTo>
                  <a:lnTo>
                    <a:pt x="746" y="204"/>
                  </a:lnTo>
                  <a:lnTo>
                    <a:pt x="780" y="201"/>
                  </a:lnTo>
                  <a:lnTo>
                    <a:pt x="806" y="239"/>
                  </a:lnTo>
                  <a:lnTo>
                    <a:pt x="804" y="255"/>
                  </a:lnTo>
                  <a:lnTo>
                    <a:pt x="783" y="264"/>
                  </a:lnTo>
                  <a:lnTo>
                    <a:pt x="809" y="309"/>
                  </a:lnTo>
                  <a:lnTo>
                    <a:pt x="812" y="277"/>
                  </a:lnTo>
                  <a:lnTo>
                    <a:pt x="835" y="277"/>
                  </a:lnTo>
                  <a:lnTo>
                    <a:pt x="838" y="252"/>
                  </a:lnTo>
                  <a:lnTo>
                    <a:pt x="888" y="292"/>
                  </a:lnTo>
                  <a:lnTo>
                    <a:pt x="885" y="317"/>
                  </a:lnTo>
                  <a:lnTo>
                    <a:pt x="845" y="321"/>
                  </a:lnTo>
                  <a:lnTo>
                    <a:pt x="827" y="342"/>
                  </a:lnTo>
                  <a:lnTo>
                    <a:pt x="902" y="386"/>
                  </a:lnTo>
                  <a:lnTo>
                    <a:pt x="916" y="429"/>
                  </a:lnTo>
                  <a:lnTo>
                    <a:pt x="948" y="538"/>
                  </a:lnTo>
                  <a:lnTo>
                    <a:pt x="912" y="567"/>
                  </a:lnTo>
                  <a:lnTo>
                    <a:pt x="885" y="568"/>
                  </a:lnTo>
                  <a:lnTo>
                    <a:pt x="883" y="557"/>
                  </a:lnTo>
                  <a:lnTo>
                    <a:pt x="898" y="521"/>
                  </a:lnTo>
                  <a:lnTo>
                    <a:pt x="895" y="504"/>
                  </a:lnTo>
                  <a:lnTo>
                    <a:pt x="829" y="504"/>
                  </a:lnTo>
                  <a:lnTo>
                    <a:pt x="793" y="464"/>
                  </a:lnTo>
                  <a:lnTo>
                    <a:pt x="788" y="480"/>
                  </a:lnTo>
                  <a:lnTo>
                    <a:pt x="770" y="485"/>
                  </a:lnTo>
                  <a:lnTo>
                    <a:pt x="735" y="522"/>
                  </a:lnTo>
                  <a:lnTo>
                    <a:pt x="723" y="559"/>
                  </a:lnTo>
                  <a:lnTo>
                    <a:pt x="700" y="582"/>
                  </a:lnTo>
                  <a:lnTo>
                    <a:pt x="693" y="582"/>
                  </a:lnTo>
                  <a:lnTo>
                    <a:pt x="687" y="573"/>
                  </a:lnTo>
                  <a:lnTo>
                    <a:pt x="674" y="572"/>
                  </a:lnTo>
                  <a:lnTo>
                    <a:pt x="660" y="584"/>
                  </a:lnTo>
                  <a:lnTo>
                    <a:pt x="659" y="593"/>
                  </a:lnTo>
                  <a:lnTo>
                    <a:pt x="635" y="590"/>
                  </a:lnTo>
                  <a:lnTo>
                    <a:pt x="610" y="610"/>
                  </a:lnTo>
                  <a:lnTo>
                    <a:pt x="596" y="625"/>
                  </a:lnTo>
                  <a:lnTo>
                    <a:pt x="585" y="614"/>
                  </a:lnTo>
                  <a:lnTo>
                    <a:pt x="541" y="614"/>
                  </a:lnTo>
                  <a:lnTo>
                    <a:pt x="531" y="605"/>
                  </a:lnTo>
                  <a:lnTo>
                    <a:pt x="513" y="592"/>
                  </a:lnTo>
                  <a:lnTo>
                    <a:pt x="460" y="590"/>
                  </a:lnTo>
                  <a:lnTo>
                    <a:pt x="431" y="567"/>
                  </a:lnTo>
                  <a:lnTo>
                    <a:pt x="430" y="565"/>
                  </a:lnTo>
                  <a:lnTo>
                    <a:pt x="366" y="550"/>
                  </a:lnTo>
                  <a:lnTo>
                    <a:pt x="351" y="575"/>
                  </a:lnTo>
                  <a:lnTo>
                    <a:pt x="317" y="597"/>
                  </a:lnTo>
                  <a:lnTo>
                    <a:pt x="291" y="610"/>
                  </a:lnTo>
                  <a:lnTo>
                    <a:pt x="254" y="605"/>
                  </a:lnTo>
                  <a:lnTo>
                    <a:pt x="243" y="615"/>
                  </a:lnTo>
                  <a:lnTo>
                    <a:pt x="231" y="651"/>
                  </a:lnTo>
                  <a:lnTo>
                    <a:pt x="168" y="655"/>
                  </a:lnTo>
                  <a:lnTo>
                    <a:pt x="145" y="640"/>
                  </a:lnTo>
                  <a:lnTo>
                    <a:pt x="146" y="630"/>
                  </a:lnTo>
                  <a:lnTo>
                    <a:pt x="113" y="601"/>
                  </a:lnTo>
                  <a:lnTo>
                    <a:pt x="91" y="565"/>
                  </a:lnTo>
                  <a:lnTo>
                    <a:pt x="56" y="577"/>
                  </a:lnTo>
                  <a:lnTo>
                    <a:pt x="26" y="555"/>
                  </a:lnTo>
                  <a:lnTo>
                    <a:pt x="0" y="556"/>
                  </a:lnTo>
                  <a:lnTo>
                    <a:pt x="10" y="521"/>
                  </a:lnTo>
                  <a:lnTo>
                    <a:pt x="45" y="500"/>
                  </a:lnTo>
                  <a:lnTo>
                    <a:pt x="58" y="472"/>
                  </a:lnTo>
                  <a:lnTo>
                    <a:pt x="74" y="468"/>
                  </a:lnTo>
                  <a:lnTo>
                    <a:pt x="78" y="459"/>
                  </a:lnTo>
                  <a:lnTo>
                    <a:pt x="87" y="438"/>
                  </a:lnTo>
                  <a:lnTo>
                    <a:pt x="78" y="418"/>
                  </a:lnTo>
                  <a:lnTo>
                    <a:pt x="42" y="392"/>
                  </a:lnTo>
                  <a:lnTo>
                    <a:pt x="41" y="371"/>
                  </a:lnTo>
                  <a:lnTo>
                    <a:pt x="39" y="348"/>
                  </a:lnTo>
                  <a:lnTo>
                    <a:pt x="74" y="309"/>
                  </a:lnTo>
                  <a:lnTo>
                    <a:pt x="108" y="288"/>
                  </a:lnTo>
                  <a:lnTo>
                    <a:pt x="138" y="285"/>
                  </a:lnTo>
                  <a:lnTo>
                    <a:pt x="163" y="315"/>
                  </a:lnTo>
                  <a:lnTo>
                    <a:pt x="179" y="310"/>
                  </a:lnTo>
                  <a:lnTo>
                    <a:pt x="205" y="325"/>
                  </a:lnTo>
                  <a:lnTo>
                    <a:pt x="213" y="307"/>
                  </a:lnTo>
                  <a:lnTo>
                    <a:pt x="195" y="301"/>
                  </a:lnTo>
                  <a:lnTo>
                    <a:pt x="192" y="290"/>
                  </a:lnTo>
                  <a:lnTo>
                    <a:pt x="233" y="277"/>
                  </a:lnTo>
                  <a:lnTo>
                    <a:pt x="262" y="226"/>
                  </a:lnTo>
                  <a:lnTo>
                    <a:pt x="339" y="214"/>
                  </a:lnTo>
                  <a:lnTo>
                    <a:pt x="368" y="217"/>
                  </a:lnTo>
                  <a:lnTo>
                    <a:pt x="388" y="183"/>
                  </a:lnTo>
                  <a:lnTo>
                    <a:pt x="408" y="169"/>
                  </a:lnTo>
                  <a:lnTo>
                    <a:pt x="439" y="167"/>
                  </a:lnTo>
                  <a:lnTo>
                    <a:pt x="452" y="151"/>
                  </a:lnTo>
                  <a:lnTo>
                    <a:pt x="458" y="134"/>
                  </a:lnTo>
                  <a:lnTo>
                    <a:pt x="451" y="113"/>
                  </a:lnTo>
                  <a:lnTo>
                    <a:pt x="467" y="88"/>
                  </a:lnTo>
                  <a:lnTo>
                    <a:pt x="572" y="101"/>
                  </a:lnTo>
                  <a:lnTo>
                    <a:pt x="610" y="136"/>
                  </a:lnTo>
                  <a:lnTo>
                    <a:pt x="624" y="113"/>
                  </a:lnTo>
                  <a:lnTo>
                    <a:pt x="616" y="71"/>
                  </a:lnTo>
                  <a:lnTo>
                    <a:pt x="635" y="80"/>
                  </a:lnTo>
                  <a:lnTo>
                    <a:pt x="633" y="55"/>
                  </a:lnTo>
                  <a:lnTo>
                    <a:pt x="650" y="0"/>
                  </a:lnTo>
                  <a:lnTo>
                    <a:pt x="664" y="1"/>
                  </a:lnTo>
                  <a:lnTo>
                    <a:pt x="667" y="44"/>
                  </a:lnTo>
                  <a:close/>
                  <a:moveTo>
                    <a:pt x="92" y="329"/>
                  </a:moveTo>
                  <a:lnTo>
                    <a:pt x="81" y="318"/>
                  </a:lnTo>
                  <a:lnTo>
                    <a:pt x="70" y="326"/>
                  </a:lnTo>
                  <a:lnTo>
                    <a:pt x="83" y="338"/>
                  </a:lnTo>
                  <a:lnTo>
                    <a:pt x="92" y="329"/>
                  </a:lnTo>
                  <a:close/>
                  <a:moveTo>
                    <a:pt x="239" y="247"/>
                  </a:moveTo>
                  <a:lnTo>
                    <a:pt x="231" y="268"/>
                  </a:lnTo>
                  <a:lnTo>
                    <a:pt x="221" y="258"/>
                  </a:lnTo>
                  <a:lnTo>
                    <a:pt x="231" y="246"/>
                  </a:lnTo>
                  <a:lnTo>
                    <a:pt x="239" y="247"/>
                  </a:lnTo>
                  <a:close/>
                  <a:moveTo>
                    <a:pt x="439" y="142"/>
                  </a:moveTo>
                  <a:lnTo>
                    <a:pt x="430" y="156"/>
                  </a:lnTo>
                  <a:lnTo>
                    <a:pt x="424" y="152"/>
                  </a:lnTo>
                  <a:lnTo>
                    <a:pt x="434" y="130"/>
                  </a:lnTo>
                  <a:lnTo>
                    <a:pt x="438" y="129"/>
                  </a:lnTo>
                  <a:lnTo>
                    <a:pt x="439" y="142"/>
                  </a:lnTo>
                  <a:close/>
                  <a:moveTo>
                    <a:pt x="610" y="47"/>
                  </a:moveTo>
                  <a:lnTo>
                    <a:pt x="604" y="60"/>
                  </a:lnTo>
                  <a:lnTo>
                    <a:pt x="593" y="56"/>
                  </a:lnTo>
                  <a:lnTo>
                    <a:pt x="601" y="37"/>
                  </a:lnTo>
                  <a:lnTo>
                    <a:pt x="610" y="4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05" name="Group 1404">
            <a:extLst>
              <a:ext uri="{FF2B5EF4-FFF2-40B4-BE49-F238E27FC236}">
                <a16:creationId xmlns:a16="http://schemas.microsoft.com/office/drawing/2014/main" id="{1BC38AEB-5117-DEC7-504C-6E8D58F9C509}"/>
              </a:ext>
            </a:extLst>
          </p:cNvPr>
          <p:cNvGrpSpPr/>
          <p:nvPr/>
        </p:nvGrpSpPr>
        <p:grpSpPr>
          <a:xfrm>
            <a:off x="2090351" y="1615655"/>
            <a:ext cx="2591107" cy="2895944"/>
            <a:chOff x="2090351" y="1615655"/>
            <a:chExt cx="2591107" cy="2895944"/>
          </a:xfrm>
        </p:grpSpPr>
        <p:sp>
          <p:nvSpPr>
            <p:cNvPr id="1348" name="TextBox 1347">
              <a:extLst>
                <a:ext uri="{FF2B5EF4-FFF2-40B4-BE49-F238E27FC236}">
                  <a16:creationId xmlns:a16="http://schemas.microsoft.com/office/drawing/2014/main" id="{49A080DC-923A-4AD1-58E7-2E3F6BDC7834}"/>
                </a:ext>
              </a:extLst>
            </p:cNvPr>
            <p:cNvSpPr txBox="1"/>
            <p:nvPr/>
          </p:nvSpPr>
          <p:spPr>
            <a:xfrm>
              <a:off x="2390138" y="3341440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DE134</a:t>
              </a:r>
            </a:p>
          </p:txBody>
        </p:sp>
        <p:sp>
          <p:nvSpPr>
            <p:cNvPr id="1349" name="TextBox 1348">
              <a:extLst>
                <a:ext uri="{FF2B5EF4-FFF2-40B4-BE49-F238E27FC236}">
                  <a16:creationId xmlns:a16="http://schemas.microsoft.com/office/drawing/2014/main" id="{FCA50F76-EE5B-C089-B56D-78C48D14DC36}"/>
                </a:ext>
              </a:extLst>
            </p:cNvPr>
            <p:cNvSpPr txBox="1"/>
            <p:nvPr/>
          </p:nvSpPr>
          <p:spPr>
            <a:xfrm>
              <a:off x="4193248" y="4280388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DE148</a:t>
              </a:r>
            </a:p>
          </p:txBody>
        </p:sp>
        <p:sp>
          <p:nvSpPr>
            <p:cNvPr id="1350" name="TextBox 1349">
              <a:extLst>
                <a:ext uri="{FF2B5EF4-FFF2-40B4-BE49-F238E27FC236}">
                  <a16:creationId xmlns:a16="http://schemas.microsoft.com/office/drawing/2014/main" id="{172D082B-4336-6976-3D40-1CDB1C24B4FE}"/>
                </a:ext>
              </a:extLst>
            </p:cNvPr>
            <p:cNvSpPr txBox="1"/>
            <p:nvPr/>
          </p:nvSpPr>
          <p:spPr>
            <a:xfrm>
              <a:off x="4520305" y="2665751"/>
              <a:ext cx="141064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DE11D</a:t>
              </a:r>
            </a:p>
          </p:txBody>
        </p:sp>
        <p:sp>
          <p:nvSpPr>
            <p:cNvPr id="1351" name="TextBox 1350">
              <a:extLst>
                <a:ext uri="{FF2B5EF4-FFF2-40B4-BE49-F238E27FC236}">
                  <a16:creationId xmlns:a16="http://schemas.microsoft.com/office/drawing/2014/main" id="{5C152D33-AB9F-0647-8550-EEC0485C9844}"/>
                </a:ext>
              </a:extLst>
            </p:cNvPr>
            <p:cNvSpPr txBox="1"/>
            <p:nvPr/>
          </p:nvSpPr>
          <p:spPr>
            <a:xfrm>
              <a:off x="4376199" y="2250391"/>
              <a:ext cx="13946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DE11A</a:t>
              </a:r>
            </a:p>
          </p:txBody>
        </p:sp>
        <p:sp>
          <p:nvSpPr>
            <p:cNvPr id="1352" name="TextBox 1351">
              <a:extLst>
                <a:ext uri="{FF2B5EF4-FFF2-40B4-BE49-F238E27FC236}">
                  <a16:creationId xmlns:a16="http://schemas.microsoft.com/office/drawing/2014/main" id="{DA273DCB-6420-EBD8-8651-B6C8CE2AF0A6}"/>
                </a:ext>
              </a:extLst>
            </p:cNvPr>
            <p:cNvSpPr txBox="1"/>
            <p:nvPr/>
          </p:nvSpPr>
          <p:spPr>
            <a:xfrm>
              <a:off x="4234195" y="3872341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DE146</a:t>
              </a:r>
            </a:p>
          </p:txBody>
        </p:sp>
        <p:sp>
          <p:nvSpPr>
            <p:cNvPr id="1353" name="TextBox 1352">
              <a:extLst>
                <a:ext uri="{FF2B5EF4-FFF2-40B4-BE49-F238E27FC236}">
                  <a16:creationId xmlns:a16="http://schemas.microsoft.com/office/drawing/2014/main" id="{46C7896B-E39C-B4AF-126B-73AA814A893F}"/>
                </a:ext>
              </a:extLst>
            </p:cNvPr>
            <p:cNvSpPr txBox="1"/>
            <p:nvPr/>
          </p:nvSpPr>
          <p:spPr>
            <a:xfrm>
              <a:off x="2492506" y="4094648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DE132</a:t>
              </a:r>
            </a:p>
          </p:txBody>
        </p:sp>
        <p:sp>
          <p:nvSpPr>
            <p:cNvPr id="1354" name="TextBox 1353">
              <a:extLst>
                <a:ext uri="{FF2B5EF4-FFF2-40B4-BE49-F238E27FC236}">
                  <a16:creationId xmlns:a16="http://schemas.microsoft.com/office/drawing/2014/main" id="{15F6C75A-6189-B67B-3C25-8983AB5674B4}"/>
                </a:ext>
              </a:extLst>
            </p:cNvPr>
            <p:cNvSpPr txBox="1"/>
            <p:nvPr/>
          </p:nvSpPr>
          <p:spPr>
            <a:xfrm>
              <a:off x="4175699" y="3395554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DE145</a:t>
              </a:r>
            </a:p>
          </p:txBody>
        </p:sp>
        <p:sp>
          <p:nvSpPr>
            <p:cNvPr id="1355" name="TextBox 1354">
              <a:extLst>
                <a:ext uri="{FF2B5EF4-FFF2-40B4-BE49-F238E27FC236}">
                  <a16:creationId xmlns:a16="http://schemas.microsoft.com/office/drawing/2014/main" id="{6A8E9997-ADE5-9380-7803-F00CA2732D77}"/>
                </a:ext>
              </a:extLst>
            </p:cNvPr>
            <p:cNvSpPr txBox="1"/>
            <p:nvPr/>
          </p:nvSpPr>
          <p:spPr>
            <a:xfrm>
              <a:off x="4112141" y="1615655"/>
              <a:ext cx="136256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DE11B</a:t>
              </a:r>
            </a:p>
          </p:txBody>
        </p:sp>
        <p:sp>
          <p:nvSpPr>
            <p:cNvPr id="1356" name="TextBox 1355">
              <a:extLst>
                <a:ext uri="{FF2B5EF4-FFF2-40B4-BE49-F238E27FC236}">
                  <a16:creationId xmlns:a16="http://schemas.microsoft.com/office/drawing/2014/main" id="{A94A58D2-9010-D0AB-E9CB-F573CB0B7660}"/>
                </a:ext>
              </a:extLst>
            </p:cNvPr>
            <p:cNvSpPr txBox="1"/>
            <p:nvPr/>
          </p:nvSpPr>
          <p:spPr>
            <a:xfrm>
              <a:off x="3652172" y="2071965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DE118</a:t>
              </a:r>
            </a:p>
          </p:txBody>
        </p:sp>
        <p:sp>
          <p:nvSpPr>
            <p:cNvPr id="1357" name="TextBox 1356">
              <a:extLst>
                <a:ext uri="{FF2B5EF4-FFF2-40B4-BE49-F238E27FC236}">
                  <a16:creationId xmlns:a16="http://schemas.microsoft.com/office/drawing/2014/main" id="{D42B64E7-D3E7-59A2-51FC-A2AC4967FF63}"/>
                </a:ext>
              </a:extLst>
            </p:cNvPr>
            <p:cNvSpPr txBox="1"/>
            <p:nvPr/>
          </p:nvSpPr>
          <p:spPr>
            <a:xfrm>
              <a:off x="3672645" y="3945472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DE149</a:t>
              </a:r>
            </a:p>
          </p:txBody>
        </p:sp>
        <p:sp>
          <p:nvSpPr>
            <p:cNvPr id="1358" name="TextBox 1357">
              <a:extLst>
                <a:ext uri="{FF2B5EF4-FFF2-40B4-BE49-F238E27FC236}">
                  <a16:creationId xmlns:a16="http://schemas.microsoft.com/office/drawing/2014/main" id="{20AA21BB-A67E-DD71-D57F-D12852E768D9}"/>
                </a:ext>
              </a:extLst>
            </p:cNvPr>
            <p:cNvSpPr txBox="1"/>
            <p:nvPr/>
          </p:nvSpPr>
          <p:spPr>
            <a:xfrm>
              <a:off x="3712130" y="1751669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DE127</a:t>
              </a:r>
            </a:p>
          </p:txBody>
        </p:sp>
        <p:sp>
          <p:nvSpPr>
            <p:cNvPr id="1359" name="TextBox 1358">
              <a:extLst>
                <a:ext uri="{FF2B5EF4-FFF2-40B4-BE49-F238E27FC236}">
                  <a16:creationId xmlns:a16="http://schemas.microsoft.com/office/drawing/2014/main" id="{387AAD7C-736B-9228-E5C5-FA9E8973BB93}"/>
                </a:ext>
              </a:extLst>
            </p:cNvPr>
            <p:cNvSpPr txBox="1"/>
            <p:nvPr/>
          </p:nvSpPr>
          <p:spPr>
            <a:xfrm>
              <a:off x="3195908" y="2006150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DE128</a:t>
              </a:r>
            </a:p>
          </p:txBody>
        </p:sp>
        <p:sp>
          <p:nvSpPr>
            <p:cNvPr id="1360" name="TextBox 1359">
              <a:extLst>
                <a:ext uri="{FF2B5EF4-FFF2-40B4-BE49-F238E27FC236}">
                  <a16:creationId xmlns:a16="http://schemas.microsoft.com/office/drawing/2014/main" id="{4F9155D6-8C1E-7309-CC68-E3B63CED7172}"/>
                </a:ext>
              </a:extLst>
            </p:cNvPr>
            <p:cNvSpPr txBox="1"/>
            <p:nvPr/>
          </p:nvSpPr>
          <p:spPr>
            <a:xfrm>
              <a:off x="3018959" y="2275258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DE123</a:t>
              </a:r>
            </a:p>
          </p:txBody>
        </p:sp>
        <p:sp>
          <p:nvSpPr>
            <p:cNvPr id="1361" name="TextBox 1360">
              <a:extLst>
                <a:ext uri="{FF2B5EF4-FFF2-40B4-BE49-F238E27FC236}">
                  <a16:creationId xmlns:a16="http://schemas.microsoft.com/office/drawing/2014/main" id="{DDBE2238-4869-E40F-8D17-06D0FEBE0462}"/>
                </a:ext>
              </a:extLst>
            </p:cNvPr>
            <p:cNvSpPr txBox="1"/>
            <p:nvPr/>
          </p:nvSpPr>
          <p:spPr>
            <a:xfrm>
              <a:off x="2557001" y="4448581"/>
              <a:ext cx="13946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DE13A</a:t>
              </a:r>
            </a:p>
          </p:txBody>
        </p:sp>
        <p:sp>
          <p:nvSpPr>
            <p:cNvPr id="1362" name="TextBox 1361">
              <a:extLst>
                <a:ext uri="{FF2B5EF4-FFF2-40B4-BE49-F238E27FC236}">
                  <a16:creationId xmlns:a16="http://schemas.microsoft.com/office/drawing/2014/main" id="{4AAD28FF-3373-767D-8F9D-08D2C0A28343}"/>
                </a:ext>
              </a:extLst>
            </p:cNvPr>
            <p:cNvSpPr txBox="1"/>
            <p:nvPr/>
          </p:nvSpPr>
          <p:spPr>
            <a:xfrm>
              <a:off x="3792555" y="3380930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DE141</a:t>
              </a:r>
            </a:p>
          </p:txBody>
        </p:sp>
        <p:sp>
          <p:nvSpPr>
            <p:cNvPr id="1363" name="TextBox 1362">
              <a:extLst>
                <a:ext uri="{FF2B5EF4-FFF2-40B4-BE49-F238E27FC236}">
                  <a16:creationId xmlns:a16="http://schemas.microsoft.com/office/drawing/2014/main" id="{E7C89673-266A-D570-5ABF-D9B969195B65}"/>
                </a:ext>
              </a:extLst>
            </p:cNvPr>
            <p:cNvSpPr txBox="1"/>
            <p:nvPr/>
          </p:nvSpPr>
          <p:spPr>
            <a:xfrm>
              <a:off x="2786440" y="3961558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DE136</a:t>
              </a:r>
            </a:p>
          </p:txBody>
        </p:sp>
        <p:sp>
          <p:nvSpPr>
            <p:cNvPr id="1364" name="TextBox 1363">
              <a:extLst>
                <a:ext uri="{FF2B5EF4-FFF2-40B4-BE49-F238E27FC236}">
                  <a16:creationId xmlns:a16="http://schemas.microsoft.com/office/drawing/2014/main" id="{2DE6562E-1588-DBBF-8857-9CEE2B026B6D}"/>
                </a:ext>
              </a:extLst>
            </p:cNvPr>
            <p:cNvSpPr txBox="1"/>
            <p:nvPr/>
          </p:nvSpPr>
          <p:spPr>
            <a:xfrm>
              <a:off x="3320211" y="3590070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DE143</a:t>
              </a:r>
            </a:p>
          </p:txBody>
        </p:sp>
        <p:sp>
          <p:nvSpPr>
            <p:cNvPr id="1365" name="TextBox 1364">
              <a:extLst>
                <a:ext uri="{FF2B5EF4-FFF2-40B4-BE49-F238E27FC236}">
                  <a16:creationId xmlns:a16="http://schemas.microsoft.com/office/drawing/2014/main" id="{C7A336BF-EF3C-2F2A-0F69-51675DDE5706}"/>
                </a:ext>
              </a:extLst>
            </p:cNvPr>
            <p:cNvSpPr txBox="1"/>
            <p:nvPr/>
          </p:nvSpPr>
          <p:spPr>
            <a:xfrm>
              <a:off x="3782324" y="4450044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DE147</a:t>
              </a:r>
            </a:p>
          </p:txBody>
        </p:sp>
        <p:sp>
          <p:nvSpPr>
            <p:cNvPr id="1366" name="TextBox 1365">
              <a:extLst>
                <a:ext uri="{FF2B5EF4-FFF2-40B4-BE49-F238E27FC236}">
                  <a16:creationId xmlns:a16="http://schemas.microsoft.com/office/drawing/2014/main" id="{9D269407-B255-17B5-63D4-FEE66FF3022B}"/>
                </a:ext>
              </a:extLst>
            </p:cNvPr>
            <p:cNvSpPr txBox="1"/>
            <p:nvPr/>
          </p:nvSpPr>
          <p:spPr>
            <a:xfrm>
              <a:off x="2920498" y="3274164"/>
              <a:ext cx="136256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DE12C</a:t>
              </a:r>
            </a:p>
          </p:txBody>
        </p:sp>
        <p:sp>
          <p:nvSpPr>
            <p:cNvPr id="1367" name="TextBox 1366">
              <a:extLst>
                <a:ext uri="{FF2B5EF4-FFF2-40B4-BE49-F238E27FC236}">
                  <a16:creationId xmlns:a16="http://schemas.microsoft.com/office/drawing/2014/main" id="{7B01E89B-469D-FF9A-5126-E9F19DC90B28}"/>
                </a:ext>
              </a:extLst>
            </p:cNvPr>
            <p:cNvSpPr txBox="1"/>
            <p:nvPr/>
          </p:nvSpPr>
          <p:spPr>
            <a:xfrm>
              <a:off x="2679691" y="3009448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DE124</a:t>
              </a:r>
            </a:p>
          </p:txBody>
        </p:sp>
        <p:sp>
          <p:nvSpPr>
            <p:cNvPr id="1368" name="TextBox 1367">
              <a:extLst>
                <a:ext uri="{FF2B5EF4-FFF2-40B4-BE49-F238E27FC236}">
                  <a16:creationId xmlns:a16="http://schemas.microsoft.com/office/drawing/2014/main" id="{9634A691-D8D4-27BF-52BB-FB230D502681}"/>
                </a:ext>
              </a:extLst>
            </p:cNvPr>
            <p:cNvSpPr txBox="1"/>
            <p:nvPr/>
          </p:nvSpPr>
          <p:spPr>
            <a:xfrm>
              <a:off x="3941718" y="2630654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DE116</a:t>
              </a:r>
            </a:p>
          </p:txBody>
        </p:sp>
        <p:sp>
          <p:nvSpPr>
            <p:cNvPr id="1369" name="TextBox 1368">
              <a:extLst>
                <a:ext uri="{FF2B5EF4-FFF2-40B4-BE49-F238E27FC236}">
                  <a16:creationId xmlns:a16="http://schemas.microsoft.com/office/drawing/2014/main" id="{43F69A43-320E-8B65-8763-B8D75520B1F0}"/>
                </a:ext>
              </a:extLst>
            </p:cNvPr>
            <p:cNvSpPr txBox="1"/>
            <p:nvPr/>
          </p:nvSpPr>
          <p:spPr>
            <a:xfrm>
              <a:off x="3247091" y="4324266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DE138</a:t>
              </a:r>
            </a:p>
          </p:txBody>
        </p:sp>
        <p:sp>
          <p:nvSpPr>
            <p:cNvPr id="1370" name="TextBox 1369">
              <a:extLst>
                <a:ext uri="{FF2B5EF4-FFF2-40B4-BE49-F238E27FC236}">
                  <a16:creationId xmlns:a16="http://schemas.microsoft.com/office/drawing/2014/main" id="{C4614D6F-F129-E9C7-C1AA-64571DCFC6CF}"/>
                </a:ext>
              </a:extLst>
            </p:cNvPr>
            <p:cNvSpPr txBox="1"/>
            <p:nvPr/>
          </p:nvSpPr>
          <p:spPr>
            <a:xfrm>
              <a:off x="2090351" y="4436882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DE139</a:t>
              </a:r>
            </a:p>
          </p:txBody>
        </p:sp>
        <p:sp>
          <p:nvSpPr>
            <p:cNvPr id="1371" name="TextBox 1370">
              <a:extLst>
                <a:ext uri="{FF2B5EF4-FFF2-40B4-BE49-F238E27FC236}">
                  <a16:creationId xmlns:a16="http://schemas.microsoft.com/office/drawing/2014/main" id="{D8321BEC-0DAA-C057-8537-ECDA3AD55028}"/>
                </a:ext>
              </a:extLst>
            </p:cNvPr>
            <p:cNvSpPr txBox="1"/>
            <p:nvPr/>
          </p:nvSpPr>
          <p:spPr>
            <a:xfrm>
              <a:off x="3026423" y="2978732"/>
              <a:ext cx="13946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DE12A</a:t>
              </a:r>
            </a:p>
          </p:txBody>
        </p:sp>
        <p:sp>
          <p:nvSpPr>
            <p:cNvPr id="1372" name="TextBox 1371">
              <a:extLst>
                <a:ext uri="{FF2B5EF4-FFF2-40B4-BE49-F238E27FC236}">
                  <a16:creationId xmlns:a16="http://schemas.microsoft.com/office/drawing/2014/main" id="{F48D63DA-D3B6-7700-F5F9-5FFF71D2ADFA}"/>
                </a:ext>
              </a:extLst>
            </p:cNvPr>
            <p:cNvSpPr txBox="1"/>
            <p:nvPr/>
          </p:nvSpPr>
          <p:spPr>
            <a:xfrm>
              <a:off x="4055784" y="2060263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DE119</a:t>
              </a:r>
            </a:p>
          </p:txBody>
        </p:sp>
        <p:sp>
          <p:nvSpPr>
            <p:cNvPr id="1373" name="TextBox 1372">
              <a:extLst>
                <a:ext uri="{FF2B5EF4-FFF2-40B4-BE49-F238E27FC236}">
                  <a16:creationId xmlns:a16="http://schemas.microsoft.com/office/drawing/2014/main" id="{18D2CEB1-06CE-8B98-7060-9D83DB71EB79}"/>
                </a:ext>
              </a:extLst>
            </p:cNvPr>
            <p:cNvSpPr txBox="1"/>
            <p:nvPr/>
          </p:nvSpPr>
          <p:spPr>
            <a:xfrm>
              <a:off x="2882957" y="3613474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DE135</a:t>
              </a:r>
            </a:p>
          </p:txBody>
        </p:sp>
        <p:sp>
          <p:nvSpPr>
            <p:cNvPr id="1374" name="TextBox 1373">
              <a:extLst>
                <a:ext uri="{FF2B5EF4-FFF2-40B4-BE49-F238E27FC236}">
                  <a16:creationId xmlns:a16="http://schemas.microsoft.com/office/drawing/2014/main" id="{3633DF15-0710-B502-49F8-CB8B0461DC13}"/>
                </a:ext>
              </a:extLst>
            </p:cNvPr>
            <p:cNvSpPr txBox="1"/>
            <p:nvPr/>
          </p:nvSpPr>
          <p:spPr>
            <a:xfrm>
              <a:off x="3219306" y="3986419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DE137</a:t>
              </a:r>
            </a:p>
          </p:txBody>
        </p:sp>
        <p:sp>
          <p:nvSpPr>
            <p:cNvPr id="1375" name="TextBox 1374">
              <a:extLst>
                <a:ext uri="{FF2B5EF4-FFF2-40B4-BE49-F238E27FC236}">
                  <a16:creationId xmlns:a16="http://schemas.microsoft.com/office/drawing/2014/main" id="{C78FFC96-AE26-DF80-038D-6EF1A9F7575D}"/>
                </a:ext>
              </a:extLst>
            </p:cNvPr>
            <p:cNvSpPr txBox="1"/>
            <p:nvPr/>
          </p:nvSpPr>
          <p:spPr>
            <a:xfrm>
              <a:off x="3561504" y="2554604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DE115</a:t>
              </a:r>
            </a:p>
          </p:txBody>
        </p:sp>
        <p:sp>
          <p:nvSpPr>
            <p:cNvPr id="1376" name="TextBox 1375">
              <a:extLst>
                <a:ext uri="{FF2B5EF4-FFF2-40B4-BE49-F238E27FC236}">
                  <a16:creationId xmlns:a16="http://schemas.microsoft.com/office/drawing/2014/main" id="{2AD964D1-7D77-8E99-CEBE-48480EC5518D}"/>
                </a:ext>
              </a:extLst>
            </p:cNvPr>
            <p:cNvSpPr txBox="1"/>
            <p:nvPr/>
          </p:nvSpPr>
          <p:spPr>
            <a:xfrm>
              <a:off x="2235127" y="3772886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DE133</a:t>
              </a:r>
            </a:p>
          </p:txBody>
        </p:sp>
        <p:sp>
          <p:nvSpPr>
            <p:cNvPr id="1377" name="TextBox 1376">
              <a:extLst>
                <a:ext uri="{FF2B5EF4-FFF2-40B4-BE49-F238E27FC236}">
                  <a16:creationId xmlns:a16="http://schemas.microsoft.com/office/drawing/2014/main" id="{6A406A78-9A37-4CEE-B029-1BA953F4E824}"/>
                </a:ext>
              </a:extLst>
            </p:cNvPr>
            <p:cNvSpPr txBox="1"/>
            <p:nvPr/>
          </p:nvSpPr>
          <p:spPr>
            <a:xfrm>
              <a:off x="3394792" y="2962646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DE112</a:t>
              </a:r>
            </a:p>
          </p:txBody>
        </p:sp>
        <p:sp>
          <p:nvSpPr>
            <p:cNvPr id="1385" name="TextBox 1384">
              <a:extLst>
                <a:ext uri="{FF2B5EF4-FFF2-40B4-BE49-F238E27FC236}">
                  <a16:creationId xmlns:a16="http://schemas.microsoft.com/office/drawing/2014/main" id="{9DAF466C-6D23-7416-830A-C37ED15C5D25}"/>
                </a:ext>
              </a:extLst>
            </p:cNvPr>
            <p:cNvSpPr txBox="1"/>
            <p:nvPr/>
          </p:nvSpPr>
          <p:spPr>
            <a:xfrm>
              <a:off x="4162538" y="2993362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DE114</a:t>
              </a:r>
            </a:p>
          </p:txBody>
        </p:sp>
        <p:sp>
          <p:nvSpPr>
            <p:cNvPr id="1386" name="TextBox 1385">
              <a:extLst>
                <a:ext uri="{FF2B5EF4-FFF2-40B4-BE49-F238E27FC236}">
                  <a16:creationId xmlns:a16="http://schemas.microsoft.com/office/drawing/2014/main" id="{49BD6430-B90F-29BE-00E1-24935C6A0171}"/>
                </a:ext>
              </a:extLst>
            </p:cNvPr>
            <p:cNvSpPr txBox="1"/>
            <p:nvPr/>
          </p:nvSpPr>
          <p:spPr>
            <a:xfrm>
              <a:off x="4545202" y="2999211"/>
              <a:ext cx="136256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DE11C</a:t>
              </a:r>
            </a:p>
          </p:txBody>
        </p:sp>
        <p:sp>
          <p:nvSpPr>
            <p:cNvPr id="1387" name="TextBox 1386">
              <a:extLst>
                <a:ext uri="{FF2B5EF4-FFF2-40B4-BE49-F238E27FC236}">
                  <a16:creationId xmlns:a16="http://schemas.microsoft.com/office/drawing/2014/main" id="{F9EC0437-0711-EA00-22D6-53EE94B5FEEA}"/>
                </a:ext>
              </a:extLst>
            </p:cNvPr>
            <p:cNvSpPr txBox="1"/>
            <p:nvPr/>
          </p:nvSpPr>
          <p:spPr>
            <a:xfrm>
              <a:off x="3761844" y="3015297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DE113</a:t>
              </a:r>
            </a:p>
          </p:txBody>
        </p:sp>
        <p:sp>
          <p:nvSpPr>
            <p:cNvPr id="1388" name="TextBox 1387">
              <a:extLst>
                <a:ext uri="{FF2B5EF4-FFF2-40B4-BE49-F238E27FC236}">
                  <a16:creationId xmlns:a16="http://schemas.microsoft.com/office/drawing/2014/main" id="{D6118B38-8675-0AB2-49D4-CE304BE0C534}"/>
                </a:ext>
              </a:extLst>
            </p:cNvPr>
            <p:cNvSpPr txBox="1"/>
            <p:nvPr/>
          </p:nvSpPr>
          <p:spPr>
            <a:xfrm>
              <a:off x="3164522" y="2513651"/>
              <a:ext cx="136256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DE12B</a:t>
              </a:r>
            </a:p>
          </p:txBody>
        </p:sp>
        <p:sp>
          <p:nvSpPr>
            <p:cNvPr id="1389" name="TextBox 1388">
              <a:extLst>
                <a:ext uri="{FF2B5EF4-FFF2-40B4-BE49-F238E27FC236}">
                  <a16:creationId xmlns:a16="http://schemas.microsoft.com/office/drawing/2014/main" id="{C5CA9F7E-B8EF-1AC8-397E-D14F2D4B3D0D}"/>
                </a:ext>
              </a:extLst>
            </p:cNvPr>
            <p:cNvSpPr txBox="1"/>
            <p:nvPr/>
          </p:nvSpPr>
          <p:spPr>
            <a:xfrm>
              <a:off x="3387480" y="3258078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DE142</a:t>
              </a:r>
            </a:p>
          </p:txBody>
        </p:sp>
        <p:sp>
          <p:nvSpPr>
            <p:cNvPr id="1390" name="TextBox 1389">
              <a:extLst>
                <a:ext uri="{FF2B5EF4-FFF2-40B4-BE49-F238E27FC236}">
                  <a16:creationId xmlns:a16="http://schemas.microsoft.com/office/drawing/2014/main" id="{235FFEFB-117A-8D38-938A-5A5F700DE401}"/>
                </a:ext>
              </a:extLst>
            </p:cNvPr>
            <p:cNvSpPr txBox="1"/>
            <p:nvPr/>
          </p:nvSpPr>
          <p:spPr>
            <a:xfrm>
              <a:off x="3595133" y="2825170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DE111</a:t>
              </a:r>
            </a:p>
          </p:txBody>
        </p:sp>
        <p:sp>
          <p:nvSpPr>
            <p:cNvPr id="1394" name="TextBox 1393">
              <a:extLst>
                <a:ext uri="{FF2B5EF4-FFF2-40B4-BE49-F238E27FC236}">
                  <a16:creationId xmlns:a16="http://schemas.microsoft.com/office/drawing/2014/main" id="{F9C34DF8-1DFA-EB10-DB87-0832AD49B2E4}"/>
                </a:ext>
              </a:extLst>
            </p:cNvPr>
            <p:cNvSpPr txBox="1"/>
            <p:nvPr/>
          </p:nvSpPr>
          <p:spPr>
            <a:xfrm>
              <a:off x="2817150" y="2431745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DE122</a:t>
              </a:r>
            </a:p>
          </p:txBody>
        </p:sp>
        <p:sp>
          <p:nvSpPr>
            <p:cNvPr id="1395" name="TextBox 1394">
              <a:extLst>
                <a:ext uri="{FF2B5EF4-FFF2-40B4-BE49-F238E27FC236}">
                  <a16:creationId xmlns:a16="http://schemas.microsoft.com/office/drawing/2014/main" id="{A1B1146B-3971-A117-EDA0-20AA83D177EC}"/>
                </a:ext>
              </a:extLst>
            </p:cNvPr>
            <p:cNvSpPr txBox="1"/>
            <p:nvPr/>
          </p:nvSpPr>
          <p:spPr>
            <a:xfrm>
              <a:off x="2166395" y="3977645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DE131</a:t>
              </a:r>
            </a:p>
          </p:txBody>
        </p:sp>
        <p:sp>
          <p:nvSpPr>
            <p:cNvPr id="1396" name="TextBox 1395">
              <a:extLst>
                <a:ext uri="{FF2B5EF4-FFF2-40B4-BE49-F238E27FC236}">
                  <a16:creationId xmlns:a16="http://schemas.microsoft.com/office/drawing/2014/main" id="{75E184DE-D4B6-9C19-171F-A6CE2A38D891}"/>
                </a:ext>
              </a:extLst>
            </p:cNvPr>
            <p:cNvSpPr txBox="1"/>
            <p:nvPr/>
          </p:nvSpPr>
          <p:spPr>
            <a:xfrm>
              <a:off x="2625580" y="2842718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DE121</a:t>
              </a:r>
            </a:p>
          </p:txBody>
        </p:sp>
        <p:sp>
          <p:nvSpPr>
            <p:cNvPr id="1397" name="TextBox 1396">
              <a:extLst>
                <a:ext uri="{FF2B5EF4-FFF2-40B4-BE49-F238E27FC236}">
                  <a16:creationId xmlns:a16="http://schemas.microsoft.com/office/drawing/2014/main" id="{4FF0B1A9-72D8-11FD-F9C9-C9C08E48AAA8}"/>
                </a:ext>
              </a:extLst>
            </p:cNvPr>
            <p:cNvSpPr txBox="1"/>
            <p:nvPr/>
          </p:nvSpPr>
          <p:spPr>
            <a:xfrm>
              <a:off x="2935603" y="1700480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DE126</a:t>
              </a:r>
            </a:p>
          </p:txBody>
        </p:sp>
        <p:sp>
          <p:nvSpPr>
            <p:cNvPr id="1398" name="TextBox 1397">
              <a:extLst>
                <a:ext uri="{FF2B5EF4-FFF2-40B4-BE49-F238E27FC236}">
                  <a16:creationId xmlns:a16="http://schemas.microsoft.com/office/drawing/2014/main" id="{017A2224-B043-FF12-0260-B86129DDEB33}"/>
                </a:ext>
              </a:extLst>
            </p:cNvPr>
            <p:cNvSpPr txBox="1"/>
            <p:nvPr/>
          </p:nvSpPr>
          <p:spPr>
            <a:xfrm>
              <a:off x="4368734" y="3414571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DE144</a:t>
              </a:r>
            </a:p>
          </p:txBody>
        </p:sp>
        <p:sp>
          <p:nvSpPr>
            <p:cNvPr id="1399" name="TextBox 1398">
              <a:extLst>
                <a:ext uri="{FF2B5EF4-FFF2-40B4-BE49-F238E27FC236}">
                  <a16:creationId xmlns:a16="http://schemas.microsoft.com/office/drawing/2014/main" id="{04A9A08D-CCF1-FC8A-BA04-F4D74B4D3401}"/>
                </a:ext>
              </a:extLst>
            </p:cNvPr>
            <p:cNvSpPr txBox="1"/>
            <p:nvPr/>
          </p:nvSpPr>
          <p:spPr>
            <a:xfrm>
              <a:off x="3106702" y="1854047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DE125</a:t>
              </a:r>
            </a:p>
          </p:txBody>
        </p:sp>
        <p:sp>
          <p:nvSpPr>
            <p:cNvPr id="1401" name="TextBox 1400">
              <a:extLst>
                <a:ext uri="{FF2B5EF4-FFF2-40B4-BE49-F238E27FC236}">
                  <a16:creationId xmlns:a16="http://schemas.microsoft.com/office/drawing/2014/main" id="{C10F3424-ED46-1B06-4F78-7CD01EA9EC08}"/>
                </a:ext>
              </a:extLst>
            </p:cNvPr>
            <p:cNvSpPr txBox="1"/>
            <p:nvPr/>
          </p:nvSpPr>
          <p:spPr>
            <a:xfrm>
              <a:off x="3600982" y="2241617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DE117</a:t>
              </a:r>
            </a:p>
          </p:txBody>
        </p:sp>
        <p:sp>
          <p:nvSpPr>
            <p:cNvPr id="1402" name="TextBox 1401">
              <a:extLst>
                <a:ext uri="{FF2B5EF4-FFF2-40B4-BE49-F238E27FC236}">
                  <a16:creationId xmlns:a16="http://schemas.microsoft.com/office/drawing/2014/main" id="{23C80C3F-BBF6-79E5-D968-7C7608A88C0C}"/>
                </a:ext>
              </a:extLst>
            </p:cNvPr>
            <p:cNvSpPr txBox="1"/>
            <p:nvPr/>
          </p:nvSpPr>
          <p:spPr>
            <a:xfrm>
              <a:off x="3122789" y="2651127"/>
              <a:ext cx="134652" cy="61555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DE129</a:t>
              </a:r>
            </a:p>
          </p:txBody>
        </p:sp>
      </p:grpSp>
      <p:grpSp>
        <p:nvGrpSpPr>
          <p:cNvPr id="1406" name="Group 1405">
            <a:extLst>
              <a:ext uri="{FF2B5EF4-FFF2-40B4-BE49-F238E27FC236}">
                <a16:creationId xmlns:a16="http://schemas.microsoft.com/office/drawing/2014/main" id="{CF612D5D-296B-689E-AA5B-9D91B858035D}"/>
              </a:ext>
            </a:extLst>
          </p:cNvPr>
          <p:cNvGrpSpPr/>
          <p:nvPr/>
        </p:nvGrpSpPr>
        <p:grpSpPr>
          <a:xfrm>
            <a:off x="5573618" y="1273375"/>
            <a:ext cx="3071135" cy="3453928"/>
            <a:chOff x="903288" y="1062038"/>
            <a:chExt cx="3324224" cy="3738562"/>
          </a:xfrm>
          <a:solidFill>
            <a:schemeClr val="bg1">
              <a:lumMod val="85000"/>
            </a:schemeClr>
          </a:solidFill>
        </p:grpSpPr>
        <p:sp>
          <p:nvSpPr>
            <p:cNvPr id="1407" name="Freeform 5">
              <a:extLst>
                <a:ext uri="{FF2B5EF4-FFF2-40B4-BE49-F238E27FC236}">
                  <a16:creationId xmlns:a16="http://schemas.microsoft.com/office/drawing/2014/main" id="{C2B681B6-8073-67C8-5657-63743F0D3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825" y="2628900"/>
              <a:ext cx="271462" cy="254000"/>
            </a:xfrm>
            <a:custGeom>
              <a:avLst/>
              <a:gdLst>
                <a:gd name="T0" fmla="*/ 0 w 171"/>
                <a:gd name="T1" fmla="*/ 92 h 160"/>
                <a:gd name="T2" fmla="*/ 20 w 171"/>
                <a:gd name="T3" fmla="*/ 18 h 160"/>
                <a:gd name="T4" fmla="*/ 123 w 171"/>
                <a:gd name="T5" fmla="*/ 0 h 160"/>
                <a:gd name="T6" fmla="*/ 131 w 171"/>
                <a:gd name="T7" fmla="*/ 51 h 160"/>
                <a:gd name="T8" fmla="*/ 171 w 171"/>
                <a:gd name="T9" fmla="*/ 77 h 160"/>
                <a:gd name="T10" fmla="*/ 112 w 171"/>
                <a:gd name="T11" fmla="*/ 122 h 160"/>
                <a:gd name="T12" fmla="*/ 109 w 171"/>
                <a:gd name="T13" fmla="*/ 160 h 160"/>
                <a:gd name="T14" fmla="*/ 25 w 171"/>
                <a:gd name="T15" fmla="*/ 143 h 160"/>
                <a:gd name="T16" fmla="*/ 0 w 171"/>
                <a:gd name="T17" fmla="*/ 9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1" h="160">
                  <a:moveTo>
                    <a:pt x="0" y="92"/>
                  </a:moveTo>
                  <a:lnTo>
                    <a:pt x="20" y="18"/>
                  </a:lnTo>
                  <a:lnTo>
                    <a:pt x="123" y="0"/>
                  </a:lnTo>
                  <a:lnTo>
                    <a:pt x="131" y="51"/>
                  </a:lnTo>
                  <a:lnTo>
                    <a:pt x="171" y="77"/>
                  </a:lnTo>
                  <a:lnTo>
                    <a:pt x="112" y="122"/>
                  </a:lnTo>
                  <a:lnTo>
                    <a:pt x="109" y="160"/>
                  </a:lnTo>
                  <a:lnTo>
                    <a:pt x="25" y="143"/>
                  </a:lnTo>
                  <a:lnTo>
                    <a:pt x="0" y="9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6">
              <a:extLst>
                <a:ext uri="{FF2B5EF4-FFF2-40B4-BE49-F238E27FC236}">
                  <a16:creationId xmlns:a16="http://schemas.microsoft.com/office/drawing/2014/main" id="{5996BD5F-6E07-1807-70A6-010537D34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163" y="2592388"/>
              <a:ext cx="452437" cy="595312"/>
            </a:xfrm>
            <a:custGeom>
              <a:avLst/>
              <a:gdLst>
                <a:gd name="T0" fmla="*/ 38 w 285"/>
                <a:gd name="T1" fmla="*/ 91 h 375"/>
                <a:gd name="T2" fmla="*/ 91 w 285"/>
                <a:gd name="T3" fmla="*/ 68 h 375"/>
                <a:gd name="T4" fmla="*/ 94 w 285"/>
                <a:gd name="T5" fmla="*/ 29 h 375"/>
                <a:gd name="T6" fmla="*/ 125 w 285"/>
                <a:gd name="T7" fmla="*/ 0 h 375"/>
                <a:gd name="T8" fmla="*/ 189 w 285"/>
                <a:gd name="T9" fmla="*/ 49 h 375"/>
                <a:gd name="T10" fmla="*/ 219 w 285"/>
                <a:gd name="T11" fmla="*/ 115 h 375"/>
                <a:gd name="T12" fmla="*/ 244 w 285"/>
                <a:gd name="T13" fmla="*/ 166 h 375"/>
                <a:gd name="T14" fmla="*/ 285 w 285"/>
                <a:gd name="T15" fmla="*/ 243 h 375"/>
                <a:gd name="T16" fmla="*/ 275 w 285"/>
                <a:gd name="T17" fmla="*/ 276 h 375"/>
                <a:gd name="T18" fmla="*/ 260 w 285"/>
                <a:gd name="T19" fmla="*/ 279 h 375"/>
                <a:gd name="T20" fmla="*/ 123 w 285"/>
                <a:gd name="T21" fmla="*/ 305 h 375"/>
                <a:gd name="T22" fmla="*/ 54 w 285"/>
                <a:gd name="T23" fmla="*/ 375 h 375"/>
                <a:gd name="T24" fmla="*/ 9 w 285"/>
                <a:gd name="T25" fmla="*/ 359 h 375"/>
                <a:gd name="T26" fmla="*/ 0 w 285"/>
                <a:gd name="T27" fmla="*/ 286 h 375"/>
                <a:gd name="T28" fmla="*/ 80 w 285"/>
                <a:gd name="T29" fmla="*/ 157 h 375"/>
                <a:gd name="T30" fmla="*/ 38 w 285"/>
                <a:gd name="T31" fmla="*/ 91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5" h="375">
                  <a:moveTo>
                    <a:pt x="38" y="91"/>
                  </a:moveTo>
                  <a:lnTo>
                    <a:pt x="91" y="68"/>
                  </a:lnTo>
                  <a:lnTo>
                    <a:pt x="94" y="29"/>
                  </a:lnTo>
                  <a:lnTo>
                    <a:pt x="125" y="0"/>
                  </a:lnTo>
                  <a:lnTo>
                    <a:pt x="189" y="49"/>
                  </a:lnTo>
                  <a:lnTo>
                    <a:pt x="219" y="115"/>
                  </a:lnTo>
                  <a:lnTo>
                    <a:pt x="244" y="166"/>
                  </a:lnTo>
                  <a:lnTo>
                    <a:pt x="285" y="243"/>
                  </a:lnTo>
                  <a:lnTo>
                    <a:pt x="275" y="276"/>
                  </a:lnTo>
                  <a:lnTo>
                    <a:pt x="260" y="279"/>
                  </a:lnTo>
                  <a:lnTo>
                    <a:pt x="123" y="305"/>
                  </a:lnTo>
                  <a:lnTo>
                    <a:pt x="54" y="375"/>
                  </a:lnTo>
                  <a:lnTo>
                    <a:pt x="9" y="359"/>
                  </a:lnTo>
                  <a:lnTo>
                    <a:pt x="0" y="286"/>
                  </a:lnTo>
                  <a:lnTo>
                    <a:pt x="80" y="157"/>
                  </a:lnTo>
                  <a:lnTo>
                    <a:pt x="38" y="9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7">
              <a:extLst>
                <a:ext uri="{FF2B5EF4-FFF2-40B4-BE49-F238E27FC236}">
                  <a16:creationId xmlns:a16="http://schemas.microsoft.com/office/drawing/2014/main" id="{29A3598B-B70C-7DF8-4A1A-0821E357E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3513" y="2751138"/>
              <a:ext cx="531812" cy="393700"/>
            </a:xfrm>
            <a:custGeom>
              <a:avLst/>
              <a:gdLst>
                <a:gd name="T0" fmla="*/ 0 w 335"/>
                <a:gd name="T1" fmla="*/ 66 h 248"/>
                <a:gd name="T2" fmla="*/ 84 w 335"/>
                <a:gd name="T3" fmla="*/ 83 h 248"/>
                <a:gd name="T4" fmla="*/ 87 w 335"/>
                <a:gd name="T5" fmla="*/ 45 h 248"/>
                <a:gd name="T6" fmla="*/ 146 w 335"/>
                <a:gd name="T7" fmla="*/ 0 h 248"/>
                <a:gd name="T8" fmla="*/ 277 w 335"/>
                <a:gd name="T9" fmla="*/ 22 h 248"/>
                <a:gd name="T10" fmla="*/ 269 w 335"/>
                <a:gd name="T11" fmla="*/ 89 h 248"/>
                <a:gd name="T12" fmla="*/ 335 w 335"/>
                <a:gd name="T13" fmla="*/ 175 h 248"/>
                <a:gd name="T14" fmla="*/ 331 w 335"/>
                <a:gd name="T15" fmla="*/ 247 h 248"/>
                <a:gd name="T16" fmla="*/ 195 w 335"/>
                <a:gd name="T17" fmla="*/ 248 h 248"/>
                <a:gd name="T18" fmla="*/ 31 w 335"/>
                <a:gd name="T19" fmla="*/ 176 h 248"/>
                <a:gd name="T20" fmla="*/ 41 w 335"/>
                <a:gd name="T21" fmla="*/ 143 h 248"/>
                <a:gd name="T22" fmla="*/ 0 w 335"/>
                <a:gd name="T23" fmla="*/ 66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5" h="248">
                  <a:moveTo>
                    <a:pt x="0" y="66"/>
                  </a:moveTo>
                  <a:lnTo>
                    <a:pt x="84" y="83"/>
                  </a:lnTo>
                  <a:lnTo>
                    <a:pt x="87" y="45"/>
                  </a:lnTo>
                  <a:lnTo>
                    <a:pt x="146" y="0"/>
                  </a:lnTo>
                  <a:lnTo>
                    <a:pt x="277" y="22"/>
                  </a:lnTo>
                  <a:lnTo>
                    <a:pt x="269" y="89"/>
                  </a:lnTo>
                  <a:lnTo>
                    <a:pt x="335" y="175"/>
                  </a:lnTo>
                  <a:lnTo>
                    <a:pt x="331" y="247"/>
                  </a:lnTo>
                  <a:lnTo>
                    <a:pt x="195" y="248"/>
                  </a:lnTo>
                  <a:lnTo>
                    <a:pt x="31" y="176"/>
                  </a:lnTo>
                  <a:lnTo>
                    <a:pt x="41" y="143"/>
                  </a:lnTo>
                  <a:lnTo>
                    <a:pt x="0" y="6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Freeform 8">
              <a:extLst>
                <a:ext uri="{FF2B5EF4-FFF2-40B4-BE49-F238E27FC236}">
                  <a16:creationId xmlns:a16="http://schemas.microsoft.com/office/drawing/2014/main" id="{87A32A0C-5BCF-C3C2-7183-814CE0EE9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550" y="2752725"/>
              <a:ext cx="546100" cy="412750"/>
            </a:xfrm>
            <a:custGeom>
              <a:avLst/>
              <a:gdLst>
                <a:gd name="T0" fmla="*/ 94 w 344"/>
                <a:gd name="T1" fmla="*/ 0 h 260"/>
                <a:gd name="T2" fmla="*/ 163 w 344"/>
                <a:gd name="T3" fmla="*/ 3 h 260"/>
                <a:gd name="T4" fmla="*/ 204 w 344"/>
                <a:gd name="T5" fmla="*/ 47 h 260"/>
                <a:gd name="T6" fmla="*/ 344 w 344"/>
                <a:gd name="T7" fmla="*/ 50 h 260"/>
                <a:gd name="T8" fmla="*/ 306 w 344"/>
                <a:gd name="T9" fmla="*/ 124 h 260"/>
                <a:gd name="T10" fmla="*/ 314 w 344"/>
                <a:gd name="T11" fmla="*/ 150 h 260"/>
                <a:gd name="T12" fmla="*/ 131 w 344"/>
                <a:gd name="T13" fmla="*/ 260 h 260"/>
                <a:gd name="T14" fmla="*/ 64 w 344"/>
                <a:gd name="T15" fmla="*/ 249 h 260"/>
                <a:gd name="T16" fmla="*/ 62 w 344"/>
                <a:gd name="T17" fmla="*/ 246 h 260"/>
                <a:gd name="T18" fmla="*/ 66 w 344"/>
                <a:gd name="T19" fmla="*/ 174 h 260"/>
                <a:gd name="T20" fmla="*/ 0 w 344"/>
                <a:gd name="T21" fmla="*/ 88 h 260"/>
                <a:gd name="T22" fmla="*/ 8 w 344"/>
                <a:gd name="T23" fmla="*/ 21 h 260"/>
                <a:gd name="T24" fmla="*/ 94 w 344"/>
                <a:gd name="T25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44" h="260">
                  <a:moveTo>
                    <a:pt x="94" y="0"/>
                  </a:moveTo>
                  <a:lnTo>
                    <a:pt x="163" y="3"/>
                  </a:lnTo>
                  <a:lnTo>
                    <a:pt x="204" y="47"/>
                  </a:lnTo>
                  <a:lnTo>
                    <a:pt x="344" y="50"/>
                  </a:lnTo>
                  <a:lnTo>
                    <a:pt x="306" y="124"/>
                  </a:lnTo>
                  <a:lnTo>
                    <a:pt x="314" y="150"/>
                  </a:lnTo>
                  <a:lnTo>
                    <a:pt x="131" y="260"/>
                  </a:lnTo>
                  <a:lnTo>
                    <a:pt x="64" y="249"/>
                  </a:lnTo>
                  <a:lnTo>
                    <a:pt x="62" y="246"/>
                  </a:lnTo>
                  <a:lnTo>
                    <a:pt x="66" y="174"/>
                  </a:lnTo>
                  <a:lnTo>
                    <a:pt x="0" y="88"/>
                  </a:lnTo>
                  <a:lnTo>
                    <a:pt x="8" y="21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9">
              <a:extLst>
                <a:ext uri="{FF2B5EF4-FFF2-40B4-BE49-F238E27FC236}">
                  <a16:creationId xmlns:a16="http://schemas.microsoft.com/office/drawing/2014/main" id="{B79F83D8-56EB-DBED-1EF3-16B6851721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0625" y="2276475"/>
              <a:ext cx="590550" cy="498475"/>
            </a:xfrm>
            <a:custGeom>
              <a:avLst/>
              <a:gdLst>
                <a:gd name="T0" fmla="*/ 372 w 372"/>
                <a:gd name="T1" fmla="*/ 13 h 314"/>
                <a:gd name="T2" fmla="*/ 330 w 372"/>
                <a:gd name="T3" fmla="*/ 59 h 314"/>
                <a:gd name="T4" fmla="*/ 323 w 372"/>
                <a:gd name="T5" fmla="*/ 146 h 314"/>
                <a:gd name="T6" fmla="*/ 251 w 372"/>
                <a:gd name="T7" fmla="*/ 222 h 314"/>
                <a:gd name="T8" fmla="*/ 148 w 372"/>
                <a:gd name="T9" fmla="*/ 240 h 314"/>
                <a:gd name="T10" fmla="*/ 128 w 372"/>
                <a:gd name="T11" fmla="*/ 314 h 314"/>
                <a:gd name="T12" fmla="*/ 98 w 372"/>
                <a:gd name="T13" fmla="*/ 248 h 314"/>
                <a:gd name="T14" fmla="*/ 34 w 372"/>
                <a:gd name="T15" fmla="*/ 199 h 314"/>
                <a:gd name="T16" fmla="*/ 23 w 372"/>
                <a:gd name="T17" fmla="*/ 131 h 314"/>
                <a:gd name="T18" fmla="*/ 40 w 372"/>
                <a:gd name="T19" fmla="*/ 104 h 314"/>
                <a:gd name="T20" fmla="*/ 0 w 372"/>
                <a:gd name="T21" fmla="*/ 21 h 314"/>
                <a:gd name="T22" fmla="*/ 109 w 372"/>
                <a:gd name="T23" fmla="*/ 35 h 314"/>
                <a:gd name="T24" fmla="*/ 171 w 372"/>
                <a:gd name="T25" fmla="*/ 0 h 314"/>
                <a:gd name="T26" fmla="*/ 243 w 372"/>
                <a:gd name="T27" fmla="*/ 37 h 314"/>
                <a:gd name="T28" fmla="*/ 372 w 372"/>
                <a:gd name="T29" fmla="*/ 13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2" h="314">
                  <a:moveTo>
                    <a:pt x="372" y="13"/>
                  </a:moveTo>
                  <a:lnTo>
                    <a:pt x="330" y="59"/>
                  </a:lnTo>
                  <a:lnTo>
                    <a:pt x="323" y="146"/>
                  </a:lnTo>
                  <a:lnTo>
                    <a:pt x="251" y="222"/>
                  </a:lnTo>
                  <a:lnTo>
                    <a:pt x="148" y="240"/>
                  </a:lnTo>
                  <a:lnTo>
                    <a:pt x="128" y="314"/>
                  </a:lnTo>
                  <a:lnTo>
                    <a:pt x="98" y="248"/>
                  </a:lnTo>
                  <a:lnTo>
                    <a:pt x="34" y="199"/>
                  </a:lnTo>
                  <a:lnTo>
                    <a:pt x="23" y="131"/>
                  </a:lnTo>
                  <a:lnTo>
                    <a:pt x="40" y="104"/>
                  </a:lnTo>
                  <a:lnTo>
                    <a:pt x="0" y="21"/>
                  </a:lnTo>
                  <a:lnTo>
                    <a:pt x="109" y="35"/>
                  </a:lnTo>
                  <a:lnTo>
                    <a:pt x="171" y="0"/>
                  </a:lnTo>
                  <a:lnTo>
                    <a:pt x="243" y="37"/>
                  </a:lnTo>
                  <a:lnTo>
                    <a:pt x="372" y="13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10">
              <a:extLst>
                <a:ext uri="{FF2B5EF4-FFF2-40B4-BE49-F238E27FC236}">
                  <a16:creationId xmlns:a16="http://schemas.microsoft.com/office/drawing/2014/main" id="{CF0B3444-B853-948D-EE36-FDE4774F1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2246313"/>
              <a:ext cx="565150" cy="539750"/>
            </a:xfrm>
            <a:custGeom>
              <a:avLst/>
              <a:gdLst>
                <a:gd name="T0" fmla="*/ 180 w 356"/>
                <a:gd name="T1" fmla="*/ 0 h 340"/>
                <a:gd name="T2" fmla="*/ 238 w 356"/>
                <a:gd name="T3" fmla="*/ 30 h 340"/>
                <a:gd name="T4" fmla="*/ 312 w 356"/>
                <a:gd name="T5" fmla="*/ 120 h 340"/>
                <a:gd name="T6" fmla="*/ 306 w 356"/>
                <a:gd name="T7" fmla="*/ 155 h 340"/>
                <a:gd name="T8" fmla="*/ 356 w 356"/>
                <a:gd name="T9" fmla="*/ 253 h 340"/>
                <a:gd name="T10" fmla="*/ 280 w 356"/>
                <a:gd name="T11" fmla="*/ 274 h 340"/>
                <a:gd name="T12" fmla="*/ 265 w 356"/>
                <a:gd name="T13" fmla="*/ 319 h 340"/>
                <a:gd name="T14" fmla="*/ 179 w 356"/>
                <a:gd name="T15" fmla="*/ 340 h 340"/>
                <a:gd name="T16" fmla="*/ 48 w 356"/>
                <a:gd name="T17" fmla="*/ 318 h 340"/>
                <a:gd name="T18" fmla="*/ 8 w 356"/>
                <a:gd name="T19" fmla="*/ 292 h 340"/>
                <a:gd name="T20" fmla="*/ 0 w 356"/>
                <a:gd name="T21" fmla="*/ 241 h 340"/>
                <a:gd name="T22" fmla="*/ 72 w 356"/>
                <a:gd name="T23" fmla="*/ 165 h 340"/>
                <a:gd name="T24" fmla="*/ 79 w 356"/>
                <a:gd name="T25" fmla="*/ 78 h 340"/>
                <a:gd name="T26" fmla="*/ 121 w 356"/>
                <a:gd name="T27" fmla="*/ 32 h 340"/>
                <a:gd name="T28" fmla="*/ 180 w 356"/>
                <a:gd name="T2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56" h="340">
                  <a:moveTo>
                    <a:pt x="180" y="0"/>
                  </a:moveTo>
                  <a:lnTo>
                    <a:pt x="238" y="30"/>
                  </a:lnTo>
                  <a:lnTo>
                    <a:pt x="312" y="120"/>
                  </a:lnTo>
                  <a:lnTo>
                    <a:pt x="306" y="155"/>
                  </a:lnTo>
                  <a:lnTo>
                    <a:pt x="356" y="253"/>
                  </a:lnTo>
                  <a:lnTo>
                    <a:pt x="280" y="274"/>
                  </a:lnTo>
                  <a:lnTo>
                    <a:pt x="265" y="319"/>
                  </a:lnTo>
                  <a:lnTo>
                    <a:pt x="179" y="340"/>
                  </a:lnTo>
                  <a:lnTo>
                    <a:pt x="48" y="318"/>
                  </a:lnTo>
                  <a:lnTo>
                    <a:pt x="8" y="292"/>
                  </a:lnTo>
                  <a:lnTo>
                    <a:pt x="0" y="241"/>
                  </a:lnTo>
                  <a:lnTo>
                    <a:pt x="72" y="165"/>
                  </a:lnTo>
                  <a:lnTo>
                    <a:pt x="79" y="78"/>
                  </a:lnTo>
                  <a:lnTo>
                    <a:pt x="121" y="32"/>
                  </a:lnTo>
                  <a:lnTo>
                    <a:pt x="18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11">
              <a:extLst>
                <a:ext uri="{FF2B5EF4-FFF2-40B4-BE49-F238E27FC236}">
                  <a16:creationId xmlns:a16="http://schemas.microsoft.com/office/drawing/2014/main" id="{F66E23BF-E227-611E-9E41-2D91F7340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4938" y="2043113"/>
              <a:ext cx="225425" cy="163512"/>
            </a:xfrm>
            <a:custGeom>
              <a:avLst/>
              <a:gdLst>
                <a:gd name="T0" fmla="*/ 0 w 142"/>
                <a:gd name="T1" fmla="*/ 22 h 103"/>
                <a:gd name="T2" fmla="*/ 88 w 142"/>
                <a:gd name="T3" fmla="*/ 0 h 103"/>
                <a:gd name="T4" fmla="*/ 142 w 142"/>
                <a:gd name="T5" fmla="*/ 84 h 103"/>
                <a:gd name="T6" fmla="*/ 65 w 142"/>
                <a:gd name="T7" fmla="*/ 103 h 103"/>
                <a:gd name="T8" fmla="*/ 0 w 142"/>
                <a:gd name="T9" fmla="*/ 22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2" h="103">
                  <a:moveTo>
                    <a:pt x="0" y="22"/>
                  </a:moveTo>
                  <a:lnTo>
                    <a:pt x="88" y="0"/>
                  </a:lnTo>
                  <a:lnTo>
                    <a:pt x="142" y="84"/>
                  </a:lnTo>
                  <a:lnTo>
                    <a:pt x="65" y="103"/>
                  </a:lnTo>
                  <a:lnTo>
                    <a:pt x="0" y="2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12">
              <a:extLst>
                <a:ext uri="{FF2B5EF4-FFF2-40B4-BE49-F238E27FC236}">
                  <a16:creationId xmlns:a16="http://schemas.microsoft.com/office/drawing/2014/main" id="{3F3A21EC-968A-D868-8715-32B7BD3A1A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01888" y="1746250"/>
              <a:ext cx="771525" cy="588962"/>
            </a:xfrm>
            <a:custGeom>
              <a:avLst/>
              <a:gdLst>
                <a:gd name="T0" fmla="*/ 0 w 486"/>
                <a:gd name="T1" fmla="*/ 188 h 371"/>
                <a:gd name="T2" fmla="*/ 41 w 486"/>
                <a:gd name="T3" fmla="*/ 202 h 371"/>
                <a:gd name="T4" fmla="*/ 160 w 486"/>
                <a:gd name="T5" fmla="*/ 87 h 371"/>
                <a:gd name="T6" fmla="*/ 209 w 486"/>
                <a:gd name="T7" fmla="*/ 104 h 371"/>
                <a:gd name="T8" fmla="*/ 251 w 486"/>
                <a:gd name="T9" fmla="*/ 55 h 371"/>
                <a:gd name="T10" fmla="*/ 292 w 486"/>
                <a:gd name="T11" fmla="*/ 74 h 371"/>
                <a:gd name="T12" fmla="*/ 356 w 486"/>
                <a:gd name="T13" fmla="*/ 0 h 371"/>
                <a:gd name="T14" fmla="*/ 431 w 486"/>
                <a:gd name="T15" fmla="*/ 16 h 371"/>
                <a:gd name="T16" fmla="*/ 459 w 486"/>
                <a:gd name="T17" fmla="*/ 73 h 371"/>
                <a:gd name="T18" fmla="*/ 424 w 486"/>
                <a:gd name="T19" fmla="*/ 105 h 371"/>
                <a:gd name="T20" fmla="*/ 419 w 486"/>
                <a:gd name="T21" fmla="*/ 174 h 371"/>
                <a:gd name="T22" fmla="*/ 382 w 486"/>
                <a:gd name="T23" fmla="*/ 217 h 371"/>
                <a:gd name="T24" fmla="*/ 432 w 486"/>
                <a:gd name="T25" fmla="*/ 271 h 371"/>
                <a:gd name="T26" fmla="*/ 486 w 486"/>
                <a:gd name="T27" fmla="*/ 284 h 371"/>
                <a:gd name="T28" fmla="*/ 468 w 486"/>
                <a:gd name="T29" fmla="*/ 315 h 371"/>
                <a:gd name="T30" fmla="*/ 409 w 486"/>
                <a:gd name="T31" fmla="*/ 347 h 371"/>
                <a:gd name="T32" fmla="*/ 280 w 486"/>
                <a:gd name="T33" fmla="*/ 371 h 371"/>
                <a:gd name="T34" fmla="*/ 208 w 486"/>
                <a:gd name="T35" fmla="*/ 334 h 371"/>
                <a:gd name="T36" fmla="*/ 146 w 486"/>
                <a:gd name="T37" fmla="*/ 369 h 371"/>
                <a:gd name="T38" fmla="*/ 37 w 486"/>
                <a:gd name="T39" fmla="*/ 355 h 371"/>
                <a:gd name="T40" fmla="*/ 38 w 486"/>
                <a:gd name="T41" fmla="*/ 332 h 371"/>
                <a:gd name="T42" fmla="*/ 43 w 486"/>
                <a:gd name="T43" fmla="*/ 282 h 371"/>
                <a:gd name="T44" fmla="*/ 6 w 486"/>
                <a:gd name="T45" fmla="*/ 240 h 371"/>
                <a:gd name="T46" fmla="*/ 0 w 486"/>
                <a:gd name="T47" fmla="*/ 188 h 371"/>
                <a:gd name="T48" fmla="*/ 172 w 486"/>
                <a:gd name="T49" fmla="*/ 209 h 371"/>
                <a:gd name="T50" fmla="*/ 237 w 486"/>
                <a:gd name="T51" fmla="*/ 290 h 371"/>
                <a:gd name="T52" fmla="*/ 314 w 486"/>
                <a:gd name="T53" fmla="*/ 271 h 371"/>
                <a:gd name="T54" fmla="*/ 260 w 486"/>
                <a:gd name="T55" fmla="*/ 187 h 371"/>
                <a:gd name="T56" fmla="*/ 172 w 486"/>
                <a:gd name="T57" fmla="*/ 209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86" h="371">
                  <a:moveTo>
                    <a:pt x="0" y="188"/>
                  </a:moveTo>
                  <a:lnTo>
                    <a:pt x="41" y="202"/>
                  </a:lnTo>
                  <a:lnTo>
                    <a:pt x="160" y="87"/>
                  </a:lnTo>
                  <a:lnTo>
                    <a:pt x="209" y="104"/>
                  </a:lnTo>
                  <a:lnTo>
                    <a:pt x="251" y="55"/>
                  </a:lnTo>
                  <a:lnTo>
                    <a:pt x="292" y="74"/>
                  </a:lnTo>
                  <a:lnTo>
                    <a:pt x="356" y="0"/>
                  </a:lnTo>
                  <a:lnTo>
                    <a:pt x="431" y="16"/>
                  </a:lnTo>
                  <a:lnTo>
                    <a:pt x="459" y="73"/>
                  </a:lnTo>
                  <a:lnTo>
                    <a:pt x="424" y="105"/>
                  </a:lnTo>
                  <a:lnTo>
                    <a:pt x="419" y="174"/>
                  </a:lnTo>
                  <a:lnTo>
                    <a:pt x="382" y="217"/>
                  </a:lnTo>
                  <a:lnTo>
                    <a:pt x="432" y="271"/>
                  </a:lnTo>
                  <a:lnTo>
                    <a:pt x="486" y="284"/>
                  </a:lnTo>
                  <a:lnTo>
                    <a:pt x="468" y="315"/>
                  </a:lnTo>
                  <a:lnTo>
                    <a:pt x="409" y="347"/>
                  </a:lnTo>
                  <a:lnTo>
                    <a:pt x="280" y="371"/>
                  </a:lnTo>
                  <a:lnTo>
                    <a:pt x="208" y="334"/>
                  </a:lnTo>
                  <a:lnTo>
                    <a:pt x="146" y="369"/>
                  </a:lnTo>
                  <a:lnTo>
                    <a:pt x="37" y="355"/>
                  </a:lnTo>
                  <a:lnTo>
                    <a:pt x="38" y="332"/>
                  </a:lnTo>
                  <a:lnTo>
                    <a:pt x="43" y="282"/>
                  </a:lnTo>
                  <a:lnTo>
                    <a:pt x="6" y="240"/>
                  </a:lnTo>
                  <a:lnTo>
                    <a:pt x="0" y="188"/>
                  </a:lnTo>
                  <a:close/>
                  <a:moveTo>
                    <a:pt x="172" y="209"/>
                  </a:moveTo>
                  <a:lnTo>
                    <a:pt x="237" y="290"/>
                  </a:lnTo>
                  <a:lnTo>
                    <a:pt x="314" y="271"/>
                  </a:lnTo>
                  <a:lnTo>
                    <a:pt x="260" y="187"/>
                  </a:lnTo>
                  <a:lnTo>
                    <a:pt x="172" y="20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13">
              <a:extLst>
                <a:ext uri="{FF2B5EF4-FFF2-40B4-BE49-F238E27FC236}">
                  <a16:creationId xmlns:a16="http://schemas.microsoft.com/office/drawing/2014/main" id="{0C8297A4-7E22-4FDF-367C-DF2347380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8313" y="1666875"/>
              <a:ext cx="523875" cy="530225"/>
            </a:xfrm>
            <a:custGeom>
              <a:avLst/>
              <a:gdLst>
                <a:gd name="T0" fmla="*/ 49 w 330"/>
                <a:gd name="T1" fmla="*/ 66 h 334"/>
                <a:gd name="T2" fmla="*/ 67 w 330"/>
                <a:gd name="T3" fmla="*/ 41 h 334"/>
                <a:gd name="T4" fmla="*/ 133 w 330"/>
                <a:gd name="T5" fmla="*/ 48 h 334"/>
                <a:gd name="T6" fmla="*/ 158 w 330"/>
                <a:gd name="T7" fmla="*/ 0 h 334"/>
                <a:gd name="T8" fmla="*/ 330 w 330"/>
                <a:gd name="T9" fmla="*/ 63 h 334"/>
                <a:gd name="T10" fmla="*/ 315 w 330"/>
                <a:gd name="T11" fmla="*/ 163 h 334"/>
                <a:gd name="T12" fmla="*/ 193 w 330"/>
                <a:gd name="T13" fmla="*/ 296 h 334"/>
                <a:gd name="T14" fmla="*/ 104 w 330"/>
                <a:gd name="T15" fmla="*/ 334 h 334"/>
                <a:gd name="T16" fmla="*/ 50 w 330"/>
                <a:gd name="T17" fmla="*/ 321 h 334"/>
                <a:gd name="T18" fmla="*/ 0 w 330"/>
                <a:gd name="T19" fmla="*/ 267 h 334"/>
                <a:gd name="T20" fmla="*/ 37 w 330"/>
                <a:gd name="T21" fmla="*/ 224 h 334"/>
                <a:gd name="T22" fmla="*/ 42 w 330"/>
                <a:gd name="T23" fmla="*/ 155 h 334"/>
                <a:gd name="T24" fmla="*/ 77 w 330"/>
                <a:gd name="T25" fmla="*/ 123 h 334"/>
                <a:gd name="T26" fmla="*/ 49 w 330"/>
                <a:gd name="T27" fmla="*/ 66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0" h="334">
                  <a:moveTo>
                    <a:pt x="49" y="66"/>
                  </a:moveTo>
                  <a:lnTo>
                    <a:pt x="67" y="41"/>
                  </a:lnTo>
                  <a:lnTo>
                    <a:pt x="133" y="48"/>
                  </a:lnTo>
                  <a:lnTo>
                    <a:pt x="158" y="0"/>
                  </a:lnTo>
                  <a:lnTo>
                    <a:pt x="330" y="63"/>
                  </a:lnTo>
                  <a:lnTo>
                    <a:pt x="315" y="163"/>
                  </a:lnTo>
                  <a:lnTo>
                    <a:pt x="193" y="296"/>
                  </a:lnTo>
                  <a:lnTo>
                    <a:pt x="104" y="334"/>
                  </a:lnTo>
                  <a:lnTo>
                    <a:pt x="50" y="321"/>
                  </a:lnTo>
                  <a:lnTo>
                    <a:pt x="0" y="267"/>
                  </a:lnTo>
                  <a:lnTo>
                    <a:pt x="37" y="224"/>
                  </a:lnTo>
                  <a:lnTo>
                    <a:pt x="42" y="155"/>
                  </a:lnTo>
                  <a:lnTo>
                    <a:pt x="77" y="123"/>
                  </a:lnTo>
                  <a:lnTo>
                    <a:pt x="49" y="6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14">
              <a:extLst>
                <a:ext uri="{FF2B5EF4-FFF2-40B4-BE49-F238E27FC236}">
                  <a16:creationId xmlns:a16="http://schemas.microsoft.com/office/drawing/2014/main" id="{BB319EFF-60BB-A7BE-51C9-13BEE7CC6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838" y="1738313"/>
              <a:ext cx="825500" cy="760412"/>
            </a:xfrm>
            <a:custGeom>
              <a:avLst/>
              <a:gdLst>
                <a:gd name="T0" fmla="*/ 18 w 520"/>
                <a:gd name="T1" fmla="*/ 289 h 479"/>
                <a:gd name="T2" fmla="*/ 107 w 520"/>
                <a:gd name="T3" fmla="*/ 251 h 479"/>
                <a:gd name="T4" fmla="*/ 229 w 520"/>
                <a:gd name="T5" fmla="*/ 118 h 479"/>
                <a:gd name="T6" fmla="*/ 244 w 520"/>
                <a:gd name="T7" fmla="*/ 18 h 479"/>
                <a:gd name="T8" fmla="*/ 419 w 520"/>
                <a:gd name="T9" fmla="*/ 0 h 479"/>
                <a:gd name="T10" fmla="*/ 446 w 520"/>
                <a:gd name="T11" fmla="*/ 98 h 479"/>
                <a:gd name="T12" fmla="*/ 436 w 520"/>
                <a:gd name="T13" fmla="*/ 177 h 479"/>
                <a:gd name="T14" fmla="*/ 512 w 520"/>
                <a:gd name="T15" fmla="*/ 255 h 479"/>
                <a:gd name="T16" fmla="*/ 502 w 520"/>
                <a:gd name="T17" fmla="*/ 297 h 479"/>
                <a:gd name="T18" fmla="*/ 520 w 520"/>
                <a:gd name="T19" fmla="*/ 341 h 479"/>
                <a:gd name="T20" fmla="*/ 357 w 520"/>
                <a:gd name="T21" fmla="*/ 354 h 479"/>
                <a:gd name="T22" fmla="*/ 334 w 520"/>
                <a:gd name="T23" fmla="*/ 418 h 479"/>
                <a:gd name="T24" fmla="*/ 253 w 520"/>
                <a:gd name="T25" fmla="*/ 479 h 479"/>
                <a:gd name="T26" fmla="*/ 132 w 520"/>
                <a:gd name="T27" fmla="*/ 440 h 479"/>
                <a:gd name="T28" fmla="*/ 58 w 520"/>
                <a:gd name="T29" fmla="*/ 350 h 479"/>
                <a:gd name="T30" fmla="*/ 0 w 520"/>
                <a:gd name="T31" fmla="*/ 320 h 479"/>
                <a:gd name="T32" fmla="*/ 18 w 520"/>
                <a:gd name="T33" fmla="*/ 289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0" h="479">
                  <a:moveTo>
                    <a:pt x="18" y="289"/>
                  </a:moveTo>
                  <a:lnTo>
                    <a:pt x="107" y="251"/>
                  </a:lnTo>
                  <a:lnTo>
                    <a:pt x="229" y="118"/>
                  </a:lnTo>
                  <a:lnTo>
                    <a:pt x="244" y="18"/>
                  </a:lnTo>
                  <a:lnTo>
                    <a:pt x="419" y="0"/>
                  </a:lnTo>
                  <a:lnTo>
                    <a:pt x="446" y="98"/>
                  </a:lnTo>
                  <a:lnTo>
                    <a:pt x="436" y="177"/>
                  </a:lnTo>
                  <a:lnTo>
                    <a:pt x="512" y="255"/>
                  </a:lnTo>
                  <a:lnTo>
                    <a:pt x="502" y="297"/>
                  </a:lnTo>
                  <a:lnTo>
                    <a:pt x="520" y="341"/>
                  </a:lnTo>
                  <a:lnTo>
                    <a:pt x="357" y="354"/>
                  </a:lnTo>
                  <a:lnTo>
                    <a:pt x="334" y="418"/>
                  </a:lnTo>
                  <a:lnTo>
                    <a:pt x="253" y="479"/>
                  </a:lnTo>
                  <a:lnTo>
                    <a:pt x="132" y="440"/>
                  </a:lnTo>
                  <a:lnTo>
                    <a:pt x="58" y="350"/>
                  </a:lnTo>
                  <a:lnTo>
                    <a:pt x="0" y="320"/>
                  </a:lnTo>
                  <a:lnTo>
                    <a:pt x="18" y="28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15">
              <a:extLst>
                <a:ext uri="{FF2B5EF4-FFF2-40B4-BE49-F238E27FC236}">
                  <a16:creationId xmlns:a16="http://schemas.microsoft.com/office/drawing/2014/main" id="{572AA6BC-2EEA-E837-DDBB-A271B3A3C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2275" y="1062038"/>
              <a:ext cx="889000" cy="704850"/>
            </a:xfrm>
            <a:custGeom>
              <a:avLst/>
              <a:gdLst>
                <a:gd name="T0" fmla="*/ 57 w 560"/>
                <a:gd name="T1" fmla="*/ 132 h 444"/>
                <a:gd name="T2" fmla="*/ 56 w 560"/>
                <a:gd name="T3" fmla="*/ 81 h 444"/>
                <a:gd name="T4" fmla="*/ 14 w 560"/>
                <a:gd name="T5" fmla="*/ 76 h 444"/>
                <a:gd name="T6" fmla="*/ 0 w 560"/>
                <a:gd name="T7" fmla="*/ 30 h 444"/>
                <a:gd name="T8" fmla="*/ 100 w 560"/>
                <a:gd name="T9" fmla="*/ 11 h 444"/>
                <a:gd name="T10" fmla="*/ 221 w 560"/>
                <a:gd name="T11" fmla="*/ 0 h 444"/>
                <a:gd name="T12" fmla="*/ 213 w 560"/>
                <a:gd name="T13" fmla="*/ 94 h 444"/>
                <a:gd name="T14" fmla="*/ 334 w 560"/>
                <a:gd name="T15" fmla="*/ 88 h 444"/>
                <a:gd name="T16" fmla="*/ 362 w 560"/>
                <a:gd name="T17" fmla="*/ 185 h 444"/>
                <a:gd name="T18" fmla="*/ 348 w 560"/>
                <a:gd name="T19" fmla="*/ 243 h 444"/>
                <a:gd name="T20" fmla="*/ 395 w 560"/>
                <a:gd name="T21" fmla="*/ 237 h 444"/>
                <a:gd name="T22" fmla="*/ 411 w 560"/>
                <a:gd name="T23" fmla="*/ 316 h 444"/>
                <a:gd name="T24" fmla="*/ 469 w 560"/>
                <a:gd name="T25" fmla="*/ 316 h 444"/>
                <a:gd name="T26" fmla="*/ 516 w 560"/>
                <a:gd name="T27" fmla="*/ 260 h 444"/>
                <a:gd name="T28" fmla="*/ 539 w 560"/>
                <a:gd name="T29" fmla="*/ 334 h 444"/>
                <a:gd name="T30" fmla="*/ 532 w 560"/>
                <a:gd name="T31" fmla="*/ 356 h 444"/>
                <a:gd name="T32" fmla="*/ 560 w 560"/>
                <a:gd name="T33" fmla="*/ 410 h 444"/>
                <a:gd name="T34" fmla="*/ 534 w 560"/>
                <a:gd name="T35" fmla="*/ 426 h 444"/>
                <a:gd name="T36" fmla="*/ 359 w 560"/>
                <a:gd name="T37" fmla="*/ 444 h 444"/>
                <a:gd name="T38" fmla="*/ 187 w 560"/>
                <a:gd name="T39" fmla="*/ 381 h 444"/>
                <a:gd name="T40" fmla="*/ 120 w 560"/>
                <a:gd name="T41" fmla="*/ 332 h 444"/>
                <a:gd name="T42" fmla="*/ 138 w 560"/>
                <a:gd name="T43" fmla="*/ 276 h 444"/>
                <a:gd name="T44" fmla="*/ 124 w 560"/>
                <a:gd name="T45" fmla="*/ 215 h 444"/>
                <a:gd name="T46" fmla="*/ 145 w 560"/>
                <a:gd name="T47" fmla="*/ 169 h 444"/>
                <a:gd name="T48" fmla="*/ 57 w 560"/>
                <a:gd name="T49" fmla="*/ 13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60" h="444">
                  <a:moveTo>
                    <a:pt x="57" y="132"/>
                  </a:moveTo>
                  <a:lnTo>
                    <a:pt x="56" y="81"/>
                  </a:lnTo>
                  <a:lnTo>
                    <a:pt x="14" y="76"/>
                  </a:lnTo>
                  <a:lnTo>
                    <a:pt x="0" y="30"/>
                  </a:lnTo>
                  <a:lnTo>
                    <a:pt x="100" y="11"/>
                  </a:lnTo>
                  <a:lnTo>
                    <a:pt x="221" y="0"/>
                  </a:lnTo>
                  <a:lnTo>
                    <a:pt x="213" y="94"/>
                  </a:lnTo>
                  <a:lnTo>
                    <a:pt x="334" y="88"/>
                  </a:lnTo>
                  <a:lnTo>
                    <a:pt x="362" y="185"/>
                  </a:lnTo>
                  <a:lnTo>
                    <a:pt x="348" y="243"/>
                  </a:lnTo>
                  <a:lnTo>
                    <a:pt x="395" y="237"/>
                  </a:lnTo>
                  <a:lnTo>
                    <a:pt x="411" y="316"/>
                  </a:lnTo>
                  <a:lnTo>
                    <a:pt x="469" y="316"/>
                  </a:lnTo>
                  <a:lnTo>
                    <a:pt x="516" y="260"/>
                  </a:lnTo>
                  <a:lnTo>
                    <a:pt x="539" y="334"/>
                  </a:lnTo>
                  <a:lnTo>
                    <a:pt x="532" y="356"/>
                  </a:lnTo>
                  <a:lnTo>
                    <a:pt x="560" y="410"/>
                  </a:lnTo>
                  <a:lnTo>
                    <a:pt x="534" y="426"/>
                  </a:lnTo>
                  <a:lnTo>
                    <a:pt x="359" y="444"/>
                  </a:lnTo>
                  <a:lnTo>
                    <a:pt x="187" y="381"/>
                  </a:lnTo>
                  <a:lnTo>
                    <a:pt x="120" y="332"/>
                  </a:lnTo>
                  <a:lnTo>
                    <a:pt x="138" y="276"/>
                  </a:lnTo>
                  <a:lnTo>
                    <a:pt x="124" y="215"/>
                  </a:lnTo>
                  <a:lnTo>
                    <a:pt x="145" y="169"/>
                  </a:lnTo>
                  <a:lnTo>
                    <a:pt x="57" y="13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986A45E8-B588-C8BA-E401-5155AE36EB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325" y="2747963"/>
              <a:ext cx="611187" cy="444500"/>
            </a:xfrm>
            <a:custGeom>
              <a:avLst/>
              <a:gdLst>
                <a:gd name="T0" fmla="*/ 207 w 385"/>
                <a:gd name="T1" fmla="*/ 280 h 280"/>
                <a:gd name="T2" fmla="*/ 8 w 385"/>
                <a:gd name="T3" fmla="*/ 153 h 280"/>
                <a:gd name="T4" fmla="*/ 0 w 385"/>
                <a:gd name="T5" fmla="*/ 127 h 280"/>
                <a:gd name="T6" fmla="*/ 38 w 385"/>
                <a:gd name="T7" fmla="*/ 53 h 280"/>
                <a:gd name="T8" fmla="*/ 195 w 385"/>
                <a:gd name="T9" fmla="*/ 0 h 280"/>
                <a:gd name="T10" fmla="*/ 271 w 385"/>
                <a:gd name="T11" fmla="*/ 41 h 280"/>
                <a:gd name="T12" fmla="*/ 340 w 385"/>
                <a:gd name="T13" fmla="*/ 35 h 280"/>
                <a:gd name="T14" fmla="*/ 385 w 385"/>
                <a:gd name="T15" fmla="*/ 84 h 280"/>
                <a:gd name="T16" fmla="*/ 296 w 385"/>
                <a:gd name="T17" fmla="*/ 118 h 280"/>
                <a:gd name="T18" fmla="*/ 236 w 385"/>
                <a:gd name="T19" fmla="*/ 89 h 280"/>
                <a:gd name="T20" fmla="*/ 263 w 385"/>
                <a:gd name="T21" fmla="*/ 241 h 280"/>
                <a:gd name="T22" fmla="*/ 241 w 385"/>
                <a:gd name="T23" fmla="*/ 274 h 280"/>
                <a:gd name="T24" fmla="*/ 207 w 385"/>
                <a:gd name="T25" fmla="*/ 28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5" h="280">
                  <a:moveTo>
                    <a:pt x="207" y="280"/>
                  </a:moveTo>
                  <a:lnTo>
                    <a:pt x="8" y="153"/>
                  </a:lnTo>
                  <a:lnTo>
                    <a:pt x="0" y="127"/>
                  </a:lnTo>
                  <a:lnTo>
                    <a:pt x="38" y="53"/>
                  </a:lnTo>
                  <a:lnTo>
                    <a:pt x="195" y="0"/>
                  </a:lnTo>
                  <a:lnTo>
                    <a:pt x="271" y="41"/>
                  </a:lnTo>
                  <a:lnTo>
                    <a:pt x="340" y="35"/>
                  </a:lnTo>
                  <a:lnTo>
                    <a:pt x="385" y="84"/>
                  </a:lnTo>
                  <a:lnTo>
                    <a:pt x="296" y="118"/>
                  </a:lnTo>
                  <a:lnTo>
                    <a:pt x="236" y="89"/>
                  </a:lnTo>
                  <a:lnTo>
                    <a:pt x="263" y="241"/>
                  </a:lnTo>
                  <a:lnTo>
                    <a:pt x="241" y="274"/>
                  </a:lnTo>
                  <a:lnTo>
                    <a:pt x="207" y="28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17">
              <a:extLst>
                <a:ext uri="{FF2B5EF4-FFF2-40B4-BE49-F238E27FC236}">
                  <a16:creationId xmlns:a16="http://schemas.microsoft.com/office/drawing/2014/main" id="{BF8040E0-5E74-1D82-7A7B-FF1FAAE25B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9775" y="2279650"/>
              <a:ext cx="901700" cy="552450"/>
            </a:xfrm>
            <a:custGeom>
              <a:avLst/>
              <a:gdLst>
                <a:gd name="T0" fmla="*/ 435 w 568"/>
                <a:gd name="T1" fmla="*/ 0 h 348"/>
                <a:gd name="T2" fmla="*/ 541 w 568"/>
                <a:gd name="T3" fmla="*/ 86 h 348"/>
                <a:gd name="T4" fmla="*/ 568 w 568"/>
                <a:gd name="T5" fmla="*/ 148 h 348"/>
                <a:gd name="T6" fmla="*/ 552 w 568"/>
                <a:gd name="T7" fmla="*/ 330 h 348"/>
                <a:gd name="T8" fmla="*/ 483 w 568"/>
                <a:gd name="T9" fmla="*/ 336 h 348"/>
                <a:gd name="T10" fmla="*/ 407 w 568"/>
                <a:gd name="T11" fmla="*/ 295 h 348"/>
                <a:gd name="T12" fmla="*/ 250 w 568"/>
                <a:gd name="T13" fmla="*/ 348 h 348"/>
                <a:gd name="T14" fmla="*/ 110 w 568"/>
                <a:gd name="T15" fmla="*/ 345 h 348"/>
                <a:gd name="T16" fmla="*/ 69 w 568"/>
                <a:gd name="T17" fmla="*/ 301 h 348"/>
                <a:gd name="T18" fmla="*/ 0 w 568"/>
                <a:gd name="T19" fmla="*/ 298 h 348"/>
                <a:gd name="T20" fmla="*/ 15 w 568"/>
                <a:gd name="T21" fmla="*/ 253 h 348"/>
                <a:gd name="T22" fmla="*/ 91 w 568"/>
                <a:gd name="T23" fmla="*/ 232 h 348"/>
                <a:gd name="T24" fmla="*/ 41 w 568"/>
                <a:gd name="T25" fmla="*/ 134 h 348"/>
                <a:gd name="T26" fmla="*/ 47 w 568"/>
                <a:gd name="T27" fmla="*/ 99 h 348"/>
                <a:gd name="T28" fmla="*/ 168 w 568"/>
                <a:gd name="T29" fmla="*/ 138 h 348"/>
                <a:gd name="T30" fmla="*/ 249 w 568"/>
                <a:gd name="T31" fmla="*/ 77 h 348"/>
                <a:gd name="T32" fmla="*/ 272 w 568"/>
                <a:gd name="T33" fmla="*/ 13 h 348"/>
                <a:gd name="T34" fmla="*/ 435 w 568"/>
                <a:gd name="T3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8" h="348">
                  <a:moveTo>
                    <a:pt x="435" y="0"/>
                  </a:moveTo>
                  <a:lnTo>
                    <a:pt x="541" y="86"/>
                  </a:lnTo>
                  <a:lnTo>
                    <a:pt x="568" y="148"/>
                  </a:lnTo>
                  <a:lnTo>
                    <a:pt x="552" y="330"/>
                  </a:lnTo>
                  <a:lnTo>
                    <a:pt x="483" y="336"/>
                  </a:lnTo>
                  <a:lnTo>
                    <a:pt x="407" y="295"/>
                  </a:lnTo>
                  <a:lnTo>
                    <a:pt x="250" y="348"/>
                  </a:lnTo>
                  <a:lnTo>
                    <a:pt x="110" y="345"/>
                  </a:lnTo>
                  <a:lnTo>
                    <a:pt x="69" y="301"/>
                  </a:lnTo>
                  <a:lnTo>
                    <a:pt x="0" y="298"/>
                  </a:lnTo>
                  <a:lnTo>
                    <a:pt x="15" y="253"/>
                  </a:lnTo>
                  <a:lnTo>
                    <a:pt x="91" y="232"/>
                  </a:lnTo>
                  <a:lnTo>
                    <a:pt x="41" y="134"/>
                  </a:lnTo>
                  <a:lnTo>
                    <a:pt x="47" y="99"/>
                  </a:lnTo>
                  <a:lnTo>
                    <a:pt x="168" y="138"/>
                  </a:lnTo>
                  <a:lnTo>
                    <a:pt x="249" y="77"/>
                  </a:lnTo>
                  <a:lnTo>
                    <a:pt x="272" y="13"/>
                  </a:lnTo>
                  <a:lnTo>
                    <a:pt x="43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330955F8-B8A1-E6AC-EFF1-2B2412B36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0363" y="2640013"/>
              <a:ext cx="206375" cy="261937"/>
            </a:xfrm>
            <a:custGeom>
              <a:avLst/>
              <a:gdLst>
                <a:gd name="T0" fmla="*/ 0 w 130"/>
                <a:gd name="T1" fmla="*/ 98 h 165"/>
                <a:gd name="T2" fmla="*/ 54 w 130"/>
                <a:gd name="T3" fmla="*/ 0 h 165"/>
                <a:gd name="T4" fmla="*/ 107 w 130"/>
                <a:gd name="T5" fmla="*/ 38 h 165"/>
                <a:gd name="T6" fmla="*/ 130 w 130"/>
                <a:gd name="T7" fmla="*/ 117 h 165"/>
                <a:gd name="T8" fmla="*/ 84 w 130"/>
                <a:gd name="T9" fmla="*/ 165 h 165"/>
                <a:gd name="T10" fmla="*/ 0 w 130"/>
                <a:gd name="T11" fmla="*/ 98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165">
                  <a:moveTo>
                    <a:pt x="0" y="98"/>
                  </a:moveTo>
                  <a:lnTo>
                    <a:pt x="54" y="0"/>
                  </a:lnTo>
                  <a:lnTo>
                    <a:pt x="107" y="38"/>
                  </a:lnTo>
                  <a:lnTo>
                    <a:pt x="130" y="117"/>
                  </a:lnTo>
                  <a:lnTo>
                    <a:pt x="84" y="165"/>
                  </a:lnTo>
                  <a:lnTo>
                    <a:pt x="0" y="9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19">
              <a:extLst>
                <a:ext uri="{FF2B5EF4-FFF2-40B4-BE49-F238E27FC236}">
                  <a16:creationId xmlns:a16="http://schemas.microsoft.com/office/drawing/2014/main" id="{64EDFC1C-9355-B769-F38B-C3DE7E0CD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2224088"/>
              <a:ext cx="257175" cy="219075"/>
            </a:xfrm>
            <a:custGeom>
              <a:avLst/>
              <a:gdLst>
                <a:gd name="T0" fmla="*/ 45 w 162"/>
                <a:gd name="T1" fmla="*/ 0 h 138"/>
                <a:gd name="T2" fmla="*/ 155 w 162"/>
                <a:gd name="T3" fmla="*/ 42 h 138"/>
                <a:gd name="T4" fmla="*/ 162 w 162"/>
                <a:gd name="T5" fmla="*/ 138 h 138"/>
                <a:gd name="T6" fmla="*/ 0 w 162"/>
                <a:gd name="T7" fmla="*/ 94 h 138"/>
                <a:gd name="T8" fmla="*/ 45 w 162"/>
                <a:gd name="T9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138">
                  <a:moveTo>
                    <a:pt x="45" y="0"/>
                  </a:moveTo>
                  <a:lnTo>
                    <a:pt x="155" y="42"/>
                  </a:lnTo>
                  <a:lnTo>
                    <a:pt x="162" y="138"/>
                  </a:lnTo>
                  <a:lnTo>
                    <a:pt x="0" y="94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20">
              <a:extLst>
                <a:ext uri="{FF2B5EF4-FFF2-40B4-BE49-F238E27FC236}">
                  <a16:creationId xmlns:a16="http://schemas.microsoft.com/office/drawing/2014/main" id="{4B8DB3B7-5598-A607-3990-A067E9F34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5938" y="1878013"/>
              <a:ext cx="684212" cy="782637"/>
            </a:xfrm>
            <a:custGeom>
              <a:avLst/>
              <a:gdLst>
                <a:gd name="T0" fmla="*/ 111 w 431"/>
                <a:gd name="T1" fmla="*/ 42 h 493"/>
                <a:gd name="T2" fmla="*/ 148 w 431"/>
                <a:gd name="T3" fmla="*/ 9 h 493"/>
                <a:gd name="T4" fmla="*/ 163 w 431"/>
                <a:gd name="T5" fmla="*/ 0 h 493"/>
                <a:gd name="T6" fmla="*/ 388 w 431"/>
                <a:gd name="T7" fmla="*/ 105 h 493"/>
                <a:gd name="T8" fmla="*/ 394 w 431"/>
                <a:gd name="T9" fmla="*/ 157 h 493"/>
                <a:gd name="T10" fmla="*/ 431 w 431"/>
                <a:gd name="T11" fmla="*/ 199 h 493"/>
                <a:gd name="T12" fmla="*/ 426 w 431"/>
                <a:gd name="T13" fmla="*/ 249 h 493"/>
                <a:gd name="T14" fmla="*/ 344 w 431"/>
                <a:gd name="T15" fmla="*/ 266 h 493"/>
                <a:gd name="T16" fmla="*/ 313 w 431"/>
                <a:gd name="T17" fmla="*/ 313 h 493"/>
                <a:gd name="T18" fmla="*/ 214 w 431"/>
                <a:gd name="T19" fmla="*/ 326 h 493"/>
                <a:gd name="T20" fmla="*/ 149 w 431"/>
                <a:gd name="T21" fmla="*/ 468 h 493"/>
                <a:gd name="T22" fmla="*/ 157 w 431"/>
                <a:gd name="T23" fmla="*/ 493 h 493"/>
                <a:gd name="T24" fmla="*/ 104 w 431"/>
                <a:gd name="T25" fmla="*/ 476 h 493"/>
                <a:gd name="T26" fmla="*/ 34 w 431"/>
                <a:gd name="T27" fmla="*/ 445 h 493"/>
                <a:gd name="T28" fmla="*/ 25 w 431"/>
                <a:gd name="T29" fmla="*/ 404 h 493"/>
                <a:gd name="T30" fmla="*/ 46 w 431"/>
                <a:gd name="T31" fmla="*/ 367 h 493"/>
                <a:gd name="T32" fmla="*/ 0 w 431"/>
                <a:gd name="T33" fmla="*/ 321 h 493"/>
                <a:gd name="T34" fmla="*/ 11 w 431"/>
                <a:gd name="T35" fmla="*/ 312 h 493"/>
                <a:gd name="T36" fmla="*/ 173 w 431"/>
                <a:gd name="T37" fmla="*/ 356 h 493"/>
                <a:gd name="T38" fmla="*/ 166 w 431"/>
                <a:gd name="T39" fmla="*/ 260 h 493"/>
                <a:gd name="T40" fmla="*/ 56 w 431"/>
                <a:gd name="T41" fmla="*/ 218 h 493"/>
                <a:gd name="T42" fmla="*/ 111 w 431"/>
                <a:gd name="T43" fmla="*/ 4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31" h="493">
                  <a:moveTo>
                    <a:pt x="111" y="42"/>
                  </a:moveTo>
                  <a:lnTo>
                    <a:pt x="148" y="9"/>
                  </a:lnTo>
                  <a:lnTo>
                    <a:pt x="163" y="0"/>
                  </a:lnTo>
                  <a:lnTo>
                    <a:pt x="388" y="105"/>
                  </a:lnTo>
                  <a:lnTo>
                    <a:pt x="394" y="157"/>
                  </a:lnTo>
                  <a:lnTo>
                    <a:pt x="431" y="199"/>
                  </a:lnTo>
                  <a:lnTo>
                    <a:pt x="426" y="249"/>
                  </a:lnTo>
                  <a:lnTo>
                    <a:pt x="344" y="266"/>
                  </a:lnTo>
                  <a:lnTo>
                    <a:pt x="313" y="313"/>
                  </a:lnTo>
                  <a:lnTo>
                    <a:pt x="214" y="326"/>
                  </a:lnTo>
                  <a:lnTo>
                    <a:pt x="149" y="468"/>
                  </a:lnTo>
                  <a:lnTo>
                    <a:pt x="157" y="493"/>
                  </a:lnTo>
                  <a:lnTo>
                    <a:pt x="104" y="476"/>
                  </a:lnTo>
                  <a:lnTo>
                    <a:pt x="34" y="445"/>
                  </a:lnTo>
                  <a:lnTo>
                    <a:pt x="25" y="404"/>
                  </a:lnTo>
                  <a:lnTo>
                    <a:pt x="46" y="367"/>
                  </a:lnTo>
                  <a:lnTo>
                    <a:pt x="0" y="321"/>
                  </a:lnTo>
                  <a:lnTo>
                    <a:pt x="11" y="312"/>
                  </a:lnTo>
                  <a:lnTo>
                    <a:pt x="173" y="356"/>
                  </a:lnTo>
                  <a:lnTo>
                    <a:pt x="166" y="260"/>
                  </a:lnTo>
                  <a:lnTo>
                    <a:pt x="56" y="218"/>
                  </a:lnTo>
                  <a:lnTo>
                    <a:pt x="111" y="4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21">
              <a:extLst>
                <a:ext uri="{FF2B5EF4-FFF2-40B4-BE49-F238E27FC236}">
                  <a16:creationId xmlns:a16="http://schemas.microsoft.com/office/drawing/2014/main" id="{B451091A-896B-D49D-A2A9-C88E10C1C1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4625" y="2387600"/>
              <a:ext cx="569912" cy="636587"/>
            </a:xfrm>
            <a:custGeom>
              <a:avLst/>
              <a:gdLst>
                <a:gd name="T0" fmla="*/ 195 w 359"/>
                <a:gd name="T1" fmla="*/ 15 h 401"/>
                <a:gd name="T2" fmla="*/ 215 w 359"/>
                <a:gd name="T3" fmla="*/ 0 h 401"/>
                <a:gd name="T4" fmla="*/ 261 w 359"/>
                <a:gd name="T5" fmla="*/ 46 h 401"/>
                <a:gd name="T6" fmla="*/ 240 w 359"/>
                <a:gd name="T7" fmla="*/ 83 h 401"/>
                <a:gd name="T8" fmla="*/ 249 w 359"/>
                <a:gd name="T9" fmla="*/ 124 h 401"/>
                <a:gd name="T10" fmla="*/ 319 w 359"/>
                <a:gd name="T11" fmla="*/ 155 h 401"/>
                <a:gd name="T12" fmla="*/ 320 w 359"/>
                <a:gd name="T13" fmla="*/ 211 h 401"/>
                <a:gd name="T14" fmla="*/ 359 w 359"/>
                <a:gd name="T15" fmla="*/ 254 h 401"/>
                <a:gd name="T16" fmla="*/ 310 w 359"/>
                <a:gd name="T17" fmla="*/ 361 h 401"/>
                <a:gd name="T18" fmla="*/ 259 w 359"/>
                <a:gd name="T19" fmla="*/ 401 h 401"/>
                <a:gd name="T20" fmla="*/ 178 w 359"/>
                <a:gd name="T21" fmla="*/ 395 h 401"/>
                <a:gd name="T22" fmla="*/ 0 w 359"/>
                <a:gd name="T23" fmla="*/ 269 h 401"/>
                <a:gd name="T24" fmla="*/ 92 w 359"/>
                <a:gd name="T25" fmla="*/ 176 h 401"/>
                <a:gd name="T26" fmla="*/ 150 w 359"/>
                <a:gd name="T27" fmla="*/ 54 h 401"/>
                <a:gd name="T28" fmla="*/ 195 w 359"/>
                <a:gd name="T29" fmla="*/ 15 h 401"/>
                <a:gd name="T30" fmla="*/ 117 w 359"/>
                <a:gd name="T31" fmla="*/ 257 h 401"/>
                <a:gd name="T32" fmla="*/ 201 w 359"/>
                <a:gd name="T33" fmla="*/ 324 h 401"/>
                <a:gd name="T34" fmla="*/ 247 w 359"/>
                <a:gd name="T35" fmla="*/ 276 h 401"/>
                <a:gd name="T36" fmla="*/ 224 w 359"/>
                <a:gd name="T37" fmla="*/ 197 h 401"/>
                <a:gd name="T38" fmla="*/ 171 w 359"/>
                <a:gd name="T39" fmla="*/ 159 h 401"/>
                <a:gd name="T40" fmla="*/ 117 w 359"/>
                <a:gd name="T41" fmla="*/ 257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9" h="401">
                  <a:moveTo>
                    <a:pt x="195" y="15"/>
                  </a:moveTo>
                  <a:lnTo>
                    <a:pt x="215" y="0"/>
                  </a:lnTo>
                  <a:lnTo>
                    <a:pt x="261" y="46"/>
                  </a:lnTo>
                  <a:lnTo>
                    <a:pt x="240" y="83"/>
                  </a:lnTo>
                  <a:lnTo>
                    <a:pt x="249" y="124"/>
                  </a:lnTo>
                  <a:lnTo>
                    <a:pt x="319" y="155"/>
                  </a:lnTo>
                  <a:lnTo>
                    <a:pt x="320" y="211"/>
                  </a:lnTo>
                  <a:lnTo>
                    <a:pt x="359" y="254"/>
                  </a:lnTo>
                  <a:lnTo>
                    <a:pt x="310" y="361"/>
                  </a:lnTo>
                  <a:lnTo>
                    <a:pt x="259" y="401"/>
                  </a:lnTo>
                  <a:lnTo>
                    <a:pt x="178" y="395"/>
                  </a:lnTo>
                  <a:lnTo>
                    <a:pt x="0" y="269"/>
                  </a:lnTo>
                  <a:lnTo>
                    <a:pt x="92" y="176"/>
                  </a:lnTo>
                  <a:lnTo>
                    <a:pt x="150" y="54"/>
                  </a:lnTo>
                  <a:lnTo>
                    <a:pt x="195" y="15"/>
                  </a:lnTo>
                  <a:close/>
                  <a:moveTo>
                    <a:pt x="117" y="257"/>
                  </a:moveTo>
                  <a:lnTo>
                    <a:pt x="201" y="324"/>
                  </a:lnTo>
                  <a:lnTo>
                    <a:pt x="247" y="276"/>
                  </a:lnTo>
                  <a:lnTo>
                    <a:pt x="224" y="197"/>
                  </a:lnTo>
                  <a:lnTo>
                    <a:pt x="171" y="159"/>
                  </a:lnTo>
                  <a:lnTo>
                    <a:pt x="117" y="25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22">
              <a:extLst>
                <a:ext uri="{FF2B5EF4-FFF2-40B4-BE49-F238E27FC236}">
                  <a16:creationId xmlns:a16="http://schemas.microsoft.com/office/drawing/2014/main" id="{6E97D294-D444-0868-FC3D-2A42E4E35A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5350" y="1611313"/>
              <a:ext cx="214312" cy="176212"/>
            </a:xfrm>
            <a:custGeom>
              <a:avLst/>
              <a:gdLst>
                <a:gd name="T0" fmla="*/ 0 w 135"/>
                <a:gd name="T1" fmla="*/ 38 h 111"/>
                <a:gd name="T2" fmla="*/ 107 w 135"/>
                <a:gd name="T3" fmla="*/ 0 h 111"/>
                <a:gd name="T4" fmla="*/ 135 w 135"/>
                <a:gd name="T5" fmla="*/ 40 h 111"/>
                <a:gd name="T6" fmla="*/ 89 w 135"/>
                <a:gd name="T7" fmla="*/ 98 h 111"/>
                <a:gd name="T8" fmla="*/ 38 w 135"/>
                <a:gd name="T9" fmla="*/ 111 h 111"/>
                <a:gd name="T10" fmla="*/ 11 w 135"/>
                <a:gd name="T11" fmla="*/ 98 h 111"/>
                <a:gd name="T12" fmla="*/ 0 w 135"/>
                <a:gd name="T13" fmla="*/ 38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11">
                  <a:moveTo>
                    <a:pt x="0" y="38"/>
                  </a:moveTo>
                  <a:lnTo>
                    <a:pt x="107" y="0"/>
                  </a:lnTo>
                  <a:lnTo>
                    <a:pt x="135" y="40"/>
                  </a:lnTo>
                  <a:lnTo>
                    <a:pt x="89" y="98"/>
                  </a:lnTo>
                  <a:lnTo>
                    <a:pt x="38" y="111"/>
                  </a:lnTo>
                  <a:lnTo>
                    <a:pt x="11" y="98"/>
                  </a:lnTo>
                  <a:lnTo>
                    <a:pt x="0" y="3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23">
              <a:extLst>
                <a:ext uri="{FF2B5EF4-FFF2-40B4-BE49-F238E27FC236}">
                  <a16:creationId xmlns:a16="http://schemas.microsoft.com/office/drawing/2014/main" id="{50678675-28AA-3CC9-F442-665DAF371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1389063"/>
              <a:ext cx="179387" cy="288925"/>
            </a:xfrm>
            <a:custGeom>
              <a:avLst/>
              <a:gdLst>
                <a:gd name="T0" fmla="*/ 6 w 113"/>
                <a:gd name="T1" fmla="*/ 0 h 182"/>
                <a:gd name="T2" fmla="*/ 113 w 113"/>
                <a:gd name="T3" fmla="*/ 69 h 182"/>
                <a:gd name="T4" fmla="*/ 99 w 113"/>
                <a:gd name="T5" fmla="*/ 110 h 182"/>
                <a:gd name="T6" fmla="*/ 108 w 113"/>
                <a:gd name="T7" fmla="*/ 165 h 182"/>
                <a:gd name="T8" fmla="*/ 54 w 113"/>
                <a:gd name="T9" fmla="*/ 182 h 182"/>
                <a:gd name="T10" fmla="*/ 38 w 113"/>
                <a:gd name="T11" fmla="*/ 147 h 182"/>
                <a:gd name="T12" fmla="*/ 6 w 113"/>
                <a:gd name="T13" fmla="*/ 44 h 182"/>
                <a:gd name="T14" fmla="*/ 0 w 113"/>
                <a:gd name="T15" fmla="*/ 27 h 182"/>
                <a:gd name="T16" fmla="*/ 6 w 113"/>
                <a:gd name="T17" fmla="*/ 10 h 182"/>
                <a:gd name="T18" fmla="*/ 6 w 113"/>
                <a:gd name="T19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3" h="182">
                  <a:moveTo>
                    <a:pt x="6" y="0"/>
                  </a:moveTo>
                  <a:lnTo>
                    <a:pt x="113" y="69"/>
                  </a:lnTo>
                  <a:lnTo>
                    <a:pt x="99" y="110"/>
                  </a:lnTo>
                  <a:lnTo>
                    <a:pt x="108" y="165"/>
                  </a:lnTo>
                  <a:lnTo>
                    <a:pt x="54" y="182"/>
                  </a:lnTo>
                  <a:lnTo>
                    <a:pt x="38" y="147"/>
                  </a:lnTo>
                  <a:lnTo>
                    <a:pt x="6" y="44"/>
                  </a:lnTo>
                  <a:lnTo>
                    <a:pt x="0" y="27"/>
                  </a:lnTo>
                  <a:lnTo>
                    <a:pt x="6" y="1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24">
              <a:extLst>
                <a:ext uri="{FF2B5EF4-FFF2-40B4-BE49-F238E27FC236}">
                  <a16:creationId xmlns:a16="http://schemas.microsoft.com/office/drawing/2014/main" id="{671FC4D1-0DB5-413C-ABE5-A29E7BDA44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47938" y="1271588"/>
              <a:ext cx="711200" cy="639762"/>
            </a:xfrm>
            <a:custGeom>
              <a:avLst/>
              <a:gdLst>
                <a:gd name="T0" fmla="*/ 94 w 448"/>
                <a:gd name="T1" fmla="*/ 142 h 403"/>
                <a:gd name="T2" fmla="*/ 109 w 448"/>
                <a:gd name="T3" fmla="*/ 88 h 403"/>
                <a:gd name="T4" fmla="*/ 194 w 448"/>
                <a:gd name="T5" fmla="*/ 85 h 403"/>
                <a:gd name="T6" fmla="*/ 241 w 448"/>
                <a:gd name="T7" fmla="*/ 20 h 403"/>
                <a:gd name="T8" fmla="*/ 318 w 448"/>
                <a:gd name="T9" fmla="*/ 0 h 403"/>
                <a:gd name="T10" fmla="*/ 406 w 448"/>
                <a:gd name="T11" fmla="*/ 37 h 403"/>
                <a:gd name="T12" fmla="*/ 385 w 448"/>
                <a:gd name="T13" fmla="*/ 83 h 403"/>
                <a:gd name="T14" fmla="*/ 399 w 448"/>
                <a:gd name="T15" fmla="*/ 144 h 403"/>
                <a:gd name="T16" fmla="*/ 381 w 448"/>
                <a:gd name="T17" fmla="*/ 200 h 403"/>
                <a:gd name="T18" fmla="*/ 448 w 448"/>
                <a:gd name="T19" fmla="*/ 249 h 403"/>
                <a:gd name="T20" fmla="*/ 423 w 448"/>
                <a:gd name="T21" fmla="*/ 297 h 403"/>
                <a:gd name="T22" fmla="*/ 357 w 448"/>
                <a:gd name="T23" fmla="*/ 290 h 403"/>
                <a:gd name="T24" fmla="*/ 339 w 448"/>
                <a:gd name="T25" fmla="*/ 315 h 403"/>
                <a:gd name="T26" fmla="*/ 264 w 448"/>
                <a:gd name="T27" fmla="*/ 299 h 403"/>
                <a:gd name="T28" fmla="*/ 200 w 448"/>
                <a:gd name="T29" fmla="*/ 373 h 403"/>
                <a:gd name="T30" fmla="*/ 159 w 448"/>
                <a:gd name="T31" fmla="*/ 354 h 403"/>
                <a:gd name="T32" fmla="*/ 117 w 448"/>
                <a:gd name="T33" fmla="*/ 403 h 403"/>
                <a:gd name="T34" fmla="*/ 68 w 448"/>
                <a:gd name="T35" fmla="*/ 386 h 403"/>
                <a:gd name="T36" fmla="*/ 0 w 448"/>
                <a:gd name="T37" fmla="*/ 293 h 403"/>
                <a:gd name="T38" fmla="*/ 58 w 448"/>
                <a:gd name="T39" fmla="*/ 237 h 403"/>
                <a:gd name="T40" fmla="*/ 94 w 448"/>
                <a:gd name="T41" fmla="*/ 142 h 403"/>
                <a:gd name="T42" fmla="*/ 101 w 448"/>
                <a:gd name="T43" fmla="*/ 139 h 403"/>
                <a:gd name="T44" fmla="*/ 110 w 448"/>
                <a:gd name="T45" fmla="*/ 161 h 403"/>
                <a:gd name="T46" fmla="*/ 123 w 448"/>
                <a:gd name="T47" fmla="*/ 154 h 403"/>
                <a:gd name="T48" fmla="*/ 118 w 448"/>
                <a:gd name="T49" fmla="*/ 135 h 403"/>
                <a:gd name="T50" fmla="*/ 101 w 448"/>
                <a:gd name="T51" fmla="*/ 139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48" h="403">
                  <a:moveTo>
                    <a:pt x="94" y="142"/>
                  </a:moveTo>
                  <a:lnTo>
                    <a:pt x="109" y="88"/>
                  </a:lnTo>
                  <a:lnTo>
                    <a:pt x="194" y="85"/>
                  </a:lnTo>
                  <a:lnTo>
                    <a:pt x="241" y="20"/>
                  </a:lnTo>
                  <a:lnTo>
                    <a:pt x="318" y="0"/>
                  </a:lnTo>
                  <a:lnTo>
                    <a:pt x="406" y="37"/>
                  </a:lnTo>
                  <a:lnTo>
                    <a:pt x="385" y="83"/>
                  </a:lnTo>
                  <a:lnTo>
                    <a:pt x="399" y="144"/>
                  </a:lnTo>
                  <a:lnTo>
                    <a:pt x="381" y="200"/>
                  </a:lnTo>
                  <a:lnTo>
                    <a:pt x="448" y="249"/>
                  </a:lnTo>
                  <a:lnTo>
                    <a:pt x="423" y="297"/>
                  </a:lnTo>
                  <a:lnTo>
                    <a:pt x="357" y="290"/>
                  </a:lnTo>
                  <a:lnTo>
                    <a:pt x="339" y="315"/>
                  </a:lnTo>
                  <a:lnTo>
                    <a:pt x="264" y="299"/>
                  </a:lnTo>
                  <a:lnTo>
                    <a:pt x="200" y="373"/>
                  </a:lnTo>
                  <a:lnTo>
                    <a:pt x="159" y="354"/>
                  </a:lnTo>
                  <a:lnTo>
                    <a:pt x="117" y="403"/>
                  </a:lnTo>
                  <a:lnTo>
                    <a:pt x="68" y="386"/>
                  </a:lnTo>
                  <a:lnTo>
                    <a:pt x="0" y="293"/>
                  </a:lnTo>
                  <a:lnTo>
                    <a:pt x="58" y="237"/>
                  </a:lnTo>
                  <a:lnTo>
                    <a:pt x="94" y="142"/>
                  </a:lnTo>
                  <a:close/>
                  <a:moveTo>
                    <a:pt x="101" y="139"/>
                  </a:moveTo>
                  <a:lnTo>
                    <a:pt x="110" y="161"/>
                  </a:lnTo>
                  <a:lnTo>
                    <a:pt x="123" y="154"/>
                  </a:lnTo>
                  <a:lnTo>
                    <a:pt x="118" y="135"/>
                  </a:lnTo>
                  <a:lnTo>
                    <a:pt x="101" y="13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25">
              <a:extLst>
                <a:ext uri="{FF2B5EF4-FFF2-40B4-BE49-F238E27FC236}">
                  <a16:creationId xmlns:a16="http://schemas.microsoft.com/office/drawing/2014/main" id="{246AE2EB-55E4-D429-E58B-C3AB72CE79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5650" y="1339850"/>
              <a:ext cx="671512" cy="727075"/>
            </a:xfrm>
            <a:custGeom>
              <a:avLst/>
              <a:gdLst>
                <a:gd name="T0" fmla="*/ 248 w 423"/>
                <a:gd name="T1" fmla="*/ 131 h 458"/>
                <a:gd name="T2" fmla="*/ 241 w 423"/>
                <a:gd name="T3" fmla="*/ 221 h 458"/>
                <a:gd name="T4" fmla="*/ 283 w 423"/>
                <a:gd name="T5" fmla="*/ 214 h 458"/>
                <a:gd name="T6" fmla="*/ 319 w 423"/>
                <a:gd name="T7" fmla="*/ 155 h 458"/>
                <a:gd name="T8" fmla="*/ 423 w 423"/>
                <a:gd name="T9" fmla="*/ 99 h 458"/>
                <a:gd name="T10" fmla="*/ 387 w 423"/>
                <a:gd name="T11" fmla="*/ 194 h 458"/>
                <a:gd name="T12" fmla="*/ 329 w 423"/>
                <a:gd name="T13" fmla="*/ 250 h 458"/>
                <a:gd name="T14" fmla="*/ 397 w 423"/>
                <a:gd name="T15" fmla="*/ 343 h 458"/>
                <a:gd name="T16" fmla="*/ 278 w 423"/>
                <a:gd name="T17" fmla="*/ 458 h 458"/>
                <a:gd name="T18" fmla="*/ 237 w 423"/>
                <a:gd name="T19" fmla="*/ 444 h 458"/>
                <a:gd name="T20" fmla="*/ 12 w 423"/>
                <a:gd name="T21" fmla="*/ 339 h 458"/>
                <a:gd name="T22" fmla="*/ 0 w 423"/>
                <a:gd name="T23" fmla="*/ 286 h 458"/>
                <a:gd name="T24" fmla="*/ 21 w 423"/>
                <a:gd name="T25" fmla="*/ 213 h 458"/>
                <a:gd name="T26" fmla="*/ 75 w 423"/>
                <a:gd name="T27" fmla="*/ 196 h 458"/>
                <a:gd name="T28" fmla="*/ 66 w 423"/>
                <a:gd name="T29" fmla="*/ 141 h 458"/>
                <a:gd name="T30" fmla="*/ 80 w 423"/>
                <a:gd name="T31" fmla="*/ 100 h 458"/>
                <a:gd name="T32" fmla="*/ 102 w 423"/>
                <a:gd name="T33" fmla="*/ 70 h 458"/>
                <a:gd name="T34" fmla="*/ 100 w 423"/>
                <a:gd name="T35" fmla="*/ 8 h 458"/>
                <a:gd name="T36" fmla="*/ 135 w 423"/>
                <a:gd name="T37" fmla="*/ 0 h 458"/>
                <a:gd name="T38" fmla="*/ 172 w 423"/>
                <a:gd name="T39" fmla="*/ 86 h 458"/>
                <a:gd name="T40" fmla="*/ 248 w 423"/>
                <a:gd name="T41" fmla="*/ 131 h 458"/>
                <a:gd name="T42" fmla="*/ 99 w 423"/>
                <a:gd name="T43" fmla="*/ 269 h 458"/>
                <a:gd name="T44" fmla="*/ 126 w 423"/>
                <a:gd name="T45" fmla="*/ 282 h 458"/>
                <a:gd name="T46" fmla="*/ 177 w 423"/>
                <a:gd name="T47" fmla="*/ 269 h 458"/>
                <a:gd name="T48" fmla="*/ 223 w 423"/>
                <a:gd name="T49" fmla="*/ 211 h 458"/>
                <a:gd name="T50" fmla="*/ 195 w 423"/>
                <a:gd name="T51" fmla="*/ 171 h 458"/>
                <a:gd name="T52" fmla="*/ 88 w 423"/>
                <a:gd name="T53" fmla="*/ 209 h 458"/>
                <a:gd name="T54" fmla="*/ 99 w 423"/>
                <a:gd name="T55" fmla="*/ 269 h 458"/>
                <a:gd name="T56" fmla="*/ 297 w 423"/>
                <a:gd name="T57" fmla="*/ 141 h 458"/>
                <a:gd name="T58" fmla="*/ 277 w 423"/>
                <a:gd name="T59" fmla="*/ 157 h 458"/>
                <a:gd name="T60" fmla="*/ 260 w 423"/>
                <a:gd name="T61" fmla="*/ 133 h 458"/>
                <a:gd name="T62" fmla="*/ 267 w 423"/>
                <a:gd name="T63" fmla="*/ 122 h 458"/>
                <a:gd name="T64" fmla="*/ 297 w 423"/>
                <a:gd name="T65" fmla="*/ 121 h 458"/>
                <a:gd name="T66" fmla="*/ 297 w 423"/>
                <a:gd name="T67" fmla="*/ 141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3" h="458">
                  <a:moveTo>
                    <a:pt x="248" y="131"/>
                  </a:moveTo>
                  <a:lnTo>
                    <a:pt x="241" y="221"/>
                  </a:lnTo>
                  <a:lnTo>
                    <a:pt x="283" y="214"/>
                  </a:lnTo>
                  <a:lnTo>
                    <a:pt x="319" y="155"/>
                  </a:lnTo>
                  <a:lnTo>
                    <a:pt x="423" y="99"/>
                  </a:lnTo>
                  <a:lnTo>
                    <a:pt x="387" y="194"/>
                  </a:lnTo>
                  <a:lnTo>
                    <a:pt x="329" y="250"/>
                  </a:lnTo>
                  <a:lnTo>
                    <a:pt x="397" y="343"/>
                  </a:lnTo>
                  <a:lnTo>
                    <a:pt x="278" y="458"/>
                  </a:lnTo>
                  <a:lnTo>
                    <a:pt x="237" y="444"/>
                  </a:lnTo>
                  <a:lnTo>
                    <a:pt x="12" y="339"/>
                  </a:lnTo>
                  <a:lnTo>
                    <a:pt x="0" y="286"/>
                  </a:lnTo>
                  <a:lnTo>
                    <a:pt x="21" y="213"/>
                  </a:lnTo>
                  <a:lnTo>
                    <a:pt x="75" y="196"/>
                  </a:lnTo>
                  <a:lnTo>
                    <a:pt x="66" y="141"/>
                  </a:lnTo>
                  <a:lnTo>
                    <a:pt x="80" y="100"/>
                  </a:lnTo>
                  <a:lnTo>
                    <a:pt x="102" y="70"/>
                  </a:lnTo>
                  <a:lnTo>
                    <a:pt x="100" y="8"/>
                  </a:lnTo>
                  <a:lnTo>
                    <a:pt x="135" y="0"/>
                  </a:lnTo>
                  <a:lnTo>
                    <a:pt x="172" y="86"/>
                  </a:lnTo>
                  <a:lnTo>
                    <a:pt x="248" y="131"/>
                  </a:lnTo>
                  <a:close/>
                  <a:moveTo>
                    <a:pt x="99" y="269"/>
                  </a:moveTo>
                  <a:lnTo>
                    <a:pt x="126" y="282"/>
                  </a:lnTo>
                  <a:lnTo>
                    <a:pt x="177" y="269"/>
                  </a:lnTo>
                  <a:lnTo>
                    <a:pt x="223" y="211"/>
                  </a:lnTo>
                  <a:lnTo>
                    <a:pt x="195" y="171"/>
                  </a:lnTo>
                  <a:lnTo>
                    <a:pt x="88" y="209"/>
                  </a:lnTo>
                  <a:lnTo>
                    <a:pt x="99" y="269"/>
                  </a:lnTo>
                  <a:close/>
                  <a:moveTo>
                    <a:pt x="297" y="141"/>
                  </a:moveTo>
                  <a:lnTo>
                    <a:pt x="277" y="157"/>
                  </a:lnTo>
                  <a:lnTo>
                    <a:pt x="260" y="133"/>
                  </a:lnTo>
                  <a:lnTo>
                    <a:pt x="267" y="122"/>
                  </a:lnTo>
                  <a:lnTo>
                    <a:pt x="297" y="121"/>
                  </a:lnTo>
                  <a:lnTo>
                    <a:pt x="297" y="141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26">
              <a:extLst>
                <a:ext uri="{FF2B5EF4-FFF2-40B4-BE49-F238E27FC236}">
                  <a16:creationId xmlns:a16="http://schemas.microsoft.com/office/drawing/2014/main" id="{A8353DFD-D122-131E-07D9-605E76708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925" y="2493963"/>
              <a:ext cx="165100" cy="149225"/>
            </a:xfrm>
            <a:custGeom>
              <a:avLst/>
              <a:gdLst>
                <a:gd name="T0" fmla="*/ 37 w 104"/>
                <a:gd name="T1" fmla="*/ 92 h 94"/>
                <a:gd name="T2" fmla="*/ 0 w 104"/>
                <a:gd name="T3" fmla="*/ 70 h 94"/>
                <a:gd name="T4" fmla="*/ 7 w 104"/>
                <a:gd name="T5" fmla="*/ 14 h 94"/>
                <a:gd name="T6" fmla="*/ 70 w 104"/>
                <a:gd name="T7" fmla="*/ 0 h 94"/>
                <a:gd name="T8" fmla="*/ 104 w 104"/>
                <a:gd name="T9" fmla="*/ 43 h 94"/>
                <a:gd name="T10" fmla="*/ 85 w 104"/>
                <a:gd name="T11" fmla="*/ 94 h 94"/>
                <a:gd name="T12" fmla="*/ 42 w 104"/>
                <a:gd name="T13" fmla="*/ 90 h 94"/>
                <a:gd name="T14" fmla="*/ 37 w 104"/>
                <a:gd name="T15" fmla="*/ 9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94">
                  <a:moveTo>
                    <a:pt x="37" y="92"/>
                  </a:moveTo>
                  <a:lnTo>
                    <a:pt x="0" y="70"/>
                  </a:lnTo>
                  <a:lnTo>
                    <a:pt x="7" y="14"/>
                  </a:lnTo>
                  <a:lnTo>
                    <a:pt x="70" y="0"/>
                  </a:lnTo>
                  <a:lnTo>
                    <a:pt x="104" y="43"/>
                  </a:lnTo>
                  <a:lnTo>
                    <a:pt x="85" y="94"/>
                  </a:lnTo>
                  <a:lnTo>
                    <a:pt x="42" y="90"/>
                  </a:lnTo>
                  <a:lnTo>
                    <a:pt x="37" y="9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27">
              <a:extLst>
                <a:ext uri="{FF2B5EF4-FFF2-40B4-BE49-F238E27FC236}">
                  <a16:creationId xmlns:a16="http://schemas.microsoft.com/office/drawing/2014/main" id="{EDFE66A5-4411-7B90-DFEC-DB37EB271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6750" y="2633663"/>
              <a:ext cx="506412" cy="557212"/>
            </a:xfrm>
            <a:custGeom>
              <a:avLst/>
              <a:gdLst>
                <a:gd name="T0" fmla="*/ 9 w 319"/>
                <a:gd name="T1" fmla="*/ 0 h 351"/>
                <a:gd name="T2" fmla="*/ 62 w 319"/>
                <a:gd name="T3" fmla="*/ 17 h 351"/>
                <a:gd name="T4" fmla="*/ 89 w 319"/>
                <a:gd name="T5" fmla="*/ 45 h 351"/>
                <a:gd name="T6" fmla="*/ 199 w 319"/>
                <a:gd name="T7" fmla="*/ 4 h 351"/>
                <a:gd name="T8" fmla="*/ 204 w 319"/>
                <a:gd name="T9" fmla="*/ 2 h 351"/>
                <a:gd name="T10" fmla="*/ 277 w 319"/>
                <a:gd name="T11" fmla="*/ 65 h 351"/>
                <a:gd name="T12" fmla="*/ 319 w 319"/>
                <a:gd name="T13" fmla="*/ 131 h 351"/>
                <a:gd name="T14" fmla="*/ 239 w 319"/>
                <a:gd name="T15" fmla="*/ 260 h 351"/>
                <a:gd name="T16" fmla="*/ 248 w 319"/>
                <a:gd name="T17" fmla="*/ 333 h 351"/>
                <a:gd name="T18" fmla="*/ 237 w 319"/>
                <a:gd name="T19" fmla="*/ 351 h 351"/>
                <a:gd name="T20" fmla="*/ 148 w 319"/>
                <a:gd name="T21" fmla="*/ 345 h 351"/>
                <a:gd name="T22" fmla="*/ 132 w 319"/>
                <a:gd name="T23" fmla="*/ 300 h 351"/>
                <a:gd name="T24" fmla="*/ 0 w 319"/>
                <a:gd name="T25" fmla="*/ 206 h 351"/>
                <a:gd name="T26" fmla="*/ 49 w 319"/>
                <a:gd name="T27" fmla="*/ 99 h 351"/>
                <a:gd name="T28" fmla="*/ 10 w 319"/>
                <a:gd name="T29" fmla="*/ 56 h 351"/>
                <a:gd name="T30" fmla="*/ 9 w 319"/>
                <a:gd name="T31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9" h="351">
                  <a:moveTo>
                    <a:pt x="9" y="0"/>
                  </a:moveTo>
                  <a:lnTo>
                    <a:pt x="62" y="17"/>
                  </a:lnTo>
                  <a:lnTo>
                    <a:pt x="89" y="45"/>
                  </a:lnTo>
                  <a:lnTo>
                    <a:pt x="199" y="4"/>
                  </a:lnTo>
                  <a:lnTo>
                    <a:pt x="204" y="2"/>
                  </a:lnTo>
                  <a:lnTo>
                    <a:pt x="277" y="65"/>
                  </a:lnTo>
                  <a:lnTo>
                    <a:pt x="319" y="131"/>
                  </a:lnTo>
                  <a:lnTo>
                    <a:pt x="239" y="260"/>
                  </a:lnTo>
                  <a:lnTo>
                    <a:pt x="248" y="333"/>
                  </a:lnTo>
                  <a:lnTo>
                    <a:pt x="237" y="351"/>
                  </a:lnTo>
                  <a:lnTo>
                    <a:pt x="148" y="345"/>
                  </a:lnTo>
                  <a:lnTo>
                    <a:pt x="132" y="300"/>
                  </a:lnTo>
                  <a:lnTo>
                    <a:pt x="0" y="206"/>
                  </a:lnTo>
                  <a:lnTo>
                    <a:pt x="49" y="99"/>
                  </a:lnTo>
                  <a:lnTo>
                    <a:pt x="10" y="5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28">
              <a:extLst>
                <a:ext uri="{FF2B5EF4-FFF2-40B4-BE49-F238E27FC236}">
                  <a16:creationId xmlns:a16="http://schemas.microsoft.com/office/drawing/2014/main" id="{0DD35B52-423B-5F33-1AFC-3B7E43B72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475" y="2273300"/>
              <a:ext cx="501650" cy="463550"/>
            </a:xfrm>
            <a:custGeom>
              <a:avLst/>
              <a:gdLst>
                <a:gd name="T0" fmla="*/ 277 w 316"/>
                <a:gd name="T1" fmla="*/ 0 h 292"/>
                <a:gd name="T2" fmla="*/ 276 w 316"/>
                <a:gd name="T3" fmla="*/ 23 h 292"/>
                <a:gd name="T4" fmla="*/ 316 w 316"/>
                <a:gd name="T5" fmla="*/ 106 h 292"/>
                <a:gd name="T6" fmla="*/ 299 w 316"/>
                <a:gd name="T7" fmla="*/ 133 h 292"/>
                <a:gd name="T8" fmla="*/ 310 w 316"/>
                <a:gd name="T9" fmla="*/ 201 h 292"/>
                <a:gd name="T10" fmla="*/ 279 w 316"/>
                <a:gd name="T11" fmla="*/ 230 h 292"/>
                <a:gd name="T12" fmla="*/ 276 w 316"/>
                <a:gd name="T13" fmla="*/ 269 h 292"/>
                <a:gd name="T14" fmla="*/ 223 w 316"/>
                <a:gd name="T15" fmla="*/ 292 h 292"/>
                <a:gd name="T16" fmla="*/ 150 w 316"/>
                <a:gd name="T17" fmla="*/ 229 h 292"/>
                <a:gd name="T18" fmla="*/ 193 w 316"/>
                <a:gd name="T19" fmla="*/ 233 h 292"/>
                <a:gd name="T20" fmla="*/ 212 w 316"/>
                <a:gd name="T21" fmla="*/ 182 h 292"/>
                <a:gd name="T22" fmla="*/ 178 w 316"/>
                <a:gd name="T23" fmla="*/ 139 h 292"/>
                <a:gd name="T24" fmla="*/ 115 w 316"/>
                <a:gd name="T25" fmla="*/ 153 h 292"/>
                <a:gd name="T26" fmla="*/ 108 w 316"/>
                <a:gd name="T27" fmla="*/ 209 h 292"/>
                <a:gd name="T28" fmla="*/ 145 w 316"/>
                <a:gd name="T29" fmla="*/ 231 h 292"/>
                <a:gd name="T30" fmla="*/ 35 w 316"/>
                <a:gd name="T31" fmla="*/ 272 h 292"/>
                <a:gd name="T32" fmla="*/ 8 w 316"/>
                <a:gd name="T33" fmla="*/ 244 h 292"/>
                <a:gd name="T34" fmla="*/ 0 w 316"/>
                <a:gd name="T35" fmla="*/ 219 h 292"/>
                <a:gd name="T36" fmla="*/ 65 w 316"/>
                <a:gd name="T37" fmla="*/ 77 h 292"/>
                <a:gd name="T38" fmla="*/ 164 w 316"/>
                <a:gd name="T39" fmla="*/ 64 h 292"/>
                <a:gd name="T40" fmla="*/ 195 w 316"/>
                <a:gd name="T41" fmla="*/ 17 h 292"/>
                <a:gd name="T42" fmla="*/ 277 w 316"/>
                <a:gd name="T43" fmla="*/ 0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16" h="292">
                  <a:moveTo>
                    <a:pt x="277" y="0"/>
                  </a:moveTo>
                  <a:lnTo>
                    <a:pt x="276" y="23"/>
                  </a:lnTo>
                  <a:lnTo>
                    <a:pt x="316" y="106"/>
                  </a:lnTo>
                  <a:lnTo>
                    <a:pt x="299" y="133"/>
                  </a:lnTo>
                  <a:lnTo>
                    <a:pt x="310" y="201"/>
                  </a:lnTo>
                  <a:lnTo>
                    <a:pt x="279" y="230"/>
                  </a:lnTo>
                  <a:lnTo>
                    <a:pt x="276" y="269"/>
                  </a:lnTo>
                  <a:lnTo>
                    <a:pt x="223" y="292"/>
                  </a:lnTo>
                  <a:lnTo>
                    <a:pt x="150" y="229"/>
                  </a:lnTo>
                  <a:lnTo>
                    <a:pt x="193" y="233"/>
                  </a:lnTo>
                  <a:lnTo>
                    <a:pt x="212" y="182"/>
                  </a:lnTo>
                  <a:lnTo>
                    <a:pt x="178" y="139"/>
                  </a:lnTo>
                  <a:lnTo>
                    <a:pt x="115" y="153"/>
                  </a:lnTo>
                  <a:lnTo>
                    <a:pt x="108" y="209"/>
                  </a:lnTo>
                  <a:lnTo>
                    <a:pt x="145" y="231"/>
                  </a:lnTo>
                  <a:lnTo>
                    <a:pt x="35" y="272"/>
                  </a:lnTo>
                  <a:lnTo>
                    <a:pt x="8" y="244"/>
                  </a:lnTo>
                  <a:lnTo>
                    <a:pt x="0" y="219"/>
                  </a:lnTo>
                  <a:lnTo>
                    <a:pt x="65" y="77"/>
                  </a:lnTo>
                  <a:lnTo>
                    <a:pt x="164" y="64"/>
                  </a:lnTo>
                  <a:lnTo>
                    <a:pt x="195" y="17"/>
                  </a:lnTo>
                  <a:lnTo>
                    <a:pt x="277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29">
              <a:extLst>
                <a:ext uri="{FF2B5EF4-FFF2-40B4-BE49-F238E27FC236}">
                  <a16:creationId xmlns:a16="http://schemas.microsoft.com/office/drawing/2014/main" id="{4843411A-26F2-F192-27BB-45508900D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0850" y="2960688"/>
              <a:ext cx="654050" cy="552450"/>
            </a:xfrm>
            <a:custGeom>
              <a:avLst/>
              <a:gdLst>
                <a:gd name="T0" fmla="*/ 136 w 412"/>
                <a:gd name="T1" fmla="*/ 0 h 348"/>
                <a:gd name="T2" fmla="*/ 268 w 412"/>
                <a:gd name="T3" fmla="*/ 94 h 348"/>
                <a:gd name="T4" fmla="*/ 284 w 412"/>
                <a:gd name="T5" fmla="*/ 139 h 348"/>
                <a:gd name="T6" fmla="*/ 373 w 412"/>
                <a:gd name="T7" fmla="*/ 145 h 348"/>
                <a:gd name="T8" fmla="*/ 412 w 412"/>
                <a:gd name="T9" fmla="*/ 185 h 348"/>
                <a:gd name="T10" fmla="*/ 386 w 412"/>
                <a:gd name="T11" fmla="*/ 238 h 348"/>
                <a:gd name="T12" fmla="*/ 359 w 412"/>
                <a:gd name="T13" fmla="*/ 278 h 348"/>
                <a:gd name="T14" fmla="*/ 214 w 412"/>
                <a:gd name="T15" fmla="*/ 252 h 348"/>
                <a:gd name="T16" fmla="*/ 164 w 412"/>
                <a:gd name="T17" fmla="*/ 348 h 348"/>
                <a:gd name="T18" fmla="*/ 105 w 412"/>
                <a:gd name="T19" fmla="*/ 314 h 348"/>
                <a:gd name="T20" fmla="*/ 83 w 412"/>
                <a:gd name="T21" fmla="*/ 271 h 348"/>
                <a:gd name="T22" fmla="*/ 55 w 412"/>
                <a:gd name="T23" fmla="*/ 302 h 348"/>
                <a:gd name="T24" fmla="*/ 14 w 412"/>
                <a:gd name="T25" fmla="*/ 253 h 348"/>
                <a:gd name="T26" fmla="*/ 31 w 412"/>
                <a:gd name="T27" fmla="*/ 173 h 348"/>
                <a:gd name="T28" fmla="*/ 0 w 412"/>
                <a:gd name="T29" fmla="*/ 117 h 348"/>
                <a:gd name="T30" fmla="*/ 4 w 412"/>
                <a:gd name="T31" fmla="*/ 34 h 348"/>
                <a:gd name="T32" fmla="*/ 85 w 412"/>
                <a:gd name="T33" fmla="*/ 40 h 348"/>
                <a:gd name="T34" fmla="*/ 136 w 412"/>
                <a:gd name="T3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12" h="348">
                  <a:moveTo>
                    <a:pt x="136" y="0"/>
                  </a:moveTo>
                  <a:lnTo>
                    <a:pt x="268" y="94"/>
                  </a:lnTo>
                  <a:lnTo>
                    <a:pt x="284" y="139"/>
                  </a:lnTo>
                  <a:lnTo>
                    <a:pt x="373" y="145"/>
                  </a:lnTo>
                  <a:lnTo>
                    <a:pt x="412" y="185"/>
                  </a:lnTo>
                  <a:lnTo>
                    <a:pt x="386" y="238"/>
                  </a:lnTo>
                  <a:lnTo>
                    <a:pt x="359" y="278"/>
                  </a:lnTo>
                  <a:lnTo>
                    <a:pt x="214" y="252"/>
                  </a:lnTo>
                  <a:lnTo>
                    <a:pt x="164" y="348"/>
                  </a:lnTo>
                  <a:lnTo>
                    <a:pt x="105" y="314"/>
                  </a:lnTo>
                  <a:lnTo>
                    <a:pt x="83" y="271"/>
                  </a:lnTo>
                  <a:lnTo>
                    <a:pt x="55" y="302"/>
                  </a:lnTo>
                  <a:lnTo>
                    <a:pt x="14" y="253"/>
                  </a:lnTo>
                  <a:lnTo>
                    <a:pt x="31" y="173"/>
                  </a:lnTo>
                  <a:lnTo>
                    <a:pt x="0" y="117"/>
                  </a:lnTo>
                  <a:lnTo>
                    <a:pt x="4" y="34"/>
                  </a:lnTo>
                  <a:lnTo>
                    <a:pt x="85" y="40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30">
              <a:extLst>
                <a:ext uri="{FF2B5EF4-FFF2-40B4-BE49-F238E27FC236}">
                  <a16:creationId xmlns:a16="http://schemas.microsoft.com/office/drawing/2014/main" id="{C19BDED7-0586-D6C6-60CC-3627C849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488" y="3890963"/>
              <a:ext cx="260350" cy="254000"/>
            </a:xfrm>
            <a:custGeom>
              <a:avLst/>
              <a:gdLst>
                <a:gd name="T0" fmla="*/ 117 w 164"/>
                <a:gd name="T1" fmla="*/ 19 h 160"/>
                <a:gd name="T2" fmla="*/ 164 w 164"/>
                <a:gd name="T3" fmla="*/ 70 h 160"/>
                <a:gd name="T4" fmla="*/ 148 w 164"/>
                <a:gd name="T5" fmla="*/ 160 h 160"/>
                <a:gd name="T6" fmla="*/ 107 w 164"/>
                <a:gd name="T7" fmla="*/ 109 h 160"/>
                <a:gd name="T8" fmla="*/ 0 w 164"/>
                <a:gd name="T9" fmla="*/ 98 h 160"/>
                <a:gd name="T10" fmla="*/ 19 w 164"/>
                <a:gd name="T11" fmla="*/ 47 h 160"/>
                <a:gd name="T12" fmla="*/ 100 w 164"/>
                <a:gd name="T13" fmla="*/ 0 h 160"/>
                <a:gd name="T14" fmla="*/ 117 w 164"/>
                <a:gd name="T15" fmla="*/ 1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4" h="160">
                  <a:moveTo>
                    <a:pt x="117" y="19"/>
                  </a:moveTo>
                  <a:lnTo>
                    <a:pt x="164" y="70"/>
                  </a:lnTo>
                  <a:lnTo>
                    <a:pt x="148" y="160"/>
                  </a:lnTo>
                  <a:lnTo>
                    <a:pt x="107" y="109"/>
                  </a:lnTo>
                  <a:lnTo>
                    <a:pt x="0" y="98"/>
                  </a:lnTo>
                  <a:lnTo>
                    <a:pt x="19" y="47"/>
                  </a:lnTo>
                  <a:lnTo>
                    <a:pt x="100" y="0"/>
                  </a:lnTo>
                  <a:lnTo>
                    <a:pt x="117" y="1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31">
              <a:extLst>
                <a:ext uri="{FF2B5EF4-FFF2-40B4-BE49-F238E27FC236}">
                  <a16:creationId xmlns:a16="http://schemas.microsoft.com/office/drawing/2014/main" id="{0165CEB8-560B-FA2E-F907-EF0F25DBE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688" y="3805238"/>
              <a:ext cx="1012825" cy="617537"/>
            </a:xfrm>
            <a:custGeom>
              <a:avLst/>
              <a:gdLst>
                <a:gd name="T0" fmla="*/ 40 w 638"/>
                <a:gd name="T1" fmla="*/ 0 h 389"/>
                <a:gd name="T2" fmla="*/ 144 w 638"/>
                <a:gd name="T3" fmla="*/ 7 h 389"/>
                <a:gd name="T4" fmla="*/ 212 w 638"/>
                <a:gd name="T5" fmla="*/ 54 h 389"/>
                <a:gd name="T6" fmla="*/ 131 w 638"/>
                <a:gd name="T7" fmla="*/ 101 h 389"/>
                <a:gd name="T8" fmla="*/ 112 w 638"/>
                <a:gd name="T9" fmla="*/ 152 h 389"/>
                <a:gd name="T10" fmla="*/ 219 w 638"/>
                <a:gd name="T11" fmla="*/ 163 h 389"/>
                <a:gd name="T12" fmla="*/ 260 w 638"/>
                <a:gd name="T13" fmla="*/ 214 h 389"/>
                <a:gd name="T14" fmla="*/ 276 w 638"/>
                <a:gd name="T15" fmla="*/ 124 h 389"/>
                <a:gd name="T16" fmla="*/ 229 w 638"/>
                <a:gd name="T17" fmla="*/ 73 h 389"/>
                <a:gd name="T18" fmla="*/ 365 w 638"/>
                <a:gd name="T19" fmla="*/ 66 h 389"/>
                <a:gd name="T20" fmla="*/ 429 w 638"/>
                <a:gd name="T21" fmla="*/ 123 h 389"/>
                <a:gd name="T22" fmla="*/ 542 w 638"/>
                <a:gd name="T23" fmla="*/ 146 h 389"/>
                <a:gd name="T24" fmla="*/ 638 w 638"/>
                <a:gd name="T25" fmla="*/ 290 h 389"/>
                <a:gd name="T26" fmla="*/ 520 w 638"/>
                <a:gd name="T27" fmla="*/ 299 h 389"/>
                <a:gd name="T28" fmla="*/ 465 w 638"/>
                <a:gd name="T29" fmla="*/ 373 h 389"/>
                <a:gd name="T30" fmla="*/ 378 w 638"/>
                <a:gd name="T31" fmla="*/ 298 h 389"/>
                <a:gd name="T32" fmla="*/ 340 w 638"/>
                <a:gd name="T33" fmla="*/ 297 h 389"/>
                <a:gd name="T34" fmla="*/ 262 w 638"/>
                <a:gd name="T35" fmla="*/ 257 h 389"/>
                <a:gd name="T36" fmla="*/ 172 w 638"/>
                <a:gd name="T37" fmla="*/ 341 h 389"/>
                <a:gd name="T38" fmla="*/ 30 w 638"/>
                <a:gd name="T39" fmla="*/ 360 h 389"/>
                <a:gd name="T40" fmla="*/ 5 w 638"/>
                <a:gd name="T41" fmla="*/ 389 h 389"/>
                <a:gd name="T42" fmla="*/ 0 w 638"/>
                <a:gd name="T43" fmla="*/ 336 h 389"/>
                <a:gd name="T44" fmla="*/ 59 w 638"/>
                <a:gd name="T45" fmla="*/ 151 h 389"/>
                <a:gd name="T46" fmla="*/ 34 w 638"/>
                <a:gd name="T47" fmla="*/ 77 h 389"/>
                <a:gd name="T48" fmla="*/ 40 w 638"/>
                <a:gd name="T49" fmla="*/ 0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8" h="389">
                  <a:moveTo>
                    <a:pt x="40" y="0"/>
                  </a:moveTo>
                  <a:lnTo>
                    <a:pt x="144" y="7"/>
                  </a:lnTo>
                  <a:lnTo>
                    <a:pt x="212" y="54"/>
                  </a:lnTo>
                  <a:lnTo>
                    <a:pt x="131" y="101"/>
                  </a:lnTo>
                  <a:lnTo>
                    <a:pt x="112" y="152"/>
                  </a:lnTo>
                  <a:lnTo>
                    <a:pt x="219" y="163"/>
                  </a:lnTo>
                  <a:lnTo>
                    <a:pt x="260" y="214"/>
                  </a:lnTo>
                  <a:lnTo>
                    <a:pt x="276" y="124"/>
                  </a:lnTo>
                  <a:lnTo>
                    <a:pt x="229" y="73"/>
                  </a:lnTo>
                  <a:lnTo>
                    <a:pt x="365" y="66"/>
                  </a:lnTo>
                  <a:lnTo>
                    <a:pt x="429" y="123"/>
                  </a:lnTo>
                  <a:lnTo>
                    <a:pt x="542" y="146"/>
                  </a:lnTo>
                  <a:lnTo>
                    <a:pt x="638" y="290"/>
                  </a:lnTo>
                  <a:lnTo>
                    <a:pt x="520" y="299"/>
                  </a:lnTo>
                  <a:lnTo>
                    <a:pt x="465" y="373"/>
                  </a:lnTo>
                  <a:lnTo>
                    <a:pt x="378" y="298"/>
                  </a:lnTo>
                  <a:lnTo>
                    <a:pt x="340" y="297"/>
                  </a:lnTo>
                  <a:lnTo>
                    <a:pt x="262" y="257"/>
                  </a:lnTo>
                  <a:lnTo>
                    <a:pt x="172" y="341"/>
                  </a:lnTo>
                  <a:lnTo>
                    <a:pt x="30" y="360"/>
                  </a:lnTo>
                  <a:lnTo>
                    <a:pt x="5" y="389"/>
                  </a:lnTo>
                  <a:lnTo>
                    <a:pt x="0" y="336"/>
                  </a:lnTo>
                  <a:lnTo>
                    <a:pt x="59" y="151"/>
                  </a:lnTo>
                  <a:lnTo>
                    <a:pt x="34" y="77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32">
              <a:extLst>
                <a:ext uri="{FF2B5EF4-FFF2-40B4-BE49-F238E27FC236}">
                  <a16:creationId xmlns:a16="http://schemas.microsoft.com/office/drawing/2014/main" id="{280F8C6D-67DB-1386-5E55-F1AED59C47A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0600" y="3571875"/>
              <a:ext cx="676275" cy="428625"/>
            </a:xfrm>
            <a:custGeom>
              <a:avLst/>
              <a:gdLst>
                <a:gd name="T0" fmla="*/ 77 w 426"/>
                <a:gd name="T1" fmla="*/ 0 h 270"/>
                <a:gd name="T2" fmla="*/ 266 w 426"/>
                <a:gd name="T3" fmla="*/ 60 h 270"/>
                <a:gd name="T4" fmla="*/ 403 w 426"/>
                <a:gd name="T5" fmla="*/ 47 h 270"/>
                <a:gd name="T6" fmla="*/ 426 w 426"/>
                <a:gd name="T7" fmla="*/ 87 h 270"/>
                <a:gd name="T8" fmla="*/ 392 w 426"/>
                <a:gd name="T9" fmla="*/ 126 h 270"/>
                <a:gd name="T10" fmla="*/ 399 w 426"/>
                <a:gd name="T11" fmla="*/ 183 h 270"/>
                <a:gd name="T12" fmla="*/ 376 w 426"/>
                <a:gd name="T13" fmla="*/ 232 h 270"/>
                <a:gd name="T14" fmla="*/ 390 w 426"/>
                <a:gd name="T15" fmla="*/ 270 h 270"/>
                <a:gd name="T16" fmla="*/ 326 w 426"/>
                <a:gd name="T17" fmla="*/ 213 h 270"/>
                <a:gd name="T18" fmla="*/ 190 w 426"/>
                <a:gd name="T19" fmla="*/ 220 h 270"/>
                <a:gd name="T20" fmla="*/ 173 w 426"/>
                <a:gd name="T21" fmla="*/ 201 h 270"/>
                <a:gd name="T22" fmla="*/ 105 w 426"/>
                <a:gd name="T23" fmla="*/ 154 h 270"/>
                <a:gd name="T24" fmla="*/ 1 w 426"/>
                <a:gd name="T25" fmla="*/ 147 h 270"/>
                <a:gd name="T26" fmla="*/ 0 w 426"/>
                <a:gd name="T27" fmla="*/ 143 h 270"/>
                <a:gd name="T28" fmla="*/ 77 w 426"/>
                <a:gd name="T29" fmla="*/ 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6" h="270">
                  <a:moveTo>
                    <a:pt x="77" y="0"/>
                  </a:moveTo>
                  <a:lnTo>
                    <a:pt x="266" y="60"/>
                  </a:lnTo>
                  <a:lnTo>
                    <a:pt x="403" y="47"/>
                  </a:lnTo>
                  <a:lnTo>
                    <a:pt x="426" y="87"/>
                  </a:lnTo>
                  <a:lnTo>
                    <a:pt x="392" y="126"/>
                  </a:lnTo>
                  <a:lnTo>
                    <a:pt x="399" y="183"/>
                  </a:lnTo>
                  <a:lnTo>
                    <a:pt x="376" y="232"/>
                  </a:lnTo>
                  <a:lnTo>
                    <a:pt x="390" y="270"/>
                  </a:lnTo>
                  <a:lnTo>
                    <a:pt x="326" y="213"/>
                  </a:lnTo>
                  <a:lnTo>
                    <a:pt x="190" y="220"/>
                  </a:lnTo>
                  <a:lnTo>
                    <a:pt x="173" y="201"/>
                  </a:lnTo>
                  <a:lnTo>
                    <a:pt x="105" y="154"/>
                  </a:lnTo>
                  <a:lnTo>
                    <a:pt x="1" y="147"/>
                  </a:lnTo>
                  <a:lnTo>
                    <a:pt x="0" y="143"/>
                  </a:lnTo>
                  <a:lnTo>
                    <a:pt x="77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1" name="Freeform 33">
              <a:extLst>
                <a:ext uri="{FF2B5EF4-FFF2-40B4-BE49-F238E27FC236}">
                  <a16:creationId xmlns:a16="http://schemas.microsoft.com/office/drawing/2014/main" id="{8707EC22-E6DF-4673-E30D-EE9B93ED4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38" y="2814638"/>
              <a:ext cx="712787" cy="919162"/>
            </a:xfrm>
            <a:custGeom>
              <a:avLst/>
              <a:gdLst>
                <a:gd name="T0" fmla="*/ 209 w 449"/>
                <a:gd name="T1" fmla="*/ 0 h 579"/>
                <a:gd name="T2" fmla="*/ 387 w 449"/>
                <a:gd name="T3" fmla="*/ 126 h 579"/>
                <a:gd name="T4" fmla="*/ 383 w 449"/>
                <a:gd name="T5" fmla="*/ 209 h 579"/>
                <a:gd name="T6" fmla="*/ 414 w 449"/>
                <a:gd name="T7" fmla="*/ 265 h 579"/>
                <a:gd name="T8" fmla="*/ 397 w 449"/>
                <a:gd name="T9" fmla="*/ 345 h 579"/>
                <a:gd name="T10" fmla="*/ 438 w 449"/>
                <a:gd name="T11" fmla="*/ 394 h 579"/>
                <a:gd name="T12" fmla="*/ 449 w 449"/>
                <a:gd name="T13" fmla="*/ 436 h 579"/>
                <a:gd name="T14" fmla="*/ 426 w 449"/>
                <a:gd name="T15" fmla="*/ 465 h 579"/>
                <a:gd name="T16" fmla="*/ 435 w 449"/>
                <a:gd name="T17" fmla="*/ 543 h 579"/>
                <a:gd name="T18" fmla="*/ 420 w 449"/>
                <a:gd name="T19" fmla="*/ 579 h 579"/>
                <a:gd name="T20" fmla="*/ 349 w 449"/>
                <a:gd name="T21" fmla="*/ 564 h 579"/>
                <a:gd name="T22" fmla="*/ 326 w 449"/>
                <a:gd name="T23" fmla="*/ 524 h 579"/>
                <a:gd name="T24" fmla="*/ 189 w 449"/>
                <a:gd name="T25" fmla="*/ 537 h 579"/>
                <a:gd name="T26" fmla="*/ 0 w 449"/>
                <a:gd name="T27" fmla="*/ 477 h 579"/>
                <a:gd name="T28" fmla="*/ 43 w 449"/>
                <a:gd name="T29" fmla="*/ 395 h 579"/>
                <a:gd name="T30" fmla="*/ 105 w 449"/>
                <a:gd name="T31" fmla="*/ 119 h 579"/>
                <a:gd name="T32" fmla="*/ 209 w 449"/>
                <a:gd name="T3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49" h="579">
                  <a:moveTo>
                    <a:pt x="209" y="0"/>
                  </a:moveTo>
                  <a:lnTo>
                    <a:pt x="387" y="126"/>
                  </a:lnTo>
                  <a:lnTo>
                    <a:pt x="383" y="209"/>
                  </a:lnTo>
                  <a:lnTo>
                    <a:pt x="414" y="265"/>
                  </a:lnTo>
                  <a:lnTo>
                    <a:pt x="397" y="345"/>
                  </a:lnTo>
                  <a:lnTo>
                    <a:pt x="438" y="394"/>
                  </a:lnTo>
                  <a:lnTo>
                    <a:pt x="449" y="436"/>
                  </a:lnTo>
                  <a:lnTo>
                    <a:pt x="426" y="465"/>
                  </a:lnTo>
                  <a:lnTo>
                    <a:pt x="435" y="543"/>
                  </a:lnTo>
                  <a:lnTo>
                    <a:pt x="420" y="579"/>
                  </a:lnTo>
                  <a:lnTo>
                    <a:pt x="349" y="564"/>
                  </a:lnTo>
                  <a:lnTo>
                    <a:pt x="326" y="524"/>
                  </a:lnTo>
                  <a:lnTo>
                    <a:pt x="189" y="537"/>
                  </a:lnTo>
                  <a:lnTo>
                    <a:pt x="0" y="477"/>
                  </a:lnTo>
                  <a:lnTo>
                    <a:pt x="43" y="395"/>
                  </a:lnTo>
                  <a:lnTo>
                    <a:pt x="105" y="119"/>
                  </a:lnTo>
                  <a:lnTo>
                    <a:pt x="209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Freeform 34">
              <a:extLst>
                <a:ext uri="{FF2B5EF4-FFF2-40B4-BE49-F238E27FC236}">
                  <a16:creationId xmlns:a16="http://schemas.microsoft.com/office/drawing/2014/main" id="{936CA6FF-6157-D701-405B-886860951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9588" y="3360738"/>
              <a:ext cx="520700" cy="541337"/>
            </a:xfrm>
            <a:custGeom>
              <a:avLst/>
              <a:gdLst>
                <a:gd name="T0" fmla="*/ 18 w 328"/>
                <a:gd name="T1" fmla="*/ 50 h 341"/>
                <a:gd name="T2" fmla="*/ 46 w 328"/>
                <a:gd name="T3" fmla="*/ 19 h 341"/>
                <a:gd name="T4" fmla="*/ 68 w 328"/>
                <a:gd name="T5" fmla="*/ 62 h 341"/>
                <a:gd name="T6" fmla="*/ 127 w 328"/>
                <a:gd name="T7" fmla="*/ 96 h 341"/>
                <a:gd name="T8" fmla="*/ 177 w 328"/>
                <a:gd name="T9" fmla="*/ 0 h 341"/>
                <a:gd name="T10" fmla="*/ 322 w 328"/>
                <a:gd name="T11" fmla="*/ 26 h 341"/>
                <a:gd name="T12" fmla="*/ 275 w 328"/>
                <a:gd name="T13" fmla="*/ 117 h 341"/>
                <a:gd name="T14" fmla="*/ 328 w 328"/>
                <a:gd name="T15" fmla="*/ 255 h 341"/>
                <a:gd name="T16" fmla="*/ 223 w 328"/>
                <a:gd name="T17" fmla="*/ 341 h 341"/>
                <a:gd name="T18" fmla="*/ 150 w 328"/>
                <a:gd name="T19" fmla="*/ 242 h 341"/>
                <a:gd name="T20" fmla="*/ 0 w 328"/>
                <a:gd name="T21" fmla="*/ 235 h 341"/>
                <a:gd name="T22" fmla="*/ 15 w 328"/>
                <a:gd name="T23" fmla="*/ 199 h 341"/>
                <a:gd name="T24" fmla="*/ 6 w 328"/>
                <a:gd name="T25" fmla="*/ 121 h 341"/>
                <a:gd name="T26" fmla="*/ 29 w 328"/>
                <a:gd name="T27" fmla="*/ 92 h 341"/>
                <a:gd name="T28" fmla="*/ 18 w 328"/>
                <a:gd name="T29" fmla="*/ 5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8" h="341">
                  <a:moveTo>
                    <a:pt x="18" y="50"/>
                  </a:moveTo>
                  <a:lnTo>
                    <a:pt x="46" y="19"/>
                  </a:lnTo>
                  <a:lnTo>
                    <a:pt x="68" y="62"/>
                  </a:lnTo>
                  <a:lnTo>
                    <a:pt x="127" y="96"/>
                  </a:lnTo>
                  <a:lnTo>
                    <a:pt x="177" y="0"/>
                  </a:lnTo>
                  <a:lnTo>
                    <a:pt x="322" y="26"/>
                  </a:lnTo>
                  <a:lnTo>
                    <a:pt x="275" y="117"/>
                  </a:lnTo>
                  <a:lnTo>
                    <a:pt x="328" y="255"/>
                  </a:lnTo>
                  <a:lnTo>
                    <a:pt x="223" y="341"/>
                  </a:lnTo>
                  <a:lnTo>
                    <a:pt x="150" y="242"/>
                  </a:lnTo>
                  <a:lnTo>
                    <a:pt x="0" y="235"/>
                  </a:lnTo>
                  <a:lnTo>
                    <a:pt x="15" y="199"/>
                  </a:lnTo>
                  <a:lnTo>
                    <a:pt x="6" y="121"/>
                  </a:lnTo>
                  <a:lnTo>
                    <a:pt x="29" y="92"/>
                  </a:lnTo>
                  <a:lnTo>
                    <a:pt x="18" y="5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Freeform 35">
              <a:extLst>
                <a:ext uri="{FF2B5EF4-FFF2-40B4-BE49-F238E27FC236}">
                  <a16:creationId xmlns:a16="http://schemas.microsoft.com/office/drawing/2014/main" id="{71DE60F9-3C81-4242-777D-6BAA0B8DAF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7500" y="3709988"/>
              <a:ext cx="600075" cy="687387"/>
            </a:xfrm>
            <a:custGeom>
              <a:avLst/>
              <a:gdLst>
                <a:gd name="T0" fmla="*/ 121 w 378"/>
                <a:gd name="T1" fmla="*/ 15 h 433"/>
                <a:gd name="T2" fmla="*/ 271 w 378"/>
                <a:gd name="T3" fmla="*/ 22 h 433"/>
                <a:gd name="T4" fmla="*/ 344 w 378"/>
                <a:gd name="T5" fmla="*/ 121 h 433"/>
                <a:gd name="T6" fmla="*/ 378 w 378"/>
                <a:gd name="T7" fmla="*/ 215 h 433"/>
                <a:gd name="T8" fmla="*/ 335 w 378"/>
                <a:gd name="T9" fmla="*/ 272 h 433"/>
                <a:gd name="T10" fmla="*/ 366 w 378"/>
                <a:gd name="T11" fmla="*/ 352 h 433"/>
                <a:gd name="T12" fmla="*/ 346 w 378"/>
                <a:gd name="T13" fmla="*/ 409 h 433"/>
                <a:gd name="T14" fmla="*/ 321 w 378"/>
                <a:gd name="T15" fmla="*/ 405 h 433"/>
                <a:gd name="T16" fmla="*/ 309 w 378"/>
                <a:gd name="T17" fmla="*/ 415 h 433"/>
                <a:gd name="T18" fmla="*/ 272 w 378"/>
                <a:gd name="T19" fmla="*/ 433 h 433"/>
                <a:gd name="T20" fmla="*/ 223 w 378"/>
                <a:gd name="T21" fmla="*/ 350 h 433"/>
                <a:gd name="T22" fmla="*/ 127 w 378"/>
                <a:gd name="T23" fmla="*/ 206 h 433"/>
                <a:gd name="T24" fmla="*/ 14 w 378"/>
                <a:gd name="T25" fmla="*/ 183 h 433"/>
                <a:gd name="T26" fmla="*/ 0 w 378"/>
                <a:gd name="T27" fmla="*/ 145 h 433"/>
                <a:gd name="T28" fmla="*/ 23 w 378"/>
                <a:gd name="T29" fmla="*/ 96 h 433"/>
                <a:gd name="T30" fmla="*/ 16 w 378"/>
                <a:gd name="T31" fmla="*/ 39 h 433"/>
                <a:gd name="T32" fmla="*/ 50 w 378"/>
                <a:gd name="T33" fmla="*/ 0 h 433"/>
                <a:gd name="T34" fmla="*/ 121 w 378"/>
                <a:gd name="T35" fmla="*/ 15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8" h="433">
                  <a:moveTo>
                    <a:pt x="121" y="15"/>
                  </a:moveTo>
                  <a:lnTo>
                    <a:pt x="271" y="22"/>
                  </a:lnTo>
                  <a:lnTo>
                    <a:pt x="344" y="121"/>
                  </a:lnTo>
                  <a:lnTo>
                    <a:pt x="378" y="215"/>
                  </a:lnTo>
                  <a:lnTo>
                    <a:pt x="335" y="272"/>
                  </a:lnTo>
                  <a:lnTo>
                    <a:pt x="366" y="352"/>
                  </a:lnTo>
                  <a:lnTo>
                    <a:pt x="346" y="409"/>
                  </a:lnTo>
                  <a:lnTo>
                    <a:pt x="321" y="405"/>
                  </a:lnTo>
                  <a:lnTo>
                    <a:pt x="309" y="415"/>
                  </a:lnTo>
                  <a:lnTo>
                    <a:pt x="272" y="433"/>
                  </a:lnTo>
                  <a:lnTo>
                    <a:pt x="223" y="350"/>
                  </a:lnTo>
                  <a:lnTo>
                    <a:pt x="127" y="206"/>
                  </a:lnTo>
                  <a:lnTo>
                    <a:pt x="14" y="183"/>
                  </a:lnTo>
                  <a:lnTo>
                    <a:pt x="0" y="145"/>
                  </a:lnTo>
                  <a:lnTo>
                    <a:pt x="23" y="96"/>
                  </a:lnTo>
                  <a:lnTo>
                    <a:pt x="16" y="39"/>
                  </a:lnTo>
                  <a:lnTo>
                    <a:pt x="50" y="0"/>
                  </a:lnTo>
                  <a:lnTo>
                    <a:pt x="121" y="1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Freeform 36">
              <a:extLst>
                <a:ext uri="{FF2B5EF4-FFF2-40B4-BE49-F238E27FC236}">
                  <a16:creationId xmlns:a16="http://schemas.microsoft.com/office/drawing/2014/main" id="{0D5E7C0E-36C7-F268-0D84-412888B7E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313" y="3730625"/>
              <a:ext cx="468312" cy="538162"/>
            </a:xfrm>
            <a:custGeom>
              <a:avLst/>
              <a:gdLst>
                <a:gd name="T0" fmla="*/ 114 w 295"/>
                <a:gd name="T1" fmla="*/ 22 h 339"/>
                <a:gd name="T2" fmla="*/ 147 w 295"/>
                <a:gd name="T3" fmla="*/ 0 h 339"/>
                <a:gd name="T4" fmla="*/ 211 w 295"/>
                <a:gd name="T5" fmla="*/ 73 h 339"/>
                <a:gd name="T6" fmla="*/ 255 w 295"/>
                <a:gd name="T7" fmla="*/ 78 h 339"/>
                <a:gd name="T8" fmla="*/ 295 w 295"/>
                <a:gd name="T9" fmla="*/ 185 h 339"/>
                <a:gd name="T10" fmla="*/ 294 w 295"/>
                <a:gd name="T11" fmla="*/ 257 h 339"/>
                <a:gd name="T12" fmla="*/ 31 w 295"/>
                <a:gd name="T13" fmla="*/ 339 h 339"/>
                <a:gd name="T14" fmla="*/ 0 w 295"/>
                <a:gd name="T15" fmla="*/ 259 h 339"/>
                <a:gd name="T16" fmla="*/ 43 w 295"/>
                <a:gd name="T17" fmla="*/ 202 h 339"/>
                <a:gd name="T18" fmla="*/ 9 w 295"/>
                <a:gd name="T19" fmla="*/ 108 h 339"/>
                <a:gd name="T20" fmla="*/ 114 w 295"/>
                <a:gd name="T21" fmla="*/ 2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5" h="339">
                  <a:moveTo>
                    <a:pt x="114" y="22"/>
                  </a:moveTo>
                  <a:lnTo>
                    <a:pt x="147" y="0"/>
                  </a:lnTo>
                  <a:lnTo>
                    <a:pt x="211" y="73"/>
                  </a:lnTo>
                  <a:lnTo>
                    <a:pt x="255" y="78"/>
                  </a:lnTo>
                  <a:lnTo>
                    <a:pt x="295" y="185"/>
                  </a:lnTo>
                  <a:lnTo>
                    <a:pt x="294" y="257"/>
                  </a:lnTo>
                  <a:lnTo>
                    <a:pt x="31" y="339"/>
                  </a:lnTo>
                  <a:lnTo>
                    <a:pt x="0" y="259"/>
                  </a:lnTo>
                  <a:lnTo>
                    <a:pt x="43" y="202"/>
                  </a:lnTo>
                  <a:lnTo>
                    <a:pt x="9" y="108"/>
                  </a:lnTo>
                  <a:lnTo>
                    <a:pt x="114" y="2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Freeform 37">
              <a:extLst>
                <a:ext uri="{FF2B5EF4-FFF2-40B4-BE49-F238E27FC236}">
                  <a16:creationId xmlns:a16="http://schemas.microsoft.com/office/drawing/2014/main" id="{A52157CC-5A6D-87E1-6245-FF46E0C154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36775" y="4138613"/>
              <a:ext cx="658812" cy="468312"/>
            </a:xfrm>
            <a:custGeom>
              <a:avLst/>
              <a:gdLst>
                <a:gd name="T0" fmla="*/ 367 w 415"/>
                <a:gd name="T1" fmla="*/ 42 h 295"/>
                <a:gd name="T2" fmla="*/ 364 w 415"/>
                <a:gd name="T3" fmla="*/ 95 h 295"/>
                <a:gd name="T4" fmla="*/ 327 w 415"/>
                <a:gd name="T5" fmla="*/ 92 h 295"/>
                <a:gd name="T6" fmla="*/ 305 w 415"/>
                <a:gd name="T7" fmla="*/ 150 h 295"/>
                <a:gd name="T8" fmla="*/ 395 w 415"/>
                <a:gd name="T9" fmla="*/ 222 h 295"/>
                <a:gd name="T10" fmla="*/ 415 w 415"/>
                <a:gd name="T11" fmla="*/ 277 h 295"/>
                <a:gd name="T12" fmla="*/ 400 w 415"/>
                <a:gd name="T13" fmla="*/ 295 h 295"/>
                <a:gd name="T14" fmla="*/ 293 w 415"/>
                <a:gd name="T15" fmla="*/ 265 h 295"/>
                <a:gd name="T16" fmla="*/ 181 w 415"/>
                <a:gd name="T17" fmla="*/ 294 h 295"/>
                <a:gd name="T18" fmla="*/ 167 w 415"/>
                <a:gd name="T19" fmla="*/ 248 h 295"/>
                <a:gd name="T20" fmla="*/ 139 w 415"/>
                <a:gd name="T21" fmla="*/ 225 h 295"/>
                <a:gd name="T22" fmla="*/ 115 w 415"/>
                <a:gd name="T23" fmla="*/ 237 h 295"/>
                <a:gd name="T24" fmla="*/ 127 w 415"/>
                <a:gd name="T25" fmla="*/ 272 h 295"/>
                <a:gd name="T26" fmla="*/ 78 w 415"/>
                <a:gd name="T27" fmla="*/ 253 h 295"/>
                <a:gd name="T28" fmla="*/ 62 w 415"/>
                <a:gd name="T29" fmla="*/ 187 h 295"/>
                <a:gd name="T30" fmla="*/ 0 w 415"/>
                <a:gd name="T31" fmla="*/ 139 h 295"/>
                <a:gd name="T32" fmla="*/ 20 w 415"/>
                <a:gd name="T33" fmla="*/ 82 h 295"/>
                <a:gd name="T34" fmla="*/ 283 w 415"/>
                <a:gd name="T35" fmla="*/ 0 h 295"/>
                <a:gd name="T36" fmla="*/ 367 w 415"/>
                <a:gd name="T37" fmla="*/ 42 h 295"/>
                <a:gd name="T38" fmla="*/ 71 w 415"/>
                <a:gd name="T39" fmla="*/ 255 h 295"/>
                <a:gd name="T40" fmla="*/ 37 w 415"/>
                <a:gd name="T41" fmla="*/ 261 h 295"/>
                <a:gd name="T42" fmla="*/ 32 w 415"/>
                <a:gd name="T43" fmla="*/ 259 h 295"/>
                <a:gd name="T44" fmla="*/ 53 w 415"/>
                <a:gd name="T45" fmla="*/ 237 h 295"/>
                <a:gd name="T46" fmla="*/ 71 w 415"/>
                <a:gd name="T47" fmla="*/ 25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15" h="295">
                  <a:moveTo>
                    <a:pt x="367" y="42"/>
                  </a:moveTo>
                  <a:lnTo>
                    <a:pt x="364" y="95"/>
                  </a:lnTo>
                  <a:lnTo>
                    <a:pt x="327" y="92"/>
                  </a:lnTo>
                  <a:lnTo>
                    <a:pt x="305" y="150"/>
                  </a:lnTo>
                  <a:lnTo>
                    <a:pt x="395" y="222"/>
                  </a:lnTo>
                  <a:lnTo>
                    <a:pt x="415" y="277"/>
                  </a:lnTo>
                  <a:lnTo>
                    <a:pt x="400" y="295"/>
                  </a:lnTo>
                  <a:lnTo>
                    <a:pt x="293" y="265"/>
                  </a:lnTo>
                  <a:lnTo>
                    <a:pt x="181" y="294"/>
                  </a:lnTo>
                  <a:lnTo>
                    <a:pt x="167" y="248"/>
                  </a:lnTo>
                  <a:lnTo>
                    <a:pt x="139" y="225"/>
                  </a:lnTo>
                  <a:lnTo>
                    <a:pt x="115" y="237"/>
                  </a:lnTo>
                  <a:lnTo>
                    <a:pt x="127" y="272"/>
                  </a:lnTo>
                  <a:lnTo>
                    <a:pt x="78" y="253"/>
                  </a:lnTo>
                  <a:lnTo>
                    <a:pt x="62" y="187"/>
                  </a:lnTo>
                  <a:lnTo>
                    <a:pt x="0" y="139"/>
                  </a:lnTo>
                  <a:lnTo>
                    <a:pt x="20" y="82"/>
                  </a:lnTo>
                  <a:lnTo>
                    <a:pt x="283" y="0"/>
                  </a:lnTo>
                  <a:lnTo>
                    <a:pt x="367" y="42"/>
                  </a:lnTo>
                  <a:close/>
                  <a:moveTo>
                    <a:pt x="71" y="255"/>
                  </a:moveTo>
                  <a:lnTo>
                    <a:pt x="37" y="261"/>
                  </a:lnTo>
                  <a:lnTo>
                    <a:pt x="32" y="259"/>
                  </a:lnTo>
                  <a:lnTo>
                    <a:pt x="53" y="237"/>
                  </a:lnTo>
                  <a:lnTo>
                    <a:pt x="71" y="25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Freeform 38">
              <a:extLst>
                <a:ext uri="{FF2B5EF4-FFF2-40B4-BE49-F238E27FC236}">
                  <a16:creationId xmlns:a16="http://schemas.microsoft.com/office/drawing/2014/main" id="{91EE7C10-A435-2569-7EB1-D34354209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288" y="4213225"/>
              <a:ext cx="565150" cy="554037"/>
            </a:xfrm>
            <a:custGeom>
              <a:avLst/>
              <a:gdLst>
                <a:gd name="T0" fmla="*/ 21 w 356"/>
                <a:gd name="T1" fmla="*/ 132 h 349"/>
                <a:gd name="T2" fmla="*/ 46 w 356"/>
                <a:gd name="T3" fmla="*/ 103 h 349"/>
                <a:gd name="T4" fmla="*/ 188 w 356"/>
                <a:gd name="T5" fmla="*/ 84 h 349"/>
                <a:gd name="T6" fmla="*/ 278 w 356"/>
                <a:gd name="T7" fmla="*/ 0 h 349"/>
                <a:gd name="T8" fmla="*/ 356 w 356"/>
                <a:gd name="T9" fmla="*/ 40 h 349"/>
                <a:gd name="T10" fmla="*/ 345 w 356"/>
                <a:gd name="T11" fmla="*/ 89 h 349"/>
                <a:gd name="T12" fmla="*/ 315 w 356"/>
                <a:gd name="T13" fmla="*/ 192 h 349"/>
                <a:gd name="T14" fmla="*/ 255 w 356"/>
                <a:gd name="T15" fmla="*/ 243 h 349"/>
                <a:gd name="T16" fmla="*/ 262 w 356"/>
                <a:gd name="T17" fmla="*/ 303 h 349"/>
                <a:gd name="T18" fmla="*/ 132 w 356"/>
                <a:gd name="T19" fmla="*/ 349 h 349"/>
                <a:gd name="T20" fmla="*/ 77 w 356"/>
                <a:gd name="T21" fmla="*/ 324 h 349"/>
                <a:gd name="T22" fmla="*/ 46 w 356"/>
                <a:gd name="T23" fmla="*/ 293 h 349"/>
                <a:gd name="T24" fmla="*/ 0 w 356"/>
                <a:gd name="T25" fmla="*/ 195 h 349"/>
                <a:gd name="T26" fmla="*/ 21 w 356"/>
                <a:gd name="T27" fmla="*/ 132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6" h="349">
                  <a:moveTo>
                    <a:pt x="21" y="132"/>
                  </a:moveTo>
                  <a:lnTo>
                    <a:pt x="46" y="103"/>
                  </a:lnTo>
                  <a:lnTo>
                    <a:pt x="188" y="84"/>
                  </a:lnTo>
                  <a:lnTo>
                    <a:pt x="278" y="0"/>
                  </a:lnTo>
                  <a:lnTo>
                    <a:pt x="356" y="40"/>
                  </a:lnTo>
                  <a:lnTo>
                    <a:pt x="345" y="89"/>
                  </a:lnTo>
                  <a:lnTo>
                    <a:pt x="315" y="192"/>
                  </a:lnTo>
                  <a:lnTo>
                    <a:pt x="255" y="243"/>
                  </a:lnTo>
                  <a:lnTo>
                    <a:pt x="262" y="303"/>
                  </a:lnTo>
                  <a:lnTo>
                    <a:pt x="132" y="349"/>
                  </a:lnTo>
                  <a:lnTo>
                    <a:pt x="77" y="324"/>
                  </a:lnTo>
                  <a:lnTo>
                    <a:pt x="46" y="293"/>
                  </a:lnTo>
                  <a:lnTo>
                    <a:pt x="0" y="195"/>
                  </a:lnTo>
                  <a:lnTo>
                    <a:pt x="21" y="13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5" name="Freeform 39">
              <a:extLst>
                <a:ext uri="{FF2B5EF4-FFF2-40B4-BE49-F238E27FC236}">
                  <a16:creationId xmlns:a16="http://schemas.microsoft.com/office/drawing/2014/main" id="{D9C7A20D-A3FF-234C-BA9E-3583C2F04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8100" y="4265613"/>
              <a:ext cx="815975" cy="490537"/>
            </a:xfrm>
            <a:custGeom>
              <a:avLst/>
              <a:gdLst>
                <a:gd name="T0" fmla="*/ 399 w 514"/>
                <a:gd name="T1" fmla="*/ 0 h 309"/>
                <a:gd name="T2" fmla="*/ 448 w 514"/>
                <a:gd name="T3" fmla="*/ 83 h 309"/>
                <a:gd name="T4" fmla="*/ 381 w 514"/>
                <a:gd name="T5" fmla="*/ 160 h 309"/>
                <a:gd name="T6" fmla="*/ 387 w 514"/>
                <a:gd name="T7" fmla="*/ 189 h 309"/>
                <a:gd name="T8" fmla="*/ 444 w 514"/>
                <a:gd name="T9" fmla="*/ 215 h 309"/>
                <a:gd name="T10" fmla="*/ 514 w 514"/>
                <a:gd name="T11" fmla="*/ 196 h 309"/>
                <a:gd name="T12" fmla="*/ 504 w 514"/>
                <a:gd name="T13" fmla="*/ 262 h 309"/>
                <a:gd name="T14" fmla="*/ 482 w 514"/>
                <a:gd name="T15" fmla="*/ 268 h 309"/>
                <a:gd name="T16" fmla="*/ 447 w 514"/>
                <a:gd name="T17" fmla="*/ 237 h 309"/>
                <a:gd name="T18" fmla="*/ 384 w 514"/>
                <a:gd name="T19" fmla="*/ 300 h 309"/>
                <a:gd name="T20" fmla="*/ 235 w 514"/>
                <a:gd name="T21" fmla="*/ 247 h 309"/>
                <a:gd name="T22" fmla="*/ 105 w 514"/>
                <a:gd name="T23" fmla="*/ 309 h 309"/>
                <a:gd name="T24" fmla="*/ 27 w 514"/>
                <a:gd name="T25" fmla="*/ 305 h 309"/>
                <a:gd name="T26" fmla="*/ 7 w 514"/>
                <a:gd name="T27" fmla="*/ 270 h 309"/>
                <a:gd name="T28" fmla="*/ 0 w 514"/>
                <a:gd name="T29" fmla="*/ 210 h 309"/>
                <a:gd name="T30" fmla="*/ 60 w 514"/>
                <a:gd name="T31" fmla="*/ 159 h 309"/>
                <a:gd name="T32" fmla="*/ 90 w 514"/>
                <a:gd name="T33" fmla="*/ 56 h 309"/>
                <a:gd name="T34" fmla="*/ 101 w 514"/>
                <a:gd name="T35" fmla="*/ 7 h 309"/>
                <a:gd name="T36" fmla="*/ 139 w 514"/>
                <a:gd name="T37" fmla="*/ 8 h 309"/>
                <a:gd name="T38" fmla="*/ 226 w 514"/>
                <a:gd name="T39" fmla="*/ 83 h 309"/>
                <a:gd name="T40" fmla="*/ 281 w 514"/>
                <a:gd name="T41" fmla="*/ 9 h 309"/>
                <a:gd name="T42" fmla="*/ 399 w 514"/>
                <a:gd name="T43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4" h="309">
                  <a:moveTo>
                    <a:pt x="399" y="0"/>
                  </a:moveTo>
                  <a:lnTo>
                    <a:pt x="448" y="83"/>
                  </a:lnTo>
                  <a:lnTo>
                    <a:pt x="381" y="160"/>
                  </a:lnTo>
                  <a:lnTo>
                    <a:pt x="387" y="189"/>
                  </a:lnTo>
                  <a:lnTo>
                    <a:pt x="444" y="215"/>
                  </a:lnTo>
                  <a:lnTo>
                    <a:pt x="514" y="196"/>
                  </a:lnTo>
                  <a:lnTo>
                    <a:pt x="504" y="262"/>
                  </a:lnTo>
                  <a:lnTo>
                    <a:pt x="482" y="268"/>
                  </a:lnTo>
                  <a:lnTo>
                    <a:pt x="447" y="237"/>
                  </a:lnTo>
                  <a:lnTo>
                    <a:pt x="384" y="300"/>
                  </a:lnTo>
                  <a:lnTo>
                    <a:pt x="235" y="247"/>
                  </a:lnTo>
                  <a:lnTo>
                    <a:pt x="105" y="309"/>
                  </a:lnTo>
                  <a:lnTo>
                    <a:pt x="27" y="305"/>
                  </a:lnTo>
                  <a:lnTo>
                    <a:pt x="7" y="270"/>
                  </a:lnTo>
                  <a:lnTo>
                    <a:pt x="0" y="210"/>
                  </a:lnTo>
                  <a:lnTo>
                    <a:pt x="60" y="159"/>
                  </a:lnTo>
                  <a:lnTo>
                    <a:pt x="90" y="56"/>
                  </a:lnTo>
                  <a:lnTo>
                    <a:pt x="101" y="7"/>
                  </a:lnTo>
                  <a:lnTo>
                    <a:pt x="139" y="8"/>
                  </a:lnTo>
                  <a:lnTo>
                    <a:pt x="226" y="83"/>
                  </a:lnTo>
                  <a:lnTo>
                    <a:pt x="281" y="9"/>
                  </a:lnTo>
                  <a:lnTo>
                    <a:pt x="399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6" name="Freeform 40">
              <a:extLst>
                <a:ext uri="{FF2B5EF4-FFF2-40B4-BE49-F238E27FC236}">
                  <a16:creationId xmlns:a16="http://schemas.microsoft.com/office/drawing/2014/main" id="{14FD41D8-CB78-164B-DB08-001181243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738" y="3030538"/>
              <a:ext cx="554037" cy="676275"/>
            </a:xfrm>
            <a:custGeom>
              <a:avLst/>
              <a:gdLst>
                <a:gd name="T0" fmla="*/ 17 w 349"/>
                <a:gd name="T1" fmla="*/ 0 h 426"/>
                <a:gd name="T2" fmla="*/ 181 w 349"/>
                <a:gd name="T3" fmla="*/ 72 h 426"/>
                <a:gd name="T4" fmla="*/ 317 w 349"/>
                <a:gd name="T5" fmla="*/ 71 h 426"/>
                <a:gd name="T6" fmla="*/ 319 w 349"/>
                <a:gd name="T7" fmla="*/ 74 h 426"/>
                <a:gd name="T8" fmla="*/ 349 w 349"/>
                <a:gd name="T9" fmla="*/ 198 h 426"/>
                <a:gd name="T10" fmla="*/ 250 w 349"/>
                <a:gd name="T11" fmla="*/ 392 h 426"/>
                <a:gd name="T12" fmla="*/ 197 w 349"/>
                <a:gd name="T13" fmla="*/ 426 h 426"/>
                <a:gd name="T14" fmla="*/ 150 w 349"/>
                <a:gd name="T15" fmla="*/ 385 h 426"/>
                <a:gd name="T16" fmla="*/ 110 w 349"/>
                <a:gd name="T17" fmla="*/ 343 h 426"/>
                <a:gd name="T18" fmla="*/ 38 w 349"/>
                <a:gd name="T19" fmla="*/ 339 h 426"/>
                <a:gd name="T20" fmla="*/ 50 w 349"/>
                <a:gd name="T21" fmla="*/ 288 h 426"/>
                <a:gd name="T22" fmla="*/ 0 w 349"/>
                <a:gd name="T23" fmla="*/ 242 h 426"/>
                <a:gd name="T24" fmla="*/ 27 w 349"/>
                <a:gd name="T25" fmla="*/ 71 h 426"/>
                <a:gd name="T26" fmla="*/ 2 w 349"/>
                <a:gd name="T27" fmla="*/ 3 h 426"/>
                <a:gd name="T28" fmla="*/ 17 w 349"/>
                <a:gd name="T29" fmla="*/ 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49" h="426">
                  <a:moveTo>
                    <a:pt x="17" y="0"/>
                  </a:moveTo>
                  <a:lnTo>
                    <a:pt x="181" y="72"/>
                  </a:lnTo>
                  <a:lnTo>
                    <a:pt x="317" y="71"/>
                  </a:lnTo>
                  <a:lnTo>
                    <a:pt x="319" y="74"/>
                  </a:lnTo>
                  <a:lnTo>
                    <a:pt x="349" y="198"/>
                  </a:lnTo>
                  <a:lnTo>
                    <a:pt x="250" y="392"/>
                  </a:lnTo>
                  <a:lnTo>
                    <a:pt x="197" y="426"/>
                  </a:lnTo>
                  <a:lnTo>
                    <a:pt x="150" y="385"/>
                  </a:lnTo>
                  <a:lnTo>
                    <a:pt x="110" y="343"/>
                  </a:lnTo>
                  <a:lnTo>
                    <a:pt x="38" y="339"/>
                  </a:lnTo>
                  <a:lnTo>
                    <a:pt x="50" y="288"/>
                  </a:lnTo>
                  <a:lnTo>
                    <a:pt x="0" y="242"/>
                  </a:lnTo>
                  <a:lnTo>
                    <a:pt x="27" y="71"/>
                  </a:lnTo>
                  <a:lnTo>
                    <a:pt x="2" y="3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7" name="Freeform 41">
              <a:extLst>
                <a:ext uri="{FF2B5EF4-FFF2-40B4-BE49-F238E27FC236}">
                  <a16:creationId xmlns:a16="http://schemas.microsoft.com/office/drawing/2014/main" id="{BDA62170-0635-F2F0-6631-D712FAD85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988" y="3035300"/>
              <a:ext cx="455612" cy="379412"/>
            </a:xfrm>
            <a:custGeom>
              <a:avLst/>
              <a:gdLst>
                <a:gd name="T0" fmla="*/ 11 w 287"/>
                <a:gd name="T1" fmla="*/ 80 h 239"/>
                <a:gd name="T2" fmla="*/ 56 w 287"/>
                <a:gd name="T3" fmla="*/ 96 h 239"/>
                <a:gd name="T4" fmla="*/ 125 w 287"/>
                <a:gd name="T5" fmla="*/ 26 h 239"/>
                <a:gd name="T6" fmla="*/ 262 w 287"/>
                <a:gd name="T7" fmla="*/ 0 h 239"/>
                <a:gd name="T8" fmla="*/ 287 w 287"/>
                <a:gd name="T9" fmla="*/ 68 h 239"/>
                <a:gd name="T10" fmla="*/ 260 w 287"/>
                <a:gd name="T11" fmla="*/ 239 h 239"/>
                <a:gd name="T12" fmla="*/ 13 w 287"/>
                <a:gd name="T13" fmla="*/ 191 h 239"/>
                <a:gd name="T14" fmla="*/ 39 w 287"/>
                <a:gd name="T15" fmla="*/ 138 h 239"/>
                <a:gd name="T16" fmla="*/ 0 w 287"/>
                <a:gd name="T17" fmla="*/ 98 h 239"/>
                <a:gd name="T18" fmla="*/ 11 w 287"/>
                <a:gd name="T19" fmla="*/ 80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7" h="239">
                  <a:moveTo>
                    <a:pt x="11" y="80"/>
                  </a:moveTo>
                  <a:lnTo>
                    <a:pt x="56" y="96"/>
                  </a:lnTo>
                  <a:lnTo>
                    <a:pt x="125" y="26"/>
                  </a:lnTo>
                  <a:lnTo>
                    <a:pt x="262" y="0"/>
                  </a:lnTo>
                  <a:lnTo>
                    <a:pt x="287" y="68"/>
                  </a:lnTo>
                  <a:lnTo>
                    <a:pt x="260" y="239"/>
                  </a:lnTo>
                  <a:lnTo>
                    <a:pt x="13" y="191"/>
                  </a:lnTo>
                  <a:lnTo>
                    <a:pt x="39" y="138"/>
                  </a:lnTo>
                  <a:lnTo>
                    <a:pt x="0" y="98"/>
                  </a:lnTo>
                  <a:lnTo>
                    <a:pt x="11" y="8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8" name="Freeform 42">
              <a:extLst>
                <a:ext uri="{FF2B5EF4-FFF2-40B4-BE49-F238E27FC236}">
                  <a16:creationId xmlns:a16="http://schemas.microsoft.com/office/drawing/2014/main" id="{C9068EDF-C7D6-C22F-4402-50D01B225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150" y="3338513"/>
              <a:ext cx="588962" cy="515937"/>
            </a:xfrm>
            <a:custGeom>
              <a:avLst/>
              <a:gdLst>
                <a:gd name="T0" fmla="*/ 74 w 371"/>
                <a:gd name="T1" fmla="*/ 0 h 325"/>
                <a:gd name="T2" fmla="*/ 321 w 371"/>
                <a:gd name="T3" fmla="*/ 48 h 325"/>
                <a:gd name="T4" fmla="*/ 371 w 371"/>
                <a:gd name="T5" fmla="*/ 94 h 325"/>
                <a:gd name="T6" fmla="*/ 359 w 371"/>
                <a:gd name="T7" fmla="*/ 145 h 325"/>
                <a:gd name="T8" fmla="*/ 310 w 371"/>
                <a:gd name="T9" fmla="*/ 182 h 325"/>
                <a:gd name="T10" fmla="*/ 352 w 371"/>
                <a:gd name="T11" fmla="*/ 225 h 325"/>
                <a:gd name="T12" fmla="*/ 338 w 371"/>
                <a:gd name="T13" fmla="*/ 285 h 325"/>
                <a:gd name="T14" fmla="*/ 240 w 371"/>
                <a:gd name="T15" fmla="*/ 276 h 325"/>
                <a:gd name="T16" fmla="*/ 194 w 371"/>
                <a:gd name="T17" fmla="*/ 325 h 325"/>
                <a:gd name="T18" fmla="*/ 150 w 371"/>
                <a:gd name="T19" fmla="*/ 320 h 325"/>
                <a:gd name="T20" fmla="*/ 86 w 371"/>
                <a:gd name="T21" fmla="*/ 247 h 325"/>
                <a:gd name="T22" fmla="*/ 53 w 371"/>
                <a:gd name="T23" fmla="*/ 269 h 325"/>
                <a:gd name="T24" fmla="*/ 0 w 371"/>
                <a:gd name="T25" fmla="*/ 131 h 325"/>
                <a:gd name="T26" fmla="*/ 47 w 371"/>
                <a:gd name="T27" fmla="*/ 40 h 325"/>
                <a:gd name="T28" fmla="*/ 74 w 371"/>
                <a:gd name="T29" fmla="*/ 0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71" h="325">
                  <a:moveTo>
                    <a:pt x="74" y="0"/>
                  </a:moveTo>
                  <a:lnTo>
                    <a:pt x="321" y="48"/>
                  </a:lnTo>
                  <a:lnTo>
                    <a:pt x="371" y="94"/>
                  </a:lnTo>
                  <a:lnTo>
                    <a:pt x="359" y="145"/>
                  </a:lnTo>
                  <a:lnTo>
                    <a:pt x="310" y="182"/>
                  </a:lnTo>
                  <a:lnTo>
                    <a:pt x="352" y="225"/>
                  </a:lnTo>
                  <a:lnTo>
                    <a:pt x="338" y="285"/>
                  </a:lnTo>
                  <a:lnTo>
                    <a:pt x="240" y="276"/>
                  </a:lnTo>
                  <a:lnTo>
                    <a:pt x="194" y="325"/>
                  </a:lnTo>
                  <a:lnTo>
                    <a:pt x="150" y="320"/>
                  </a:lnTo>
                  <a:lnTo>
                    <a:pt x="86" y="247"/>
                  </a:lnTo>
                  <a:lnTo>
                    <a:pt x="53" y="269"/>
                  </a:lnTo>
                  <a:lnTo>
                    <a:pt x="0" y="131"/>
                  </a:lnTo>
                  <a:lnTo>
                    <a:pt x="47" y="40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09" name="Freeform 43">
              <a:extLst>
                <a:ext uri="{FF2B5EF4-FFF2-40B4-BE49-F238E27FC236}">
                  <a16:creationId xmlns:a16="http://schemas.microsoft.com/office/drawing/2014/main" id="{00E032E5-ED9A-8F08-0C91-DDDDCCB2F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425" y="3281363"/>
              <a:ext cx="196850" cy="234950"/>
            </a:xfrm>
            <a:custGeom>
              <a:avLst/>
              <a:gdLst>
                <a:gd name="T0" fmla="*/ 100 w 124"/>
                <a:gd name="T1" fmla="*/ 112 h 148"/>
                <a:gd name="T2" fmla="*/ 68 w 124"/>
                <a:gd name="T3" fmla="*/ 148 h 148"/>
                <a:gd name="T4" fmla="*/ 0 w 124"/>
                <a:gd name="T5" fmla="*/ 93 h 148"/>
                <a:gd name="T6" fmla="*/ 54 w 124"/>
                <a:gd name="T7" fmla="*/ 16 h 148"/>
                <a:gd name="T8" fmla="*/ 124 w 124"/>
                <a:gd name="T9" fmla="*/ 0 h 148"/>
                <a:gd name="T10" fmla="*/ 94 w 124"/>
                <a:gd name="T11" fmla="*/ 81 h 148"/>
                <a:gd name="T12" fmla="*/ 100 w 124"/>
                <a:gd name="T13" fmla="*/ 11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" h="148">
                  <a:moveTo>
                    <a:pt x="100" y="112"/>
                  </a:moveTo>
                  <a:lnTo>
                    <a:pt x="68" y="148"/>
                  </a:lnTo>
                  <a:lnTo>
                    <a:pt x="0" y="93"/>
                  </a:lnTo>
                  <a:lnTo>
                    <a:pt x="54" y="16"/>
                  </a:lnTo>
                  <a:lnTo>
                    <a:pt x="124" y="0"/>
                  </a:lnTo>
                  <a:lnTo>
                    <a:pt x="94" y="81"/>
                  </a:lnTo>
                  <a:lnTo>
                    <a:pt x="100" y="11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0" name="Freeform 44">
              <a:extLst>
                <a:ext uri="{FF2B5EF4-FFF2-40B4-BE49-F238E27FC236}">
                  <a16:creationId xmlns:a16="http://schemas.microsoft.com/office/drawing/2014/main" id="{EB290FF7-F140-32D5-88E5-927E5EE35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2990850"/>
              <a:ext cx="822325" cy="795337"/>
            </a:xfrm>
            <a:custGeom>
              <a:avLst/>
              <a:gdLst>
                <a:gd name="T0" fmla="*/ 69 w 518"/>
                <a:gd name="T1" fmla="*/ 99 h 501"/>
                <a:gd name="T2" fmla="*/ 136 w 518"/>
                <a:gd name="T3" fmla="*/ 110 h 501"/>
                <a:gd name="T4" fmla="*/ 319 w 518"/>
                <a:gd name="T5" fmla="*/ 0 h 501"/>
                <a:gd name="T6" fmla="*/ 518 w 518"/>
                <a:gd name="T7" fmla="*/ 127 h 501"/>
                <a:gd name="T8" fmla="*/ 451 w 518"/>
                <a:gd name="T9" fmla="*/ 185 h 501"/>
                <a:gd name="T10" fmla="*/ 379 w 518"/>
                <a:gd name="T11" fmla="*/ 183 h 501"/>
                <a:gd name="T12" fmla="*/ 309 w 518"/>
                <a:gd name="T13" fmla="*/ 199 h 501"/>
                <a:gd name="T14" fmla="*/ 255 w 518"/>
                <a:gd name="T15" fmla="*/ 276 h 501"/>
                <a:gd name="T16" fmla="*/ 323 w 518"/>
                <a:gd name="T17" fmla="*/ 331 h 501"/>
                <a:gd name="T18" fmla="*/ 355 w 518"/>
                <a:gd name="T19" fmla="*/ 295 h 501"/>
                <a:gd name="T20" fmla="*/ 398 w 518"/>
                <a:gd name="T21" fmla="*/ 363 h 501"/>
                <a:gd name="T22" fmla="*/ 425 w 518"/>
                <a:gd name="T23" fmla="*/ 490 h 501"/>
                <a:gd name="T24" fmla="*/ 395 w 518"/>
                <a:gd name="T25" fmla="*/ 501 h 501"/>
                <a:gd name="T26" fmla="*/ 374 w 518"/>
                <a:gd name="T27" fmla="*/ 413 h 501"/>
                <a:gd name="T28" fmla="*/ 283 w 518"/>
                <a:gd name="T29" fmla="*/ 363 h 501"/>
                <a:gd name="T30" fmla="*/ 125 w 518"/>
                <a:gd name="T31" fmla="*/ 486 h 501"/>
                <a:gd name="T32" fmla="*/ 0 w 518"/>
                <a:gd name="T33" fmla="*/ 417 h 501"/>
                <a:gd name="T34" fmla="*/ 99 w 518"/>
                <a:gd name="T35" fmla="*/ 223 h 501"/>
                <a:gd name="T36" fmla="*/ 69 w 518"/>
                <a:gd name="T37" fmla="*/ 99 h 5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18" h="501">
                  <a:moveTo>
                    <a:pt x="69" y="99"/>
                  </a:moveTo>
                  <a:lnTo>
                    <a:pt x="136" y="110"/>
                  </a:lnTo>
                  <a:lnTo>
                    <a:pt x="319" y="0"/>
                  </a:lnTo>
                  <a:lnTo>
                    <a:pt x="518" y="127"/>
                  </a:lnTo>
                  <a:lnTo>
                    <a:pt x="451" y="185"/>
                  </a:lnTo>
                  <a:lnTo>
                    <a:pt x="379" y="183"/>
                  </a:lnTo>
                  <a:lnTo>
                    <a:pt x="309" y="199"/>
                  </a:lnTo>
                  <a:lnTo>
                    <a:pt x="255" y="276"/>
                  </a:lnTo>
                  <a:lnTo>
                    <a:pt x="323" y="331"/>
                  </a:lnTo>
                  <a:lnTo>
                    <a:pt x="355" y="295"/>
                  </a:lnTo>
                  <a:lnTo>
                    <a:pt x="398" y="363"/>
                  </a:lnTo>
                  <a:lnTo>
                    <a:pt x="425" y="490"/>
                  </a:lnTo>
                  <a:lnTo>
                    <a:pt x="395" y="501"/>
                  </a:lnTo>
                  <a:lnTo>
                    <a:pt x="374" y="413"/>
                  </a:lnTo>
                  <a:lnTo>
                    <a:pt x="283" y="363"/>
                  </a:lnTo>
                  <a:lnTo>
                    <a:pt x="125" y="486"/>
                  </a:lnTo>
                  <a:lnTo>
                    <a:pt x="0" y="417"/>
                  </a:lnTo>
                  <a:lnTo>
                    <a:pt x="99" y="223"/>
                  </a:lnTo>
                  <a:lnTo>
                    <a:pt x="69" y="9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1" name="Freeform 45">
              <a:extLst>
                <a:ext uri="{FF2B5EF4-FFF2-40B4-BE49-F238E27FC236}">
                  <a16:creationId xmlns:a16="http://schemas.microsoft.com/office/drawing/2014/main" id="{13DF2858-5E5F-12D8-5E57-A82C7632C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713" y="3567113"/>
              <a:ext cx="936625" cy="550862"/>
            </a:xfrm>
            <a:custGeom>
              <a:avLst/>
              <a:gdLst>
                <a:gd name="T0" fmla="*/ 36 w 590"/>
                <a:gd name="T1" fmla="*/ 47 h 347"/>
                <a:gd name="T2" fmla="*/ 83 w 590"/>
                <a:gd name="T3" fmla="*/ 88 h 347"/>
                <a:gd name="T4" fmla="*/ 136 w 590"/>
                <a:gd name="T5" fmla="*/ 54 h 347"/>
                <a:gd name="T6" fmla="*/ 261 w 590"/>
                <a:gd name="T7" fmla="*/ 123 h 347"/>
                <a:gd name="T8" fmla="*/ 419 w 590"/>
                <a:gd name="T9" fmla="*/ 0 h 347"/>
                <a:gd name="T10" fmla="*/ 510 w 590"/>
                <a:gd name="T11" fmla="*/ 50 h 347"/>
                <a:gd name="T12" fmla="*/ 531 w 590"/>
                <a:gd name="T13" fmla="*/ 138 h 347"/>
                <a:gd name="T14" fmla="*/ 561 w 590"/>
                <a:gd name="T15" fmla="*/ 127 h 347"/>
                <a:gd name="T16" fmla="*/ 590 w 590"/>
                <a:gd name="T17" fmla="*/ 185 h 347"/>
                <a:gd name="T18" fmla="*/ 574 w 590"/>
                <a:gd name="T19" fmla="*/ 324 h 347"/>
                <a:gd name="T20" fmla="*/ 567 w 590"/>
                <a:gd name="T21" fmla="*/ 325 h 347"/>
                <a:gd name="T22" fmla="*/ 515 w 590"/>
                <a:gd name="T23" fmla="*/ 347 h 347"/>
                <a:gd name="T24" fmla="*/ 415 w 590"/>
                <a:gd name="T25" fmla="*/ 319 h 347"/>
                <a:gd name="T26" fmla="*/ 358 w 590"/>
                <a:gd name="T27" fmla="*/ 347 h 347"/>
                <a:gd name="T28" fmla="*/ 235 w 590"/>
                <a:gd name="T29" fmla="*/ 326 h 347"/>
                <a:gd name="T30" fmla="*/ 216 w 590"/>
                <a:gd name="T31" fmla="*/ 296 h 347"/>
                <a:gd name="T32" fmla="*/ 153 w 590"/>
                <a:gd name="T33" fmla="*/ 227 h 347"/>
                <a:gd name="T34" fmla="*/ 15 w 590"/>
                <a:gd name="T35" fmla="*/ 163 h 347"/>
                <a:gd name="T36" fmla="*/ 0 w 590"/>
                <a:gd name="T37" fmla="*/ 128 h 347"/>
                <a:gd name="T38" fmla="*/ 36 w 590"/>
                <a:gd name="T39" fmla="*/ 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0" h="347">
                  <a:moveTo>
                    <a:pt x="36" y="47"/>
                  </a:moveTo>
                  <a:lnTo>
                    <a:pt x="83" y="88"/>
                  </a:lnTo>
                  <a:lnTo>
                    <a:pt x="136" y="54"/>
                  </a:lnTo>
                  <a:lnTo>
                    <a:pt x="261" y="123"/>
                  </a:lnTo>
                  <a:lnTo>
                    <a:pt x="419" y="0"/>
                  </a:lnTo>
                  <a:lnTo>
                    <a:pt x="510" y="50"/>
                  </a:lnTo>
                  <a:lnTo>
                    <a:pt x="531" y="138"/>
                  </a:lnTo>
                  <a:lnTo>
                    <a:pt x="561" y="127"/>
                  </a:lnTo>
                  <a:lnTo>
                    <a:pt x="590" y="185"/>
                  </a:lnTo>
                  <a:lnTo>
                    <a:pt x="574" y="324"/>
                  </a:lnTo>
                  <a:lnTo>
                    <a:pt x="567" y="325"/>
                  </a:lnTo>
                  <a:lnTo>
                    <a:pt x="515" y="347"/>
                  </a:lnTo>
                  <a:lnTo>
                    <a:pt x="415" y="319"/>
                  </a:lnTo>
                  <a:lnTo>
                    <a:pt x="358" y="347"/>
                  </a:lnTo>
                  <a:lnTo>
                    <a:pt x="235" y="326"/>
                  </a:lnTo>
                  <a:lnTo>
                    <a:pt x="216" y="296"/>
                  </a:lnTo>
                  <a:lnTo>
                    <a:pt x="153" y="227"/>
                  </a:lnTo>
                  <a:lnTo>
                    <a:pt x="15" y="163"/>
                  </a:lnTo>
                  <a:lnTo>
                    <a:pt x="0" y="128"/>
                  </a:lnTo>
                  <a:lnTo>
                    <a:pt x="36" y="47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2" name="Freeform 46">
              <a:extLst>
                <a:ext uri="{FF2B5EF4-FFF2-40B4-BE49-F238E27FC236}">
                  <a16:creationId xmlns:a16="http://schemas.microsoft.com/office/drawing/2014/main" id="{ACA4BBAA-2816-3761-CAD7-39212CD1E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963" y="4243388"/>
              <a:ext cx="760412" cy="557212"/>
            </a:xfrm>
            <a:custGeom>
              <a:avLst/>
              <a:gdLst>
                <a:gd name="T0" fmla="*/ 323 w 479"/>
                <a:gd name="T1" fmla="*/ 344 h 351"/>
                <a:gd name="T2" fmla="*/ 233 w 479"/>
                <a:gd name="T3" fmla="*/ 265 h 351"/>
                <a:gd name="T4" fmla="*/ 95 w 479"/>
                <a:gd name="T5" fmla="*/ 229 h 351"/>
                <a:gd name="T6" fmla="*/ 110 w 479"/>
                <a:gd name="T7" fmla="*/ 211 h 351"/>
                <a:gd name="T8" fmla="*/ 90 w 479"/>
                <a:gd name="T9" fmla="*/ 156 h 351"/>
                <a:gd name="T10" fmla="*/ 0 w 479"/>
                <a:gd name="T11" fmla="*/ 84 h 351"/>
                <a:gd name="T12" fmla="*/ 22 w 479"/>
                <a:gd name="T13" fmla="*/ 26 h 351"/>
                <a:gd name="T14" fmla="*/ 59 w 479"/>
                <a:gd name="T15" fmla="*/ 29 h 351"/>
                <a:gd name="T16" fmla="*/ 152 w 479"/>
                <a:gd name="T17" fmla="*/ 0 h 351"/>
                <a:gd name="T18" fmla="*/ 256 w 479"/>
                <a:gd name="T19" fmla="*/ 58 h 351"/>
                <a:gd name="T20" fmla="*/ 290 w 479"/>
                <a:gd name="T21" fmla="*/ 87 h 351"/>
                <a:gd name="T22" fmla="*/ 292 w 479"/>
                <a:gd name="T23" fmla="*/ 123 h 351"/>
                <a:gd name="T24" fmla="*/ 479 w 479"/>
                <a:gd name="T25" fmla="*/ 213 h 351"/>
                <a:gd name="T26" fmla="*/ 455 w 479"/>
                <a:gd name="T27" fmla="*/ 280 h 351"/>
                <a:gd name="T28" fmla="*/ 360 w 479"/>
                <a:gd name="T29" fmla="*/ 351 h 351"/>
                <a:gd name="T30" fmla="*/ 323 w 479"/>
                <a:gd name="T31" fmla="*/ 344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9" h="351">
                  <a:moveTo>
                    <a:pt x="323" y="344"/>
                  </a:moveTo>
                  <a:lnTo>
                    <a:pt x="233" y="265"/>
                  </a:lnTo>
                  <a:lnTo>
                    <a:pt x="95" y="229"/>
                  </a:lnTo>
                  <a:lnTo>
                    <a:pt x="110" y="211"/>
                  </a:lnTo>
                  <a:lnTo>
                    <a:pt x="90" y="156"/>
                  </a:lnTo>
                  <a:lnTo>
                    <a:pt x="0" y="84"/>
                  </a:lnTo>
                  <a:lnTo>
                    <a:pt x="22" y="26"/>
                  </a:lnTo>
                  <a:lnTo>
                    <a:pt x="59" y="29"/>
                  </a:lnTo>
                  <a:lnTo>
                    <a:pt x="152" y="0"/>
                  </a:lnTo>
                  <a:lnTo>
                    <a:pt x="256" y="58"/>
                  </a:lnTo>
                  <a:lnTo>
                    <a:pt x="290" y="87"/>
                  </a:lnTo>
                  <a:lnTo>
                    <a:pt x="292" y="123"/>
                  </a:lnTo>
                  <a:lnTo>
                    <a:pt x="479" y="213"/>
                  </a:lnTo>
                  <a:lnTo>
                    <a:pt x="455" y="280"/>
                  </a:lnTo>
                  <a:lnTo>
                    <a:pt x="360" y="351"/>
                  </a:lnTo>
                  <a:lnTo>
                    <a:pt x="323" y="34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3" name="Freeform 47">
              <a:extLst>
                <a:ext uri="{FF2B5EF4-FFF2-40B4-BE49-F238E27FC236}">
                  <a16:creationId xmlns:a16="http://schemas.microsoft.com/office/drawing/2014/main" id="{A7D9F143-32A2-8C3D-2FCE-03083C12F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550" y="4037013"/>
              <a:ext cx="835025" cy="650875"/>
            </a:xfrm>
            <a:custGeom>
              <a:avLst/>
              <a:gdLst>
                <a:gd name="T0" fmla="*/ 15 w 526"/>
                <a:gd name="T1" fmla="*/ 188 h 410"/>
                <a:gd name="T2" fmla="*/ 0 w 526"/>
                <a:gd name="T3" fmla="*/ 129 h 410"/>
                <a:gd name="T4" fmla="*/ 27 w 526"/>
                <a:gd name="T5" fmla="*/ 53 h 410"/>
                <a:gd name="T6" fmla="*/ 155 w 526"/>
                <a:gd name="T7" fmla="*/ 0 h 410"/>
                <a:gd name="T8" fmla="*/ 174 w 526"/>
                <a:gd name="T9" fmla="*/ 30 h 410"/>
                <a:gd name="T10" fmla="*/ 297 w 526"/>
                <a:gd name="T11" fmla="*/ 51 h 410"/>
                <a:gd name="T12" fmla="*/ 354 w 526"/>
                <a:gd name="T13" fmla="*/ 23 h 410"/>
                <a:gd name="T14" fmla="*/ 454 w 526"/>
                <a:gd name="T15" fmla="*/ 51 h 410"/>
                <a:gd name="T16" fmla="*/ 506 w 526"/>
                <a:gd name="T17" fmla="*/ 29 h 410"/>
                <a:gd name="T18" fmla="*/ 497 w 526"/>
                <a:gd name="T19" fmla="*/ 48 h 410"/>
                <a:gd name="T20" fmla="*/ 509 w 526"/>
                <a:gd name="T21" fmla="*/ 69 h 410"/>
                <a:gd name="T22" fmla="*/ 496 w 526"/>
                <a:gd name="T23" fmla="*/ 147 h 410"/>
                <a:gd name="T24" fmla="*/ 526 w 526"/>
                <a:gd name="T25" fmla="*/ 191 h 410"/>
                <a:gd name="T26" fmla="*/ 490 w 526"/>
                <a:gd name="T27" fmla="*/ 219 h 410"/>
                <a:gd name="T28" fmla="*/ 526 w 526"/>
                <a:gd name="T29" fmla="*/ 318 h 410"/>
                <a:gd name="T30" fmla="*/ 487 w 526"/>
                <a:gd name="T31" fmla="*/ 380 h 410"/>
                <a:gd name="T32" fmla="*/ 463 w 526"/>
                <a:gd name="T33" fmla="*/ 341 h 410"/>
                <a:gd name="T34" fmla="*/ 394 w 526"/>
                <a:gd name="T35" fmla="*/ 364 h 410"/>
                <a:gd name="T36" fmla="*/ 329 w 526"/>
                <a:gd name="T37" fmla="*/ 347 h 410"/>
                <a:gd name="T38" fmla="*/ 214 w 526"/>
                <a:gd name="T39" fmla="*/ 410 h 410"/>
                <a:gd name="T40" fmla="*/ 238 w 526"/>
                <a:gd name="T41" fmla="*/ 343 h 410"/>
                <a:gd name="T42" fmla="*/ 51 w 526"/>
                <a:gd name="T43" fmla="*/ 253 h 410"/>
                <a:gd name="T44" fmla="*/ 49 w 526"/>
                <a:gd name="T45" fmla="*/ 217 h 410"/>
                <a:gd name="T46" fmla="*/ 15 w 526"/>
                <a:gd name="T47" fmla="*/ 188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26" h="410">
                  <a:moveTo>
                    <a:pt x="15" y="188"/>
                  </a:moveTo>
                  <a:lnTo>
                    <a:pt x="0" y="129"/>
                  </a:lnTo>
                  <a:lnTo>
                    <a:pt x="27" y="53"/>
                  </a:lnTo>
                  <a:lnTo>
                    <a:pt x="155" y="0"/>
                  </a:lnTo>
                  <a:lnTo>
                    <a:pt x="174" y="30"/>
                  </a:lnTo>
                  <a:lnTo>
                    <a:pt x="297" y="51"/>
                  </a:lnTo>
                  <a:lnTo>
                    <a:pt x="354" y="23"/>
                  </a:lnTo>
                  <a:lnTo>
                    <a:pt x="454" y="51"/>
                  </a:lnTo>
                  <a:lnTo>
                    <a:pt x="506" y="29"/>
                  </a:lnTo>
                  <a:lnTo>
                    <a:pt x="497" y="48"/>
                  </a:lnTo>
                  <a:lnTo>
                    <a:pt x="509" y="69"/>
                  </a:lnTo>
                  <a:lnTo>
                    <a:pt x="496" y="147"/>
                  </a:lnTo>
                  <a:lnTo>
                    <a:pt x="526" y="191"/>
                  </a:lnTo>
                  <a:lnTo>
                    <a:pt x="490" y="219"/>
                  </a:lnTo>
                  <a:lnTo>
                    <a:pt x="526" y="318"/>
                  </a:lnTo>
                  <a:lnTo>
                    <a:pt x="487" y="380"/>
                  </a:lnTo>
                  <a:lnTo>
                    <a:pt x="463" y="341"/>
                  </a:lnTo>
                  <a:lnTo>
                    <a:pt x="394" y="364"/>
                  </a:lnTo>
                  <a:lnTo>
                    <a:pt x="329" y="347"/>
                  </a:lnTo>
                  <a:lnTo>
                    <a:pt x="214" y="410"/>
                  </a:lnTo>
                  <a:lnTo>
                    <a:pt x="238" y="343"/>
                  </a:lnTo>
                  <a:lnTo>
                    <a:pt x="51" y="253"/>
                  </a:lnTo>
                  <a:lnTo>
                    <a:pt x="49" y="217"/>
                  </a:lnTo>
                  <a:lnTo>
                    <a:pt x="15" y="18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14" name="Freeform 48">
              <a:extLst>
                <a:ext uri="{FF2B5EF4-FFF2-40B4-BE49-F238E27FC236}">
                  <a16:creationId xmlns:a16="http://schemas.microsoft.com/office/drawing/2014/main" id="{C1DCF758-2F93-E71C-C3FC-6EC7368E9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4125" y="3568700"/>
              <a:ext cx="725487" cy="766762"/>
            </a:xfrm>
            <a:custGeom>
              <a:avLst/>
              <a:gdLst>
                <a:gd name="T0" fmla="*/ 120 w 457"/>
                <a:gd name="T1" fmla="*/ 454 h 483"/>
                <a:gd name="T2" fmla="*/ 123 w 457"/>
                <a:gd name="T3" fmla="*/ 401 h 483"/>
                <a:gd name="T4" fmla="*/ 39 w 457"/>
                <a:gd name="T5" fmla="*/ 359 h 483"/>
                <a:gd name="T6" fmla="*/ 40 w 457"/>
                <a:gd name="T7" fmla="*/ 287 h 483"/>
                <a:gd name="T8" fmla="*/ 0 w 457"/>
                <a:gd name="T9" fmla="*/ 180 h 483"/>
                <a:gd name="T10" fmla="*/ 46 w 457"/>
                <a:gd name="T11" fmla="*/ 131 h 483"/>
                <a:gd name="T12" fmla="*/ 144 w 457"/>
                <a:gd name="T13" fmla="*/ 140 h 483"/>
                <a:gd name="T14" fmla="*/ 158 w 457"/>
                <a:gd name="T15" fmla="*/ 80 h 483"/>
                <a:gd name="T16" fmla="*/ 116 w 457"/>
                <a:gd name="T17" fmla="*/ 37 h 483"/>
                <a:gd name="T18" fmla="*/ 165 w 457"/>
                <a:gd name="T19" fmla="*/ 0 h 483"/>
                <a:gd name="T20" fmla="*/ 237 w 457"/>
                <a:gd name="T21" fmla="*/ 4 h 483"/>
                <a:gd name="T22" fmla="*/ 277 w 457"/>
                <a:gd name="T23" fmla="*/ 46 h 483"/>
                <a:gd name="T24" fmla="*/ 241 w 457"/>
                <a:gd name="T25" fmla="*/ 127 h 483"/>
                <a:gd name="T26" fmla="*/ 256 w 457"/>
                <a:gd name="T27" fmla="*/ 162 h 483"/>
                <a:gd name="T28" fmla="*/ 394 w 457"/>
                <a:gd name="T29" fmla="*/ 226 h 483"/>
                <a:gd name="T30" fmla="*/ 457 w 457"/>
                <a:gd name="T31" fmla="*/ 295 h 483"/>
                <a:gd name="T32" fmla="*/ 329 w 457"/>
                <a:gd name="T33" fmla="*/ 348 h 483"/>
                <a:gd name="T34" fmla="*/ 302 w 457"/>
                <a:gd name="T35" fmla="*/ 424 h 483"/>
                <a:gd name="T36" fmla="*/ 317 w 457"/>
                <a:gd name="T37" fmla="*/ 483 h 483"/>
                <a:gd name="T38" fmla="*/ 213 w 457"/>
                <a:gd name="T39" fmla="*/ 425 h 483"/>
                <a:gd name="T40" fmla="*/ 120 w 457"/>
                <a:gd name="T41" fmla="*/ 454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57" h="483">
                  <a:moveTo>
                    <a:pt x="120" y="454"/>
                  </a:moveTo>
                  <a:lnTo>
                    <a:pt x="123" y="401"/>
                  </a:lnTo>
                  <a:lnTo>
                    <a:pt x="39" y="359"/>
                  </a:lnTo>
                  <a:lnTo>
                    <a:pt x="40" y="287"/>
                  </a:lnTo>
                  <a:lnTo>
                    <a:pt x="0" y="180"/>
                  </a:lnTo>
                  <a:lnTo>
                    <a:pt x="46" y="131"/>
                  </a:lnTo>
                  <a:lnTo>
                    <a:pt x="144" y="140"/>
                  </a:lnTo>
                  <a:lnTo>
                    <a:pt x="158" y="80"/>
                  </a:lnTo>
                  <a:lnTo>
                    <a:pt x="116" y="37"/>
                  </a:lnTo>
                  <a:lnTo>
                    <a:pt x="165" y="0"/>
                  </a:lnTo>
                  <a:lnTo>
                    <a:pt x="237" y="4"/>
                  </a:lnTo>
                  <a:lnTo>
                    <a:pt x="277" y="46"/>
                  </a:lnTo>
                  <a:lnTo>
                    <a:pt x="241" y="127"/>
                  </a:lnTo>
                  <a:lnTo>
                    <a:pt x="256" y="162"/>
                  </a:lnTo>
                  <a:lnTo>
                    <a:pt x="394" y="226"/>
                  </a:lnTo>
                  <a:lnTo>
                    <a:pt x="457" y="295"/>
                  </a:lnTo>
                  <a:lnTo>
                    <a:pt x="329" y="348"/>
                  </a:lnTo>
                  <a:lnTo>
                    <a:pt x="302" y="424"/>
                  </a:lnTo>
                  <a:lnTo>
                    <a:pt x="317" y="483"/>
                  </a:lnTo>
                  <a:lnTo>
                    <a:pt x="213" y="425"/>
                  </a:lnTo>
                  <a:lnTo>
                    <a:pt x="120" y="454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462" name="Group 1461">
            <a:extLst>
              <a:ext uri="{FF2B5EF4-FFF2-40B4-BE49-F238E27FC236}">
                <a16:creationId xmlns:a16="http://schemas.microsoft.com/office/drawing/2014/main" id="{23E978A7-FE1E-FC01-D906-B2F670ABFAA4}"/>
              </a:ext>
            </a:extLst>
          </p:cNvPr>
          <p:cNvGrpSpPr/>
          <p:nvPr/>
        </p:nvGrpSpPr>
        <p:grpSpPr>
          <a:xfrm>
            <a:off x="5409233" y="1563638"/>
            <a:ext cx="3026260" cy="2979721"/>
            <a:chOff x="1989923" y="265580"/>
            <a:chExt cx="4715272" cy="4535846"/>
          </a:xfrm>
        </p:grpSpPr>
        <p:sp>
          <p:nvSpPr>
            <p:cNvPr id="1418" name="TextBox 1417">
              <a:extLst>
                <a:ext uri="{FF2B5EF4-FFF2-40B4-BE49-F238E27FC236}">
                  <a16:creationId xmlns:a16="http://schemas.microsoft.com/office/drawing/2014/main" id="{D951FB03-3B69-83EE-9D55-3154F1B6B879}"/>
                </a:ext>
              </a:extLst>
            </p:cNvPr>
            <p:cNvSpPr txBox="1"/>
            <p:nvPr/>
          </p:nvSpPr>
          <p:spPr>
            <a:xfrm>
              <a:off x="4045876" y="2350622"/>
              <a:ext cx="154855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Calw</a:t>
              </a:r>
            </a:p>
          </p:txBody>
        </p:sp>
        <p:sp>
          <p:nvSpPr>
            <p:cNvPr id="1419" name="TextBox 1418">
              <a:extLst>
                <a:ext uri="{FF2B5EF4-FFF2-40B4-BE49-F238E27FC236}">
                  <a16:creationId xmlns:a16="http://schemas.microsoft.com/office/drawing/2014/main" id="{ED79502D-5E53-44B4-640F-9E0D4C54F898}"/>
                </a:ext>
              </a:extLst>
            </p:cNvPr>
            <p:cNvSpPr txBox="1"/>
            <p:nvPr/>
          </p:nvSpPr>
          <p:spPr>
            <a:xfrm>
              <a:off x="5814783" y="3754368"/>
              <a:ext cx="284734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Biberach</a:t>
              </a:r>
            </a:p>
          </p:txBody>
        </p:sp>
        <p:sp>
          <p:nvSpPr>
            <p:cNvPr id="1420" name="TextBox 1419">
              <a:extLst>
                <a:ext uri="{FF2B5EF4-FFF2-40B4-BE49-F238E27FC236}">
                  <a16:creationId xmlns:a16="http://schemas.microsoft.com/office/drawing/2014/main" id="{502FB818-BF31-7734-EF01-F807EB124153}"/>
                </a:ext>
              </a:extLst>
            </p:cNvPr>
            <p:cNvSpPr txBox="1"/>
            <p:nvPr/>
          </p:nvSpPr>
          <p:spPr>
            <a:xfrm>
              <a:off x="2926378" y="2965622"/>
              <a:ext cx="424603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Ortenaukreis</a:t>
              </a:r>
            </a:p>
          </p:txBody>
        </p:sp>
        <p:sp>
          <p:nvSpPr>
            <p:cNvPr id="1421" name="TextBox 1420">
              <a:extLst>
                <a:ext uri="{FF2B5EF4-FFF2-40B4-BE49-F238E27FC236}">
                  <a16:creationId xmlns:a16="http://schemas.microsoft.com/office/drawing/2014/main" id="{9F9DD43F-5F82-8650-7822-CC2E221FE908}"/>
                </a:ext>
              </a:extLst>
            </p:cNvPr>
            <p:cNvSpPr txBox="1"/>
            <p:nvPr/>
          </p:nvSpPr>
          <p:spPr>
            <a:xfrm>
              <a:off x="5762614" y="4433377"/>
              <a:ext cx="379645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Ravensburg</a:t>
              </a:r>
            </a:p>
          </p:txBody>
        </p:sp>
        <p:sp>
          <p:nvSpPr>
            <p:cNvPr id="1422" name="TextBox 1421">
              <a:extLst>
                <a:ext uri="{FF2B5EF4-FFF2-40B4-BE49-F238E27FC236}">
                  <a16:creationId xmlns:a16="http://schemas.microsoft.com/office/drawing/2014/main" id="{A32D8781-51D6-84C3-668A-1FAB8AB5911D}"/>
                </a:ext>
              </a:extLst>
            </p:cNvPr>
            <p:cNvSpPr txBox="1"/>
            <p:nvPr/>
          </p:nvSpPr>
          <p:spPr>
            <a:xfrm>
              <a:off x="6283099" y="1909376"/>
              <a:ext cx="364659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Ostalbkreis</a:t>
              </a:r>
            </a:p>
          </p:txBody>
        </p:sp>
        <p:sp>
          <p:nvSpPr>
            <p:cNvPr id="1423" name="TextBox 1422">
              <a:extLst>
                <a:ext uri="{FF2B5EF4-FFF2-40B4-BE49-F238E27FC236}">
                  <a16:creationId xmlns:a16="http://schemas.microsoft.com/office/drawing/2014/main" id="{7F7930DA-B1F7-F36B-19BF-ADA30F8843EB}"/>
                </a:ext>
              </a:extLst>
            </p:cNvPr>
            <p:cNvSpPr txBox="1"/>
            <p:nvPr/>
          </p:nvSpPr>
          <p:spPr>
            <a:xfrm>
              <a:off x="3450812" y="2446644"/>
              <a:ext cx="232284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Rastatt</a:t>
              </a:r>
            </a:p>
          </p:txBody>
        </p:sp>
        <p:sp>
          <p:nvSpPr>
            <p:cNvPr id="1424" name="TextBox 1423">
              <a:extLst>
                <a:ext uri="{FF2B5EF4-FFF2-40B4-BE49-F238E27FC236}">
                  <a16:creationId xmlns:a16="http://schemas.microsoft.com/office/drawing/2014/main" id="{B0F84778-6925-4777-E3BF-A4E03193AEE7}"/>
                </a:ext>
              </a:extLst>
            </p:cNvPr>
            <p:cNvSpPr txBox="1"/>
            <p:nvPr/>
          </p:nvSpPr>
          <p:spPr>
            <a:xfrm>
              <a:off x="3229099" y="4707725"/>
              <a:ext cx="312210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Waldshut</a:t>
              </a:r>
            </a:p>
          </p:txBody>
        </p:sp>
        <p:sp>
          <p:nvSpPr>
            <p:cNvPr id="1425" name="TextBox 1424">
              <a:extLst>
                <a:ext uri="{FF2B5EF4-FFF2-40B4-BE49-F238E27FC236}">
                  <a16:creationId xmlns:a16="http://schemas.microsoft.com/office/drawing/2014/main" id="{6B6476EC-53AC-BB0E-C68E-F988907063A4}"/>
                </a:ext>
              </a:extLst>
            </p:cNvPr>
            <p:cNvSpPr txBox="1"/>
            <p:nvPr/>
          </p:nvSpPr>
          <p:spPr>
            <a:xfrm>
              <a:off x="2523535" y="4678007"/>
              <a:ext cx="244771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Lörrach</a:t>
              </a:r>
            </a:p>
          </p:txBody>
        </p:sp>
        <p:sp>
          <p:nvSpPr>
            <p:cNvPr id="1426" name="TextBox 1425">
              <a:extLst>
                <a:ext uri="{FF2B5EF4-FFF2-40B4-BE49-F238E27FC236}">
                  <a16:creationId xmlns:a16="http://schemas.microsoft.com/office/drawing/2014/main" id="{15ACCED3-2B5A-30D4-A7C7-7348326C9462}"/>
                </a:ext>
              </a:extLst>
            </p:cNvPr>
            <p:cNvSpPr txBox="1"/>
            <p:nvPr/>
          </p:nvSpPr>
          <p:spPr>
            <a:xfrm>
              <a:off x="5147090" y="3025057"/>
              <a:ext cx="349673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Reutlingen</a:t>
              </a:r>
            </a:p>
          </p:txBody>
        </p:sp>
        <p:sp>
          <p:nvSpPr>
            <p:cNvPr id="1427" name="TextBox 1426">
              <a:extLst>
                <a:ext uri="{FF2B5EF4-FFF2-40B4-BE49-F238E27FC236}">
                  <a16:creationId xmlns:a16="http://schemas.microsoft.com/office/drawing/2014/main" id="{A4A49A7F-EE0E-9372-8836-3E3F961C61F8}"/>
                </a:ext>
              </a:extLst>
            </p:cNvPr>
            <p:cNvSpPr txBox="1"/>
            <p:nvPr/>
          </p:nvSpPr>
          <p:spPr>
            <a:xfrm>
              <a:off x="4940894" y="3907540"/>
              <a:ext cx="402126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Sigmaringen</a:t>
              </a:r>
            </a:p>
          </p:txBody>
        </p:sp>
        <p:sp>
          <p:nvSpPr>
            <p:cNvPr id="1428" name="TextBox 1427">
              <a:extLst>
                <a:ext uri="{FF2B5EF4-FFF2-40B4-BE49-F238E27FC236}">
                  <a16:creationId xmlns:a16="http://schemas.microsoft.com/office/drawing/2014/main" id="{CE092DC5-7792-B0A0-C7B9-4CA58BB978E3}"/>
                </a:ext>
              </a:extLst>
            </p:cNvPr>
            <p:cNvSpPr txBox="1"/>
            <p:nvPr/>
          </p:nvSpPr>
          <p:spPr>
            <a:xfrm>
              <a:off x="5815844" y="1383340"/>
              <a:ext cx="519516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Schwäbisch Hall</a:t>
              </a:r>
            </a:p>
          </p:txBody>
        </p:sp>
        <p:sp>
          <p:nvSpPr>
            <p:cNvPr id="1429" name="TextBox 1428">
              <a:extLst>
                <a:ext uri="{FF2B5EF4-FFF2-40B4-BE49-F238E27FC236}">
                  <a16:creationId xmlns:a16="http://schemas.microsoft.com/office/drawing/2014/main" id="{A094C870-1761-461F-729D-B1A5B91FB6B7}"/>
                </a:ext>
              </a:extLst>
            </p:cNvPr>
            <p:cNvSpPr txBox="1"/>
            <p:nvPr/>
          </p:nvSpPr>
          <p:spPr>
            <a:xfrm>
              <a:off x="4313882" y="4501967"/>
              <a:ext cx="299720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Konstanz</a:t>
              </a:r>
            </a:p>
          </p:txBody>
        </p:sp>
        <p:sp>
          <p:nvSpPr>
            <p:cNvPr id="1430" name="TextBox 1429">
              <a:extLst>
                <a:ext uri="{FF2B5EF4-FFF2-40B4-BE49-F238E27FC236}">
                  <a16:creationId xmlns:a16="http://schemas.microsoft.com/office/drawing/2014/main" id="{F6E4A092-E16B-0C49-A0E0-BD69D552BE12}"/>
                </a:ext>
              </a:extLst>
            </p:cNvPr>
            <p:cNvSpPr txBox="1"/>
            <p:nvPr/>
          </p:nvSpPr>
          <p:spPr>
            <a:xfrm>
              <a:off x="3753859" y="3390857"/>
              <a:ext cx="272247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Rottweil</a:t>
              </a:r>
            </a:p>
          </p:txBody>
        </p:sp>
        <p:sp>
          <p:nvSpPr>
            <p:cNvPr id="1431" name="TextBox 1430">
              <a:extLst>
                <a:ext uri="{FF2B5EF4-FFF2-40B4-BE49-F238E27FC236}">
                  <a16:creationId xmlns:a16="http://schemas.microsoft.com/office/drawing/2014/main" id="{87ED0F4A-E1DD-8D82-EF19-DA75FF5DE98A}"/>
                </a:ext>
              </a:extLst>
            </p:cNvPr>
            <p:cNvSpPr txBox="1"/>
            <p:nvPr/>
          </p:nvSpPr>
          <p:spPr>
            <a:xfrm>
              <a:off x="5687560" y="2825474"/>
              <a:ext cx="532004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Alb-Donau-Kreis</a:t>
              </a:r>
            </a:p>
          </p:txBody>
        </p:sp>
        <p:sp>
          <p:nvSpPr>
            <p:cNvPr id="1432" name="TextBox 1431">
              <a:extLst>
                <a:ext uri="{FF2B5EF4-FFF2-40B4-BE49-F238E27FC236}">
                  <a16:creationId xmlns:a16="http://schemas.microsoft.com/office/drawing/2014/main" id="{4C9E19AE-E36E-CCD2-2822-E8A33639A756}"/>
                </a:ext>
              </a:extLst>
            </p:cNvPr>
            <p:cNvSpPr txBox="1"/>
            <p:nvPr/>
          </p:nvSpPr>
          <p:spPr>
            <a:xfrm>
              <a:off x="4258237" y="3973844"/>
              <a:ext cx="334687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Tuttlingen</a:t>
              </a:r>
            </a:p>
          </p:txBody>
        </p:sp>
        <p:sp>
          <p:nvSpPr>
            <p:cNvPr id="1433" name="TextBox 1432">
              <a:extLst>
                <a:ext uri="{FF2B5EF4-FFF2-40B4-BE49-F238E27FC236}">
                  <a16:creationId xmlns:a16="http://schemas.microsoft.com/office/drawing/2014/main" id="{BA09F228-290C-1535-3357-7C6644A18166}"/>
                </a:ext>
              </a:extLst>
            </p:cNvPr>
            <p:cNvSpPr txBox="1"/>
            <p:nvPr/>
          </p:nvSpPr>
          <p:spPr>
            <a:xfrm>
              <a:off x="5554799" y="265580"/>
              <a:ext cx="604436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Main-Tauber-Kreis</a:t>
              </a:r>
            </a:p>
          </p:txBody>
        </p:sp>
        <p:sp>
          <p:nvSpPr>
            <p:cNvPr id="1434" name="TextBox 1433">
              <a:extLst>
                <a:ext uri="{FF2B5EF4-FFF2-40B4-BE49-F238E27FC236}">
                  <a16:creationId xmlns:a16="http://schemas.microsoft.com/office/drawing/2014/main" id="{2593EFAC-5151-17EF-EFC4-9AD5AAA2905F}"/>
                </a:ext>
              </a:extLst>
            </p:cNvPr>
            <p:cNvSpPr txBox="1"/>
            <p:nvPr/>
          </p:nvSpPr>
          <p:spPr>
            <a:xfrm>
              <a:off x="4194086" y="1671612"/>
              <a:ext cx="269748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Enzkreis</a:t>
              </a:r>
            </a:p>
          </p:txBody>
        </p:sp>
        <p:sp>
          <p:nvSpPr>
            <p:cNvPr id="1435" name="TextBox 1434">
              <a:extLst>
                <a:ext uri="{FF2B5EF4-FFF2-40B4-BE49-F238E27FC236}">
                  <a16:creationId xmlns:a16="http://schemas.microsoft.com/office/drawing/2014/main" id="{4C89A9E8-4937-E270-8FB5-8931ACB7CBF0}"/>
                </a:ext>
              </a:extLst>
            </p:cNvPr>
            <p:cNvSpPr txBox="1"/>
            <p:nvPr/>
          </p:nvSpPr>
          <p:spPr>
            <a:xfrm>
              <a:off x="3588645" y="2802450"/>
              <a:ext cx="439590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Freudenstadt</a:t>
              </a:r>
            </a:p>
          </p:txBody>
        </p:sp>
        <p:sp>
          <p:nvSpPr>
            <p:cNvPr id="1436" name="TextBox 1435">
              <a:extLst>
                <a:ext uri="{FF2B5EF4-FFF2-40B4-BE49-F238E27FC236}">
                  <a16:creationId xmlns:a16="http://schemas.microsoft.com/office/drawing/2014/main" id="{B7C3E4DE-2DD9-FB4C-E958-87DF050B23D6}"/>
                </a:ext>
              </a:extLst>
            </p:cNvPr>
            <p:cNvSpPr txBox="1"/>
            <p:nvPr/>
          </p:nvSpPr>
          <p:spPr>
            <a:xfrm>
              <a:off x="5117096" y="2453501"/>
              <a:ext cx="302219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Esslingen</a:t>
              </a:r>
            </a:p>
          </p:txBody>
        </p:sp>
        <p:sp>
          <p:nvSpPr>
            <p:cNvPr id="1437" name="TextBox 1436">
              <a:extLst>
                <a:ext uri="{FF2B5EF4-FFF2-40B4-BE49-F238E27FC236}">
                  <a16:creationId xmlns:a16="http://schemas.microsoft.com/office/drawing/2014/main" id="{8E779E52-0052-FB9E-549E-C85601694FB8}"/>
                </a:ext>
              </a:extLst>
            </p:cNvPr>
            <p:cNvSpPr txBox="1"/>
            <p:nvPr/>
          </p:nvSpPr>
          <p:spPr>
            <a:xfrm>
              <a:off x="4360639" y="3354270"/>
              <a:ext cx="477055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Zollernalbkreis</a:t>
              </a:r>
            </a:p>
          </p:txBody>
        </p:sp>
        <p:sp>
          <p:nvSpPr>
            <p:cNvPr id="1438" name="TextBox 1437">
              <a:extLst>
                <a:ext uri="{FF2B5EF4-FFF2-40B4-BE49-F238E27FC236}">
                  <a16:creationId xmlns:a16="http://schemas.microsoft.com/office/drawing/2014/main" id="{BA5FEF9E-9FA0-D62B-4536-046C6565037D}"/>
                </a:ext>
              </a:extLst>
            </p:cNvPr>
            <p:cNvSpPr txBox="1"/>
            <p:nvPr/>
          </p:nvSpPr>
          <p:spPr>
            <a:xfrm>
              <a:off x="4531699" y="2373481"/>
              <a:ext cx="324696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Böblingen</a:t>
              </a:r>
            </a:p>
          </p:txBody>
        </p:sp>
        <p:sp>
          <p:nvSpPr>
            <p:cNvPr id="1439" name="TextBox 1438">
              <a:extLst>
                <a:ext uri="{FF2B5EF4-FFF2-40B4-BE49-F238E27FC236}">
                  <a16:creationId xmlns:a16="http://schemas.microsoft.com/office/drawing/2014/main" id="{E5254857-7E6E-00AE-BCFC-AEDB4AFFEC5C}"/>
                </a:ext>
              </a:extLst>
            </p:cNvPr>
            <p:cNvSpPr txBox="1"/>
            <p:nvPr/>
          </p:nvSpPr>
          <p:spPr>
            <a:xfrm>
              <a:off x="5086844" y="4698582"/>
              <a:ext cx="477055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Bodenseekreis</a:t>
              </a:r>
            </a:p>
          </p:txBody>
        </p:sp>
        <p:sp>
          <p:nvSpPr>
            <p:cNvPr id="1440" name="TextBox 1439">
              <a:extLst>
                <a:ext uri="{FF2B5EF4-FFF2-40B4-BE49-F238E27FC236}">
                  <a16:creationId xmlns:a16="http://schemas.microsoft.com/office/drawing/2014/main" id="{9E8DE88A-51CE-E82D-B16A-8A8D66827B1E}"/>
                </a:ext>
              </a:extLst>
            </p:cNvPr>
            <p:cNvSpPr txBox="1"/>
            <p:nvPr/>
          </p:nvSpPr>
          <p:spPr>
            <a:xfrm>
              <a:off x="4677478" y="1053666"/>
              <a:ext cx="669376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Heilbronn, Landkreis</a:t>
              </a:r>
            </a:p>
          </p:txBody>
        </p:sp>
        <p:sp>
          <p:nvSpPr>
            <p:cNvPr id="1441" name="TextBox 1440">
              <a:extLst>
                <a:ext uri="{FF2B5EF4-FFF2-40B4-BE49-F238E27FC236}">
                  <a16:creationId xmlns:a16="http://schemas.microsoft.com/office/drawing/2014/main" id="{1EB039F2-BCB3-928A-C064-4E6E2D5FB7C6}"/>
                </a:ext>
              </a:extLst>
            </p:cNvPr>
            <p:cNvSpPr txBox="1"/>
            <p:nvPr/>
          </p:nvSpPr>
          <p:spPr>
            <a:xfrm>
              <a:off x="4018818" y="914539"/>
              <a:ext cx="624418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Rhein-Neckar-Kreis</a:t>
              </a:r>
            </a:p>
          </p:txBody>
        </p:sp>
        <p:sp>
          <p:nvSpPr>
            <p:cNvPr id="1442" name="TextBox 1441">
              <a:extLst>
                <a:ext uri="{FF2B5EF4-FFF2-40B4-BE49-F238E27FC236}">
                  <a16:creationId xmlns:a16="http://schemas.microsoft.com/office/drawing/2014/main" id="{1D410AE3-46AD-CFB0-1034-298C378AC73F}"/>
                </a:ext>
              </a:extLst>
            </p:cNvPr>
            <p:cNvSpPr txBox="1"/>
            <p:nvPr/>
          </p:nvSpPr>
          <p:spPr>
            <a:xfrm>
              <a:off x="5723191" y="2419211"/>
              <a:ext cx="357168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Göppingen</a:t>
              </a:r>
            </a:p>
          </p:txBody>
        </p:sp>
        <p:sp>
          <p:nvSpPr>
            <p:cNvPr id="1443" name="TextBox 1442">
              <a:extLst>
                <a:ext uri="{FF2B5EF4-FFF2-40B4-BE49-F238E27FC236}">
                  <a16:creationId xmlns:a16="http://schemas.microsoft.com/office/drawing/2014/main" id="{745F6CD0-DF28-02E4-62AD-4DAB6EA4F241}"/>
                </a:ext>
              </a:extLst>
            </p:cNvPr>
            <p:cNvSpPr txBox="1"/>
            <p:nvPr/>
          </p:nvSpPr>
          <p:spPr>
            <a:xfrm>
              <a:off x="3887703" y="1390406"/>
              <a:ext cx="656887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Karlsruhe, Landkreis</a:t>
              </a:r>
            </a:p>
          </p:txBody>
        </p:sp>
        <p:sp>
          <p:nvSpPr>
            <p:cNvPr id="1444" name="TextBox 1443">
              <a:extLst>
                <a:ext uri="{FF2B5EF4-FFF2-40B4-BE49-F238E27FC236}">
                  <a16:creationId xmlns:a16="http://schemas.microsoft.com/office/drawing/2014/main" id="{2357761B-B9B9-7F4E-85BD-79887AC83F54}"/>
                </a:ext>
              </a:extLst>
            </p:cNvPr>
            <p:cNvSpPr txBox="1"/>
            <p:nvPr/>
          </p:nvSpPr>
          <p:spPr>
            <a:xfrm>
              <a:off x="4759365" y="1749347"/>
              <a:ext cx="412116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Ludwigsburg</a:t>
              </a:r>
            </a:p>
          </p:txBody>
        </p:sp>
        <p:sp>
          <p:nvSpPr>
            <p:cNvPr id="1445" name="TextBox 1444">
              <a:extLst>
                <a:ext uri="{FF2B5EF4-FFF2-40B4-BE49-F238E27FC236}">
                  <a16:creationId xmlns:a16="http://schemas.microsoft.com/office/drawing/2014/main" id="{ED76BE8C-04B9-74FB-A48E-E26D6FAEAB16}"/>
                </a:ext>
              </a:extLst>
            </p:cNvPr>
            <p:cNvSpPr txBox="1"/>
            <p:nvPr/>
          </p:nvSpPr>
          <p:spPr>
            <a:xfrm>
              <a:off x="6308065" y="2430642"/>
              <a:ext cx="397130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Heidenheim</a:t>
              </a:r>
            </a:p>
          </p:txBody>
        </p:sp>
        <p:sp>
          <p:nvSpPr>
            <p:cNvPr id="1446" name="TextBox 1445">
              <a:extLst>
                <a:ext uri="{FF2B5EF4-FFF2-40B4-BE49-F238E27FC236}">
                  <a16:creationId xmlns:a16="http://schemas.microsoft.com/office/drawing/2014/main" id="{0B1293DA-7A8E-CB60-CCDD-1855B8938849}"/>
                </a:ext>
              </a:extLst>
            </p:cNvPr>
            <p:cNvSpPr txBox="1"/>
            <p:nvPr/>
          </p:nvSpPr>
          <p:spPr>
            <a:xfrm>
              <a:off x="2447413" y="4179275"/>
              <a:ext cx="891669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Breisgau-Hochschwarzwald</a:t>
              </a:r>
            </a:p>
          </p:txBody>
        </p:sp>
        <p:sp>
          <p:nvSpPr>
            <p:cNvPr id="1447" name="TextBox 1446">
              <a:extLst>
                <a:ext uri="{FF2B5EF4-FFF2-40B4-BE49-F238E27FC236}">
                  <a16:creationId xmlns:a16="http://schemas.microsoft.com/office/drawing/2014/main" id="{A29B4148-BD9B-109F-C0ED-49F2DA3F4666}"/>
                </a:ext>
              </a:extLst>
            </p:cNvPr>
            <p:cNvSpPr txBox="1"/>
            <p:nvPr/>
          </p:nvSpPr>
          <p:spPr>
            <a:xfrm>
              <a:off x="5308024" y="1854512"/>
              <a:ext cx="554483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Rems-Murr-Kreis</a:t>
              </a:r>
            </a:p>
          </p:txBody>
        </p:sp>
        <p:sp>
          <p:nvSpPr>
            <p:cNvPr id="1448" name="TextBox 1447">
              <a:extLst>
                <a:ext uri="{FF2B5EF4-FFF2-40B4-BE49-F238E27FC236}">
                  <a16:creationId xmlns:a16="http://schemas.microsoft.com/office/drawing/2014/main" id="{ADB97C4F-3932-CCF7-A344-7A3F49ABACE5}"/>
                </a:ext>
              </a:extLst>
            </p:cNvPr>
            <p:cNvSpPr txBox="1"/>
            <p:nvPr/>
          </p:nvSpPr>
          <p:spPr>
            <a:xfrm>
              <a:off x="5498524" y="962882"/>
              <a:ext cx="514520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Hohenlohekreis</a:t>
              </a:r>
            </a:p>
          </p:txBody>
        </p:sp>
        <p:sp>
          <p:nvSpPr>
            <p:cNvPr id="1449" name="TextBox 1448">
              <a:extLst>
                <a:ext uri="{FF2B5EF4-FFF2-40B4-BE49-F238E27FC236}">
                  <a16:creationId xmlns:a16="http://schemas.microsoft.com/office/drawing/2014/main" id="{AB15CC70-AE45-1EEB-A013-1186DB5460F4}"/>
                </a:ext>
              </a:extLst>
            </p:cNvPr>
            <p:cNvSpPr txBox="1"/>
            <p:nvPr/>
          </p:nvSpPr>
          <p:spPr>
            <a:xfrm>
              <a:off x="4840030" y="552980"/>
              <a:ext cx="771780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Neckar-Odenwald-Kreis</a:t>
              </a:r>
            </a:p>
          </p:txBody>
        </p:sp>
        <p:sp>
          <p:nvSpPr>
            <p:cNvPr id="1450" name="TextBox 1449">
              <a:extLst>
                <a:ext uri="{FF2B5EF4-FFF2-40B4-BE49-F238E27FC236}">
                  <a16:creationId xmlns:a16="http://schemas.microsoft.com/office/drawing/2014/main" id="{E793B121-EB70-67CF-6DBD-499A0772F1FC}"/>
                </a:ext>
              </a:extLst>
            </p:cNvPr>
            <p:cNvSpPr txBox="1"/>
            <p:nvPr/>
          </p:nvSpPr>
          <p:spPr>
            <a:xfrm>
              <a:off x="2674108" y="3610332"/>
              <a:ext cx="474558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Emmendingen</a:t>
              </a:r>
            </a:p>
          </p:txBody>
        </p:sp>
        <p:sp>
          <p:nvSpPr>
            <p:cNvPr id="1451" name="TextBox 1450">
              <a:extLst>
                <a:ext uri="{FF2B5EF4-FFF2-40B4-BE49-F238E27FC236}">
                  <a16:creationId xmlns:a16="http://schemas.microsoft.com/office/drawing/2014/main" id="{CB9B12B0-BD06-3CA3-F67A-A8668126803B}"/>
                </a:ext>
              </a:extLst>
            </p:cNvPr>
            <p:cNvSpPr txBox="1"/>
            <p:nvPr/>
          </p:nvSpPr>
          <p:spPr>
            <a:xfrm>
              <a:off x="3267537" y="3801419"/>
              <a:ext cx="779273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Schwarzwald-Baar-Kreis</a:t>
              </a:r>
            </a:p>
          </p:txBody>
        </p:sp>
        <p:sp>
          <p:nvSpPr>
            <p:cNvPr id="1452" name="TextBox 1451">
              <a:extLst>
                <a:ext uri="{FF2B5EF4-FFF2-40B4-BE49-F238E27FC236}">
                  <a16:creationId xmlns:a16="http://schemas.microsoft.com/office/drawing/2014/main" id="{24203347-2830-1E9A-B9B7-A9CFDA419D6E}"/>
                </a:ext>
              </a:extLst>
            </p:cNvPr>
            <p:cNvSpPr txBox="1"/>
            <p:nvPr/>
          </p:nvSpPr>
          <p:spPr>
            <a:xfrm>
              <a:off x="4408855" y="2842159"/>
              <a:ext cx="651892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Tübingen, Landkreis</a:t>
              </a:r>
            </a:p>
          </p:txBody>
        </p:sp>
        <p:sp>
          <p:nvSpPr>
            <p:cNvPr id="1453" name="TextBox 1452">
              <a:extLst>
                <a:ext uri="{FF2B5EF4-FFF2-40B4-BE49-F238E27FC236}">
                  <a16:creationId xmlns:a16="http://schemas.microsoft.com/office/drawing/2014/main" id="{C7721757-F903-BA47-0032-E0842140D8A9}"/>
                </a:ext>
              </a:extLst>
            </p:cNvPr>
            <p:cNvSpPr txBox="1"/>
            <p:nvPr/>
          </p:nvSpPr>
          <p:spPr>
            <a:xfrm>
              <a:off x="4754488" y="2151720"/>
              <a:ext cx="656887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Stuttgart, Stadtkreis</a:t>
              </a:r>
            </a:p>
          </p:txBody>
        </p:sp>
        <p:sp>
          <p:nvSpPr>
            <p:cNvPr id="1454" name="TextBox 1453">
              <a:extLst>
                <a:ext uri="{FF2B5EF4-FFF2-40B4-BE49-F238E27FC236}">
                  <a16:creationId xmlns:a16="http://schemas.microsoft.com/office/drawing/2014/main" id="{63587560-6E0F-9BE4-9219-78DC04D23708}"/>
                </a:ext>
              </a:extLst>
            </p:cNvPr>
            <p:cNvSpPr txBox="1"/>
            <p:nvPr/>
          </p:nvSpPr>
          <p:spPr>
            <a:xfrm>
              <a:off x="3498417" y="1550447"/>
              <a:ext cx="674371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Karlsruhe, Stadtkreis</a:t>
              </a:r>
            </a:p>
          </p:txBody>
        </p:sp>
        <p:sp>
          <p:nvSpPr>
            <p:cNvPr id="1455" name="TextBox 1454">
              <a:extLst>
                <a:ext uri="{FF2B5EF4-FFF2-40B4-BE49-F238E27FC236}">
                  <a16:creationId xmlns:a16="http://schemas.microsoft.com/office/drawing/2014/main" id="{C1A3EDC0-C803-F4BE-F6A5-B24D52BE473F}"/>
                </a:ext>
              </a:extLst>
            </p:cNvPr>
            <p:cNvSpPr txBox="1"/>
            <p:nvPr/>
          </p:nvSpPr>
          <p:spPr>
            <a:xfrm>
              <a:off x="6057432" y="3079933"/>
              <a:ext cx="499534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Ulm, Stadtkreis</a:t>
              </a:r>
            </a:p>
          </p:txBody>
        </p:sp>
        <p:sp>
          <p:nvSpPr>
            <p:cNvPr id="1456" name="TextBox 1455">
              <a:extLst>
                <a:ext uri="{FF2B5EF4-FFF2-40B4-BE49-F238E27FC236}">
                  <a16:creationId xmlns:a16="http://schemas.microsoft.com/office/drawing/2014/main" id="{FAAC068D-A671-885E-20A9-2D5F33C77124}"/>
                </a:ext>
              </a:extLst>
            </p:cNvPr>
            <p:cNvSpPr txBox="1"/>
            <p:nvPr/>
          </p:nvSpPr>
          <p:spPr>
            <a:xfrm>
              <a:off x="3322501" y="427181"/>
              <a:ext cx="719329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Mannheim, Stadtkreis</a:t>
              </a:r>
            </a:p>
          </p:txBody>
        </p:sp>
        <p:sp>
          <p:nvSpPr>
            <p:cNvPr id="1457" name="TextBox 1456">
              <a:extLst>
                <a:ext uri="{FF2B5EF4-FFF2-40B4-BE49-F238E27FC236}">
                  <a16:creationId xmlns:a16="http://schemas.microsoft.com/office/drawing/2014/main" id="{F726D5BC-7947-EBD7-E508-4E076BA50086}"/>
                </a:ext>
              </a:extLst>
            </p:cNvPr>
            <p:cNvSpPr txBox="1"/>
            <p:nvPr/>
          </p:nvSpPr>
          <p:spPr>
            <a:xfrm>
              <a:off x="3155974" y="2186012"/>
              <a:ext cx="799254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Baden-Baden, Stadtkreis</a:t>
              </a:r>
            </a:p>
          </p:txBody>
        </p:sp>
        <p:sp>
          <p:nvSpPr>
            <p:cNvPr id="1458" name="TextBox 1457">
              <a:extLst>
                <a:ext uri="{FF2B5EF4-FFF2-40B4-BE49-F238E27FC236}">
                  <a16:creationId xmlns:a16="http://schemas.microsoft.com/office/drawing/2014/main" id="{DAF6106B-ED42-480D-6876-83251AA53364}"/>
                </a:ext>
              </a:extLst>
            </p:cNvPr>
            <p:cNvSpPr txBox="1"/>
            <p:nvPr/>
          </p:nvSpPr>
          <p:spPr>
            <a:xfrm>
              <a:off x="3917934" y="698910"/>
              <a:ext cx="719329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Heidelberg, Stadtkreis</a:t>
              </a:r>
            </a:p>
          </p:txBody>
        </p:sp>
        <p:sp>
          <p:nvSpPr>
            <p:cNvPr id="1459" name="TextBox 1458">
              <a:extLst>
                <a:ext uri="{FF2B5EF4-FFF2-40B4-BE49-F238E27FC236}">
                  <a16:creationId xmlns:a16="http://schemas.microsoft.com/office/drawing/2014/main" id="{986BAFE3-9D65-0267-D584-E7983165F32E}"/>
                </a:ext>
              </a:extLst>
            </p:cNvPr>
            <p:cNvSpPr txBox="1"/>
            <p:nvPr/>
          </p:nvSpPr>
          <p:spPr>
            <a:xfrm>
              <a:off x="1989923" y="3916629"/>
              <a:ext cx="1031538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 dirty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Freiburg im Breisgau, Stadtkreis</a:t>
              </a:r>
            </a:p>
          </p:txBody>
        </p:sp>
        <p:sp>
          <p:nvSpPr>
            <p:cNvPr id="1460" name="TextBox 1459">
              <a:extLst>
                <a:ext uri="{FF2B5EF4-FFF2-40B4-BE49-F238E27FC236}">
                  <a16:creationId xmlns:a16="http://schemas.microsoft.com/office/drawing/2014/main" id="{A6CE9488-136B-76D4-2229-EF63EDCBF45A}"/>
                </a:ext>
              </a:extLst>
            </p:cNvPr>
            <p:cNvSpPr txBox="1"/>
            <p:nvPr/>
          </p:nvSpPr>
          <p:spPr>
            <a:xfrm>
              <a:off x="4725791" y="1246369"/>
              <a:ext cx="686859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Heilbronn, Stadtkreis</a:t>
              </a:r>
            </a:p>
          </p:txBody>
        </p:sp>
        <p:sp>
          <p:nvSpPr>
            <p:cNvPr id="1461" name="TextBox 1460">
              <a:extLst>
                <a:ext uri="{FF2B5EF4-FFF2-40B4-BE49-F238E27FC236}">
                  <a16:creationId xmlns:a16="http://schemas.microsoft.com/office/drawing/2014/main" id="{2BDCF447-FA12-8D9F-A255-149254463DFB}"/>
                </a:ext>
              </a:extLst>
            </p:cNvPr>
            <p:cNvSpPr txBox="1"/>
            <p:nvPr/>
          </p:nvSpPr>
          <p:spPr>
            <a:xfrm>
              <a:off x="3981924" y="1888802"/>
              <a:ext cx="699348" cy="937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zh-CN" altLang="en-US" sz="400" spc="0" baseline="0">
                  <a:ln/>
                  <a:solidFill>
                    <a:srgbClr val="000000"/>
                  </a:solidFill>
                  <a:latin typeface="Calibri"/>
                  <a:cs typeface="Calibri"/>
                  <a:sym typeface="Calibri"/>
                  <a:rtl val="0"/>
                </a:rPr>
                <a:t>Pforzheim, Stadtkreis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7329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B8969-90BC-E766-FF20-0DA7AACD9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Germany NUTS Maps</a:t>
            </a:r>
            <a:r>
              <a:rPr lang="en-US" altLang="zh-CN" dirty="0"/>
              <a:t>-Level 2 sample</a:t>
            </a:r>
            <a:endParaRPr lang="zh-CN" altLang="en-US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AE97A6B-5DDB-E3DA-27A6-F63C548B9AA1}"/>
              </a:ext>
            </a:extLst>
          </p:cNvPr>
          <p:cNvGrpSpPr/>
          <p:nvPr/>
        </p:nvGrpSpPr>
        <p:grpSpPr>
          <a:xfrm>
            <a:off x="2483768" y="1059582"/>
            <a:ext cx="2764800" cy="3754800"/>
            <a:chOff x="2678113" y="1588"/>
            <a:chExt cx="3792537" cy="514032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3" name="Freeform 28">
              <a:extLst>
                <a:ext uri="{FF2B5EF4-FFF2-40B4-BE49-F238E27FC236}">
                  <a16:creationId xmlns:a16="http://schemas.microsoft.com/office/drawing/2014/main" id="{F2E29341-8F95-016F-A2EF-BFC9B13B1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3479800"/>
              <a:ext cx="757238" cy="844550"/>
            </a:xfrm>
            <a:custGeom>
              <a:avLst/>
              <a:gdLst>
                <a:gd name="T0" fmla="*/ 247 w 477"/>
                <a:gd name="T1" fmla="*/ 38 h 532"/>
                <a:gd name="T2" fmla="*/ 305 w 477"/>
                <a:gd name="T3" fmla="*/ 73 h 532"/>
                <a:gd name="T4" fmla="*/ 319 w 477"/>
                <a:gd name="T5" fmla="*/ 94 h 532"/>
                <a:gd name="T6" fmla="*/ 348 w 477"/>
                <a:gd name="T7" fmla="*/ 125 h 532"/>
                <a:gd name="T8" fmla="*/ 376 w 477"/>
                <a:gd name="T9" fmla="*/ 133 h 532"/>
                <a:gd name="T10" fmla="*/ 385 w 477"/>
                <a:gd name="T11" fmla="*/ 163 h 532"/>
                <a:gd name="T12" fmla="*/ 385 w 477"/>
                <a:gd name="T13" fmla="*/ 208 h 532"/>
                <a:gd name="T14" fmla="*/ 410 w 477"/>
                <a:gd name="T15" fmla="*/ 271 h 532"/>
                <a:gd name="T16" fmla="*/ 414 w 477"/>
                <a:gd name="T17" fmla="*/ 305 h 532"/>
                <a:gd name="T18" fmla="*/ 466 w 477"/>
                <a:gd name="T19" fmla="*/ 363 h 532"/>
                <a:gd name="T20" fmla="*/ 477 w 477"/>
                <a:gd name="T21" fmla="*/ 454 h 532"/>
                <a:gd name="T22" fmla="*/ 419 w 477"/>
                <a:gd name="T23" fmla="*/ 457 h 532"/>
                <a:gd name="T24" fmla="*/ 421 w 477"/>
                <a:gd name="T25" fmla="*/ 530 h 532"/>
                <a:gd name="T26" fmla="*/ 329 w 477"/>
                <a:gd name="T27" fmla="*/ 482 h 532"/>
                <a:gd name="T28" fmla="*/ 230 w 477"/>
                <a:gd name="T29" fmla="*/ 521 h 532"/>
                <a:gd name="T30" fmla="*/ 174 w 477"/>
                <a:gd name="T31" fmla="*/ 521 h 532"/>
                <a:gd name="T32" fmla="*/ 105 w 477"/>
                <a:gd name="T33" fmla="*/ 494 h 532"/>
                <a:gd name="T34" fmla="*/ 21 w 477"/>
                <a:gd name="T35" fmla="*/ 532 h 532"/>
                <a:gd name="T36" fmla="*/ 0 w 477"/>
                <a:gd name="T37" fmla="*/ 496 h 532"/>
                <a:gd name="T38" fmla="*/ 16 w 477"/>
                <a:gd name="T39" fmla="*/ 418 h 532"/>
                <a:gd name="T40" fmla="*/ 39 w 477"/>
                <a:gd name="T41" fmla="*/ 393 h 532"/>
                <a:gd name="T42" fmla="*/ 47 w 477"/>
                <a:gd name="T43" fmla="*/ 355 h 532"/>
                <a:gd name="T44" fmla="*/ 37 w 477"/>
                <a:gd name="T45" fmla="*/ 312 h 532"/>
                <a:gd name="T46" fmla="*/ 40 w 477"/>
                <a:gd name="T47" fmla="*/ 283 h 532"/>
                <a:gd name="T48" fmla="*/ 21 w 477"/>
                <a:gd name="T49" fmla="*/ 246 h 532"/>
                <a:gd name="T50" fmla="*/ 85 w 477"/>
                <a:gd name="T51" fmla="*/ 206 h 532"/>
                <a:gd name="T52" fmla="*/ 122 w 477"/>
                <a:gd name="T53" fmla="*/ 193 h 532"/>
                <a:gd name="T54" fmla="*/ 164 w 477"/>
                <a:gd name="T55" fmla="*/ 172 h 532"/>
                <a:gd name="T56" fmla="*/ 201 w 477"/>
                <a:gd name="T57" fmla="*/ 167 h 532"/>
                <a:gd name="T58" fmla="*/ 238 w 477"/>
                <a:gd name="T59" fmla="*/ 151 h 532"/>
                <a:gd name="T60" fmla="*/ 217 w 477"/>
                <a:gd name="T61" fmla="*/ 110 h 532"/>
                <a:gd name="T62" fmla="*/ 219 w 477"/>
                <a:gd name="T63" fmla="*/ 67 h 532"/>
                <a:gd name="T64" fmla="*/ 185 w 477"/>
                <a:gd name="T65" fmla="*/ 33 h 532"/>
                <a:gd name="T66" fmla="*/ 162 w 477"/>
                <a:gd name="T67" fmla="*/ 13 h 532"/>
                <a:gd name="T68" fmla="*/ 249 w 477"/>
                <a:gd name="T69" fmla="*/ 0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77" h="532">
                  <a:moveTo>
                    <a:pt x="249" y="0"/>
                  </a:moveTo>
                  <a:lnTo>
                    <a:pt x="247" y="38"/>
                  </a:lnTo>
                  <a:lnTo>
                    <a:pt x="296" y="35"/>
                  </a:lnTo>
                  <a:lnTo>
                    <a:pt x="305" y="73"/>
                  </a:lnTo>
                  <a:lnTo>
                    <a:pt x="301" y="96"/>
                  </a:lnTo>
                  <a:lnTo>
                    <a:pt x="319" y="94"/>
                  </a:lnTo>
                  <a:lnTo>
                    <a:pt x="326" y="125"/>
                  </a:lnTo>
                  <a:lnTo>
                    <a:pt x="348" y="125"/>
                  </a:lnTo>
                  <a:lnTo>
                    <a:pt x="365" y="104"/>
                  </a:lnTo>
                  <a:lnTo>
                    <a:pt x="376" y="133"/>
                  </a:lnTo>
                  <a:lnTo>
                    <a:pt x="373" y="142"/>
                  </a:lnTo>
                  <a:lnTo>
                    <a:pt x="385" y="163"/>
                  </a:lnTo>
                  <a:lnTo>
                    <a:pt x="375" y="170"/>
                  </a:lnTo>
                  <a:lnTo>
                    <a:pt x="385" y="208"/>
                  </a:lnTo>
                  <a:lnTo>
                    <a:pt x="381" y="239"/>
                  </a:lnTo>
                  <a:lnTo>
                    <a:pt x="410" y="271"/>
                  </a:lnTo>
                  <a:lnTo>
                    <a:pt x="406" y="287"/>
                  </a:lnTo>
                  <a:lnTo>
                    <a:pt x="414" y="305"/>
                  </a:lnTo>
                  <a:lnTo>
                    <a:pt x="456" y="338"/>
                  </a:lnTo>
                  <a:lnTo>
                    <a:pt x="466" y="363"/>
                  </a:lnTo>
                  <a:lnTo>
                    <a:pt x="460" y="436"/>
                  </a:lnTo>
                  <a:lnTo>
                    <a:pt x="477" y="454"/>
                  </a:lnTo>
                  <a:lnTo>
                    <a:pt x="443" y="469"/>
                  </a:lnTo>
                  <a:lnTo>
                    <a:pt x="419" y="457"/>
                  </a:lnTo>
                  <a:lnTo>
                    <a:pt x="429" y="516"/>
                  </a:lnTo>
                  <a:lnTo>
                    <a:pt x="421" y="530"/>
                  </a:lnTo>
                  <a:lnTo>
                    <a:pt x="408" y="532"/>
                  </a:lnTo>
                  <a:lnTo>
                    <a:pt x="329" y="482"/>
                  </a:lnTo>
                  <a:lnTo>
                    <a:pt x="256" y="525"/>
                  </a:lnTo>
                  <a:lnTo>
                    <a:pt x="230" y="521"/>
                  </a:lnTo>
                  <a:lnTo>
                    <a:pt x="228" y="520"/>
                  </a:lnTo>
                  <a:lnTo>
                    <a:pt x="174" y="521"/>
                  </a:lnTo>
                  <a:lnTo>
                    <a:pt x="111" y="492"/>
                  </a:lnTo>
                  <a:lnTo>
                    <a:pt x="105" y="494"/>
                  </a:lnTo>
                  <a:lnTo>
                    <a:pt x="49" y="503"/>
                  </a:lnTo>
                  <a:lnTo>
                    <a:pt x="21" y="532"/>
                  </a:lnTo>
                  <a:lnTo>
                    <a:pt x="4" y="525"/>
                  </a:lnTo>
                  <a:lnTo>
                    <a:pt x="0" y="496"/>
                  </a:lnTo>
                  <a:lnTo>
                    <a:pt x="32" y="445"/>
                  </a:lnTo>
                  <a:lnTo>
                    <a:pt x="16" y="418"/>
                  </a:lnTo>
                  <a:lnTo>
                    <a:pt x="37" y="409"/>
                  </a:lnTo>
                  <a:lnTo>
                    <a:pt x="39" y="393"/>
                  </a:lnTo>
                  <a:lnTo>
                    <a:pt x="49" y="382"/>
                  </a:lnTo>
                  <a:lnTo>
                    <a:pt x="47" y="355"/>
                  </a:lnTo>
                  <a:lnTo>
                    <a:pt x="52" y="343"/>
                  </a:lnTo>
                  <a:lnTo>
                    <a:pt x="37" y="312"/>
                  </a:lnTo>
                  <a:lnTo>
                    <a:pt x="37" y="303"/>
                  </a:lnTo>
                  <a:lnTo>
                    <a:pt x="40" y="283"/>
                  </a:lnTo>
                  <a:lnTo>
                    <a:pt x="24" y="267"/>
                  </a:lnTo>
                  <a:lnTo>
                    <a:pt x="21" y="246"/>
                  </a:lnTo>
                  <a:lnTo>
                    <a:pt x="39" y="251"/>
                  </a:lnTo>
                  <a:lnTo>
                    <a:pt x="85" y="206"/>
                  </a:lnTo>
                  <a:lnTo>
                    <a:pt x="106" y="213"/>
                  </a:lnTo>
                  <a:lnTo>
                    <a:pt x="122" y="193"/>
                  </a:lnTo>
                  <a:lnTo>
                    <a:pt x="139" y="201"/>
                  </a:lnTo>
                  <a:lnTo>
                    <a:pt x="164" y="172"/>
                  </a:lnTo>
                  <a:lnTo>
                    <a:pt x="193" y="177"/>
                  </a:lnTo>
                  <a:lnTo>
                    <a:pt x="201" y="167"/>
                  </a:lnTo>
                  <a:lnTo>
                    <a:pt x="227" y="171"/>
                  </a:lnTo>
                  <a:lnTo>
                    <a:pt x="238" y="151"/>
                  </a:lnTo>
                  <a:lnTo>
                    <a:pt x="210" y="131"/>
                  </a:lnTo>
                  <a:lnTo>
                    <a:pt x="217" y="110"/>
                  </a:lnTo>
                  <a:lnTo>
                    <a:pt x="211" y="87"/>
                  </a:lnTo>
                  <a:lnTo>
                    <a:pt x="219" y="67"/>
                  </a:lnTo>
                  <a:lnTo>
                    <a:pt x="185" y="54"/>
                  </a:lnTo>
                  <a:lnTo>
                    <a:pt x="185" y="33"/>
                  </a:lnTo>
                  <a:lnTo>
                    <a:pt x="168" y="30"/>
                  </a:lnTo>
                  <a:lnTo>
                    <a:pt x="162" y="13"/>
                  </a:lnTo>
                  <a:lnTo>
                    <a:pt x="202" y="5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4" name="Freeform 29">
              <a:extLst>
                <a:ext uri="{FF2B5EF4-FFF2-40B4-BE49-F238E27FC236}">
                  <a16:creationId xmlns:a16="http://schemas.microsoft.com/office/drawing/2014/main" id="{6ABA7506-94C2-EAFB-5D1C-FAFFEC3468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2025" y="3565525"/>
              <a:ext cx="722313" cy="885825"/>
            </a:xfrm>
            <a:custGeom>
              <a:avLst/>
              <a:gdLst>
                <a:gd name="T0" fmla="*/ 434 w 455"/>
                <a:gd name="T1" fmla="*/ 56 h 558"/>
                <a:gd name="T2" fmla="*/ 455 w 455"/>
                <a:gd name="T3" fmla="*/ 97 h 558"/>
                <a:gd name="T4" fmla="*/ 418 w 455"/>
                <a:gd name="T5" fmla="*/ 113 h 558"/>
                <a:gd name="T6" fmla="*/ 381 w 455"/>
                <a:gd name="T7" fmla="*/ 118 h 558"/>
                <a:gd name="T8" fmla="*/ 339 w 455"/>
                <a:gd name="T9" fmla="*/ 139 h 558"/>
                <a:gd name="T10" fmla="*/ 302 w 455"/>
                <a:gd name="T11" fmla="*/ 152 h 558"/>
                <a:gd name="T12" fmla="*/ 238 w 455"/>
                <a:gd name="T13" fmla="*/ 192 h 558"/>
                <a:gd name="T14" fmla="*/ 257 w 455"/>
                <a:gd name="T15" fmla="*/ 229 h 558"/>
                <a:gd name="T16" fmla="*/ 254 w 455"/>
                <a:gd name="T17" fmla="*/ 258 h 558"/>
                <a:gd name="T18" fmla="*/ 264 w 455"/>
                <a:gd name="T19" fmla="*/ 301 h 558"/>
                <a:gd name="T20" fmla="*/ 256 w 455"/>
                <a:gd name="T21" fmla="*/ 339 h 558"/>
                <a:gd name="T22" fmla="*/ 233 w 455"/>
                <a:gd name="T23" fmla="*/ 364 h 558"/>
                <a:gd name="T24" fmla="*/ 217 w 455"/>
                <a:gd name="T25" fmla="*/ 442 h 558"/>
                <a:gd name="T26" fmla="*/ 217 w 455"/>
                <a:gd name="T27" fmla="*/ 478 h 558"/>
                <a:gd name="T28" fmla="*/ 221 w 455"/>
                <a:gd name="T29" fmla="*/ 515 h 558"/>
                <a:gd name="T30" fmla="*/ 154 w 455"/>
                <a:gd name="T31" fmla="*/ 520 h 558"/>
                <a:gd name="T32" fmla="*/ 111 w 455"/>
                <a:gd name="T33" fmla="*/ 545 h 558"/>
                <a:gd name="T34" fmla="*/ 91 w 455"/>
                <a:gd name="T35" fmla="*/ 541 h 558"/>
                <a:gd name="T36" fmla="*/ 82 w 455"/>
                <a:gd name="T37" fmla="*/ 488 h 558"/>
                <a:gd name="T38" fmla="*/ 71 w 455"/>
                <a:gd name="T39" fmla="*/ 434 h 558"/>
                <a:gd name="T40" fmla="*/ 37 w 455"/>
                <a:gd name="T41" fmla="*/ 347 h 558"/>
                <a:gd name="T42" fmla="*/ 76 w 455"/>
                <a:gd name="T43" fmla="*/ 284 h 558"/>
                <a:gd name="T44" fmla="*/ 90 w 455"/>
                <a:gd name="T45" fmla="*/ 274 h 558"/>
                <a:gd name="T46" fmla="*/ 129 w 455"/>
                <a:gd name="T47" fmla="*/ 166 h 558"/>
                <a:gd name="T48" fmla="*/ 150 w 455"/>
                <a:gd name="T49" fmla="*/ 151 h 558"/>
                <a:gd name="T50" fmla="*/ 153 w 455"/>
                <a:gd name="T51" fmla="*/ 100 h 558"/>
                <a:gd name="T52" fmla="*/ 134 w 455"/>
                <a:gd name="T53" fmla="*/ 46 h 558"/>
                <a:gd name="T54" fmla="*/ 136 w 455"/>
                <a:gd name="T55" fmla="*/ 33 h 558"/>
                <a:gd name="T56" fmla="*/ 177 w 455"/>
                <a:gd name="T57" fmla="*/ 56 h 558"/>
                <a:gd name="T58" fmla="*/ 186 w 455"/>
                <a:gd name="T59" fmla="*/ 19 h 558"/>
                <a:gd name="T60" fmla="*/ 213 w 455"/>
                <a:gd name="T61" fmla="*/ 50 h 558"/>
                <a:gd name="T62" fmla="*/ 240 w 455"/>
                <a:gd name="T63" fmla="*/ 102 h 558"/>
                <a:gd name="T64" fmla="*/ 271 w 455"/>
                <a:gd name="T65" fmla="*/ 77 h 558"/>
                <a:gd name="T66" fmla="*/ 319 w 455"/>
                <a:gd name="T67" fmla="*/ 34 h 558"/>
                <a:gd name="T68" fmla="*/ 370 w 455"/>
                <a:gd name="T69" fmla="*/ 6 h 558"/>
                <a:gd name="T70" fmla="*/ 436 w 455"/>
                <a:gd name="T71" fmla="*/ 13 h 558"/>
                <a:gd name="T72" fmla="*/ 316 w 455"/>
                <a:gd name="T73" fmla="*/ 54 h 558"/>
                <a:gd name="T74" fmla="*/ 325 w 455"/>
                <a:gd name="T75" fmla="*/ 60 h 558"/>
                <a:gd name="T76" fmla="*/ 316 w 455"/>
                <a:gd name="T77" fmla="*/ 54 h 558"/>
                <a:gd name="T78" fmla="*/ 256 w 455"/>
                <a:gd name="T79" fmla="*/ 77 h 558"/>
                <a:gd name="T80" fmla="*/ 252 w 455"/>
                <a:gd name="T81" fmla="*/ 64 h 558"/>
                <a:gd name="T82" fmla="*/ 264 w 455"/>
                <a:gd name="T83" fmla="*/ 71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5" h="558">
                  <a:moveTo>
                    <a:pt x="428" y="33"/>
                  </a:moveTo>
                  <a:lnTo>
                    <a:pt x="434" y="56"/>
                  </a:lnTo>
                  <a:lnTo>
                    <a:pt x="427" y="77"/>
                  </a:lnTo>
                  <a:lnTo>
                    <a:pt x="455" y="97"/>
                  </a:lnTo>
                  <a:lnTo>
                    <a:pt x="444" y="117"/>
                  </a:lnTo>
                  <a:lnTo>
                    <a:pt x="418" y="113"/>
                  </a:lnTo>
                  <a:lnTo>
                    <a:pt x="410" y="123"/>
                  </a:lnTo>
                  <a:lnTo>
                    <a:pt x="381" y="118"/>
                  </a:lnTo>
                  <a:lnTo>
                    <a:pt x="356" y="147"/>
                  </a:lnTo>
                  <a:lnTo>
                    <a:pt x="339" y="139"/>
                  </a:lnTo>
                  <a:lnTo>
                    <a:pt x="323" y="159"/>
                  </a:lnTo>
                  <a:lnTo>
                    <a:pt x="302" y="152"/>
                  </a:lnTo>
                  <a:lnTo>
                    <a:pt x="256" y="197"/>
                  </a:lnTo>
                  <a:lnTo>
                    <a:pt x="238" y="192"/>
                  </a:lnTo>
                  <a:lnTo>
                    <a:pt x="241" y="213"/>
                  </a:lnTo>
                  <a:lnTo>
                    <a:pt x="257" y="229"/>
                  </a:lnTo>
                  <a:lnTo>
                    <a:pt x="254" y="249"/>
                  </a:lnTo>
                  <a:lnTo>
                    <a:pt x="254" y="258"/>
                  </a:lnTo>
                  <a:lnTo>
                    <a:pt x="269" y="289"/>
                  </a:lnTo>
                  <a:lnTo>
                    <a:pt x="264" y="301"/>
                  </a:lnTo>
                  <a:lnTo>
                    <a:pt x="266" y="328"/>
                  </a:lnTo>
                  <a:lnTo>
                    <a:pt x="256" y="339"/>
                  </a:lnTo>
                  <a:lnTo>
                    <a:pt x="254" y="355"/>
                  </a:lnTo>
                  <a:lnTo>
                    <a:pt x="233" y="364"/>
                  </a:lnTo>
                  <a:lnTo>
                    <a:pt x="249" y="391"/>
                  </a:lnTo>
                  <a:lnTo>
                    <a:pt x="217" y="442"/>
                  </a:lnTo>
                  <a:lnTo>
                    <a:pt x="221" y="471"/>
                  </a:lnTo>
                  <a:lnTo>
                    <a:pt x="217" y="478"/>
                  </a:lnTo>
                  <a:lnTo>
                    <a:pt x="233" y="494"/>
                  </a:lnTo>
                  <a:lnTo>
                    <a:pt x="221" y="515"/>
                  </a:lnTo>
                  <a:lnTo>
                    <a:pt x="211" y="530"/>
                  </a:lnTo>
                  <a:lnTo>
                    <a:pt x="154" y="520"/>
                  </a:lnTo>
                  <a:lnTo>
                    <a:pt x="134" y="558"/>
                  </a:lnTo>
                  <a:lnTo>
                    <a:pt x="111" y="545"/>
                  </a:lnTo>
                  <a:lnTo>
                    <a:pt x="103" y="528"/>
                  </a:lnTo>
                  <a:lnTo>
                    <a:pt x="91" y="541"/>
                  </a:lnTo>
                  <a:lnTo>
                    <a:pt x="75" y="520"/>
                  </a:lnTo>
                  <a:lnTo>
                    <a:pt x="82" y="488"/>
                  </a:lnTo>
                  <a:lnTo>
                    <a:pt x="70" y="467"/>
                  </a:lnTo>
                  <a:lnTo>
                    <a:pt x="71" y="434"/>
                  </a:lnTo>
                  <a:lnTo>
                    <a:pt x="0" y="383"/>
                  </a:lnTo>
                  <a:lnTo>
                    <a:pt x="37" y="347"/>
                  </a:lnTo>
                  <a:lnTo>
                    <a:pt x="59" y="299"/>
                  </a:lnTo>
                  <a:lnTo>
                    <a:pt x="76" y="284"/>
                  </a:lnTo>
                  <a:lnTo>
                    <a:pt x="86" y="278"/>
                  </a:lnTo>
                  <a:lnTo>
                    <a:pt x="90" y="274"/>
                  </a:lnTo>
                  <a:lnTo>
                    <a:pt x="107" y="237"/>
                  </a:lnTo>
                  <a:lnTo>
                    <a:pt x="129" y="166"/>
                  </a:lnTo>
                  <a:lnTo>
                    <a:pt x="144" y="154"/>
                  </a:lnTo>
                  <a:lnTo>
                    <a:pt x="150" y="151"/>
                  </a:lnTo>
                  <a:lnTo>
                    <a:pt x="145" y="129"/>
                  </a:lnTo>
                  <a:lnTo>
                    <a:pt x="153" y="100"/>
                  </a:lnTo>
                  <a:lnTo>
                    <a:pt x="146" y="87"/>
                  </a:lnTo>
                  <a:lnTo>
                    <a:pt x="134" y="46"/>
                  </a:lnTo>
                  <a:lnTo>
                    <a:pt x="133" y="38"/>
                  </a:lnTo>
                  <a:lnTo>
                    <a:pt x="136" y="33"/>
                  </a:lnTo>
                  <a:lnTo>
                    <a:pt x="136" y="29"/>
                  </a:lnTo>
                  <a:lnTo>
                    <a:pt x="177" y="56"/>
                  </a:lnTo>
                  <a:lnTo>
                    <a:pt x="186" y="43"/>
                  </a:lnTo>
                  <a:lnTo>
                    <a:pt x="186" y="19"/>
                  </a:lnTo>
                  <a:lnTo>
                    <a:pt x="199" y="15"/>
                  </a:lnTo>
                  <a:lnTo>
                    <a:pt x="213" y="50"/>
                  </a:lnTo>
                  <a:lnTo>
                    <a:pt x="242" y="67"/>
                  </a:lnTo>
                  <a:lnTo>
                    <a:pt x="240" y="102"/>
                  </a:lnTo>
                  <a:lnTo>
                    <a:pt x="258" y="100"/>
                  </a:lnTo>
                  <a:lnTo>
                    <a:pt x="271" y="77"/>
                  </a:lnTo>
                  <a:lnTo>
                    <a:pt x="314" y="55"/>
                  </a:lnTo>
                  <a:lnTo>
                    <a:pt x="319" y="34"/>
                  </a:lnTo>
                  <a:lnTo>
                    <a:pt x="353" y="33"/>
                  </a:lnTo>
                  <a:lnTo>
                    <a:pt x="370" y="6"/>
                  </a:lnTo>
                  <a:lnTo>
                    <a:pt x="402" y="0"/>
                  </a:lnTo>
                  <a:lnTo>
                    <a:pt x="436" y="13"/>
                  </a:lnTo>
                  <a:lnTo>
                    <a:pt x="428" y="33"/>
                  </a:lnTo>
                  <a:close/>
                  <a:moveTo>
                    <a:pt x="316" y="54"/>
                  </a:moveTo>
                  <a:lnTo>
                    <a:pt x="320" y="63"/>
                  </a:lnTo>
                  <a:lnTo>
                    <a:pt x="325" y="60"/>
                  </a:lnTo>
                  <a:lnTo>
                    <a:pt x="323" y="52"/>
                  </a:lnTo>
                  <a:lnTo>
                    <a:pt x="316" y="54"/>
                  </a:lnTo>
                  <a:close/>
                  <a:moveTo>
                    <a:pt x="264" y="71"/>
                  </a:moveTo>
                  <a:lnTo>
                    <a:pt x="256" y="77"/>
                  </a:lnTo>
                  <a:lnTo>
                    <a:pt x="248" y="68"/>
                  </a:lnTo>
                  <a:lnTo>
                    <a:pt x="252" y="64"/>
                  </a:lnTo>
                  <a:lnTo>
                    <a:pt x="264" y="64"/>
                  </a:lnTo>
                  <a:lnTo>
                    <a:pt x="264" y="71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30">
              <a:extLst>
                <a:ext uri="{FF2B5EF4-FFF2-40B4-BE49-F238E27FC236}">
                  <a16:creationId xmlns:a16="http://schemas.microsoft.com/office/drawing/2014/main" id="{F2777009-9566-15B3-073F-C7F12F6BAB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86125" y="4173538"/>
              <a:ext cx="750888" cy="776288"/>
            </a:xfrm>
            <a:custGeom>
              <a:avLst/>
              <a:gdLst>
                <a:gd name="T0" fmla="*/ 227 w 473"/>
                <a:gd name="T1" fmla="*/ 158 h 489"/>
                <a:gd name="T2" fmla="*/ 247 w 473"/>
                <a:gd name="T3" fmla="*/ 162 h 489"/>
                <a:gd name="T4" fmla="*/ 290 w 473"/>
                <a:gd name="T5" fmla="*/ 137 h 489"/>
                <a:gd name="T6" fmla="*/ 328 w 473"/>
                <a:gd name="T7" fmla="*/ 184 h 489"/>
                <a:gd name="T8" fmla="*/ 364 w 473"/>
                <a:gd name="T9" fmla="*/ 229 h 489"/>
                <a:gd name="T10" fmla="*/ 405 w 473"/>
                <a:gd name="T11" fmla="*/ 261 h 489"/>
                <a:gd name="T12" fmla="*/ 421 w 473"/>
                <a:gd name="T13" fmla="*/ 332 h 489"/>
                <a:gd name="T14" fmla="*/ 454 w 473"/>
                <a:gd name="T15" fmla="*/ 370 h 489"/>
                <a:gd name="T16" fmla="*/ 431 w 473"/>
                <a:gd name="T17" fmla="*/ 391 h 489"/>
                <a:gd name="T18" fmla="*/ 473 w 473"/>
                <a:gd name="T19" fmla="*/ 441 h 489"/>
                <a:gd name="T20" fmla="*/ 426 w 473"/>
                <a:gd name="T21" fmla="*/ 437 h 489"/>
                <a:gd name="T22" fmla="*/ 374 w 473"/>
                <a:gd name="T23" fmla="*/ 429 h 489"/>
                <a:gd name="T24" fmla="*/ 355 w 473"/>
                <a:gd name="T25" fmla="*/ 425 h 489"/>
                <a:gd name="T26" fmla="*/ 339 w 473"/>
                <a:gd name="T27" fmla="*/ 432 h 489"/>
                <a:gd name="T28" fmla="*/ 309 w 473"/>
                <a:gd name="T29" fmla="*/ 386 h 489"/>
                <a:gd name="T30" fmla="*/ 294 w 473"/>
                <a:gd name="T31" fmla="*/ 388 h 489"/>
                <a:gd name="T32" fmla="*/ 253 w 473"/>
                <a:gd name="T33" fmla="*/ 427 h 489"/>
                <a:gd name="T34" fmla="*/ 277 w 473"/>
                <a:gd name="T35" fmla="*/ 448 h 489"/>
                <a:gd name="T36" fmla="*/ 302 w 473"/>
                <a:gd name="T37" fmla="*/ 467 h 489"/>
                <a:gd name="T38" fmla="*/ 278 w 473"/>
                <a:gd name="T39" fmla="*/ 457 h 489"/>
                <a:gd name="T40" fmla="*/ 195 w 473"/>
                <a:gd name="T41" fmla="*/ 461 h 489"/>
                <a:gd name="T42" fmla="*/ 114 w 473"/>
                <a:gd name="T43" fmla="*/ 483 h 489"/>
                <a:gd name="T44" fmla="*/ 53 w 473"/>
                <a:gd name="T45" fmla="*/ 489 h 489"/>
                <a:gd name="T46" fmla="*/ 20 w 473"/>
                <a:gd name="T47" fmla="*/ 466 h 489"/>
                <a:gd name="T48" fmla="*/ 9 w 473"/>
                <a:gd name="T49" fmla="*/ 403 h 489"/>
                <a:gd name="T50" fmla="*/ 31 w 473"/>
                <a:gd name="T51" fmla="*/ 308 h 489"/>
                <a:gd name="T52" fmla="*/ 23 w 473"/>
                <a:gd name="T53" fmla="*/ 249 h 489"/>
                <a:gd name="T54" fmla="*/ 53 w 473"/>
                <a:gd name="T55" fmla="*/ 190 h 489"/>
                <a:gd name="T56" fmla="*/ 95 w 473"/>
                <a:gd name="T57" fmla="*/ 47 h 489"/>
                <a:gd name="T58" fmla="*/ 207 w 473"/>
                <a:gd name="T59" fmla="*/ 51 h 489"/>
                <a:gd name="T60" fmla="*/ 218 w 473"/>
                <a:gd name="T61" fmla="*/ 105 h 489"/>
                <a:gd name="T62" fmla="*/ 338 w 473"/>
                <a:gd name="T63" fmla="*/ 432 h 489"/>
                <a:gd name="T64" fmla="*/ 322 w 473"/>
                <a:gd name="T65" fmla="*/ 435 h 489"/>
                <a:gd name="T66" fmla="*/ 338 w 473"/>
                <a:gd name="T67" fmla="*/ 432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3" h="489">
                  <a:moveTo>
                    <a:pt x="211" y="137"/>
                  </a:moveTo>
                  <a:lnTo>
                    <a:pt x="227" y="158"/>
                  </a:lnTo>
                  <a:lnTo>
                    <a:pt x="239" y="145"/>
                  </a:lnTo>
                  <a:lnTo>
                    <a:pt x="247" y="162"/>
                  </a:lnTo>
                  <a:lnTo>
                    <a:pt x="270" y="175"/>
                  </a:lnTo>
                  <a:lnTo>
                    <a:pt x="290" y="137"/>
                  </a:lnTo>
                  <a:lnTo>
                    <a:pt x="347" y="147"/>
                  </a:lnTo>
                  <a:lnTo>
                    <a:pt x="328" y="184"/>
                  </a:lnTo>
                  <a:lnTo>
                    <a:pt x="349" y="238"/>
                  </a:lnTo>
                  <a:lnTo>
                    <a:pt x="364" y="229"/>
                  </a:lnTo>
                  <a:lnTo>
                    <a:pt x="388" y="258"/>
                  </a:lnTo>
                  <a:lnTo>
                    <a:pt x="405" y="261"/>
                  </a:lnTo>
                  <a:lnTo>
                    <a:pt x="422" y="303"/>
                  </a:lnTo>
                  <a:lnTo>
                    <a:pt x="421" y="332"/>
                  </a:lnTo>
                  <a:lnTo>
                    <a:pt x="455" y="348"/>
                  </a:lnTo>
                  <a:lnTo>
                    <a:pt x="454" y="370"/>
                  </a:lnTo>
                  <a:lnTo>
                    <a:pt x="438" y="369"/>
                  </a:lnTo>
                  <a:lnTo>
                    <a:pt x="431" y="391"/>
                  </a:lnTo>
                  <a:lnTo>
                    <a:pt x="464" y="419"/>
                  </a:lnTo>
                  <a:lnTo>
                    <a:pt x="473" y="441"/>
                  </a:lnTo>
                  <a:lnTo>
                    <a:pt x="467" y="448"/>
                  </a:lnTo>
                  <a:lnTo>
                    <a:pt x="426" y="437"/>
                  </a:lnTo>
                  <a:lnTo>
                    <a:pt x="381" y="448"/>
                  </a:lnTo>
                  <a:lnTo>
                    <a:pt x="374" y="429"/>
                  </a:lnTo>
                  <a:lnTo>
                    <a:pt x="364" y="420"/>
                  </a:lnTo>
                  <a:lnTo>
                    <a:pt x="355" y="425"/>
                  </a:lnTo>
                  <a:lnTo>
                    <a:pt x="359" y="440"/>
                  </a:lnTo>
                  <a:lnTo>
                    <a:pt x="339" y="432"/>
                  </a:lnTo>
                  <a:lnTo>
                    <a:pt x="335" y="406"/>
                  </a:lnTo>
                  <a:lnTo>
                    <a:pt x="309" y="386"/>
                  </a:lnTo>
                  <a:lnTo>
                    <a:pt x="299" y="384"/>
                  </a:lnTo>
                  <a:lnTo>
                    <a:pt x="294" y="388"/>
                  </a:lnTo>
                  <a:lnTo>
                    <a:pt x="280" y="396"/>
                  </a:lnTo>
                  <a:lnTo>
                    <a:pt x="253" y="427"/>
                  </a:lnTo>
                  <a:lnTo>
                    <a:pt x="256" y="438"/>
                  </a:lnTo>
                  <a:lnTo>
                    <a:pt x="277" y="448"/>
                  </a:lnTo>
                  <a:lnTo>
                    <a:pt x="306" y="441"/>
                  </a:lnTo>
                  <a:lnTo>
                    <a:pt x="302" y="467"/>
                  </a:lnTo>
                  <a:lnTo>
                    <a:pt x="293" y="470"/>
                  </a:lnTo>
                  <a:lnTo>
                    <a:pt x="278" y="457"/>
                  </a:lnTo>
                  <a:lnTo>
                    <a:pt x="255" y="482"/>
                  </a:lnTo>
                  <a:lnTo>
                    <a:pt x="195" y="461"/>
                  </a:lnTo>
                  <a:lnTo>
                    <a:pt x="144" y="485"/>
                  </a:lnTo>
                  <a:lnTo>
                    <a:pt x="114" y="483"/>
                  </a:lnTo>
                  <a:lnTo>
                    <a:pt x="106" y="470"/>
                  </a:lnTo>
                  <a:lnTo>
                    <a:pt x="53" y="489"/>
                  </a:lnTo>
                  <a:lnTo>
                    <a:pt x="31" y="478"/>
                  </a:lnTo>
                  <a:lnTo>
                    <a:pt x="20" y="466"/>
                  </a:lnTo>
                  <a:lnTo>
                    <a:pt x="0" y="428"/>
                  </a:lnTo>
                  <a:lnTo>
                    <a:pt x="9" y="403"/>
                  </a:lnTo>
                  <a:lnTo>
                    <a:pt x="7" y="381"/>
                  </a:lnTo>
                  <a:lnTo>
                    <a:pt x="31" y="308"/>
                  </a:lnTo>
                  <a:lnTo>
                    <a:pt x="21" y="279"/>
                  </a:lnTo>
                  <a:lnTo>
                    <a:pt x="23" y="249"/>
                  </a:lnTo>
                  <a:lnTo>
                    <a:pt x="23" y="248"/>
                  </a:lnTo>
                  <a:lnTo>
                    <a:pt x="53" y="190"/>
                  </a:lnTo>
                  <a:lnTo>
                    <a:pt x="70" y="158"/>
                  </a:lnTo>
                  <a:lnTo>
                    <a:pt x="95" y="47"/>
                  </a:lnTo>
                  <a:lnTo>
                    <a:pt x="136" y="0"/>
                  </a:lnTo>
                  <a:lnTo>
                    <a:pt x="207" y="51"/>
                  </a:lnTo>
                  <a:lnTo>
                    <a:pt x="206" y="84"/>
                  </a:lnTo>
                  <a:lnTo>
                    <a:pt x="218" y="105"/>
                  </a:lnTo>
                  <a:lnTo>
                    <a:pt x="211" y="137"/>
                  </a:lnTo>
                  <a:close/>
                  <a:moveTo>
                    <a:pt x="338" y="432"/>
                  </a:moveTo>
                  <a:lnTo>
                    <a:pt x="324" y="435"/>
                  </a:lnTo>
                  <a:lnTo>
                    <a:pt x="322" y="435"/>
                  </a:lnTo>
                  <a:lnTo>
                    <a:pt x="330" y="425"/>
                  </a:lnTo>
                  <a:lnTo>
                    <a:pt x="338" y="43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31">
              <a:extLst>
                <a:ext uri="{FF2B5EF4-FFF2-40B4-BE49-F238E27FC236}">
                  <a16:creationId xmlns:a16="http://schemas.microsoft.com/office/drawing/2014/main" id="{38019217-0191-FA04-2289-7702E41C8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6825" y="4244975"/>
              <a:ext cx="687388" cy="715963"/>
            </a:xfrm>
            <a:custGeom>
              <a:avLst/>
              <a:gdLst>
                <a:gd name="T0" fmla="*/ 354 w 433"/>
                <a:gd name="T1" fmla="*/ 0 h 451"/>
                <a:gd name="T2" fmla="*/ 433 w 433"/>
                <a:gd name="T3" fmla="*/ 50 h 451"/>
                <a:gd name="T4" fmla="*/ 406 w 433"/>
                <a:gd name="T5" fmla="*/ 73 h 451"/>
                <a:gd name="T6" fmla="*/ 379 w 433"/>
                <a:gd name="T7" fmla="*/ 72 h 451"/>
                <a:gd name="T8" fmla="*/ 365 w 433"/>
                <a:gd name="T9" fmla="*/ 105 h 451"/>
                <a:gd name="T10" fmla="*/ 368 w 433"/>
                <a:gd name="T11" fmla="*/ 117 h 451"/>
                <a:gd name="T12" fmla="*/ 385 w 433"/>
                <a:gd name="T13" fmla="*/ 145 h 451"/>
                <a:gd name="T14" fmla="*/ 394 w 433"/>
                <a:gd name="T15" fmla="*/ 195 h 451"/>
                <a:gd name="T16" fmla="*/ 408 w 433"/>
                <a:gd name="T17" fmla="*/ 217 h 451"/>
                <a:gd name="T18" fmla="*/ 401 w 433"/>
                <a:gd name="T19" fmla="*/ 271 h 451"/>
                <a:gd name="T20" fmla="*/ 398 w 433"/>
                <a:gd name="T21" fmla="*/ 272 h 451"/>
                <a:gd name="T22" fmla="*/ 394 w 433"/>
                <a:gd name="T23" fmla="*/ 279 h 451"/>
                <a:gd name="T24" fmla="*/ 400 w 433"/>
                <a:gd name="T25" fmla="*/ 288 h 451"/>
                <a:gd name="T26" fmla="*/ 393 w 433"/>
                <a:gd name="T27" fmla="*/ 320 h 451"/>
                <a:gd name="T28" fmla="*/ 406 w 433"/>
                <a:gd name="T29" fmla="*/ 336 h 451"/>
                <a:gd name="T30" fmla="*/ 390 w 433"/>
                <a:gd name="T31" fmla="*/ 347 h 451"/>
                <a:gd name="T32" fmla="*/ 406 w 433"/>
                <a:gd name="T33" fmla="*/ 387 h 451"/>
                <a:gd name="T34" fmla="*/ 390 w 433"/>
                <a:gd name="T35" fmla="*/ 412 h 451"/>
                <a:gd name="T36" fmla="*/ 381 w 433"/>
                <a:gd name="T37" fmla="*/ 396 h 451"/>
                <a:gd name="T38" fmla="*/ 354 w 433"/>
                <a:gd name="T39" fmla="*/ 405 h 451"/>
                <a:gd name="T40" fmla="*/ 327 w 433"/>
                <a:gd name="T41" fmla="*/ 397 h 451"/>
                <a:gd name="T42" fmla="*/ 282 w 433"/>
                <a:gd name="T43" fmla="*/ 424 h 451"/>
                <a:gd name="T44" fmla="*/ 244 w 433"/>
                <a:gd name="T45" fmla="*/ 451 h 451"/>
                <a:gd name="T46" fmla="*/ 231 w 433"/>
                <a:gd name="T47" fmla="*/ 449 h 451"/>
                <a:gd name="T48" fmla="*/ 194 w 433"/>
                <a:gd name="T49" fmla="*/ 417 h 451"/>
                <a:gd name="T50" fmla="*/ 139 w 433"/>
                <a:gd name="T51" fmla="*/ 403 h 451"/>
                <a:gd name="T52" fmla="*/ 145 w 433"/>
                <a:gd name="T53" fmla="*/ 396 h 451"/>
                <a:gd name="T54" fmla="*/ 136 w 433"/>
                <a:gd name="T55" fmla="*/ 374 h 451"/>
                <a:gd name="T56" fmla="*/ 103 w 433"/>
                <a:gd name="T57" fmla="*/ 346 h 451"/>
                <a:gd name="T58" fmla="*/ 110 w 433"/>
                <a:gd name="T59" fmla="*/ 324 h 451"/>
                <a:gd name="T60" fmla="*/ 126 w 433"/>
                <a:gd name="T61" fmla="*/ 325 h 451"/>
                <a:gd name="T62" fmla="*/ 127 w 433"/>
                <a:gd name="T63" fmla="*/ 303 h 451"/>
                <a:gd name="T64" fmla="*/ 93 w 433"/>
                <a:gd name="T65" fmla="*/ 287 h 451"/>
                <a:gd name="T66" fmla="*/ 94 w 433"/>
                <a:gd name="T67" fmla="*/ 258 h 451"/>
                <a:gd name="T68" fmla="*/ 77 w 433"/>
                <a:gd name="T69" fmla="*/ 216 h 451"/>
                <a:gd name="T70" fmla="*/ 60 w 433"/>
                <a:gd name="T71" fmla="*/ 213 h 451"/>
                <a:gd name="T72" fmla="*/ 36 w 433"/>
                <a:gd name="T73" fmla="*/ 184 h 451"/>
                <a:gd name="T74" fmla="*/ 21 w 433"/>
                <a:gd name="T75" fmla="*/ 193 h 451"/>
                <a:gd name="T76" fmla="*/ 0 w 433"/>
                <a:gd name="T77" fmla="*/ 139 h 451"/>
                <a:gd name="T78" fmla="*/ 19 w 433"/>
                <a:gd name="T79" fmla="*/ 102 h 451"/>
                <a:gd name="T80" fmla="*/ 29 w 433"/>
                <a:gd name="T81" fmla="*/ 87 h 451"/>
                <a:gd name="T82" fmla="*/ 41 w 433"/>
                <a:gd name="T83" fmla="*/ 66 h 451"/>
                <a:gd name="T84" fmla="*/ 25 w 433"/>
                <a:gd name="T85" fmla="*/ 50 h 451"/>
                <a:gd name="T86" fmla="*/ 29 w 433"/>
                <a:gd name="T87" fmla="*/ 43 h 451"/>
                <a:gd name="T88" fmla="*/ 46 w 433"/>
                <a:gd name="T89" fmla="*/ 50 h 451"/>
                <a:gd name="T90" fmla="*/ 74 w 433"/>
                <a:gd name="T91" fmla="*/ 21 h 451"/>
                <a:gd name="T92" fmla="*/ 130 w 433"/>
                <a:gd name="T93" fmla="*/ 12 h 451"/>
                <a:gd name="T94" fmla="*/ 136 w 433"/>
                <a:gd name="T95" fmla="*/ 10 h 451"/>
                <a:gd name="T96" fmla="*/ 199 w 433"/>
                <a:gd name="T97" fmla="*/ 39 h 451"/>
                <a:gd name="T98" fmla="*/ 253 w 433"/>
                <a:gd name="T99" fmla="*/ 38 h 451"/>
                <a:gd name="T100" fmla="*/ 255 w 433"/>
                <a:gd name="T101" fmla="*/ 39 h 451"/>
                <a:gd name="T102" fmla="*/ 281 w 433"/>
                <a:gd name="T103" fmla="*/ 43 h 451"/>
                <a:gd name="T104" fmla="*/ 354 w 433"/>
                <a:gd name="T105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3" h="451">
                  <a:moveTo>
                    <a:pt x="354" y="0"/>
                  </a:moveTo>
                  <a:lnTo>
                    <a:pt x="433" y="50"/>
                  </a:lnTo>
                  <a:lnTo>
                    <a:pt x="406" y="73"/>
                  </a:lnTo>
                  <a:lnTo>
                    <a:pt x="379" y="72"/>
                  </a:lnTo>
                  <a:lnTo>
                    <a:pt x="365" y="105"/>
                  </a:lnTo>
                  <a:lnTo>
                    <a:pt x="368" y="117"/>
                  </a:lnTo>
                  <a:lnTo>
                    <a:pt x="385" y="145"/>
                  </a:lnTo>
                  <a:lnTo>
                    <a:pt x="394" y="195"/>
                  </a:lnTo>
                  <a:lnTo>
                    <a:pt x="408" y="217"/>
                  </a:lnTo>
                  <a:lnTo>
                    <a:pt x="401" y="271"/>
                  </a:lnTo>
                  <a:lnTo>
                    <a:pt x="398" y="272"/>
                  </a:lnTo>
                  <a:lnTo>
                    <a:pt x="394" y="279"/>
                  </a:lnTo>
                  <a:lnTo>
                    <a:pt x="400" y="288"/>
                  </a:lnTo>
                  <a:lnTo>
                    <a:pt x="393" y="320"/>
                  </a:lnTo>
                  <a:lnTo>
                    <a:pt x="406" y="336"/>
                  </a:lnTo>
                  <a:lnTo>
                    <a:pt x="390" y="347"/>
                  </a:lnTo>
                  <a:lnTo>
                    <a:pt x="406" y="387"/>
                  </a:lnTo>
                  <a:lnTo>
                    <a:pt x="390" y="412"/>
                  </a:lnTo>
                  <a:lnTo>
                    <a:pt x="381" y="396"/>
                  </a:lnTo>
                  <a:lnTo>
                    <a:pt x="354" y="405"/>
                  </a:lnTo>
                  <a:lnTo>
                    <a:pt x="327" y="397"/>
                  </a:lnTo>
                  <a:lnTo>
                    <a:pt x="282" y="424"/>
                  </a:lnTo>
                  <a:lnTo>
                    <a:pt x="244" y="451"/>
                  </a:lnTo>
                  <a:lnTo>
                    <a:pt x="231" y="449"/>
                  </a:lnTo>
                  <a:lnTo>
                    <a:pt x="194" y="417"/>
                  </a:lnTo>
                  <a:lnTo>
                    <a:pt x="139" y="403"/>
                  </a:lnTo>
                  <a:lnTo>
                    <a:pt x="145" y="396"/>
                  </a:lnTo>
                  <a:lnTo>
                    <a:pt x="136" y="374"/>
                  </a:lnTo>
                  <a:lnTo>
                    <a:pt x="103" y="346"/>
                  </a:lnTo>
                  <a:lnTo>
                    <a:pt x="110" y="324"/>
                  </a:lnTo>
                  <a:lnTo>
                    <a:pt x="126" y="325"/>
                  </a:lnTo>
                  <a:lnTo>
                    <a:pt x="127" y="303"/>
                  </a:lnTo>
                  <a:lnTo>
                    <a:pt x="93" y="287"/>
                  </a:lnTo>
                  <a:lnTo>
                    <a:pt x="94" y="258"/>
                  </a:lnTo>
                  <a:lnTo>
                    <a:pt x="77" y="216"/>
                  </a:lnTo>
                  <a:lnTo>
                    <a:pt x="60" y="213"/>
                  </a:lnTo>
                  <a:lnTo>
                    <a:pt x="36" y="184"/>
                  </a:lnTo>
                  <a:lnTo>
                    <a:pt x="21" y="193"/>
                  </a:lnTo>
                  <a:lnTo>
                    <a:pt x="0" y="139"/>
                  </a:lnTo>
                  <a:lnTo>
                    <a:pt x="19" y="102"/>
                  </a:lnTo>
                  <a:lnTo>
                    <a:pt x="29" y="87"/>
                  </a:lnTo>
                  <a:lnTo>
                    <a:pt x="41" y="66"/>
                  </a:lnTo>
                  <a:lnTo>
                    <a:pt x="25" y="50"/>
                  </a:lnTo>
                  <a:lnTo>
                    <a:pt x="29" y="43"/>
                  </a:lnTo>
                  <a:lnTo>
                    <a:pt x="46" y="50"/>
                  </a:lnTo>
                  <a:lnTo>
                    <a:pt x="74" y="21"/>
                  </a:lnTo>
                  <a:lnTo>
                    <a:pt x="130" y="12"/>
                  </a:lnTo>
                  <a:lnTo>
                    <a:pt x="136" y="10"/>
                  </a:lnTo>
                  <a:lnTo>
                    <a:pt x="199" y="39"/>
                  </a:lnTo>
                  <a:lnTo>
                    <a:pt x="253" y="38"/>
                  </a:lnTo>
                  <a:lnTo>
                    <a:pt x="255" y="39"/>
                  </a:lnTo>
                  <a:lnTo>
                    <a:pt x="281" y="43"/>
                  </a:lnTo>
                  <a:lnTo>
                    <a:pt x="354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32">
              <a:extLst>
                <a:ext uri="{FF2B5EF4-FFF2-40B4-BE49-F238E27FC236}">
                  <a16:creationId xmlns:a16="http://schemas.microsoft.com/office/drawing/2014/main" id="{328F27E4-C6EF-9FF7-E215-6E12EA2DA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9638" y="3943350"/>
              <a:ext cx="1046163" cy="1112838"/>
            </a:xfrm>
            <a:custGeom>
              <a:avLst/>
              <a:gdLst>
                <a:gd name="T0" fmla="*/ 231 w 659"/>
                <a:gd name="T1" fmla="*/ 51 h 701"/>
                <a:gd name="T2" fmla="*/ 266 w 659"/>
                <a:gd name="T3" fmla="*/ 121 h 701"/>
                <a:gd name="T4" fmla="*/ 264 w 659"/>
                <a:gd name="T5" fmla="*/ 191 h 701"/>
                <a:gd name="T6" fmla="*/ 333 w 659"/>
                <a:gd name="T7" fmla="*/ 208 h 701"/>
                <a:gd name="T8" fmla="*/ 390 w 659"/>
                <a:gd name="T9" fmla="*/ 271 h 701"/>
                <a:gd name="T10" fmla="*/ 451 w 659"/>
                <a:gd name="T11" fmla="*/ 300 h 701"/>
                <a:gd name="T12" fmla="*/ 498 w 659"/>
                <a:gd name="T13" fmla="*/ 269 h 701"/>
                <a:gd name="T14" fmla="*/ 573 w 659"/>
                <a:gd name="T15" fmla="*/ 306 h 701"/>
                <a:gd name="T16" fmla="*/ 593 w 659"/>
                <a:gd name="T17" fmla="*/ 354 h 701"/>
                <a:gd name="T18" fmla="*/ 592 w 659"/>
                <a:gd name="T19" fmla="*/ 437 h 701"/>
                <a:gd name="T20" fmla="*/ 627 w 659"/>
                <a:gd name="T21" fmla="*/ 487 h 701"/>
                <a:gd name="T22" fmla="*/ 648 w 659"/>
                <a:gd name="T23" fmla="*/ 556 h 701"/>
                <a:gd name="T24" fmla="*/ 651 w 659"/>
                <a:gd name="T25" fmla="*/ 634 h 701"/>
                <a:gd name="T26" fmla="*/ 613 w 659"/>
                <a:gd name="T27" fmla="*/ 644 h 701"/>
                <a:gd name="T28" fmla="*/ 576 w 659"/>
                <a:gd name="T29" fmla="*/ 591 h 701"/>
                <a:gd name="T30" fmla="*/ 527 w 659"/>
                <a:gd name="T31" fmla="*/ 576 h 701"/>
                <a:gd name="T32" fmla="*/ 498 w 659"/>
                <a:gd name="T33" fmla="*/ 593 h 701"/>
                <a:gd name="T34" fmla="*/ 449 w 659"/>
                <a:gd name="T35" fmla="*/ 568 h 701"/>
                <a:gd name="T36" fmla="*/ 419 w 659"/>
                <a:gd name="T37" fmla="*/ 557 h 701"/>
                <a:gd name="T38" fmla="*/ 411 w 659"/>
                <a:gd name="T39" fmla="*/ 603 h 701"/>
                <a:gd name="T40" fmla="*/ 308 w 659"/>
                <a:gd name="T41" fmla="*/ 618 h 701"/>
                <a:gd name="T42" fmla="*/ 232 w 659"/>
                <a:gd name="T43" fmla="*/ 649 h 701"/>
                <a:gd name="T44" fmla="*/ 188 w 659"/>
                <a:gd name="T45" fmla="*/ 668 h 701"/>
                <a:gd name="T46" fmla="*/ 170 w 659"/>
                <a:gd name="T47" fmla="*/ 680 h 701"/>
                <a:gd name="T48" fmla="*/ 134 w 659"/>
                <a:gd name="T49" fmla="*/ 685 h 701"/>
                <a:gd name="T50" fmla="*/ 74 w 659"/>
                <a:gd name="T51" fmla="*/ 701 h 701"/>
                <a:gd name="T52" fmla="*/ 42 w 659"/>
                <a:gd name="T53" fmla="*/ 664 h 701"/>
                <a:gd name="T54" fmla="*/ 42 w 659"/>
                <a:gd name="T55" fmla="*/ 628 h 701"/>
                <a:gd name="T56" fmla="*/ 46 w 659"/>
                <a:gd name="T57" fmla="*/ 591 h 701"/>
                <a:gd name="T58" fmla="*/ 14 w 659"/>
                <a:gd name="T59" fmla="*/ 577 h 701"/>
                <a:gd name="T60" fmla="*/ 4 w 659"/>
                <a:gd name="T61" fmla="*/ 536 h 701"/>
                <a:gd name="T62" fmla="*/ 22 w 659"/>
                <a:gd name="T63" fmla="*/ 453 h 701"/>
                <a:gd name="T64" fmla="*/ 17 w 659"/>
                <a:gd name="T65" fmla="*/ 407 h 701"/>
                <a:gd name="T66" fmla="*/ 34 w 659"/>
                <a:gd name="T67" fmla="*/ 382 h 701"/>
                <a:gd name="T68" fmla="*/ 82 w 659"/>
                <a:gd name="T69" fmla="*/ 369 h 701"/>
                <a:gd name="T70" fmla="*/ 103 w 659"/>
                <a:gd name="T71" fmla="*/ 337 h 701"/>
                <a:gd name="T72" fmla="*/ 157 w 659"/>
                <a:gd name="T73" fmla="*/ 261 h 701"/>
                <a:gd name="T74" fmla="*/ 133 w 659"/>
                <a:gd name="T75" fmla="*/ 245 h 701"/>
                <a:gd name="T76" fmla="*/ 75 w 659"/>
                <a:gd name="T77" fmla="*/ 192 h 701"/>
                <a:gd name="T78" fmla="*/ 70 w 659"/>
                <a:gd name="T79" fmla="*/ 109 h 701"/>
                <a:gd name="T80" fmla="*/ 83 w 659"/>
                <a:gd name="T81" fmla="*/ 74 h 701"/>
                <a:gd name="T82" fmla="*/ 158 w 659"/>
                <a:gd name="T83" fmla="*/ 32 h 701"/>
                <a:gd name="T84" fmla="*/ 173 w 659"/>
                <a:gd name="T85" fmla="*/ 0 h 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59" h="701">
                  <a:moveTo>
                    <a:pt x="211" y="5"/>
                  </a:moveTo>
                  <a:lnTo>
                    <a:pt x="231" y="51"/>
                  </a:lnTo>
                  <a:lnTo>
                    <a:pt x="266" y="72"/>
                  </a:lnTo>
                  <a:lnTo>
                    <a:pt x="266" y="121"/>
                  </a:lnTo>
                  <a:lnTo>
                    <a:pt x="250" y="145"/>
                  </a:lnTo>
                  <a:lnTo>
                    <a:pt x="264" y="191"/>
                  </a:lnTo>
                  <a:lnTo>
                    <a:pt x="320" y="203"/>
                  </a:lnTo>
                  <a:lnTo>
                    <a:pt x="333" y="208"/>
                  </a:lnTo>
                  <a:lnTo>
                    <a:pt x="352" y="266"/>
                  </a:lnTo>
                  <a:lnTo>
                    <a:pt x="390" y="271"/>
                  </a:lnTo>
                  <a:lnTo>
                    <a:pt x="416" y="308"/>
                  </a:lnTo>
                  <a:lnTo>
                    <a:pt x="451" y="300"/>
                  </a:lnTo>
                  <a:lnTo>
                    <a:pt x="480" y="262"/>
                  </a:lnTo>
                  <a:lnTo>
                    <a:pt x="498" y="269"/>
                  </a:lnTo>
                  <a:lnTo>
                    <a:pt x="515" y="292"/>
                  </a:lnTo>
                  <a:lnTo>
                    <a:pt x="573" y="306"/>
                  </a:lnTo>
                  <a:lnTo>
                    <a:pt x="611" y="350"/>
                  </a:lnTo>
                  <a:lnTo>
                    <a:pt x="593" y="354"/>
                  </a:lnTo>
                  <a:lnTo>
                    <a:pt x="560" y="391"/>
                  </a:lnTo>
                  <a:lnTo>
                    <a:pt x="592" y="437"/>
                  </a:lnTo>
                  <a:lnTo>
                    <a:pt x="597" y="452"/>
                  </a:lnTo>
                  <a:lnTo>
                    <a:pt x="627" y="487"/>
                  </a:lnTo>
                  <a:lnTo>
                    <a:pt x="615" y="551"/>
                  </a:lnTo>
                  <a:lnTo>
                    <a:pt x="648" y="556"/>
                  </a:lnTo>
                  <a:lnTo>
                    <a:pt x="659" y="573"/>
                  </a:lnTo>
                  <a:lnTo>
                    <a:pt x="651" y="634"/>
                  </a:lnTo>
                  <a:lnTo>
                    <a:pt x="638" y="652"/>
                  </a:lnTo>
                  <a:lnTo>
                    <a:pt x="613" y="644"/>
                  </a:lnTo>
                  <a:lnTo>
                    <a:pt x="585" y="620"/>
                  </a:lnTo>
                  <a:lnTo>
                    <a:pt x="576" y="591"/>
                  </a:lnTo>
                  <a:lnTo>
                    <a:pt x="549" y="570"/>
                  </a:lnTo>
                  <a:lnTo>
                    <a:pt x="527" y="576"/>
                  </a:lnTo>
                  <a:lnTo>
                    <a:pt x="517" y="591"/>
                  </a:lnTo>
                  <a:lnTo>
                    <a:pt x="498" y="593"/>
                  </a:lnTo>
                  <a:lnTo>
                    <a:pt x="477" y="570"/>
                  </a:lnTo>
                  <a:lnTo>
                    <a:pt x="449" y="568"/>
                  </a:lnTo>
                  <a:lnTo>
                    <a:pt x="430" y="573"/>
                  </a:lnTo>
                  <a:lnTo>
                    <a:pt x="419" y="557"/>
                  </a:lnTo>
                  <a:lnTo>
                    <a:pt x="405" y="568"/>
                  </a:lnTo>
                  <a:lnTo>
                    <a:pt x="411" y="603"/>
                  </a:lnTo>
                  <a:lnTo>
                    <a:pt x="373" y="602"/>
                  </a:lnTo>
                  <a:lnTo>
                    <a:pt x="308" y="618"/>
                  </a:lnTo>
                  <a:lnTo>
                    <a:pt x="253" y="616"/>
                  </a:lnTo>
                  <a:lnTo>
                    <a:pt x="232" y="649"/>
                  </a:lnTo>
                  <a:lnTo>
                    <a:pt x="191" y="657"/>
                  </a:lnTo>
                  <a:lnTo>
                    <a:pt x="188" y="668"/>
                  </a:lnTo>
                  <a:lnTo>
                    <a:pt x="194" y="680"/>
                  </a:lnTo>
                  <a:lnTo>
                    <a:pt x="170" y="680"/>
                  </a:lnTo>
                  <a:lnTo>
                    <a:pt x="150" y="697"/>
                  </a:lnTo>
                  <a:lnTo>
                    <a:pt x="134" y="685"/>
                  </a:lnTo>
                  <a:lnTo>
                    <a:pt x="80" y="701"/>
                  </a:lnTo>
                  <a:lnTo>
                    <a:pt x="74" y="701"/>
                  </a:lnTo>
                  <a:lnTo>
                    <a:pt x="65" y="678"/>
                  </a:lnTo>
                  <a:lnTo>
                    <a:pt x="42" y="664"/>
                  </a:lnTo>
                  <a:lnTo>
                    <a:pt x="43" y="643"/>
                  </a:lnTo>
                  <a:lnTo>
                    <a:pt x="42" y="628"/>
                  </a:lnTo>
                  <a:lnTo>
                    <a:pt x="62" y="610"/>
                  </a:lnTo>
                  <a:lnTo>
                    <a:pt x="46" y="591"/>
                  </a:lnTo>
                  <a:lnTo>
                    <a:pt x="17" y="589"/>
                  </a:lnTo>
                  <a:lnTo>
                    <a:pt x="14" y="577"/>
                  </a:lnTo>
                  <a:lnTo>
                    <a:pt x="0" y="574"/>
                  </a:lnTo>
                  <a:lnTo>
                    <a:pt x="4" y="536"/>
                  </a:lnTo>
                  <a:lnTo>
                    <a:pt x="8" y="516"/>
                  </a:lnTo>
                  <a:lnTo>
                    <a:pt x="22" y="453"/>
                  </a:lnTo>
                  <a:lnTo>
                    <a:pt x="10" y="432"/>
                  </a:lnTo>
                  <a:lnTo>
                    <a:pt x="17" y="407"/>
                  </a:lnTo>
                  <a:lnTo>
                    <a:pt x="16" y="391"/>
                  </a:lnTo>
                  <a:lnTo>
                    <a:pt x="34" y="382"/>
                  </a:lnTo>
                  <a:lnTo>
                    <a:pt x="45" y="353"/>
                  </a:lnTo>
                  <a:lnTo>
                    <a:pt x="82" y="369"/>
                  </a:lnTo>
                  <a:lnTo>
                    <a:pt x="91" y="340"/>
                  </a:lnTo>
                  <a:lnTo>
                    <a:pt x="103" y="337"/>
                  </a:lnTo>
                  <a:lnTo>
                    <a:pt x="124" y="277"/>
                  </a:lnTo>
                  <a:lnTo>
                    <a:pt x="157" y="261"/>
                  </a:lnTo>
                  <a:lnTo>
                    <a:pt x="151" y="252"/>
                  </a:lnTo>
                  <a:lnTo>
                    <a:pt x="133" y="245"/>
                  </a:lnTo>
                  <a:lnTo>
                    <a:pt x="107" y="203"/>
                  </a:lnTo>
                  <a:lnTo>
                    <a:pt x="75" y="192"/>
                  </a:lnTo>
                  <a:lnTo>
                    <a:pt x="63" y="125"/>
                  </a:lnTo>
                  <a:lnTo>
                    <a:pt x="70" y="109"/>
                  </a:lnTo>
                  <a:lnTo>
                    <a:pt x="51" y="92"/>
                  </a:lnTo>
                  <a:lnTo>
                    <a:pt x="83" y="74"/>
                  </a:lnTo>
                  <a:lnTo>
                    <a:pt x="123" y="16"/>
                  </a:lnTo>
                  <a:lnTo>
                    <a:pt x="158" y="32"/>
                  </a:lnTo>
                  <a:lnTo>
                    <a:pt x="178" y="18"/>
                  </a:lnTo>
                  <a:lnTo>
                    <a:pt x="173" y="0"/>
                  </a:lnTo>
                  <a:lnTo>
                    <a:pt x="211" y="5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33">
              <a:extLst>
                <a:ext uri="{FF2B5EF4-FFF2-40B4-BE49-F238E27FC236}">
                  <a16:creationId xmlns:a16="http://schemas.microsoft.com/office/drawing/2014/main" id="{F1D78EA9-B04D-9FEC-FAEC-35B155978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6350" y="3857625"/>
              <a:ext cx="981075" cy="641350"/>
            </a:xfrm>
            <a:custGeom>
              <a:avLst/>
              <a:gdLst>
                <a:gd name="T0" fmla="*/ 436 w 618"/>
                <a:gd name="T1" fmla="*/ 17 h 404"/>
                <a:gd name="T2" fmla="*/ 477 w 618"/>
                <a:gd name="T3" fmla="*/ 37 h 404"/>
                <a:gd name="T4" fmla="*/ 498 w 618"/>
                <a:gd name="T5" fmla="*/ 78 h 404"/>
                <a:gd name="T6" fmla="*/ 519 w 618"/>
                <a:gd name="T7" fmla="*/ 88 h 404"/>
                <a:gd name="T8" fmla="*/ 533 w 618"/>
                <a:gd name="T9" fmla="*/ 80 h 404"/>
                <a:gd name="T10" fmla="*/ 586 w 618"/>
                <a:gd name="T11" fmla="*/ 116 h 404"/>
                <a:gd name="T12" fmla="*/ 618 w 618"/>
                <a:gd name="T13" fmla="*/ 158 h 404"/>
                <a:gd name="T14" fmla="*/ 606 w 618"/>
                <a:gd name="T15" fmla="*/ 183 h 404"/>
                <a:gd name="T16" fmla="*/ 615 w 618"/>
                <a:gd name="T17" fmla="*/ 228 h 404"/>
                <a:gd name="T18" fmla="*/ 593 w 618"/>
                <a:gd name="T19" fmla="*/ 266 h 404"/>
                <a:gd name="T20" fmla="*/ 532 w 618"/>
                <a:gd name="T21" fmla="*/ 237 h 404"/>
                <a:gd name="T22" fmla="*/ 511 w 618"/>
                <a:gd name="T23" fmla="*/ 257 h 404"/>
                <a:gd name="T24" fmla="*/ 515 w 618"/>
                <a:gd name="T25" fmla="*/ 274 h 404"/>
                <a:gd name="T26" fmla="*/ 504 w 618"/>
                <a:gd name="T27" fmla="*/ 329 h 404"/>
                <a:gd name="T28" fmla="*/ 471 w 618"/>
                <a:gd name="T29" fmla="*/ 360 h 404"/>
                <a:gd name="T30" fmla="*/ 444 w 618"/>
                <a:gd name="T31" fmla="*/ 365 h 404"/>
                <a:gd name="T32" fmla="*/ 407 w 618"/>
                <a:gd name="T33" fmla="*/ 379 h 404"/>
                <a:gd name="T34" fmla="*/ 380 w 618"/>
                <a:gd name="T35" fmla="*/ 404 h 404"/>
                <a:gd name="T36" fmla="*/ 342 w 618"/>
                <a:gd name="T37" fmla="*/ 360 h 404"/>
                <a:gd name="T38" fmla="*/ 284 w 618"/>
                <a:gd name="T39" fmla="*/ 346 h 404"/>
                <a:gd name="T40" fmla="*/ 267 w 618"/>
                <a:gd name="T41" fmla="*/ 323 h 404"/>
                <a:gd name="T42" fmla="*/ 249 w 618"/>
                <a:gd name="T43" fmla="*/ 316 h 404"/>
                <a:gd name="T44" fmla="*/ 220 w 618"/>
                <a:gd name="T45" fmla="*/ 354 h 404"/>
                <a:gd name="T46" fmla="*/ 185 w 618"/>
                <a:gd name="T47" fmla="*/ 362 h 404"/>
                <a:gd name="T48" fmla="*/ 159 w 618"/>
                <a:gd name="T49" fmla="*/ 325 h 404"/>
                <a:gd name="T50" fmla="*/ 121 w 618"/>
                <a:gd name="T51" fmla="*/ 320 h 404"/>
                <a:gd name="T52" fmla="*/ 102 w 618"/>
                <a:gd name="T53" fmla="*/ 262 h 404"/>
                <a:gd name="T54" fmla="*/ 89 w 618"/>
                <a:gd name="T55" fmla="*/ 257 h 404"/>
                <a:gd name="T56" fmla="*/ 33 w 618"/>
                <a:gd name="T57" fmla="*/ 245 h 404"/>
                <a:gd name="T58" fmla="*/ 19 w 618"/>
                <a:gd name="T59" fmla="*/ 199 h 404"/>
                <a:gd name="T60" fmla="*/ 35 w 618"/>
                <a:gd name="T61" fmla="*/ 175 h 404"/>
                <a:gd name="T62" fmla="*/ 35 w 618"/>
                <a:gd name="T63" fmla="*/ 126 h 404"/>
                <a:gd name="T64" fmla="*/ 0 w 618"/>
                <a:gd name="T65" fmla="*/ 105 h 404"/>
                <a:gd name="T66" fmla="*/ 17 w 618"/>
                <a:gd name="T67" fmla="*/ 79 h 404"/>
                <a:gd name="T68" fmla="*/ 46 w 618"/>
                <a:gd name="T69" fmla="*/ 90 h 404"/>
                <a:gd name="T70" fmla="*/ 75 w 618"/>
                <a:gd name="T71" fmla="*/ 79 h 404"/>
                <a:gd name="T72" fmla="*/ 96 w 618"/>
                <a:gd name="T73" fmla="*/ 103 h 404"/>
                <a:gd name="T74" fmla="*/ 127 w 618"/>
                <a:gd name="T75" fmla="*/ 105 h 404"/>
                <a:gd name="T76" fmla="*/ 145 w 618"/>
                <a:gd name="T77" fmla="*/ 132 h 404"/>
                <a:gd name="T78" fmla="*/ 139 w 618"/>
                <a:gd name="T79" fmla="*/ 178 h 404"/>
                <a:gd name="T80" fmla="*/ 150 w 618"/>
                <a:gd name="T81" fmla="*/ 179 h 404"/>
                <a:gd name="T82" fmla="*/ 180 w 618"/>
                <a:gd name="T83" fmla="*/ 150 h 404"/>
                <a:gd name="T84" fmla="*/ 221 w 618"/>
                <a:gd name="T85" fmla="*/ 136 h 404"/>
                <a:gd name="T86" fmla="*/ 233 w 618"/>
                <a:gd name="T87" fmla="*/ 92 h 404"/>
                <a:gd name="T88" fmla="*/ 242 w 618"/>
                <a:gd name="T89" fmla="*/ 84 h 404"/>
                <a:gd name="T90" fmla="*/ 241 w 618"/>
                <a:gd name="T91" fmla="*/ 67 h 404"/>
                <a:gd name="T92" fmla="*/ 267 w 618"/>
                <a:gd name="T93" fmla="*/ 40 h 404"/>
                <a:gd name="T94" fmla="*/ 317 w 618"/>
                <a:gd name="T95" fmla="*/ 29 h 404"/>
                <a:gd name="T96" fmla="*/ 392 w 618"/>
                <a:gd name="T97" fmla="*/ 9 h 404"/>
                <a:gd name="T98" fmla="*/ 415 w 618"/>
                <a:gd name="T99" fmla="*/ 24 h 404"/>
                <a:gd name="T100" fmla="*/ 427 w 618"/>
                <a:gd name="T101" fmla="*/ 0 h 404"/>
                <a:gd name="T102" fmla="*/ 436 w 618"/>
                <a:gd name="T103" fmla="*/ 17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8" h="404">
                  <a:moveTo>
                    <a:pt x="436" y="17"/>
                  </a:moveTo>
                  <a:lnTo>
                    <a:pt x="477" y="37"/>
                  </a:lnTo>
                  <a:lnTo>
                    <a:pt x="498" y="78"/>
                  </a:lnTo>
                  <a:lnTo>
                    <a:pt x="519" y="88"/>
                  </a:lnTo>
                  <a:lnTo>
                    <a:pt x="533" y="80"/>
                  </a:lnTo>
                  <a:lnTo>
                    <a:pt x="586" y="116"/>
                  </a:lnTo>
                  <a:lnTo>
                    <a:pt x="618" y="158"/>
                  </a:lnTo>
                  <a:lnTo>
                    <a:pt x="606" y="183"/>
                  </a:lnTo>
                  <a:lnTo>
                    <a:pt x="615" y="228"/>
                  </a:lnTo>
                  <a:lnTo>
                    <a:pt x="593" y="266"/>
                  </a:lnTo>
                  <a:lnTo>
                    <a:pt x="532" y="237"/>
                  </a:lnTo>
                  <a:lnTo>
                    <a:pt x="511" y="257"/>
                  </a:lnTo>
                  <a:lnTo>
                    <a:pt x="515" y="274"/>
                  </a:lnTo>
                  <a:lnTo>
                    <a:pt x="504" y="329"/>
                  </a:lnTo>
                  <a:lnTo>
                    <a:pt x="471" y="360"/>
                  </a:lnTo>
                  <a:lnTo>
                    <a:pt x="444" y="365"/>
                  </a:lnTo>
                  <a:lnTo>
                    <a:pt x="407" y="379"/>
                  </a:lnTo>
                  <a:lnTo>
                    <a:pt x="380" y="404"/>
                  </a:lnTo>
                  <a:lnTo>
                    <a:pt x="342" y="360"/>
                  </a:lnTo>
                  <a:lnTo>
                    <a:pt x="284" y="346"/>
                  </a:lnTo>
                  <a:lnTo>
                    <a:pt x="267" y="323"/>
                  </a:lnTo>
                  <a:lnTo>
                    <a:pt x="249" y="316"/>
                  </a:lnTo>
                  <a:lnTo>
                    <a:pt x="220" y="354"/>
                  </a:lnTo>
                  <a:lnTo>
                    <a:pt x="185" y="362"/>
                  </a:lnTo>
                  <a:lnTo>
                    <a:pt x="159" y="325"/>
                  </a:lnTo>
                  <a:lnTo>
                    <a:pt x="121" y="320"/>
                  </a:lnTo>
                  <a:lnTo>
                    <a:pt x="102" y="262"/>
                  </a:lnTo>
                  <a:lnTo>
                    <a:pt x="89" y="257"/>
                  </a:lnTo>
                  <a:lnTo>
                    <a:pt x="33" y="245"/>
                  </a:lnTo>
                  <a:lnTo>
                    <a:pt x="19" y="199"/>
                  </a:lnTo>
                  <a:lnTo>
                    <a:pt x="35" y="175"/>
                  </a:lnTo>
                  <a:lnTo>
                    <a:pt x="35" y="126"/>
                  </a:lnTo>
                  <a:lnTo>
                    <a:pt x="0" y="105"/>
                  </a:lnTo>
                  <a:lnTo>
                    <a:pt x="17" y="79"/>
                  </a:lnTo>
                  <a:lnTo>
                    <a:pt x="46" y="90"/>
                  </a:lnTo>
                  <a:lnTo>
                    <a:pt x="75" y="79"/>
                  </a:lnTo>
                  <a:lnTo>
                    <a:pt x="96" y="103"/>
                  </a:lnTo>
                  <a:lnTo>
                    <a:pt x="127" y="105"/>
                  </a:lnTo>
                  <a:lnTo>
                    <a:pt x="145" y="132"/>
                  </a:lnTo>
                  <a:lnTo>
                    <a:pt x="139" y="178"/>
                  </a:lnTo>
                  <a:lnTo>
                    <a:pt x="150" y="179"/>
                  </a:lnTo>
                  <a:lnTo>
                    <a:pt x="180" y="150"/>
                  </a:lnTo>
                  <a:lnTo>
                    <a:pt x="221" y="136"/>
                  </a:lnTo>
                  <a:lnTo>
                    <a:pt x="233" y="92"/>
                  </a:lnTo>
                  <a:lnTo>
                    <a:pt x="242" y="84"/>
                  </a:lnTo>
                  <a:lnTo>
                    <a:pt x="241" y="67"/>
                  </a:lnTo>
                  <a:lnTo>
                    <a:pt x="267" y="40"/>
                  </a:lnTo>
                  <a:lnTo>
                    <a:pt x="317" y="29"/>
                  </a:lnTo>
                  <a:lnTo>
                    <a:pt x="392" y="9"/>
                  </a:lnTo>
                  <a:lnTo>
                    <a:pt x="415" y="24"/>
                  </a:lnTo>
                  <a:lnTo>
                    <a:pt x="427" y="0"/>
                  </a:lnTo>
                  <a:lnTo>
                    <a:pt x="436" y="1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34">
              <a:extLst>
                <a:ext uri="{FF2B5EF4-FFF2-40B4-BE49-F238E27FC236}">
                  <a16:creationId xmlns:a16="http://schemas.microsoft.com/office/drawing/2014/main" id="{10252CE5-0E2F-0E81-8351-8BF6A64CF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900" y="3289300"/>
              <a:ext cx="849313" cy="852488"/>
            </a:xfrm>
            <a:custGeom>
              <a:avLst/>
              <a:gdLst>
                <a:gd name="T0" fmla="*/ 473 w 535"/>
                <a:gd name="T1" fmla="*/ 292 h 537"/>
                <a:gd name="T2" fmla="*/ 499 w 535"/>
                <a:gd name="T3" fmla="*/ 322 h 537"/>
                <a:gd name="T4" fmla="*/ 535 w 535"/>
                <a:gd name="T5" fmla="*/ 358 h 537"/>
                <a:gd name="T6" fmla="*/ 523 w 535"/>
                <a:gd name="T7" fmla="*/ 382 h 537"/>
                <a:gd name="T8" fmla="*/ 500 w 535"/>
                <a:gd name="T9" fmla="*/ 367 h 537"/>
                <a:gd name="T10" fmla="*/ 425 w 535"/>
                <a:gd name="T11" fmla="*/ 387 h 537"/>
                <a:gd name="T12" fmla="*/ 375 w 535"/>
                <a:gd name="T13" fmla="*/ 398 h 537"/>
                <a:gd name="T14" fmla="*/ 349 w 535"/>
                <a:gd name="T15" fmla="*/ 425 h 537"/>
                <a:gd name="T16" fmla="*/ 350 w 535"/>
                <a:gd name="T17" fmla="*/ 442 h 537"/>
                <a:gd name="T18" fmla="*/ 341 w 535"/>
                <a:gd name="T19" fmla="*/ 450 h 537"/>
                <a:gd name="T20" fmla="*/ 329 w 535"/>
                <a:gd name="T21" fmla="*/ 494 h 537"/>
                <a:gd name="T22" fmla="*/ 288 w 535"/>
                <a:gd name="T23" fmla="*/ 508 h 537"/>
                <a:gd name="T24" fmla="*/ 258 w 535"/>
                <a:gd name="T25" fmla="*/ 537 h 537"/>
                <a:gd name="T26" fmla="*/ 247 w 535"/>
                <a:gd name="T27" fmla="*/ 536 h 537"/>
                <a:gd name="T28" fmla="*/ 253 w 535"/>
                <a:gd name="T29" fmla="*/ 490 h 537"/>
                <a:gd name="T30" fmla="*/ 235 w 535"/>
                <a:gd name="T31" fmla="*/ 463 h 537"/>
                <a:gd name="T32" fmla="*/ 204 w 535"/>
                <a:gd name="T33" fmla="*/ 461 h 537"/>
                <a:gd name="T34" fmla="*/ 183 w 535"/>
                <a:gd name="T35" fmla="*/ 437 h 537"/>
                <a:gd name="T36" fmla="*/ 154 w 535"/>
                <a:gd name="T37" fmla="*/ 448 h 537"/>
                <a:gd name="T38" fmla="*/ 125 w 535"/>
                <a:gd name="T39" fmla="*/ 437 h 537"/>
                <a:gd name="T40" fmla="*/ 108 w 535"/>
                <a:gd name="T41" fmla="*/ 463 h 537"/>
                <a:gd name="T42" fmla="*/ 88 w 535"/>
                <a:gd name="T43" fmla="*/ 417 h 537"/>
                <a:gd name="T44" fmla="*/ 50 w 535"/>
                <a:gd name="T45" fmla="*/ 412 h 537"/>
                <a:gd name="T46" fmla="*/ 19 w 535"/>
                <a:gd name="T47" fmla="*/ 366 h 537"/>
                <a:gd name="T48" fmla="*/ 21 w 535"/>
                <a:gd name="T49" fmla="*/ 338 h 537"/>
                <a:gd name="T50" fmla="*/ 0 w 535"/>
                <a:gd name="T51" fmla="*/ 328 h 537"/>
                <a:gd name="T52" fmla="*/ 9 w 535"/>
                <a:gd name="T53" fmla="*/ 311 h 537"/>
                <a:gd name="T54" fmla="*/ 35 w 535"/>
                <a:gd name="T55" fmla="*/ 317 h 537"/>
                <a:gd name="T56" fmla="*/ 68 w 535"/>
                <a:gd name="T57" fmla="*/ 272 h 537"/>
                <a:gd name="T58" fmla="*/ 93 w 535"/>
                <a:gd name="T59" fmla="*/ 271 h 537"/>
                <a:gd name="T60" fmla="*/ 101 w 535"/>
                <a:gd name="T61" fmla="*/ 249 h 537"/>
                <a:gd name="T62" fmla="*/ 85 w 535"/>
                <a:gd name="T63" fmla="*/ 218 h 537"/>
                <a:gd name="T64" fmla="*/ 98 w 535"/>
                <a:gd name="T65" fmla="*/ 187 h 537"/>
                <a:gd name="T66" fmla="*/ 93 w 535"/>
                <a:gd name="T67" fmla="*/ 160 h 537"/>
                <a:gd name="T68" fmla="*/ 96 w 535"/>
                <a:gd name="T69" fmla="*/ 141 h 537"/>
                <a:gd name="T70" fmla="*/ 109 w 535"/>
                <a:gd name="T71" fmla="*/ 129 h 537"/>
                <a:gd name="T72" fmla="*/ 115 w 535"/>
                <a:gd name="T73" fmla="*/ 112 h 537"/>
                <a:gd name="T74" fmla="*/ 168 w 535"/>
                <a:gd name="T75" fmla="*/ 91 h 537"/>
                <a:gd name="T76" fmla="*/ 160 w 535"/>
                <a:gd name="T77" fmla="*/ 47 h 537"/>
                <a:gd name="T78" fmla="*/ 181 w 535"/>
                <a:gd name="T79" fmla="*/ 35 h 537"/>
                <a:gd name="T80" fmla="*/ 247 w 535"/>
                <a:gd name="T81" fmla="*/ 30 h 537"/>
                <a:gd name="T82" fmla="*/ 276 w 535"/>
                <a:gd name="T83" fmla="*/ 0 h 537"/>
                <a:gd name="T84" fmla="*/ 334 w 535"/>
                <a:gd name="T85" fmla="*/ 31 h 537"/>
                <a:gd name="T86" fmla="*/ 340 w 535"/>
                <a:gd name="T87" fmla="*/ 50 h 537"/>
                <a:gd name="T88" fmla="*/ 355 w 535"/>
                <a:gd name="T89" fmla="*/ 62 h 537"/>
                <a:gd name="T90" fmla="*/ 333 w 535"/>
                <a:gd name="T91" fmla="*/ 110 h 537"/>
                <a:gd name="T92" fmla="*/ 317 w 535"/>
                <a:gd name="T93" fmla="*/ 124 h 537"/>
                <a:gd name="T94" fmla="*/ 350 w 535"/>
                <a:gd name="T95" fmla="*/ 155 h 537"/>
                <a:gd name="T96" fmla="*/ 372 w 535"/>
                <a:gd name="T97" fmla="*/ 211 h 537"/>
                <a:gd name="T98" fmla="*/ 384 w 535"/>
                <a:gd name="T99" fmla="*/ 221 h 537"/>
                <a:gd name="T100" fmla="*/ 384 w 535"/>
                <a:gd name="T101" fmla="*/ 239 h 537"/>
                <a:gd name="T102" fmla="*/ 428 w 535"/>
                <a:gd name="T103" fmla="*/ 290 h 537"/>
                <a:gd name="T104" fmla="*/ 473 w 535"/>
                <a:gd name="T105" fmla="*/ 292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35" h="537">
                  <a:moveTo>
                    <a:pt x="473" y="292"/>
                  </a:moveTo>
                  <a:lnTo>
                    <a:pt x="499" y="322"/>
                  </a:lnTo>
                  <a:lnTo>
                    <a:pt x="535" y="358"/>
                  </a:lnTo>
                  <a:lnTo>
                    <a:pt x="523" y="382"/>
                  </a:lnTo>
                  <a:lnTo>
                    <a:pt x="500" y="367"/>
                  </a:lnTo>
                  <a:lnTo>
                    <a:pt x="425" y="387"/>
                  </a:lnTo>
                  <a:lnTo>
                    <a:pt x="375" y="398"/>
                  </a:lnTo>
                  <a:lnTo>
                    <a:pt x="349" y="425"/>
                  </a:lnTo>
                  <a:lnTo>
                    <a:pt x="350" y="442"/>
                  </a:lnTo>
                  <a:lnTo>
                    <a:pt x="341" y="450"/>
                  </a:lnTo>
                  <a:lnTo>
                    <a:pt x="329" y="494"/>
                  </a:lnTo>
                  <a:lnTo>
                    <a:pt x="288" y="508"/>
                  </a:lnTo>
                  <a:lnTo>
                    <a:pt x="258" y="537"/>
                  </a:lnTo>
                  <a:lnTo>
                    <a:pt x="247" y="536"/>
                  </a:lnTo>
                  <a:lnTo>
                    <a:pt x="253" y="490"/>
                  </a:lnTo>
                  <a:lnTo>
                    <a:pt x="235" y="463"/>
                  </a:lnTo>
                  <a:lnTo>
                    <a:pt x="204" y="461"/>
                  </a:lnTo>
                  <a:lnTo>
                    <a:pt x="183" y="437"/>
                  </a:lnTo>
                  <a:lnTo>
                    <a:pt x="154" y="448"/>
                  </a:lnTo>
                  <a:lnTo>
                    <a:pt x="125" y="437"/>
                  </a:lnTo>
                  <a:lnTo>
                    <a:pt x="108" y="463"/>
                  </a:lnTo>
                  <a:lnTo>
                    <a:pt x="88" y="417"/>
                  </a:lnTo>
                  <a:lnTo>
                    <a:pt x="50" y="412"/>
                  </a:lnTo>
                  <a:lnTo>
                    <a:pt x="19" y="366"/>
                  </a:lnTo>
                  <a:lnTo>
                    <a:pt x="21" y="338"/>
                  </a:lnTo>
                  <a:lnTo>
                    <a:pt x="0" y="328"/>
                  </a:lnTo>
                  <a:lnTo>
                    <a:pt x="9" y="311"/>
                  </a:lnTo>
                  <a:lnTo>
                    <a:pt x="35" y="317"/>
                  </a:lnTo>
                  <a:lnTo>
                    <a:pt x="68" y="272"/>
                  </a:lnTo>
                  <a:lnTo>
                    <a:pt x="93" y="271"/>
                  </a:lnTo>
                  <a:lnTo>
                    <a:pt x="101" y="249"/>
                  </a:lnTo>
                  <a:lnTo>
                    <a:pt x="85" y="218"/>
                  </a:lnTo>
                  <a:lnTo>
                    <a:pt x="98" y="187"/>
                  </a:lnTo>
                  <a:lnTo>
                    <a:pt x="93" y="160"/>
                  </a:lnTo>
                  <a:lnTo>
                    <a:pt x="96" y="141"/>
                  </a:lnTo>
                  <a:lnTo>
                    <a:pt x="109" y="129"/>
                  </a:lnTo>
                  <a:lnTo>
                    <a:pt x="115" y="112"/>
                  </a:lnTo>
                  <a:lnTo>
                    <a:pt x="168" y="91"/>
                  </a:lnTo>
                  <a:lnTo>
                    <a:pt x="160" y="47"/>
                  </a:lnTo>
                  <a:lnTo>
                    <a:pt x="181" y="35"/>
                  </a:lnTo>
                  <a:lnTo>
                    <a:pt x="247" y="30"/>
                  </a:lnTo>
                  <a:lnTo>
                    <a:pt x="276" y="0"/>
                  </a:lnTo>
                  <a:lnTo>
                    <a:pt x="334" y="31"/>
                  </a:lnTo>
                  <a:lnTo>
                    <a:pt x="340" y="50"/>
                  </a:lnTo>
                  <a:lnTo>
                    <a:pt x="355" y="62"/>
                  </a:lnTo>
                  <a:lnTo>
                    <a:pt x="333" y="110"/>
                  </a:lnTo>
                  <a:lnTo>
                    <a:pt x="317" y="124"/>
                  </a:lnTo>
                  <a:lnTo>
                    <a:pt x="350" y="155"/>
                  </a:lnTo>
                  <a:lnTo>
                    <a:pt x="372" y="211"/>
                  </a:lnTo>
                  <a:lnTo>
                    <a:pt x="384" y="221"/>
                  </a:lnTo>
                  <a:lnTo>
                    <a:pt x="384" y="239"/>
                  </a:lnTo>
                  <a:lnTo>
                    <a:pt x="428" y="290"/>
                  </a:lnTo>
                  <a:lnTo>
                    <a:pt x="473" y="292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35">
              <a:extLst>
                <a:ext uri="{FF2B5EF4-FFF2-40B4-BE49-F238E27FC236}">
                  <a16:creationId xmlns:a16="http://schemas.microsoft.com/office/drawing/2014/main" id="{2E3AE933-72CE-B33B-00B6-97A3D9F2C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3113" y="2995613"/>
              <a:ext cx="769938" cy="609600"/>
            </a:xfrm>
            <a:custGeom>
              <a:avLst/>
              <a:gdLst>
                <a:gd name="T0" fmla="*/ 273 w 485"/>
                <a:gd name="T1" fmla="*/ 36 h 384"/>
                <a:gd name="T2" fmla="*/ 285 w 485"/>
                <a:gd name="T3" fmla="*/ 54 h 384"/>
                <a:gd name="T4" fmla="*/ 306 w 485"/>
                <a:gd name="T5" fmla="*/ 48 h 384"/>
                <a:gd name="T6" fmla="*/ 389 w 485"/>
                <a:gd name="T7" fmla="*/ 36 h 384"/>
                <a:gd name="T8" fmla="*/ 415 w 485"/>
                <a:gd name="T9" fmla="*/ 69 h 384"/>
                <a:gd name="T10" fmla="*/ 438 w 485"/>
                <a:gd name="T11" fmla="*/ 78 h 384"/>
                <a:gd name="T12" fmla="*/ 446 w 485"/>
                <a:gd name="T13" fmla="*/ 94 h 384"/>
                <a:gd name="T14" fmla="*/ 440 w 485"/>
                <a:gd name="T15" fmla="*/ 107 h 384"/>
                <a:gd name="T16" fmla="*/ 456 w 485"/>
                <a:gd name="T17" fmla="*/ 119 h 384"/>
                <a:gd name="T18" fmla="*/ 485 w 485"/>
                <a:gd name="T19" fmla="*/ 185 h 384"/>
                <a:gd name="T20" fmla="*/ 456 w 485"/>
                <a:gd name="T21" fmla="*/ 215 h 384"/>
                <a:gd name="T22" fmla="*/ 390 w 485"/>
                <a:gd name="T23" fmla="*/ 220 h 384"/>
                <a:gd name="T24" fmla="*/ 369 w 485"/>
                <a:gd name="T25" fmla="*/ 232 h 384"/>
                <a:gd name="T26" fmla="*/ 377 w 485"/>
                <a:gd name="T27" fmla="*/ 276 h 384"/>
                <a:gd name="T28" fmla="*/ 324 w 485"/>
                <a:gd name="T29" fmla="*/ 297 h 384"/>
                <a:gd name="T30" fmla="*/ 318 w 485"/>
                <a:gd name="T31" fmla="*/ 314 h 384"/>
                <a:gd name="T32" fmla="*/ 305 w 485"/>
                <a:gd name="T33" fmla="*/ 326 h 384"/>
                <a:gd name="T34" fmla="*/ 302 w 485"/>
                <a:gd name="T35" fmla="*/ 345 h 384"/>
                <a:gd name="T36" fmla="*/ 297 w 485"/>
                <a:gd name="T37" fmla="*/ 361 h 384"/>
                <a:gd name="T38" fmla="*/ 266 w 485"/>
                <a:gd name="T39" fmla="*/ 372 h 384"/>
                <a:gd name="T40" fmla="*/ 248 w 485"/>
                <a:gd name="T41" fmla="*/ 355 h 384"/>
                <a:gd name="T42" fmla="*/ 226 w 485"/>
                <a:gd name="T43" fmla="*/ 380 h 384"/>
                <a:gd name="T44" fmla="*/ 180 w 485"/>
                <a:gd name="T45" fmla="*/ 384 h 384"/>
                <a:gd name="T46" fmla="*/ 158 w 485"/>
                <a:gd name="T47" fmla="*/ 355 h 384"/>
                <a:gd name="T48" fmla="*/ 133 w 485"/>
                <a:gd name="T49" fmla="*/ 340 h 384"/>
                <a:gd name="T50" fmla="*/ 129 w 485"/>
                <a:gd name="T51" fmla="*/ 314 h 384"/>
                <a:gd name="T52" fmla="*/ 96 w 485"/>
                <a:gd name="T53" fmla="*/ 323 h 384"/>
                <a:gd name="T54" fmla="*/ 73 w 485"/>
                <a:gd name="T55" fmla="*/ 309 h 384"/>
                <a:gd name="T56" fmla="*/ 57 w 485"/>
                <a:gd name="T57" fmla="*/ 334 h 384"/>
                <a:gd name="T58" fmla="*/ 52 w 485"/>
                <a:gd name="T59" fmla="*/ 326 h 384"/>
                <a:gd name="T60" fmla="*/ 46 w 485"/>
                <a:gd name="T61" fmla="*/ 327 h 384"/>
                <a:gd name="T62" fmla="*/ 28 w 485"/>
                <a:gd name="T63" fmla="*/ 320 h 384"/>
                <a:gd name="T64" fmla="*/ 0 w 485"/>
                <a:gd name="T65" fmla="*/ 293 h 384"/>
                <a:gd name="T66" fmla="*/ 3 w 485"/>
                <a:gd name="T67" fmla="*/ 273 h 384"/>
                <a:gd name="T68" fmla="*/ 16 w 485"/>
                <a:gd name="T69" fmla="*/ 269 h 384"/>
                <a:gd name="T70" fmla="*/ 61 w 485"/>
                <a:gd name="T71" fmla="*/ 264 h 384"/>
                <a:gd name="T72" fmla="*/ 81 w 485"/>
                <a:gd name="T73" fmla="*/ 236 h 384"/>
                <a:gd name="T74" fmla="*/ 89 w 485"/>
                <a:gd name="T75" fmla="*/ 203 h 384"/>
                <a:gd name="T76" fmla="*/ 110 w 485"/>
                <a:gd name="T77" fmla="*/ 180 h 384"/>
                <a:gd name="T78" fmla="*/ 111 w 485"/>
                <a:gd name="T79" fmla="*/ 160 h 384"/>
                <a:gd name="T80" fmla="*/ 90 w 485"/>
                <a:gd name="T81" fmla="*/ 153 h 384"/>
                <a:gd name="T82" fmla="*/ 74 w 485"/>
                <a:gd name="T83" fmla="*/ 122 h 384"/>
                <a:gd name="T84" fmla="*/ 96 w 485"/>
                <a:gd name="T85" fmla="*/ 108 h 384"/>
                <a:gd name="T86" fmla="*/ 77 w 485"/>
                <a:gd name="T87" fmla="*/ 85 h 384"/>
                <a:gd name="T88" fmla="*/ 77 w 485"/>
                <a:gd name="T89" fmla="*/ 70 h 384"/>
                <a:gd name="T90" fmla="*/ 131 w 485"/>
                <a:gd name="T91" fmla="*/ 57 h 384"/>
                <a:gd name="T92" fmla="*/ 141 w 485"/>
                <a:gd name="T93" fmla="*/ 69 h 384"/>
                <a:gd name="T94" fmla="*/ 178 w 485"/>
                <a:gd name="T95" fmla="*/ 69 h 384"/>
                <a:gd name="T96" fmla="*/ 185 w 485"/>
                <a:gd name="T97" fmla="*/ 95 h 384"/>
                <a:gd name="T98" fmla="*/ 197 w 485"/>
                <a:gd name="T99" fmla="*/ 104 h 384"/>
                <a:gd name="T100" fmla="*/ 216 w 485"/>
                <a:gd name="T101" fmla="*/ 93 h 384"/>
                <a:gd name="T102" fmla="*/ 216 w 485"/>
                <a:gd name="T103" fmla="*/ 16 h 384"/>
                <a:gd name="T104" fmla="*/ 249 w 485"/>
                <a:gd name="T105" fmla="*/ 0 h 384"/>
                <a:gd name="T106" fmla="*/ 259 w 485"/>
                <a:gd name="T107" fmla="*/ 29 h 384"/>
                <a:gd name="T108" fmla="*/ 273 w 485"/>
                <a:gd name="T109" fmla="*/ 36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85" h="384">
                  <a:moveTo>
                    <a:pt x="273" y="36"/>
                  </a:moveTo>
                  <a:lnTo>
                    <a:pt x="285" y="54"/>
                  </a:lnTo>
                  <a:lnTo>
                    <a:pt x="306" y="48"/>
                  </a:lnTo>
                  <a:lnTo>
                    <a:pt x="389" y="36"/>
                  </a:lnTo>
                  <a:lnTo>
                    <a:pt x="415" y="69"/>
                  </a:lnTo>
                  <a:lnTo>
                    <a:pt x="438" y="78"/>
                  </a:lnTo>
                  <a:lnTo>
                    <a:pt x="446" y="94"/>
                  </a:lnTo>
                  <a:lnTo>
                    <a:pt x="440" y="107"/>
                  </a:lnTo>
                  <a:lnTo>
                    <a:pt x="456" y="119"/>
                  </a:lnTo>
                  <a:lnTo>
                    <a:pt x="485" y="185"/>
                  </a:lnTo>
                  <a:lnTo>
                    <a:pt x="456" y="215"/>
                  </a:lnTo>
                  <a:lnTo>
                    <a:pt x="390" y="220"/>
                  </a:lnTo>
                  <a:lnTo>
                    <a:pt x="369" y="232"/>
                  </a:lnTo>
                  <a:lnTo>
                    <a:pt x="377" y="276"/>
                  </a:lnTo>
                  <a:lnTo>
                    <a:pt x="324" y="297"/>
                  </a:lnTo>
                  <a:lnTo>
                    <a:pt x="318" y="314"/>
                  </a:lnTo>
                  <a:lnTo>
                    <a:pt x="305" y="326"/>
                  </a:lnTo>
                  <a:lnTo>
                    <a:pt x="302" y="345"/>
                  </a:lnTo>
                  <a:lnTo>
                    <a:pt x="297" y="361"/>
                  </a:lnTo>
                  <a:lnTo>
                    <a:pt x="266" y="372"/>
                  </a:lnTo>
                  <a:lnTo>
                    <a:pt x="248" y="355"/>
                  </a:lnTo>
                  <a:lnTo>
                    <a:pt x="226" y="380"/>
                  </a:lnTo>
                  <a:lnTo>
                    <a:pt x="180" y="384"/>
                  </a:lnTo>
                  <a:lnTo>
                    <a:pt x="158" y="355"/>
                  </a:lnTo>
                  <a:lnTo>
                    <a:pt x="133" y="340"/>
                  </a:lnTo>
                  <a:lnTo>
                    <a:pt x="129" y="314"/>
                  </a:lnTo>
                  <a:lnTo>
                    <a:pt x="96" y="323"/>
                  </a:lnTo>
                  <a:lnTo>
                    <a:pt x="73" y="309"/>
                  </a:lnTo>
                  <a:lnTo>
                    <a:pt x="57" y="334"/>
                  </a:lnTo>
                  <a:lnTo>
                    <a:pt x="52" y="326"/>
                  </a:lnTo>
                  <a:lnTo>
                    <a:pt x="46" y="327"/>
                  </a:lnTo>
                  <a:lnTo>
                    <a:pt x="28" y="320"/>
                  </a:lnTo>
                  <a:lnTo>
                    <a:pt x="0" y="293"/>
                  </a:lnTo>
                  <a:lnTo>
                    <a:pt x="3" y="273"/>
                  </a:lnTo>
                  <a:lnTo>
                    <a:pt x="16" y="269"/>
                  </a:lnTo>
                  <a:lnTo>
                    <a:pt x="61" y="264"/>
                  </a:lnTo>
                  <a:lnTo>
                    <a:pt x="81" y="236"/>
                  </a:lnTo>
                  <a:lnTo>
                    <a:pt x="89" y="203"/>
                  </a:lnTo>
                  <a:lnTo>
                    <a:pt x="110" y="180"/>
                  </a:lnTo>
                  <a:lnTo>
                    <a:pt x="111" y="160"/>
                  </a:lnTo>
                  <a:lnTo>
                    <a:pt x="90" y="153"/>
                  </a:lnTo>
                  <a:lnTo>
                    <a:pt x="74" y="122"/>
                  </a:lnTo>
                  <a:lnTo>
                    <a:pt x="96" y="108"/>
                  </a:lnTo>
                  <a:lnTo>
                    <a:pt x="77" y="85"/>
                  </a:lnTo>
                  <a:lnTo>
                    <a:pt x="77" y="70"/>
                  </a:lnTo>
                  <a:lnTo>
                    <a:pt x="131" y="57"/>
                  </a:lnTo>
                  <a:lnTo>
                    <a:pt x="141" y="69"/>
                  </a:lnTo>
                  <a:lnTo>
                    <a:pt x="178" y="69"/>
                  </a:lnTo>
                  <a:lnTo>
                    <a:pt x="185" y="95"/>
                  </a:lnTo>
                  <a:lnTo>
                    <a:pt x="197" y="104"/>
                  </a:lnTo>
                  <a:lnTo>
                    <a:pt x="216" y="93"/>
                  </a:lnTo>
                  <a:lnTo>
                    <a:pt x="216" y="16"/>
                  </a:lnTo>
                  <a:lnTo>
                    <a:pt x="249" y="0"/>
                  </a:lnTo>
                  <a:lnTo>
                    <a:pt x="259" y="29"/>
                  </a:lnTo>
                  <a:lnTo>
                    <a:pt x="273" y="36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36">
              <a:extLst>
                <a:ext uri="{FF2B5EF4-FFF2-40B4-BE49-F238E27FC236}">
                  <a16:creationId xmlns:a16="http://schemas.microsoft.com/office/drawing/2014/main" id="{3F20A641-33F1-4C61-0BA5-C4D74FFC6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363" y="3486150"/>
              <a:ext cx="650875" cy="603250"/>
            </a:xfrm>
            <a:custGeom>
              <a:avLst/>
              <a:gdLst>
                <a:gd name="T0" fmla="*/ 173 w 410"/>
                <a:gd name="T1" fmla="*/ 0 h 380"/>
                <a:gd name="T2" fmla="*/ 196 w 410"/>
                <a:gd name="T3" fmla="*/ 14 h 380"/>
                <a:gd name="T4" fmla="*/ 229 w 410"/>
                <a:gd name="T5" fmla="*/ 5 h 380"/>
                <a:gd name="T6" fmla="*/ 233 w 410"/>
                <a:gd name="T7" fmla="*/ 31 h 380"/>
                <a:gd name="T8" fmla="*/ 258 w 410"/>
                <a:gd name="T9" fmla="*/ 46 h 380"/>
                <a:gd name="T10" fmla="*/ 280 w 410"/>
                <a:gd name="T11" fmla="*/ 75 h 380"/>
                <a:gd name="T12" fmla="*/ 326 w 410"/>
                <a:gd name="T13" fmla="*/ 71 h 380"/>
                <a:gd name="T14" fmla="*/ 348 w 410"/>
                <a:gd name="T15" fmla="*/ 46 h 380"/>
                <a:gd name="T16" fmla="*/ 366 w 410"/>
                <a:gd name="T17" fmla="*/ 63 h 380"/>
                <a:gd name="T18" fmla="*/ 397 w 410"/>
                <a:gd name="T19" fmla="*/ 52 h 380"/>
                <a:gd name="T20" fmla="*/ 402 w 410"/>
                <a:gd name="T21" fmla="*/ 36 h 380"/>
                <a:gd name="T22" fmla="*/ 407 w 410"/>
                <a:gd name="T23" fmla="*/ 63 h 380"/>
                <a:gd name="T24" fmla="*/ 394 w 410"/>
                <a:gd name="T25" fmla="*/ 94 h 380"/>
                <a:gd name="T26" fmla="*/ 410 w 410"/>
                <a:gd name="T27" fmla="*/ 125 h 380"/>
                <a:gd name="T28" fmla="*/ 402 w 410"/>
                <a:gd name="T29" fmla="*/ 147 h 380"/>
                <a:gd name="T30" fmla="*/ 377 w 410"/>
                <a:gd name="T31" fmla="*/ 148 h 380"/>
                <a:gd name="T32" fmla="*/ 344 w 410"/>
                <a:gd name="T33" fmla="*/ 193 h 380"/>
                <a:gd name="T34" fmla="*/ 318 w 410"/>
                <a:gd name="T35" fmla="*/ 187 h 380"/>
                <a:gd name="T36" fmla="*/ 309 w 410"/>
                <a:gd name="T37" fmla="*/ 204 h 380"/>
                <a:gd name="T38" fmla="*/ 330 w 410"/>
                <a:gd name="T39" fmla="*/ 214 h 380"/>
                <a:gd name="T40" fmla="*/ 328 w 410"/>
                <a:gd name="T41" fmla="*/ 242 h 380"/>
                <a:gd name="T42" fmla="*/ 359 w 410"/>
                <a:gd name="T43" fmla="*/ 288 h 380"/>
                <a:gd name="T44" fmla="*/ 364 w 410"/>
                <a:gd name="T45" fmla="*/ 306 h 380"/>
                <a:gd name="T46" fmla="*/ 344 w 410"/>
                <a:gd name="T47" fmla="*/ 320 h 380"/>
                <a:gd name="T48" fmla="*/ 309 w 410"/>
                <a:gd name="T49" fmla="*/ 304 h 380"/>
                <a:gd name="T50" fmla="*/ 269 w 410"/>
                <a:gd name="T51" fmla="*/ 362 h 380"/>
                <a:gd name="T52" fmla="*/ 237 w 410"/>
                <a:gd name="T53" fmla="*/ 380 h 380"/>
                <a:gd name="T54" fmla="*/ 212 w 410"/>
                <a:gd name="T55" fmla="*/ 370 h 380"/>
                <a:gd name="T56" fmla="*/ 200 w 410"/>
                <a:gd name="T57" fmla="*/ 349 h 380"/>
                <a:gd name="T58" fmla="*/ 167 w 410"/>
                <a:gd name="T59" fmla="*/ 359 h 380"/>
                <a:gd name="T60" fmla="*/ 156 w 410"/>
                <a:gd name="T61" fmla="*/ 317 h 380"/>
                <a:gd name="T62" fmla="*/ 137 w 410"/>
                <a:gd name="T63" fmla="*/ 310 h 380"/>
                <a:gd name="T64" fmla="*/ 92 w 410"/>
                <a:gd name="T65" fmla="*/ 334 h 380"/>
                <a:gd name="T66" fmla="*/ 50 w 410"/>
                <a:gd name="T67" fmla="*/ 301 h 380"/>
                <a:gd name="T68" fmla="*/ 42 w 410"/>
                <a:gd name="T69" fmla="*/ 283 h 380"/>
                <a:gd name="T70" fmla="*/ 46 w 410"/>
                <a:gd name="T71" fmla="*/ 267 h 380"/>
                <a:gd name="T72" fmla="*/ 17 w 410"/>
                <a:gd name="T73" fmla="*/ 235 h 380"/>
                <a:gd name="T74" fmla="*/ 21 w 410"/>
                <a:gd name="T75" fmla="*/ 204 h 380"/>
                <a:gd name="T76" fmla="*/ 11 w 410"/>
                <a:gd name="T77" fmla="*/ 166 h 380"/>
                <a:gd name="T78" fmla="*/ 21 w 410"/>
                <a:gd name="T79" fmla="*/ 159 h 380"/>
                <a:gd name="T80" fmla="*/ 9 w 410"/>
                <a:gd name="T81" fmla="*/ 138 h 380"/>
                <a:gd name="T82" fmla="*/ 12 w 410"/>
                <a:gd name="T83" fmla="*/ 129 h 380"/>
                <a:gd name="T84" fmla="*/ 1 w 410"/>
                <a:gd name="T85" fmla="*/ 100 h 380"/>
                <a:gd name="T86" fmla="*/ 0 w 410"/>
                <a:gd name="T87" fmla="*/ 81 h 380"/>
                <a:gd name="T88" fmla="*/ 9 w 410"/>
                <a:gd name="T89" fmla="*/ 67 h 380"/>
                <a:gd name="T90" fmla="*/ 25 w 410"/>
                <a:gd name="T91" fmla="*/ 77 h 380"/>
                <a:gd name="T92" fmla="*/ 40 w 410"/>
                <a:gd name="T93" fmla="*/ 64 h 380"/>
                <a:gd name="T94" fmla="*/ 78 w 410"/>
                <a:gd name="T95" fmla="*/ 64 h 380"/>
                <a:gd name="T96" fmla="*/ 83 w 410"/>
                <a:gd name="T97" fmla="*/ 26 h 380"/>
                <a:gd name="T98" fmla="*/ 128 w 410"/>
                <a:gd name="T99" fmla="*/ 11 h 380"/>
                <a:gd name="T100" fmla="*/ 146 w 410"/>
                <a:gd name="T101" fmla="*/ 18 h 380"/>
                <a:gd name="T102" fmla="*/ 152 w 410"/>
                <a:gd name="T103" fmla="*/ 17 h 380"/>
                <a:gd name="T104" fmla="*/ 157 w 410"/>
                <a:gd name="T105" fmla="*/ 25 h 380"/>
                <a:gd name="T106" fmla="*/ 173 w 410"/>
                <a:gd name="T107" fmla="*/ 0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0" h="380">
                  <a:moveTo>
                    <a:pt x="173" y="0"/>
                  </a:moveTo>
                  <a:lnTo>
                    <a:pt x="196" y="14"/>
                  </a:lnTo>
                  <a:lnTo>
                    <a:pt x="229" y="5"/>
                  </a:lnTo>
                  <a:lnTo>
                    <a:pt x="233" y="31"/>
                  </a:lnTo>
                  <a:lnTo>
                    <a:pt x="258" y="46"/>
                  </a:lnTo>
                  <a:lnTo>
                    <a:pt x="280" y="75"/>
                  </a:lnTo>
                  <a:lnTo>
                    <a:pt x="326" y="71"/>
                  </a:lnTo>
                  <a:lnTo>
                    <a:pt x="348" y="46"/>
                  </a:lnTo>
                  <a:lnTo>
                    <a:pt x="366" y="63"/>
                  </a:lnTo>
                  <a:lnTo>
                    <a:pt x="397" y="52"/>
                  </a:lnTo>
                  <a:lnTo>
                    <a:pt x="402" y="36"/>
                  </a:lnTo>
                  <a:lnTo>
                    <a:pt x="407" y="63"/>
                  </a:lnTo>
                  <a:lnTo>
                    <a:pt x="394" y="94"/>
                  </a:lnTo>
                  <a:lnTo>
                    <a:pt x="410" y="125"/>
                  </a:lnTo>
                  <a:lnTo>
                    <a:pt x="402" y="147"/>
                  </a:lnTo>
                  <a:lnTo>
                    <a:pt x="377" y="148"/>
                  </a:lnTo>
                  <a:lnTo>
                    <a:pt x="344" y="193"/>
                  </a:lnTo>
                  <a:lnTo>
                    <a:pt x="318" y="187"/>
                  </a:lnTo>
                  <a:lnTo>
                    <a:pt x="309" y="204"/>
                  </a:lnTo>
                  <a:lnTo>
                    <a:pt x="330" y="214"/>
                  </a:lnTo>
                  <a:lnTo>
                    <a:pt x="328" y="242"/>
                  </a:lnTo>
                  <a:lnTo>
                    <a:pt x="359" y="288"/>
                  </a:lnTo>
                  <a:lnTo>
                    <a:pt x="364" y="306"/>
                  </a:lnTo>
                  <a:lnTo>
                    <a:pt x="344" y="320"/>
                  </a:lnTo>
                  <a:lnTo>
                    <a:pt x="309" y="304"/>
                  </a:lnTo>
                  <a:lnTo>
                    <a:pt x="269" y="362"/>
                  </a:lnTo>
                  <a:lnTo>
                    <a:pt x="237" y="380"/>
                  </a:lnTo>
                  <a:lnTo>
                    <a:pt x="212" y="370"/>
                  </a:lnTo>
                  <a:lnTo>
                    <a:pt x="200" y="349"/>
                  </a:lnTo>
                  <a:lnTo>
                    <a:pt x="167" y="359"/>
                  </a:lnTo>
                  <a:lnTo>
                    <a:pt x="156" y="317"/>
                  </a:lnTo>
                  <a:lnTo>
                    <a:pt x="137" y="310"/>
                  </a:lnTo>
                  <a:lnTo>
                    <a:pt x="92" y="334"/>
                  </a:lnTo>
                  <a:lnTo>
                    <a:pt x="50" y="301"/>
                  </a:lnTo>
                  <a:lnTo>
                    <a:pt x="42" y="283"/>
                  </a:lnTo>
                  <a:lnTo>
                    <a:pt x="46" y="267"/>
                  </a:lnTo>
                  <a:lnTo>
                    <a:pt x="17" y="235"/>
                  </a:lnTo>
                  <a:lnTo>
                    <a:pt x="21" y="204"/>
                  </a:lnTo>
                  <a:lnTo>
                    <a:pt x="11" y="166"/>
                  </a:lnTo>
                  <a:lnTo>
                    <a:pt x="21" y="159"/>
                  </a:lnTo>
                  <a:lnTo>
                    <a:pt x="9" y="138"/>
                  </a:lnTo>
                  <a:lnTo>
                    <a:pt x="12" y="129"/>
                  </a:lnTo>
                  <a:lnTo>
                    <a:pt x="1" y="100"/>
                  </a:lnTo>
                  <a:lnTo>
                    <a:pt x="0" y="81"/>
                  </a:lnTo>
                  <a:lnTo>
                    <a:pt x="9" y="67"/>
                  </a:lnTo>
                  <a:lnTo>
                    <a:pt x="25" y="77"/>
                  </a:lnTo>
                  <a:lnTo>
                    <a:pt x="40" y="64"/>
                  </a:lnTo>
                  <a:lnTo>
                    <a:pt x="78" y="64"/>
                  </a:lnTo>
                  <a:lnTo>
                    <a:pt x="83" y="26"/>
                  </a:lnTo>
                  <a:lnTo>
                    <a:pt x="128" y="11"/>
                  </a:lnTo>
                  <a:lnTo>
                    <a:pt x="146" y="18"/>
                  </a:lnTo>
                  <a:lnTo>
                    <a:pt x="152" y="17"/>
                  </a:lnTo>
                  <a:lnTo>
                    <a:pt x="157" y="25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37">
              <a:extLst>
                <a:ext uri="{FF2B5EF4-FFF2-40B4-BE49-F238E27FC236}">
                  <a16:creationId xmlns:a16="http://schemas.microsoft.com/office/drawing/2014/main" id="{A7593AFC-7163-508D-A94C-37D2DC80F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3988" y="2974975"/>
              <a:ext cx="795338" cy="703263"/>
            </a:xfrm>
            <a:custGeom>
              <a:avLst/>
              <a:gdLst>
                <a:gd name="T0" fmla="*/ 427 w 501"/>
                <a:gd name="T1" fmla="*/ 94 h 443"/>
                <a:gd name="T2" fmla="*/ 432 w 501"/>
                <a:gd name="T3" fmla="*/ 136 h 443"/>
                <a:gd name="T4" fmla="*/ 464 w 501"/>
                <a:gd name="T5" fmla="*/ 135 h 443"/>
                <a:gd name="T6" fmla="*/ 480 w 501"/>
                <a:gd name="T7" fmla="*/ 166 h 443"/>
                <a:gd name="T8" fmla="*/ 501 w 501"/>
                <a:gd name="T9" fmla="*/ 173 h 443"/>
                <a:gd name="T10" fmla="*/ 500 w 501"/>
                <a:gd name="T11" fmla="*/ 193 h 443"/>
                <a:gd name="T12" fmla="*/ 479 w 501"/>
                <a:gd name="T13" fmla="*/ 216 h 443"/>
                <a:gd name="T14" fmla="*/ 471 w 501"/>
                <a:gd name="T15" fmla="*/ 249 h 443"/>
                <a:gd name="T16" fmla="*/ 451 w 501"/>
                <a:gd name="T17" fmla="*/ 277 h 443"/>
                <a:gd name="T18" fmla="*/ 406 w 501"/>
                <a:gd name="T19" fmla="*/ 282 h 443"/>
                <a:gd name="T20" fmla="*/ 393 w 501"/>
                <a:gd name="T21" fmla="*/ 286 h 443"/>
                <a:gd name="T22" fmla="*/ 390 w 501"/>
                <a:gd name="T23" fmla="*/ 306 h 443"/>
                <a:gd name="T24" fmla="*/ 418 w 501"/>
                <a:gd name="T25" fmla="*/ 333 h 443"/>
                <a:gd name="T26" fmla="*/ 373 w 501"/>
                <a:gd name="T27" fmla="*/ 348 h 443"/>
                <a:gd name="T28" fmla="*/ 368 w 501"/>
                <a:gd name="T29" fmla="*/ 386 h 443"/>
                <a:gd name="T30" fmla="*/ 330 w 501"/>
                <a:gd name="T31" fmla="*/ 386 h 443"/>
                <a:gd name="T32" fmla="*/ 315 w 501"/>
                <a:gd name="T33" fmla="*/ 399 h 443"/>
                <a:gd name="T34" fmla="*/ 299 w 501"/>
                <a:gd name="T35" fmla="*/ 389 h 443"/>
                <a:gd name="T36" fmla="*/ 290 w 501"/>
                <a:gd name="T37" fmla="*/ 403 h 443"/>
                <a:gd name="T38" fmla="*/ 291 w 501"/>
                <a:gd name="T39" fmla="*/ 422 h 443"/>
                <a:gd name="T40" fmla="*/ 274 w 501"/>
                <a:gd name="T41" fmla="*/ 443 h 443"/>
                <a:gd name="T42" fmla="*/ 252 w 501"/>
                <a:gd name="T43" fmla="*/ 443 h 443"/>
                <a:gd name="T44" fmla="*/ 245 w 501"/>
                <a:gd name="T45" fmla="*/ 412 h 443"/>
                <a:gd name="T46" fmla="*/ 227 w 501"/>
                <a:gd name="T47" fmla="*/ 414 h 443"/>
                <a:gd name="T48" fmla="*/ 231 w 501"/>
                <a:gd name="T49" fmla="*/ 391 h 443"/>
                <a:gd name="T50" fmla="*/ 222 w 501"/>
                <a:gd name="T51" fmla="*/ 353 h 443"/>
                <a:gd name="T52" fmla="*/ 173 w 501"/>
                <a:gd name="T53" fmla="*/ 356 h 443"/>
                <a:gd name="T54" fmla="*/ 175 w 501"/>
                <a:gd name="T55" fmla="*/ 318 h 443"/>
                <a:gd name="T56" fmla="*/ 128 w 501"/>
                <a:gd name="T57" fmla="*/ 323 h 443"/>
                <a:gd name="T58" fmla="*/ 88 w 501"/>
                <a:gd name="T59" fmla="*/ 331 h 443"/>
                <a:gd name="T60" fmla="*/ 94 w 501"/>
                <a:gd name="T61" fmla="*/ 348 h 443"/>
                <a:gd name="T62" fmla="*/ 111 w 501"/>
                <a:gd name="T63" fmla="*/ 351 h 443"/>
                <a:gd name="T64" fmla="*/ 111 w 501"/>
                <a:gd name="T65" fmla="*/ 372 h 443"/>
                <a:gd name="T66" fmla="*/ 79 w 501"/>
                <a:gd name="T67" fmla="*/ 378 h 443"/>
                <a:gd name="T68" fmla="*/ 62 w 501"/>
                <a:gd name="T69" fmla="*/ 405 h 443"/>
                <a:gd name="T70" fmla="*/ 28 w 501"/>
                <a:gd name="T71" fmla="*/ 406 h 443"/>
                <a:gd name="T72" fmla="*/ 21 w 501"/>
                <a:gd name="T73" fmla="*/ 387 h 443"/>
                <a:gd name="T74" fmla="*/ 38 w 501"/>
                <a:gd name="T75" fmla="*/ 339 h 443"/>
                <a:gd name="T76" fmla="*/ 33 w 501"/>
                <a:gd name="T77" fmla="*/ 318 h 443"/>
                <a:gd name="T78" fmla="*/ 11 w 501"/>
                <a:gd name="T79" fmla="*/ 294 h 443"/>
                <a:gd name="T80" fmla="*/ 15 w 501"/>
                <a:gd name="T81" fmla="*/ 285 h 443"/>
                <a:gd name="T82" fmla="*/ 5 w 501"/>
                <a:gd name="T83" fmla="*/ 233 h 443"/>
                <a:gd name="T84" fmla="*/ 9 w 501"/>
                <a:gd name="T85" fmla="*/ 219 h 443"/>
                <a:gd name="T86" fmla="*/ 0 w 501"/>
                <a:gd name="T87" fmla="*/ 202 h 443"/>
                <a:gd name="T88" fmla="*/ 11 w 501"/>
                <a:gd name="T89" fmla="*/ 185 h 443"/>
                <a:gd name="T90" fmla="*/ 63 w 501"/>
                <a:gd name="T91" fmla="*/ 170 h 443"/>
                <a:gd name="T92" fmla="*/ 100 w 501"/>
                <a:gd name="T93" fmla="*/ 178 h 443"/>
                <a:gd name="T94" fmla="*/ 111 w 501"/>
                <a:gd name="T95" fmla="*/ 195 h 443"/>
                <a:gd name="T96" fmla="*/ 139 w 501"/>
                <a:gd name="T97" fmla="*/ 186 h 443"/>
                <a:gd name="T98" fmla="*/ 139 w 501"/>
                <a:gd name="T99" fmla="*/ 135 h 443"/>
                <a:gd name="T100" fmla="*/ 169 w 501"/>
                <a:gd name="T101" fmla="*/ 136 h 443"/>
                <a:gd name="T102" fmla="*/ 198 w 501"/>
                <a:gd name="T103" fmla="*/ 106 h 443"/>
                <a:gd name="T104" fmla="*/ 198 w 501"/>
                <a:gd name="T105" fmla="*/ 85 h 443"/>
                <a:gd name="T106" fmla="*/ 210 w 501"/>
                <a:gd name="T107" fmla="*/ 57 h 443"/>
                <a:gd name="T108" fmla="*/ 253 w 501"/>
                <a:gd name="T109" fmla="*/ 57 h 443"/>
                <a:gd name="T110" fmla="*/ 272 w 501"/>
                <a:gd name="T111" fmla="*/ 40 h 443"/>
                <a:gd name="T112" fmla="*/ 281 w 501"/>
                <a:gd name="T113" fmla="*/ 17 h 443"/>
                <a:gd name="T114" fmla="*/ 297 w 501"/>
                <a:gd name="T115" fmla="*/ 0 h 443"/>
                <a:gd name="T116" fmla="*/ 323 w 501"/>
                <a:gd name="T117" fmla="*/ 4 h 443"/>
                <a:gd name="T118" fmla="*/ 355 w 501"/>
                <a:gd name="T119" fmla="*/ 27 h 443"/>
                <a:gd name="T120" fmla="*/ 377 w 501"/>
                <a:gd name="T121" fmla="*/ 65 h 443"/>
                <a:gd name="T122" fmla="*/ 389 w 501"/>
                <a:gd name="T123" fmla="*/ 65 h 443"/>
                <a:gd name="T124" fmla="*/ 427 w 501"/>
                <a:gd name="T125" fmla="*/ 94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01" h="443">
                  <a:moveTo>
                    <a:pt x="427" y="94"/>
                  </a:moveTo>
                  <a:lnTo>
                    <a:pt x="432" y="136"/>
                  </a:lnTo>
                  <a:lnTo>
                    <a:pt x="464" y="135"/>
                  </a:lnTo>
                  <a:lnTo>
                    <a:pt x="480" y="166"/>
                  </a:lnTo>
                  <a:lnTo>
                    <a:pt x="501" y="173"/>
                  </a:lnTo>
                  <a:lnTo>
                    <a:pt x="500" y="193"/>
                  </a:lnTo>
                  <a:lnTo>
                    <a:pt x="479" y="216"/>
                  </a:lnTo>
                  <a:lnTo>
                    <a:pt x="471" y="249"/>
                  </a:lnTo>
                  <a:lnTo>
                    <a:pt x="451" y="277"/>
                  </a:lnTo>
                  <a:lnTo>
                    <a:pt x="406" y="282"/>
                  </a:lnTo>
                  <a:lnTo>
                    <a:pt x="393" y="286"/>
                  </a:lnTo>
                  <a:lnTo>
                    <a:pt x="390" y="306"/>
                  </a:lnTo>
                  <a:lnTo>
                    <a:pt x="418" y="333"/>
                  </a:lnTo>
                  <a:lnTo>
                    <a:pt x="373" y="348"/>
                  </a:lnTo>
                  <a:lnTo>
                    <a:pt x="368" y="386"/>
                  </a:lnTo>
                  <a:lnTo>
                    <a:pt x="330" y="386"/>
                  </a:lnTo>
                  <a:lnTo>
                    <a:pt x="315" y="399"/>
                  </a:lnTo>
                  <a:lnTo>
                    <a:pt x="299" y="389"/>
                  </a:lnTo>
                  <a:lnTo>
                    <a:pt x="290" y="403"/>
                  </a:lnTo>
                  <a:lnTo>
                    <a:pt x="291" y="422"/>
                  </a:lnTo>
                  <a:lnTo>
                    <a:pt x="274" y="443"/>
                  </a:lnTo>
                  <a:lnTo>
                    <a:pt x="252" y="443"/>
                  </a:lnTo>
                  <a:lnTo>
                    <a:pt x="245" y="412"/>
                  </a:lnTo>
                  <a:lnTo>
                    <a:pt x="227" y="414"/>
                  </a:lnTo>
                  <a:lnTo>
                    <a:pt x="231" y="391"/>
                  </a:lnTo>
                  <a:lnTo>
                    <a:pt x="222" y="353"/>
                  </a:lnTo>
                  <a:lnTo>
                    <a:pt x="173" y="356"/>
                  </a:lnTo>
                  <a:lnTo>
                    <a:pt x="175" y="318"/>
                  </a:lnTo>
                  <a:lnTo>
                    <a:pt x="128" y="323"/>
                  </a:lnTo>
                  <a:lnTo>
                    <a:pt x="88" y="331"/>
                  </a:lnTo>
                  <a:lnTo>
                    <a:pt x="94" y="348"/>
                  </a:lnTo>
                  <a:lnTo>
                    <a:pt x="111" y="351"/>
                  </a:lnTo>
                  <a:lnTo>
                    <a:pt x="111" y="372"/>
                  </a:lnTo>
                  <a:lnTo>
                    <a:pt x="79" y="378"/>
                  </a:lnTo>
                  <a:lnTo>
                    <a:pt x="62" y="405"/>
                  </a:lnTo>
                  <a:lnTo>
                    <a:pt x="28" y="406"/>
                  </a:lnTo>
                  <a:lnTo>
                    <a:pt x="21" y="387"/>
                  </a:lnTo>
                  <a:lnTo>
                    <a:pt x="38" y="339"/>
                  </a:lnTo>
                  <a:lnTo>
                    <a:pt x="33" y="318"/>
                  </a:lnTo>
                  <a:lnTo>
                    <a:pt x="11" y="294"/>
                  </a:lnTo>
                  <a:lnTo>
                    <a:pt x="15" y="285"/>
                  </a:lnTo>
                  <a:lnTo>
                    <a:pt x="5" y="233"/>
                  </a:lnTo>
                  <a:lnTo>
                    <a:pt x="9" y="219"/>
                  </a:lnTo>
                  <a:lnTo>
                    <a:pt x="0" y="202"/>
                  </a:lnTo>
                  <a:lnTo>
                    <a:pt x="11" y="185"/>
                  </a:lnTo>
                  <a:lnTo>
                    <a:pt x="63" y="170"/>
                  </a:lnTo>
                  <a:lnTo>
                    <a:pt x="100" y="178"/>
                  </a:lnTo>
                  <a:lnTo>
                    <a:pt x="111" y="195"/>
                  </a:lnTo>
                  <a:lnTo>
                    <a:pt x="139" y="186"/>
                  </a:lnTo>
                  <a:lnTo>
                    <a:pt x="139" y="135"/>
                  </a:lnTo>
                  <a:lnTo>
                    <a:pt x="169" y="136"/>
                  </a:lnTo>
                  <a:lnTo>
                    <a:pt x="198" y="106"/>
                  </a:lnTo>
                  <a:lnTo>
                    <a:pt x="198" y="85"/>
                  </a:lnTo>
                  <a:lnTo>
                    <a:pt x="210" y="57"/>
                  </a:lnTo>
                  <a:lnTo>
                    <a:pt x="253" y="57"/>
                  </a:lnTo>
                  <a:lnTo>
                    <a:pt x="272" y="40"/>
                  </a:lnTo>
                  <a:lnTo>
                    <a:pt x="281" y="17"/>
                  </a:lnTo>
                  <a:lnTo>
                    <a:pt x="297" y="0"/>
                  </a:lnTo>
                  <a:lnTo>
                    <a:pt x="323" y="4"/>
                  </a:lnTo>
                  <a:lnTo>
                    <a:pt x="355" y="27"/>
                  </a:lnTo>
                  <a:lnTo>
                    <a:pt x="377" y="65"/>
                  </a:lnTo>
                  <a:lnTo>
                    <a:pt x="389" y="65"/>
                  </a:lnTo>
                  <a:lnTo>
                    <a:pt x="427" y="94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38">
              <a:extLst>
                <a:ext uri="{FF2B5EF4-FFF2-40B4-BE49-F238E27FC236}">
                  <a16:creationId xmlns:a16="http://schemas.microsoft.com/office/drawing/2014/main" id="{02469CD5-668E-CB14-CDBC-34BF918D0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175" y="3978275"/>
              <a:ext cx="774700" cy="1163638"/>
            </a:xfrm>
            <a:custGeom>
              <a:avLst/>
              <a:gdLst>
                <a:gd name="T0" fmla="*/ 253 w 488"/>
                <a:gd name="T1" fmla="*/ 614 h 733"/>
                <a:gd name="T2" fmla="*/ 220 w 488"/>
                <a:gd name="T3" fmla="*/ 714 h 733"/>
                <a:gd name="T4" fmla="*/ 187 w 488"/>
                <a:gd name="T5" fmla="*/ 691 h 733"/>
                <a:gd name="T6" fmla="*/ 148 w 488"/>
                <a:gd name="T7" fmla="*/ 660 h 733"/>
                <a:gd name="T8" fmla="*/ 115 w 488"/>
                <a:gd name="T9" fmla="*/ 618 h 733"/>
                <a:gd name="T10" fmla="*/ 66 w 488"/>
                <a:gd name="T11" fmla="*/ 600 h 733"/>
                <a:gd name="T12" fmla="*/ 0 w 488"/>
                <a:gd name="T13" fmla="*/ 619 h 733"/>
                <a:gd name="T14" fmla="*/ 83 w 488"/>
                <a:gd name="T15" fmla="*/ 565 h 733"/>
                <a:gd name="T16" fmla="*/ 137 w 488"/>
                <a:gd name="T17" fmla="*/ 564 h 733"/>
                <a:gd name="T18" fmla="*/ 162 w 488"/>
                <a:gd name="T19" fmla="*/ 555 h 733"/>
                <a:gd name="T20" fmla="*/ 162 w 488"/>
                <a:gd name="T21" fmla="*/ 504 h 733"/>
                <a:gd name="T22" fmla="*/ 156 w 488"/>
                <a:gd name="T23" fmla="*/ 456 h 733"/>
                <a:gd name="T24" fmla="*/ 154 w 488"/>
                <a:gd name="T25" fmla="*/ 440 h 733"/>
                <a:gd name="T26" fmla="*/ 164 w 488"/>
                <a:gd name="T27" fmla="*/ 385 h 733"/>
                <a:gd name="T28" fmla="*/ 141 w 488"/>
                <a:gd name="T29" fmla="*/ 313 h 733"/>
                <a:gd name="T30" fmla="*/ 121 w 488"/>
                <a:gd name="T31" fmla="*/ 273 h 733"/>
                <a:gd name="T32" fmla="*/ 162 w 488"/>
                <a:gd name="T33" fmla="*/ 241 h 733"/>
                <a:gd name="T34" fmla="*/ 202 w 488"/>
                <a:gd name="T35" fmla="*/ 216 h 733"/>
                <a:gd name="T36" fmla="*/ 200 w 488"/>
                <a:gd name="T37" fmla="*/ 143 h 733"/>
                <a:gd name="T38" fmla="*/ 258 w 488"/>
                <a:gd name="T39" fmla="*/ 140 h 733"/>
                <a:gd name="T40" fmla="*/ 247 w 488"/>
                <a:gd name="T41" fmla="*/ 49 h 733"/>
                <a:gd name="T42" fmla="*/ 282 w 488"/>
                <a:gd name="T43" fmla="*/ 0 h 733"/>
                <a:gd name="T44" fmla="*/ 312 w 488"/>
                <a:gd name="T45" fmla="*/ 49 h 733"/>
                <a:gd name="T46" fmla="*/ 357 w 488"/>
                <a:gd name="T47" fmla="*/ 60 h 733"/>
                <a:gd name="T48" fmla="*/ 401 w 488"/>
                <a:gd name="T49" fmla="*/ 87 h 733"/>
                <a:gd name="T50" fmla="*/ 406 w 488"/>
                <a:gd name="T51" fmla="*/ 170 h 733"/>
                <a:gd name="T52" fmla="*/ 464 w 488"/>
                <a:gd name="T53" fmla="*/ 223 h 733"/>
                <a:gd name="T54" fmla="*/ 488 w 488"/>
                <a:gd name="T55" fmla="*/ 239 h 733"/>
                <a:gd name="T56" fmla="*/ 434 w 488"/>
                <a:gd name="T57" fmla="*/ 315 h 733"/>
                <a:gd name="T58" fmla="*/ 413 w 488"/>
                <a:gd name="T59" fmla="*/ 347 h 733"/>
                <a:gd name="T60" fmla="*/ 365 w 488"/>
                <a:gd name="T61" fmla="*/ 360 h 733"/>
                <a:gd name="T62" fmla="*/ 348 w 488"/>
                <a:gd name="T63" fmla="*/ 385 h 733"/>
                <a:gd name="T64" fmla="*/ 353 w 488"/>
                <a:gd name="T65" fmla="*/ 431 h 733"/>
                <a:gd name="T66" fmla="*/ 335 w 488"/>
                <a:gd name="T67" fmla="*/ 514 h 733"/>
                <a:gd name="T68" fmla="*/ 345 w 488"/>
                <a:gd name="T69" fmla="*/ 555 h 733"/>
                <a:gd name="T70" fmla="*/ 377 w 488"/>
                <a:gd name="T71" fmla="*/ 569 h 733"/>
                <a:gd name="T72" fmla="*/ 373 w 488"/>
                <a:gd name="T73" fmla="*/ 606 h 733"/>
                <a:gd name="T74" fmla="*/ 347 w 488"/>
                <a:gd name="T75" fmla="*/ 629 h 733"/>
                <a:gd name="T76" fmla="*/ 280 w 488"/>
                <a:gd name="T77" fmla="*/ 622 h 733"/>
                <a:gd name="T78" fmla="*/ 258 w 488"/>
                <a:gd name="T79" fmla="*/ 601 h 733"/>
                <a:gd name="T80" fmla="*/ 249 w 488"/>
                <a:gd name="T81" fmla="*/ 608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88" h="733">
                  <a:moveTo>
                    <a:pt x="249" y="608"/>
                  </a:moveTo>
                  <a:lnTo>
                    <a:pt x="253" y="614"/>
                  </a:lnTo>
                  <a:lnTo>
                    <a:pt x="255" y="668"/>
                  </a:lnTo>
                  <a:lnTo>
                    <a:pt x="220" y="714"/>
                  </a:lnTo>
                  <a:lnTo>
                    <a:pt x="175" y="733"/>
                  </a:lnTo>
                  <a:lnTo>
                    <a:pt x="187" y="691"/>
                  </a:lnTo>
                  <a:lnTo>
                    <a:pt x="153" y="693"/>
                  </a:lnTo>
                  <a:lnTo>
                    <a:pt x="148" y="660"/>
                  </a:lnTo>
                  <a:lnTo>
                    <a:pt x="124" y="644"/>
                  </a:lnTo>
                  <a:lnTo>
                    <a:pt x="115" y="618"/>
                  </a:lnTo>
                  <a:lnTo>
                    <a:pt x="83" y="622"/>
                  </a:lnTo>
                  <a:lnTo>
                    <a:pt x="66" y="600"/>
                  </a:lnTo>
                  <a:lnTo>
                    <a:pt x="41" y="626"/>
                  </a:lnTo>
                  <a:lnTo>
                    <a:pt x="0" y="619"/>
                  </a:lnTo>
                  <a:lnTo>
                    <a:pt x="38" y="592"/>
                  </a:lnTo>
                  <a:lnTo>
                    <a:pt x="83" y="565"/>
                  </a:lnTo>
                  <a:lnTo>
                    <a:pt x="110" y="573"/>
                  </a:lnTo>
                  <a:lnTo>
                    <a:pt x="137" y="564"/>
                  </a:lnTo>
                  <a:lnTo>
                    <a:pt x="146" y="580"/>
                  </a:lnTo>
                  <a:lnTo>
                    <a:pt x="162" y="555"/>
                  </a:lnTo>
                  <a:lnTo>
                    <a:pt x="146" y="515"/>
                  </a:lnTo>
                  <a:lnTo>
                    <a:pt x="162" y="504"/>
                  </a:lnTo>
                  <a:lnTo>
                    <a:pt x="149" y="488"/>
                  </a:lnTo>
                  <a:lnTo>
                    <a:pt x="156" y="456"/>
                  </a:lnTo>
                  <a:lnTo>
                    <a:pt x="150" y="447"/>
                  </a:lnTo>
                  <a:lnTo>
                    <a:pt x="154" y="440"/>
                  </a:lnTo>
                  <a:lnTo>
                    <a:pt x="157" y="439"/>
                  </a:lnTo>
                  <a:lnTo>
                    <a:pt x="164" y="385"/>
                  </a:lnTo>
                  <a:lnTo>
                    <a:pt x="150" y="363"/>
                  </a:lnTo>
                  <a:lnTo>
                    <a:pt x="141" y="313"/>
                  </a:lnTo>
                  <a:lnTo>
                    <a:pt x="124" y="285"/>
                  </a:lnTo>
                  <a:lnTo>
                    <a:pt x="121" y="273"/>
                  </a:lnTo>
                  <a:lnTo>
                    <a:pt x="135" y="240"/>
                  </a:lnTo>
                  <a:lnTo>
                    <a:pt x="162" y="241"/>
                  </a:lnTo>
                  <a:lnTo>
                    <a:pt x="189" y="218"/>
                  </a:lnTo>
                  <a:lnTo>
                    <a:pt x="202" y="216"/>
                  </a:lnTo>
                  <a:lnTo>
                    <a:pt x="210" y="202"/>
                  </a:lnTo>
                  <a:lnTo>
                    <a:pt x="200" y="143"/>
                  </a:lnTo>
                  <a:lnTo>
                    <a:pt x="224" y="155"/>
                  </a:lnTo>
                  <a:lnTo>
                    <a:pt x="258" y="140"/>
                  </a:lnTo>
                  <a:lnTo>
                    <a:pt x="241" y="122"/>
                  </a:lnTo>
                  <a:lnTo>
                    <a:pt x="247" y="49"/>
                  </a:lnTo>
                  <a:lnTo>
                    <a:pt x="237" y="24"/>
                  </a:lnTo>
                  <a:lnTo>
                    <a:pt x="282" y="0"/>
                  </a:lnTo>
                  <a:lnTo>
                    <a:pt x="301" y="7"/>
                  </a:lnTo>
                  <a:lnTo>
                    <a:pt x="312" y="49"/>
                  </a:lnTo>
                  <a:lnTo>
                    <a:pt x="345" y="39"/>
                  </a:lnTo>
                  <a:lnTo>
                    <a:pt x="357" y="60"/>
                  </a:lnTo>
                  <a:lnTo>
                    <a:pt x="382" y="70"/>
                  </a:lnTo>
                  <a:lnTo>
                    <a:pt x="401" y="87"/>
                  </a:lnTo>
                  <a:lnTo>
                    <a:pt x="394" y="103"/>
                  </a:lnTo>
                  <a:lnTo>
                    <a:pt x="406" y="170"/>
                  </a:lnTo>
                  <a:lnTo>
                    <a:pt x="438" y="181"/>
                  </a:lnTo>
                  <a:lnTo>
                    <a:pt x="464" y="223"/>
                  </a:lnTo>
                  <a:lnTo>
                    <a:pt x="482" y="230"/>
                  </a:lnTo>
                  <a:lnTo>
                    <a:pt x="488" y="239"/>
                  </a:lnTo>
                  <a:lnTo>
                    <a:pt x="455" y="255"/>
                  </a:lnTo>
                  <a:lnTo>
                    <a:pt x="434" y="315"/>
                  </a:lnTo>
                  <a:lnTo>
                    <a:pt x="422" y="318"/>
                  </a:lnTo>
                  <a:lnTo>
                    <a:pt x="413" y="347"/>
                  </a:lnTo>
                  <a:lnTo>
                    <a:pt x="376" y="331"/>
                  </a:lnTo>
                  <a:lnTo>
                    <a:pt x="365" y="360"/>
                  </a:lnTo>
                  <a:lnTo>
                    <a:pt x="347" y="369"/>
                  </a:lnTo>
                  <a:lnTo>
                    <a:pt x="348" y="385"/>
                  </a:lnTo>
                  <a:lnTo>
                    <a:pt x="341" y="410"/>
                  </a:lnTo>
                  <a:lnTo>
                    <a:pt x="353" y="431"/>
                  </a:lnTo>
                  <a:lnTo>
                    <a:pt x="339" y="494"/>
                  </a:lnTo>
                  <a:lnTo>
                    <a:pt x="335" y="514"/>
                  </a:lnTo>
                  <a:lnTo>
                    <a:pt x="331" y="552"/>
                  </a:lnTo>
                  <a:lnTo>
                    <a:pt x="345" y="555"/>
                  </a:lnTo>
                  <a:lnTo>
                    <a:pt x="348" y="567"/>
                  </a:lnTo>
                  <a:lnTo>
                    <a:pt x="377" y="569"/>
                  </a:lnTo>
                  <a:lnTo>
                    <a:pt x="393" y="588"/>
                  </a:lnTo>
                  <a:lnTo>
                    <a:pt x="373" y="606"/>
                  </a:lnTo>
                  <a:lnTo>
                    <a:pt x="374" y="621"/>
                  </a:lnTo>
                  <a:lnTo>
                    <a:pt x="347" y="629"/>
                  </a:lnTo>
                  <a:lnTo>
                    <a:pt x="303" y="610"/>
                  </a:lnTo>
                  <a:lnTo>
                    <a:pt x="280" y="622"/>
                  </a:lnTo>
                  <a:lnTo>
                    <a:pt x="253" y="614"/>
                  </a:lnTo>
                  <a:lnTo>
                    <a:pt x="258" y="601"/>
                  </a:lnTo>
                  <a:lnTo>
                    <a:pt x="249" y="605"/>
                  </a:lnTo>
                  <a:lnTo>
                    <a:pt x="249" y="608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Freeform 39">
              <a:extLst>
                <a:ext uri="{FF2B5EF4-FFF2-40B4-BE49-F238E27FC236}">
                  <a16:creationId xmlns:a16="http://schemas.microsoft.com/office/drawing/2014/main" id="{30A239AD-D6F5-C80B-DE99-86E38D7E9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6738" y="1555750"/>
              <a:ext cx="246063" cy="200025"/>
            </a:xfrm>
            <a:custGeom>
              <a:avLst/>
              <a:gdLst>
                <a:gd name="T0" fmla="*/ 141 w 155"/>
                <a:gd name="T1" fmla="*/ 74 h 126"/>
                <a:gd name="T2" fmla="*/ 155 w 155"/>
                <a:gd name="T3" fmla="*/ 91 h 126"/>
                <a:gd name="T4" fmla="*/ 150 w 155"/>
                <a:gd name="T5" fmla="*/ 115 h 126"/>
                <a:gd name="T6" fmla="*/ 141 w 155"/>
                <a:gd name="T7" fmla="*/ 126 h 126"/>
                <a:gd name="T8" fmla="*/ 117 w 155"/>
                <a:gd name="T9" fmla="*/ 116 h 126"/>
                <a:gd name="T10" fmla="*/ 85 w 155"/>
                <a:gd name="T11" fmla="*/ 101 h 126"/>
                <a:gd name="T12" fmla="*/ 80 w 155"/>
                <a:gd name="T13" fmla="*/ 118 h 126"/>
                <a:gd name="T14" fmla="*/ 52 w 155"/>
                <a:gd name="T15" fmla="*/ 111 h 126"/>
                <a:gd name="T16" fmla="*/ 16 w 155"/>
                <a:gd name="T17" fmla="*/ 113 h 126"/>
                <a:gd name="T18" fmla="*/ 0 w 155"/>
                <a:gd name="T19" fmla="*/ 97 h 126"/>
                <a:gd name="T20" fmla="*/ 10 w 155"/>
                <a:gd name="T21" fmla="*/ 68 h 126"/>
                <a:gd name="T22" fmla="*/ 2 w 155"/>
                <a:gd name="T23" fmla="*/ 59 h 126"/>
                <a:gd name="T24" fmla="*/ 10 w 155"/>
                <a:gd name="T25" fmla="*/ 29 h 126"/>
                <a:gd name="T26" fmla="*/ 39 w 155"/>
                <a:gd name="T27" fmla="*/ 7 h 126"/>
                <a:gd name="T28" fmla="*/ 55 w 155"/>
                <a:gd name="T29" fmla="*/ 14 h 126"/>
                <a:gd name="T30" fmla="*/ 68 w 155"/>
                <a:gd name="T31" fmla="*/ 5 h 126"/>
                <a:gd name="T32" fmla="*/ 92 w 155"/>
                <a:gd name="T33" fmla="*/ 0 h 126"/>
                <a:gd name="T34" fmla="*/ 99 w 155"/>
                <a:gd name="T35" fmla="*/ 24 h 126"/>
                <a:gd name="T36" fmla="*/ 125 w 155"/>
                <a:gd name="T37" fmla="*/ 46 h 126"/>
                <a:gd name="T38" fmla="*/ 141 w 155"/>
                <a:gd name="T39" fmla="*/ 7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5" h="126">
                  <a:moveTo>
                    <a:pt x="141" y="74"/>
                  </a:moveTo>
                  <a:lnTo>
                    <a:pt x="155" y="91"/>
                  </a:lnTo>
                  <a:lnTo>
                    <a:pt x="150" y="115"/>
                  </a:lnTo>
                  <a:lnTo>
                    <a:pt x="141" y="126"/>
                  </a:lnTo>
                  <a:lnTo>
                    <a:pt x="117" y="116"/>
                  </a:lnTo>
                  <a:lnTo>
                    <a:pt x="85" y="101"/>
                  </a:lnTo>
                  <a:lnTo>
                    <a:pt x="80" y="118"/>
                  </a:lnTo>
                  <a:lnTo>
                    <a:pt x="52" y="111"/>
                  </a:lnTo>
                  <a:lnTo>
                    <a:pt x="16" y="113"/>
                  </a:lnTo>
                  <a:lnTo>
                    <a:pt x="0" y="97"/>
                  </a:lnTo>
                  <a:lnTo>
                    <a:pt x="10" y="68"/>
                  </a:lnTo>
                  <a:lnTo>
                    <a:pt x="2" y="59"/>
                  </a:lnTo>
                  <a:lnTo>
                    <a:pt x="10" y="29"/>
                  </a:lnTo>
                  <a:lnTo>
                    <a:pt x="39" y="7"/>
                  </a:lnTo>
                  <a:lnTo>
                    <a:pt x="55" y="14"/>
                  </a:lnTo>
                  <a:lnTo>
                    <a:pt x="68" y="5"/>
                  </a:lnTo>
                  <a:lnTo>
                    <a:pt x="92" y="0"/>
                  </a:lnTo>
                  <a:lnTo>
                    <a:pt x="99" y="24"/>
                  </a:lnTo>
                  <a:lnTo>
                    <a:pt x="125" y="46"/>
                  </a:lnTo>
                  <a:lnTo>
                    <a:pt x="141" y="74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5" name="Freeform 40">
              <a:extLst>
                <a:ext uri="{FF2B5EF4-FFF2-40B4-BE49-F238E27FC236}">
                  <a16:creationId xmlns:a16="http://schemas.microsoft.com/office/drawing/2014/main" id="{95BBFC2D-C71C-6259-CF1F-3D8946B5AD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5850" y="976313"/>
              <a:ext cx="1449388" cy="1422400"/>
            </a:xfrm>
            <a:custGeom>
              <a:avLst/>
              <a:gdLst>
                <a:gd name="T0" fmla="*/ 744 w 913"/>
                <a:gd name="T1" fmla="*/ 104 h 896"/>
                <a:gd name="T2" fmla="*/ 789 w 913"/>
                <a:gd name="T3" fmla="*/ 105 h 896"/>
                <a:gd name="T4" fmla="*/ 771 w 913"/>
                <a:gd name="T5" fmla="*/ 190 h 896"/>
                <a:gd name="T6" fmla="*/ 727 w 913"/>
                <a:gd name="T7" fmla="*/ 258 h 896"/>
                <a:gd name="T8" fmla="*/ 778 w 913"/>
                <a:gd name="T9" fmla="*/ 316 h 896"/>
                <a:gd name="T10" fmla="*/ 838 w 913"/>
                <a:gd name="T11" fmla="*/ 365 h 896"/>
                <a:gd name="T12" fmla="*/ 855 w 913"/>
                <a:gd name="T13" fmla="*/ 420 h 896"/>
                <a:gd name="T14" fmla="*/ 839 w 913"/>
                <a:gd name="T15" fmla="*/ 466 h 896"/>
                <a:gd name="T16" fmla="*/ 881 w 913"/>
                <a:gd name="T17" fmla="*/ 520 h 896"/>
                <a:gd name="T18" fmla="*/ 901 w 913"/>
                <a:gd name="T19" fmla="*/ 590 h 896"/>
                <a:gd name="T20" fmla="*/ 891 w 913"/>
                <a:gd name="T21" fmla="*/ 655 h 896"/>
                <a:gd name="T22" fmla="*/ 909 w 913"/>
                <a:gd name="T23" fmla="*/ 759 h 896"/>
                <a:gd name="T24" fmla="*/ 906 w 913"/>
                <a:gd name="T25" fmla="*/ 794 h 896"/>
                <a:gd name="T26" fmla="*/ 864 w 913"/>
                <a:gd name="T27" fmla="*/ 801 h 896"/>
                <a:gd name="T28" fmla="*/ 805 w 913"/>
                <a:gd name="T29" fmla="*/ 827 h 896"/>
                <a:gd name="T30" fmla="*/ 747 w 913"/>
                <a:gd name="T31" fmla="*/ 831 h 896"/>
                <a:gd name="T32" fmla="*/ 681 w 913"/>
                <a:gd name="T33" fmla="*/ 893 h 896"/>
                <a:gd name="T34" fmla="*/ 606 w 913"/>
                <a:gd name="T35" fmla="*/ 896 h 896"/>
                <a:gd name="T36" fmla="*/ 518 w 913"/>
                <a:gd name="T37" fmla="*/ 889 h 896"/>
                <a:gd name="T38" fmla="*/ 471 w 913"/>
                <a:gd name="T39" fmla="*/ 790 h 896"/>
                <a:gd name="T40" fmla="*/ 494 w 913"/>
                <a:gd name="T41" fmla="*/ 701 h 896"/>
                <a:gd name="T42" fmla="*/ 370 w 913"/>
                <a:gd name="T43" fmla="*/ 645 h 896"/>
                <a:gd name="T44" fmla="*/ 292 w 913"/>
                <a:gd name="T45" fmla="*/ 631 h 896"/>
                <a:gd name="T46" fmla="*/ 253 w 913"/>
                <a:gd name="T47" fmla="*/ 581 h 896"/>
                <a:gd name="T48" fmla="*/ 272 w 913"/>
                <a:gd name="T49" fmla="*/ 461 h 896"/>
                <a:gd name="T50" fmla="*/ 234 w 913"/>
                <a:gd name="T51" fmla="*/ 441 h 896"/>
                <a:gd name="T52" fmla="*/ 247 w 913"/>
                <a:gd name="T53" fmla="*/ 382 h 896"/>
                <a:gd name="T54" fmla="*/ 249 w 913"/>
                <a:gd name="T55" fmla="*/ 323 h 896"/>
                <a:gd name="T56" fmla="*/ 221 w 913"/>
                <a:gd name="T57" fmla="*/ 294 h 896"/>
                <a:gd name="T58" fmla="*/ 153 w 913"/>
                <a:gd name="T59" fmla="*/ 278 h 896"/>
                <a:gd name="T60" fmla="*/ 83 w 913"/>
                <a:gd name="T61" fmla="*/ 225 h 896"/>
                <a:gd name="T62" fmla="*/ 18 w 913"/>
                <a:gd name="T63" fmla="*/ 216 h 896"/>
                <a:gd name="T64" fmla="*/ 63 w 913"/>
                <a:gd name="T65" fmla="*/ 187 h 896"/>
                <a:gd name="T66" fmla="*/ 85 w 913"/>
                <a:gd name="T67" fmla="*/ 144 h 896"/>
                <a:gd name="T68" fmla="*/ 147 w 913"/>
                <a:gd name="T69" fmla="*/ 133 h 896"/>
                <a:gd name="T70" fmla="*/ 199 w 913"/>
                <a:gd name="T71" fmla="*/ 87 h 896"/>
                <a:gd name="T72" fmla="*/ 263 w 913"/>
                <a:gd name="T73" fmla="*/ 103 h 896"/>
                <a:gd name="T74" fmla="*/ 345 w 913"/>
                <a:gd name="T75" fmla="*/ 129 h 896"/>
                <a:gd name="T76" fmla="*/ 373 w 913"/>
                <a:gd name="T77" fmla="*/ 150 h 896"/>
                <a:gd name="T78" fmla="*/ 429 w 913"/>
                <a:gd name="T79" fmla="*/ 161 h 896"/>
                <a:gd name="T80" fmla="*/ 467 w 913"/>
                <a:gd name="T81" fmla="*/ 127 h 896"/>
                <a:gd name="T82" fmla="*/ 493 w 913"/>
                <a:gd name="T83" fmla="*/ 120 h 896"/>
                <a:gd name="T84" fmla="*/ 520 w 913"/>
                <a:gd name="T85" fmla="*/ 112 h 896"/>
                <a:gd name="T86" fmla="*/ 532 w 913"/>
                <a:gd name="T87" fmla="*/ 119 h 896"/>
                <a:gd name="T88" fmla="*/ 568 w 913"/>
                <a:gd name="T89" fmla="*/ 58 h 896"/>
                <a:gd name="T90" fmla="*/ 620 w 913"/>
                <a:gd name="T91" fmla="*/ 17 h 896"/>
                <a:gd name="T92" fmla="*/ 660 w 913"/>
                <a:gd name="T93" fmla="*/ 40 h 896"/>
                <a:gd name="T94" fmla="*/ 732 w 913"/>
                <a:gd name="T95" fmla="*/ 58 h 896"/>
                <a:gd name="T96" fmla="*/ 717 w 913"/>
                <a:gd name="T97" fmla="*/ 105 h 896"/>
                <a:gd name="T98" fmla="*/ 541 w 913"/>
                <a:gd name="T99" fmla="*/ 370 h 896"/>
                <a:gd name="T100" fmla="*/ 512 w 913"/>
                <a:gd name="T101" fmla="*/ 372 h 896"/>
                <a:gd name="T102" fmla="*/ 475 w 913"/>
                <a:gd name="T103" fmla="*/ 424 h 896"/>
                <a:gd name="T104" fmla="*/ 473 w 913"/>
                <a:gd name="T105" fmla="*/ 462 h 896"/>
                <a:gd name="T106" fmla="*/ 525 w 913"/>
                <a:gd name="T107" fmla="*/ 476 h 896"/>
                <a:gd name="T108" fmla="*/ 558 w 913"/>
                <a:gd name="T109" fmla="*/ 466 h 896"/>
                <a:gd name="T110" fmla="*/ 614 w 913"/>
                <a:gd name="T111" fmla="*/ 491 h 896"/>
                <a:gd name="T112" fmla="*/ 628 w 913"/>
                <a:gd name="T113" fmla="*/ 456 h 896"/>
                <a:gd name="T114" fmla="*/ 598 w 913"/>
                <a:gd name="T115" fmla="*/ 411 h 896"/>
                <a:gd name="T116" fmla="*/ 565 w 913"/>
                <a:gd name="T117" fmla="*/ 365 h 8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3" h="896">
                  <a:moveTo>
                    <a:pt x="717" y="105"/>
                  </a:moveTo>
                  <a:lnTo>
                    <a:pt x="744" y="104"/>
                  </a:lnTo>
                  <a:lnTo>
                    <a:pt x="780" y="75"/>
                  </a:lnTo>
                  <a:lnTo>
                    <a:pt x="789" y="105"/>
                  </a:lnTo>
                  <a:lnTo>
                    <a:pt x="776" y="136"/>
                  </a:lnTo>
                  <a:lnTo>
                    <a:pt x="771" y="190"/>
                  </a:lnTo>
                  <a:lnTo>
                    <a:pt x="722" y="232"/>
                  </a:lnTo>
                  <a:lnTo>
                    <a:pt x="727" y="258"/>
                  </a:lnTo>
                  <a:lnTo>
                    <a:pt x="726" y="285"/>
                  </a:lnTo>
                  <a:lnTo>
                    <a:pt x="778" y="316"/>
                  </a:lnTo>
                  <a:lnTo>
                    <a:pt x="804" y="343"/>
                  </a:lnTo>
                  <a:lnTo>
                    <a:pt x="838" y="365"/>
                  </a:lnTo>
                  <a:lnTo>
                    <a:pt x="854" y="383"/>
                  </a:lnTo>
                  <a:lnTo>
                    <a:pt x="855" y="420"/>
                  </a:lnTo>
                  <a:lnTo>
                    <a:pt x="835" y="461"/>
                  </a:lnTo>
                  <a:lnTo>
                    <a:pt x="839" y="466"/>
                  </a:lnTo>
                  <a:lnTo>
                    <a:pt x="855" y="510"/>
                  </a:lnTo>
                  <a:lnTo>
                    <a:pt x="881" y="520"/>
                  </a:lnTo>
                  <a:lnTo>
                    <a:pt x="880" y="569"/>
                  </a:lnTo>
                  <a:lnTo>
                    <a:pt x="901" y="590"/>
                  </a:lnTo>
                  <a:lnTo>
                    <a:pt x="892" y="620"/>
                  </a:lnTo>
                  <a:lnTo>
                    <a:pt x="891" y="655"/>
                  </a:lnTo>
                  <a:lnTo>
                    <a:pt x="867" y="693"/>
                  </a:lnTo>
                  <a:lnTo>
                    <a:pt x="909" y="759"/>
                  </a:lnTo>
                  <a:lnTo>
                    <a:pt x="913" y="780"/>
                  </a:lnTo>
                  <a:lnTo>
                    <a:pt x="906" y="794"/>
                  </a:lnTo>
                  <a:lnTo>
                    <a:pt x="889" y="807"/>
                  </a:lnTo>
                  <a:lnTo>
                    <a:pt x="864" y="801"/>
                  </a:lnTo>
                  <a:lnTo>
                    <a:pt x="835" y="815"/>
                  </a:lnTo>
                  <a:lnTo>
                    <a:pt x="805" y="827"/>
                  </a:lnTo>
                  <a:lnTo>
                    <a:pt x="761" y="819"/>
                  </a:lnTo>
                  <a:lnTo>
                    <a:pt x="747" y="831"/>
                  </a:lnTo>
                  <a:lnTo>
                    <a:pt x="723" y="888"/>
                  </a:lnTo>
                  <a:lnTo>
                    <a:pt x="681" y="893"/>
                  </a:lnTo>
                  <a:lnTo>
                    <a:pt x="643" y="896"/>
                  </a:lnTo>
                  <a:lnTo>
                    <a:pt x="606" y="896"/>
                  </a:lnTo>
                  <a:lnTo>
                    <a:pt x="566" y="871"/>
                  </a:lnTo>
                  <a:lnTo>
                    <a:pt x="518" y="889"/>
                  </a:lnTo>
                  <a:lnTo>
                    <a:pt x="510" y="832"/>
                  </a:lnTo>
                  <a:lnTo>
                    <a:pt x="471" y="790"/>
                  </a:lnTo>
                  <a:lnTo>
                    <a:pt x="499" y="764"/>
                  </a:lnTo>
                  <a:lnTo>
                    <a:pt x="494" y="701"/>
                  </a:lnTo>
                  <a:lnTo>
                    <a:pt x="394" y="655"/>
                  </a:lnTo>
                  <a:lnTo>
                    <a:pt x="370" y="645"/>
                  </a:lnTo>
                  <a:lnTo>
                    <a:pt x="340" y="655"/>
                  </a:lnTo>
                  <a:lnTo>
                    <a:pt x="292" y="631"/>
                  </a:lnTo>
                  <a:lnTo>
                    <a:pt x="266" y="607"/>
                  </a:lnTo>
                  <a:lnTo>
                    <a:pt x="253" y="581"/>
                  </a:lnTo>
                  <a:lnTo>
                    <a:pt x="267" y="494"/>
                  </a:lnTo>
                  <a:lnTo>
                    <a:pt x="272" y="461"/>
                  </a:lnTo>
                  <a:lnTo>
                    <a:pt x="271" y="448"/>
                  </a:lnTo>
                  <a:lnTo>
                    <a:pt x="234" y="441"/>
                  </a:lnTo>
                  <a:lnTo>
                    <a:pt x="234" y="398"/>
                  </a:lnTo>
                  <a:lnTo>
                    <a:pt x="247" y="382"/>
                  </a:lnTo>
                  <a:lnTo>
                    <a:pt x="241" y="333"/>
                  </a:lnTo>
                  <a:lnTo>
                    <a:pt x="249" y="323"/>
                  </a:lnTo>
                  <a:lnTo>
                    <a:pt x="242" y="295"/>
                  </a:lnTo>
                  <a:lnTo>
                    <a:pt x="221" y="294"/>
                  </a:lnTo>
                  <a:lnTo>
                    <a:pt x="217" y="282"/>
                  </a:lnTo>
                  <a:lnTo>
                    <a:pt x="153" y="278"/>
                  </a:lnTo>
                  <a:lnTo>
                    <a:pt x="142" y="258"/>
                  </a:lnTo>
                  <a:lnTo>
                    <a:pt x="83" y="225"/>
                  </a:lnTo>
                  <a:lnTo>
                    <a:pt x="46" y="210"/>
                  </a:lnTo>
                  <a:lnTo>
                    <a:pt x="18" y="216"/>
                  </a:lnTo>
                  <a:lnTo>
                    <a:pt x="0" y="191"/>
                  </a:lnTo>
                  <a:lnTo>
                    <a:pt x="63" y="187"/>
                  </a:lnTo>
                  <a:lnTo>
                    <a:pt x="75" y="153"/>
                  </a:lnTo>
                  <a:lnTo>
                    <a:pt x="85" y="144"/>
                  </a:lnTo>
                  <a:lnTo>
                    <a:pt x="122" y="146"/>
                  </a:lnTo>
                  <a:lnTo>
                    <a:pt x="147" y="133"/>
                  </a:lnTo>
                  <a:lnTo>
                    <a:pt x="183" y="112"/>
                  </a:lnTo>
                  <a:lnTo>
                    <a:pt x="199" y="87"/>
                  </a:lnTo>
                  <a:lnTo>
                    <a:pt x="262" y="102"/>
                  </a:lnTo>
                  <a:lnTo>
                    <a:pt x="263" y="103"/>
                  </a:lnTo>
                  <a:lnTo>
                    <a:pt x="292" y="127"/>
                  </a:lnTo>
                  <a:lnTo>
                    <a:pt x="345" y="129"/>
                  </a:lnTo>
                  <a:lnTo>
                    <a:pt x="363" y="144"/>
                  </a:lnTo>
                  <a:lnTo>
                    <a:pt x="373" y="150"/>
                  </a:lnTo>
                  <a:lnTo>
                    <a:pt x="417" y="150"/>
                  </a:lnTo>
                  <a:lnTo>
                    <a:pt x="429" y="161"/>
                  </a:lnTo>
                  <a:lnTo>
                    <a:pt x="442" y="146"/>
                  </a:lnTo>
                  <a:lnTo>
                    <a:pt x="467" y="127"/>
                  </a:lnTo>
                  <a:lnTo>
                    <a:pt x="491" y="130"/>
                  </a:lnTo>
                  <a:lnTo>
                    <a:pt x="493" y="120"/>
                  </a:lnTo>
                  <a:lnTo>
                    <a:pt x="506" y="111"/>
                  </a:lnTo>
                  <a:lnTo>
                    <a:pt x="520" y="112"/>
                  </a:lnTo>
                  <a:lnTo>
                    <a:pt x="525" y="119"/>
                  </a:lnTo>
                  <a:lnTo>
                    <a:pt x="532" y="119"/>
                  </a:lnTo>
                  <a:lnTo>
                    <a:pt x="556" y="95"/>
                  </a:lnTo>
                  <a:lnTo>
                    <a:pt x="568" y="58"/>
                  </a:lnTo>
                  <a:lnTo>
                    <a:pt x="603" y="21"/>
                  </a:lnTo>
                  <a:lnTo>
                    <a:pt x="620" y="17"/>
                  </a:lnTo>
                  <a:lnTo>
                    <a:pt x="626" y="0"/>
                  </a:lnTo>
                  <a:lnTo>
                    <a:pt x="660" y="40"/>
                  </a:lnTo>
                  <a:lnTo>
                    <a:pt x="728" y="40"/>
                  </a:lnTo>
                  <a:lnTo>
                    <a:pt x="732" y="58"/>
                  </a:lnTo>
                  <a:lnTo>
                    <a:pt x="715" y="94"/>
                  </a:lnTo>
                  <a:lnTo>
                    <a:pt x="717" y="105"/>
                  </a:lnTo>
                  <a:close/>
                  <a:moveTo>
                    <a:pt x="565" y="365"/>
                  </a:moveTo>
                  <a:lnTo>
                    <a:pt x="541" y="370"/>
                  </a:lnTo>
                  <a:lnTo>
                    <a:pt x="528" y="379"/>
                  </a:lnTo>
                  <a:lnTo>
                    <a:pt x="512" y="372"/>
                  </a:lnTo>
                  <a:lnTo>
                    <a:pt x="483" y="394"/>
                  </a:lnTo>
                  <a:lnTo>
                    <a:pt x="475" y="424"/>
                  </a:lnTo>
                  <a:lnTo>
                    <a:pt x="483" y="433"/>
                  </a:lnTo>
                  <a:lnTo>
                    <a:pt x="473" y="462"/>
                  </a:lnTo>
                  <a:lnTo>
                    <a:pt x="489" y="478"/>
                  </a:lnTo>
                  <a:lnTo>
                    <a:pt x="525" y="476"/>
                  </a:lnTo>
                  <a:lnTo>
                    <a:pt x="553" y="483"/>
                  </a:lnTo>
                  <a:lnTo>
                    <a:pt x="558" y="466"/>
                  </a:lnTo>
                  <a:lnTo>
                    <a:pt x="590" y="481"/>
                  </a:lnTo>
                  <a:lnTo>
                    <a:pt x="614" y="491"/>
                  </a:lnTo>
                  <a:lnTo>
                    <a:pt x="623" y="480"/>
                  </a:lnTo>
                  <a:lnTo>
                    <a:pt x="628" y="456"/>
                  </a:lnTo>
                  <a:lnTo>
                    <a:pt x="614" y="439"/>
                  </a:lnTo>
                  <a:lnTo>
                    <a:pt x="598" y="411"/>
                  </a:lnTo>
                  <a:lnTo>
                    <a:pt x="572" y="389"/>
                  </a:lnTo>
                  <a:lnTo>
                    <a:pt x="565" y="36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dirty="0"/>
            </a:p>
          </p:txBody>
        </p:sp>
        <p:sp>
          <p:nvSpPr>
            <p:cNvPr id="66" name="Freeform 41">
              <a:extLst>
                <a:ext uri="{FF2B5EF4-FFF2-40B4-BE49-F238E27FC236}">
                  <a16:creationId xmlns:a16="http://schemas.microsoft.com/office/drawing/2014/main" id="{8F5A907B-D228-1EBD-C652-FB727AB269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957263"/>
              <a:ext cx="196850" cy="396875"/>
            </a:xfrm>
            <a:custGeom>
              <a:avLst/>
              <a:gdLst>
                <a:gd name="T0" fmla="*/ 119 w 124"/>
                <a:gd name="T1" fmla="*/ 237 h 250"/>
                <a:gd name="T2" fmla="*/ 107 w 124"/>
                <a:gd name="T3" fmla="*/ 250 h 250"/>
                <a:gd name="T4" fmla="*/ 54 w 124"/>
                <a:gd name="T5" fmla="*/ 235 h 250"/>
                <a:gd name="T6" fmla="*/ 42 w 124"/>
                <a:gd name="T7" fmla="*/ 208 h 250"/>
                <a:gd name="T8" fmla="*/ 32 w 124"/>
                <a:gd name="T9" fmla="*/ 186 h 250"/>
                <a:gd name="T10" fmla="*/ 0 w 124"/>
                <a:gd name="T11" fmla="*/ 158 h 250"/>
                <a:gd name="T12" fmla="*/ 124 w 124"/>
                <a:gd name="T13" fmla="*/ 202 h 250"/>
                <a:gd name="T14" fmla="*/ 116 w 124"/>
                <a:gd name="T15" fmla="*/ 211 h 250"/>
                <a:gd name="T16" fmla="*/ 119 w 124"/>
                <a:gd name="T17" fmla="*/ 237 h 250"/>
                <a:gd name="T18" fmla="*/ 42 w 124"/>
                <a:gd name="T19" fmla="*/ 37 h 250"/>
                <a:gd name="T20" fmla="*/ 4 w 124"/>
                <a:gd name="T21" fmla="*/ 57 h 250"/>
                <a:gd name="T22" fmla="*/ 19 w 124"/>
                <a:gd name="T23" fmla="*/ 38 h 250"/>
                <a:gd name="T24" fmla="*/ 23 w 124"/>
                <a:gd name="T25" fmla="*/ 25 h 250"/>
                <a:gd name="T26" fmla="*/ 13 w 124"/>
                <a:gd name="T27" fmla="*/ 7 h 250"/>
                <a:gd name="T28" fmla="*/ 12 w 124"/>
                <a:gd name="T29" fmla="*/ 0 h 250"/>
                <a:gd name="T30" fmla="*/ 28 w 124"/>
                <a:gd name="T31" fmla="*/ 4 h 250"/>
                <a:gd name="T32" fmla="*/ 38 w 124"/>
                <a:gd name="T33" fmla="*/ 8 h 250"/>
                <a:gd name="T34" fmla="*/ 42 w 124"/>
                <a:gd name="T35" fmla="*/ 3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4" h="250">
                  <a:moveTo>
                    <a:pt x="119" y="237"/>
                  </a:moveTo>
                  <a:lnTo>
                    <a:pt x="107" y="250"/>
                  </a:lnTo>
                  <a:lnTo>
                    <a:pt x="54" y="235"/>
                  </a:lnTo>
                  <a:lnTo>
                    <a:pt x="42" y="208"/>
                  </a:lnTo>
                  <a:lnTo>
                    <a:pt x="32" y="186"/>
                  </a:lnTo>
                  <a:lnTo>
                    <a:pt x="0" y="158"/>
                  </a:lnTo>
                  <a:lnTo>
                    <a:pt x="124" y="202"/>
                  </a:lnTo>
                  <a:lnTo>
                    <a:pt x="116" y="211"/>
                  </a:lnTo>
                  <a:lnTo>
                    <a:pt x="119" y="237"/>
                  </a:lnTo>
                  <a:close/>
                  <a:moveTo>
                    <a:pt x="42" y="37"/>
                  </a:moveTo>
                  <a:lnTo>
                    <a:pt x="4" y="57"/>
                  </a:lnTo>
                  <a:lnTo>
                    <a:pt x="19" y="38"/>
                  </a:lnTo>
                  <a:lnTo>
                    <a:pt x="23" y="25"/>
                  </a:lnTo>
                  <a:lnTo>
                    <a:pt x="13" y="7"/>
                  </a:lnTo>
                  <a:lnTo>
                    <a:pt x="12" y="0"/>
                  </a:lnTo>
                  <a:lnTo>
                    <a:pt x="28" y="4"/>
                  </a:lnTo>
                  <a:lnTo>
                    <a:pt x="38" y="8"/>
                  </a:lnTo>
                  <a:lnTo>
                    <a:pt x="42" y="37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Freeform 42">
              <a:extLst>
                <a:ext uri="{FF2B5EF4-FFF2-40B4-BE49-F238E27FC236}">
                  <a16:creationId xmlns:a16="http://schemas.microsoft.com/office/drawing/2014/main" id="{0AF667C7-8CC9-9869-9D25-22B501EFE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838" y="903288"/>
              <a:ext cx="227013" cy="200025"/>
            </a:xfrm>
            <a:custGeom>
              <a:avLst/>
              <a:gdLst>
                <a:gd name="T0" fmla="*/ 0 w 143"/>
                <a:gd name="T1" fmla="*/ 55 h 126"/>
                <a:gd name="T2" fmla="*/ 10 w 143"/>
                <a:gd name="T3" fmla="*/ 41 h 126"/>
                <a:gd name="T4" fmla="*/ 28 w 143"/>
                <a:gd name="T5" fmla="*/ 40 h 126"/>
                <a:gd name="T6" fmla="*/ 53 w 143"/>
                <a:gd name="T7" fmla="*/ 20 h 126"/>
                <a:gd name="T8" fmla="*/ 83 w 143"/>
                <a:gd name="T9" fmla="*/ 0 h 126"/>
                <a:gd name="T10" fmla="*/ 103 w 143"/>
                <a:gd name="T11" fmla="*/ 0 h 126"/>
                <a:gd name="T12" fmla="*/ 112 w 143"/>
                <a:gd name="T13" fmla="*/ 42 h 126"/>
                <a:gd name="T14" fmla="*/ 107 w 143"/>
                <a:gd name="T15" fmla="*/ 63 h 126"/>
                <a:gd name="T16" fmla="*/ 124 w 143"/>
                <a:gd name="T17" fmla="*/ 84 h 126"/>
                <a:gd name="T18" fmla="*/ 143 w 143"/>
                <a:gd name="T19" fmla="*/ 111 h 126"/>
                <a:gd name="T20" fmla="*/ 118 w 143"/>
                <a:gd name="T21" fmla="*/ 126 h 126"/>
                <a:gd name="T22" fmla="*/ 81 w 143"/>
                <a:gd name="T23" fmla="*/ 101 h 126"/>
                <a:gd name="T24" fmla="*/ 51 w 143"/>
                <a:gd name="T25" fmla="*/ 113 h 126"/>
                <a:gd name="T26" fmla="*/ 29 w 143"/>
                <a:gd name="T27" fmla="*/ 107 h 126"/>
                <a:gd name="T28" fmla="*/ 8 w 143"/>
                <a:gd name="T29" fmla="*/ 80 h 126"/>
                <a:gd name="T30" fmla="*/ 10 w 143"/>
                <a:gd name="T31" fmla="*/ 65 h 126"/>
                <a:gd name="T32" fmla="*/ 0 w 143"/>
                <a:gd name="T33" fmla="*/ 5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" h="126">
                  <a:moveTo>
                    <a:pt x="0" y="55"/>
                  </a:moveTo>
                  <a:lnTo>
                    <a:pt x="10" y="41"/>
                  </a:lnTo>
                  <a:lnTo>
                    <a:pt x="28" y="40"/>
                  </a:lnTo>
                  <a:lnTo>
                    <a:pt x="53" y="20"/>
                  </a:lnTo>
                  <a:lnTo>
                    <a:pt x="83" y="0"/>
                  </a:lnTo>
                  <a:lnTo>
                    <a:pt x="103" y="0"/>
                  </a:lnTo>
                  <a:lnTo>
                    <a:pt x="112" y="42"/>
                  </a:lnTo>
                  <a:lnTo>
                    <a:pt x="107" y="63"/>
                  </a:lnTo>
                  <a:lnTo>
                    <a:pt x="124" y="84"/>
                  </a:lnTo>
                  <a:lnTo>
                    <a:pt x="143" y="111"/>
                  </a:lnTo>
                  <a:lnTo>
                    <a:pt x="118" y="126"/>
                  </a:lnTo>
                  <a:lnTo>
                    <a:pt x="81" y="101"/>
                  </a:lnTo>
                  <a:lnTo>
                    <a:pt x="51" y="113"/>
                  </a:lnTo>
                  <a:lnTo>
                    <a:pt x="29" y="107"/>
                  </a:lnTo>
                  <a:lnTo>
                    <a:pt x="8" y="80"/>
                  </a:lnTo>
                  <a:lnTo>
                    <a:pt x="10" y="65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Freeform 43">
              <a:extLst>
                <a:ext uri="{FF2B5EF4-FFF2-40B4-BE49-F238E27FC236}">
                  <a16:creationId xmlns:a16="http://schemas.microsoft.com/office/drawing/2014/main" id="{E2A2C47E-39E2-95AF-9A2A-6152A5E6FD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8050" y="3013075"/>
              <a:ext cx="830263" cy="714375"/>
            </a:xfrm>
            <a:custGeom>
              <a:avLst/>
              <a:gdLst>
                <a:gd name="T0" fmla="*/ 357 w 523"/>
                <a:gd name="T1" fmla="*/ 24 h 450"/>
                <a:gd name="T2" fmla="*/ 406 w 523"/>
                <a:gd name="T3" fmla="*/ 25 h 450"/>
                <a:gd name="T4" fmla="*/ 428 w 523"/>
                <a:gd name="T5" fmla="*/ 45 h 450"/>
                <a:gd name="T6" fmla="*/ 474 w 523"/>
                <a:gd name="T7" fmla="*/ 46 h 450"/>
                <a:gd name="T8" fmla="*/ 523 w 523"/>
                <a:gd name="T9" fmla="*/ 82 h 450"/>
                <a:gd name="T10" fmla="*/ 464 w 523"/>
                <a:gd name="T11" fmla="*/ 111 h 450"/>
                <a:gd name="T12" fmla="*/ 436 w 523"/>
                <a:gd name="T13" fmla="*/ 171 h 450"/>
                <a:gd name="T14" fmla="*/ 388 w 523"/>
                <a:gd name="T15" fmla="*/ 146 h 450"/>
                <a:gd name="T16" fmla="*/ 325 w 523"/>
                <a:gd name="T17" fmla="*/ 178 h 450"/>
                <a:gd name="T18" fmla="*/ 330 w 523"/>
                <a:gd name="T19" fmla="*/ 209 h 450"/>
                <a:gd name="T20" fmla="*/ 336 w 523"/>
                <a:gd name="T21" fmla="*/ 270 h 450"/>
                <a:gd name="T22" fmla="*/ 363 w 523"/>
                <a:gd name="T23" fmla="*/ 315 h 450"/>
                <a:gd name="T24" fmla="*/ 353 w 523"/>
                <a:gd name="T25" fmla="*/ 382 h 450"/>
                <a:gd name="T26" fmla="*/ 305 w 523"/>
                <a:gd name="T27" fmla="*/ 425 h 450"/>
                <a:gd name="T28" fmla="*/ 274 w 523"/>
                <a:gd name="T29" fmla="*/ 450 h 450"/>
                <a:gd name="T30" fmla="*/ 247 w 523"/>
                <a:gd name="T31" fmla="*/ 398 h 450"/>
                <a:gd name="T32" fmla="*/ 220 w 523"/>
                <a:gd name="T33" fmla="*/ 367 h 450"/>
                <a:gd name="T34" fmla="*/ 211 w 523"/>
                <a:gd name="T35" fmla="*/ 404 h 450"/>
                <a:gd name="T36" fmla="*/ 167 w 523"/>
                <a:gd name="T37" fmla="*/ 371 h 450"/>
                <a:gd name="T38" fmla="*/ 176 w 523"/>
                <a:gd name="T39" fmla="*/ 316 h 450"/>
                <a:gd name="T40" fmla="*/ 180 w 523"/>
                <a:gd name="T41" fmla="*/ 302 h 450"/>
                <a:gd name="T42" fmla="*/ 150 w 523"/>
                <a:gd name="T43" fmla="*/ 226 h 450"/>
                <a:gd name="T44" fmla="*/ 133 w 523"/>
                <a:gd name="T45" fmla="*/ 197 h 450"/>
                <a:gd name="T46" fmla="*/ 110 w 523"/>
                <a:gd name="T47" fmla="*/ 188 h 450"/>
                <a:gd name="T48" fmla="*/ 33 w 523"/>
                <a:gd name="T49" fmla="*/ 211 h 450"/>
                <a:gd name="T50" fmla="*/ 22 w 523"/>
                <a:gd name="T51" fmla="*/ 149 h 450"/>
                <a:gd name="T52" fmla="*/ 33 w 523"/>
                <a:gd name="T53" fmla="*/ 125 h 450"/>
                <a:gd name="T54" fmla="*/ 95 w 523"/>
                <a:gd name="T55" fmla="*/ 87 h 450"/>
                <a:gd name="T56" fmla="*/ 157 w 523"/>
                <a:gd name="T57" fmla="*/ 80 h 450"/>
                <a:gd name="T58" fmla="*/ 188 w 523"/>
                <a:gd name="T59" fmla="*/ 32 h 450"/>
                <a:gd name="T60" fmla="*/ 217 w 523"/>
                <a:gd name="T61" fmla="*/ 33 h 450"/>
                <a:gd name="T62" fmla="*/ 305 w 523"/>
                <a:gd name="T63" fmla="*/ 28 h 450"/>
                <a:gd name="T64" fmla="*/ 282 w 523"/>
                <a:gd name="T65" fmla="*/ 416 h 450"/>
                <a:gd name="T66" fmla="*/ 298 w 523"/>
                <a:gd name="T67" fmla="*/ 419 h 450"/>
                <a:gd name="T68" fmla="*/ 286 w 523"/>
                <a:gd name="T69" fmla="*/ 412 h 450"/>
                <a:gd name="T70" fmla="*/ 359 w 523"/>
                <a:gd name="T71" fmla="*/ 408 h 450"/>
                <a:gd name="T72" fmla="*/ 350 w 523"/>
                <a:gd name="T73" fmla="*/ 402 h 450"/>
                <a:gd name="T74" fmla="*/ 359 w 523"/>
                <a:gd name="T75" fmla="*/ 408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23" h="450">
                  <a:moveTo>
                    <a:pt x="341" y="0"/>
                  </a:moveTo>
                  <a:lnTo>
                    <a:pt x="357" y="24"/>
                  </a:lnTo>
                  <a:lnTo>
                    <a:pt x="395" y="17"/>
                  </a:lnTo>
                  <a:lnTo>
                    <a:pt x="406" y="25"/>
                  </a:lnTo>
                  <a:lnTo>
                    <a:pt x="416" y="22"/>
                  </a:lnTo>
                  <a:lnTo>
                    <a:pt x="428" y="45"/>
                  </a:lnTo>
                  <a:lnTo>
                    <a:pt x="457" y="25"/>
                  </a:lnTo>
                  <a:lnTo>
                    <a:pt x="474" y="46"/>
                  </a:lnTo>
                  <a:lnTo>
                    <a:pt x="523" y="61"/>
                  </a:lnTo>
                  <a:lnTo>
                    <a:pt x="523" y="82"/>
                  </a:lnTo>
                  <a:lnTo>
                    <a:pt x="494" y="112"/>
                  </a:lnTo>
                  <a:lnTo>
                    <a:pt x="464" y="111"/>
                  </a:lnTo>
                  <a:lnTo>
                    <a:pt x="464" y="162"/>
                  </a:lnTo>
                  <a:lnTo>
                    <a:pt x="436" y="171"/>
                  </a:lnTo>
                  <a:lnTo>
                    <a:pt x="425" y="154"/>
                  </a:lnTo>
                  <a:lnTo>
                    <a:pt x="388" y="146"/>
                  </a:lnTo>
                  <a:lnTo>
                    <a:pt x="336" y="161"/>
                  </a:lnTo>
                  <a:lnTo>
                    <a:pt x="325" y="178"/>
                  </a:lnTo>
                  <a:lnTo>
                    <a:pt x="334" y="195"/>
                  </a:lnTo>
                  <a:lnTo>
                    <a:pt x="330" y="209"/>
                  </a:lnTo>
                  <a:lnTo>
                    <a:pt x="340" y="261"/>
                  </a:lnTo>
                  <a:lnTo>
                    <a:pt x="336" y="270"/>
                  </a:lnTo>
                  <a:lnTo>
                    <a:pt x="358" y="294"/>
                  </a:lnTo>
                  <a:lnTo>
                    <a:pt x="363" y="315"/>
                  </a:lnTo>
                  <a:lnTo>
                    <a:pt x="346" y="363"/>
                  </a:lnTo>
                  <a:lnTo>
                    <a:pt x="353" y="382"/>
                  </a:lnTo>
                  <a:lnTo>
                    <a:pt x="348" y="403"/>
                  </a:lnTo>
                  <a:lnTo>
                    <a:pt x="305" y="425"/>
                  </a:lnTo>
                  <a:lnTo>
                    <a:pt x="292" y="448"/>
                  </a:lnTo>
                  <a:lnTo>
                    <a:pt x="274" y="450"/>
                  </a:lnTo>
                  <a:lnTo>
                    <a:pt x="276" y="415"/>
                  </a:lnTo>
                  <a:lnTo>
                    <a:pt x="247" y="398"/>
                  </a:lnTo>
                  <a:lnTo>
                    <a:pt x="233" y="363"/>
                  </a:lnTo>
                  <a:lnTo>
                    <a:pt x="220" y="367"/>
                  </a:lnTo>
                  <a:lnTo>
                    <a:pt x="220" y="391"/>
                  </a:lnTo>
                  <a:lnTo>
                    <a:pt x="211" y="404"/>
                  </a:lnTo>
                  <a:lnTo>
                    <a:pt x="170" y="377"/>
                  </a:lnTo>
                  <a:lnTo>
                    <a:pt x="167" y="371"/>
                  </a:lnTo>
                  <a:lnTo>
                    <a:pt x="154" y="333"/>
                  </a:lnTo>
                  <a:lnTo>
                    <a:pt x="176" y="316"/>
                  </a:lnTo>
                  <a:lnTo>
                    <a:pt x="176" y="315"/>
                  </a:lnTo>
                  <a:lnTo>
                    <a:pt x="180" y="302"/>
                  </a:lnTo>
                  <a:lnTo>
                    <a:pt x="164" y="286"/>
                  </a:lnTo>
                  <a:lnTo>
                    <a:pt x="150" y="226"/>
                  </a:lnTo>
                  <a:lnTo>
                    <a:pt x="137" y="204"/>
                  </a:lnTo>
                  <a:lnTo>
                    <a:pt x="133" y="197"/>
                  </a:lnTo>
                  <a:lnTo>
                    <a:pt x="125" y="191"/>
                  </a:lnTo>
                  <a:lnTo>
                    <a:pt x="110" y="188"/>
                  </a:lnTo>
                  <a:lnTo>
                    <a:pt x="106" y="188"/>
                  </a:lnTo>
                  <a:lnTo>
                    <a:pt x="33" y="211"/>
                  </a:lnTo>
                  <a:lnTo>
                    <a:pt x="0" y="171"/>
                  </a:lnTo>
                  <a:lnTo>
                    <a:pt x="22" y="149"/>
                  </a:lnTo>
                  <a:lnTo>
                    <a:pt x="39" y="146"/>
                  </a:lnTo>
                  <a:lnTo>
                    <a:pt x="33" y="125"/>
                  </a:lnTo>
                  <a:lnTo>
                    <a:pt x="39" y="116"/>
                  </a:lnTo>
                  <a:lnTo>
                    <a:pt x="95" y="87"/>
                  </a:lnTo>
                  <a:lnTo>
                    <a:pt x="137" y="91"/>
                  </a:lnTo>
                  <a:lnTo>
                    <a:pt x="157" y="80"/>
                  </a:lnTo>
                  <a:lnTo>
                    <a:pt x="155" y="53"/>
                  </a:lnTo>
                  <a:lnTo>
                    <a:pt x="188" y="32"/>
                  </a:lnTo>
                  <a:lnTo>
                    <a:pt x="201" y="38"/>
                  </a:lnTo>
                  <a:lnTo>
                    <a:pt x="217" y="33"/>
                  </a:lnTo>
                  <a:lnTo>
                    <a:pt x="237" y="5"/>
                  </a:lnTo>
                  <a:lnTo>
                    <a:pt x="305" y="28"/>
                  </a:lnTo>
                  <a:lnTo>
                    <a:pt x="341" y="0"/>
                  </a:lnTo>
                  <a:close/>
                  <a:moveTo>
                    <a:pt x="282" y="416"/>
                  </a:moveTo>
                  <a:lnTo>
                    <a:pt x="290" y="425"/>
                  </a:lnTo>
                  <a:lnTo>
                    <a:pt x="298" y="419"/>
                  </a:lnTo>
                  <a:lnTo>
                    <a:pt x="298" y="412"/>
                  </a:lnTo>
                  <a:lnTo>
                    <a:pt x="286" y="412"/>
                  </a:lnTo>
                  <a:lnTo>
                    <a:pt x="282" y="416"/>
                  </a:lnTo>
                  <a:close/>
                  <a:moveTo>
                    <a:pt x="359" y="408"/>
                  </a:moveTo>
                  <a:lnTo>
                    <a:pt x="354" y="411"/>
                  </a:lnTo>
                  <a:lnTo>
                    <a:pt x="350" y="402"/>
                  </a:lnTo>
                  <a:lnTo>
                    <a:pt x="357" y="400"/>
                  </a:lnTo>
                  <a:lnTo>
                    <a:pt x="359" y="408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Freeform 44">
              <a:extLst>
                <a:ext uri="{FF2B5EF4-FFF2-40B4-BE49-F238E27FC236}">
                  <a16:creationId xmlns:a16="http://schemas.microsoft.com/office/drawing/2014/main" id="{F2D4DD9F-64C6-CB8D-B0CA-BEC6CD0E1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950" y="2682875"/>
              <a:ext cx="703263" cy="474663"/>
            </a:xfrm>
            <a:custGeom>
              <a:avLst/>
              <a:gdLst>
                <a:gd name="T0" fmla="*/ 195 w 443"/>
                <a:gd name="T1" fmla="*/ 0 h 299"/>
                <a:gd name="T2" fmla="*/ 271 w 443"/>
                <a:gd name="T3" fmla="*/ 24 h 299"/>
                <a:gd name="T4" fmla="*/ 305 w 443"/>
                <a:gd name="T5" fmla="*/ 35 h 299"/>
                <a:gd name="T6" fmla="*/ 314 w 443"/>
                <a:gd name="T7" fmla="*/ 67 h 299"/>
                <a:gd name="T8" fmla="*/ 379 w 443"/>
                <a:gd name="T9" fmla="*/ 91 h 299"/>
                <a:gd name="T10" fmla="*/ 392 w 443"/>
                <a:gd name="T11" fmla="*/ 84 h 299"/>
                <a:gd name="T12" fmla="*/ 406 w 443"/>
                <a:gd name="T13" fmla="*/ 107 h 299"/>
                <a:gd name="T14" fmla="*/ 427 w 443"/>
                <a:gd name="T15" fmla="*/ 100 h 299"/>
                <a:gd name="T16" fmla="*/ 437 w 443"/>
                <a:gd name="T17" fmla="*/ 110 h 299"/>
                <a:gd name="T18" fmla="*/ 443 w 443"/>
                <a:gd name="T19" fmla="*/ 134 h 299"/>
                <a:gd name="T20" fmla="*/ 439 w 443"/>
                <a:gd name="T21" fmla="*/ 158 h 299"/>
                <a:gd name="T22" fmla="*/ 402 w 443"/>
                <a:gd name="T23" fmla="*/ 154 h 299"/>
                <a:gd name="T24" fmla="*/ 390 w 443"/>
                <a:gd name="T25" fmla="*/ 211 h 299"/>
                <a:gd name="T26" fmla="*/ 401 w 443"/>
                <a:gd name="T27" fmla="*/ 233 h 299"/>
                <a:gd name="T28" fmla="*/ 372 w 443"/>
                <a:gd name="T29" fmla="*/ 253 h 299"/>
                <a:gd name="T30" fmla="*/ 360 w 443"/>
                <a:gd name="T31" fmla="*/ 230 h 299"/>
                <a:gd name="T32" fmla="*/ 350 w 443"/>
                <a:gd name="T33" fmla="*/ 233 h 299"/>
                <a:gd name="T34" fmla="*/ 339 w 443"/>
                <a:gd name="T35" fmla="*/ 225 h 299"/>
                <a:gd name="T36" fmla="*/ 301 w 443"/>
                <a:gd name="T37" fmla="*/ 232 h 299"/>
                <a:gd name="T38" fmla="*/ 285 w 443"/>
                <a:gd name="T39" fmla="*/ 208 h 299"/>
                <a:gd name="T40" fmla="*/ 249 w 443"/>
                <a:gd name="T41" fmla="*/ 236 h 299"/>
                <a:gd name="T42" fmla="*/ 181 w 443"/>
                <a:gd name="T43" fmla="*/ 213 h 299"/>
                <a:gd name="T44" fmla="*/ 161 w 443"/>
                <a:gd name="T45" fmla="*/ 241 h 299"/>
                <a:gd name="T46" fmla="*/ 145 w 443"/>
                <a:gd name="T47" fmla="*/ 246 h 299"/>
                <a:gd name="T48" fmla="*/ 132 w 443"/>
                <a:gd name="T49" fmla="*/ 240 h 299"/>
                <a:gd name="T50" fmla="*/ 99 w 443"/>
                <a:gd name="T51" fmla="*/ 261 h 299"/>
                <a:gd name="T52" fmla="*/ 101 w 443"/>
                <a:gd name="T53" fmla="*/ 288 h 299"/>
                <a:gd name="T54" fmla="*/ 81 w 443"/>
                <a:gd name="T55" fmla="*/ 299 h 299"/>
                <a:gd name="T56" fmla="*/ 39 w 443"/>
                <a:gd name="T57" fmla="*/ 295 h 299"/>
                <a:gd name="T58" fmla="*/ 21 w 443"/>
                <a:gd name="T59" fmla="*/ 254 h 299"/>
                <a:gd name="T60" fmla="*/ 0 w 443"/>
                <a:gd name="T61" fmla="*/ 241 h 299"/>
                <a:gd name="T62" fmla="*/ 10 w 443"/>
                <a:gd name="T63" fmla="*/ 191 h 299"/>
                <a:gd name="T64" fmla="*/ 21 w 443"/>
                <a:gd name="T65" fmla="*/ 180 h 299"/>
                <a:gd name="T66" fmla="*/ 40 w 443"/>
                <a:gd name="T67" fmla="*/ 183 h 299"/>
                <a:gd name="T68" fmla="*/ 50 w 443"/>
                <a:gd name="T69" fmla="*/ 161 h 299"/>
                <a:gd name="T70" fmla="*/ 44 w 443"/>
                <a:gd name="T71" fmla="*/ 125 h 299"/>
                <a:gd name="T72" fmla="*/ 53 w 443"/>
                <a:gd name="T73" fmla="*/ 107 h 299"/>
                <a:gd name="T74" fmla="*/ 50 w 443"/>
                <a:gd name="T75" fmla="*/ 80 h 299"/>
                <a:gd name="T76" fmla="*/ 82 w 443"/>
                <a:gd name="T77" fmla="*/ 49 h 299"/>
                <a:gd name="T78" fmla="*/ 107 w 443"/>
                <a:gd name="T79" fmla="*/ 53 h 299"/>
                <a:gd name="T80" fmla="*/ 140 w 443"/>
                <a:gd name="T81" fmla="*/ 9 h 299"/>
                <a:gd name="T82" fmla="*/ 170 w 443"/>
                <a:gd name="T83" fmla="*/ 17 h 299"/>
                <a:gd name="T84" fmla="*/ 195 w 443"/>
                <a:gd name="T85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3" h="299">
                  <a:moveTo>
                    <a:pt x="195" y="0"/>
                  </a:moveTo>
                  <a:lnTo>
                    <a:pt x="271" y="24"/>
                  </a:lnTo>
                  <a:lnTo>
                    <a:pt x="305" y="35"/>
                  </a:lnTo>
                  <a:lnTo>
                    <a:pt x="314" y="67"/>
                  </a:lnTo>
                  <a:lnTo>
                    <a:pt x="379" y="91"/>
                  </a:lnTo>
                  <a:lnTo>
                    <a:pt x="392" y="84"/>
                  </a:lnTo>
                  <a:lnTo>
                    <a:pt x="406" y="107"/>
                  </a:lnTo>
                  <a:lnTo>
                    <a:pt x="427" y="100"/>
                  </a:lnTo>
                  <a:lnTo>
                    <a:pt x="437" y="110"/>
                  </a:lnTo>
                  <a:lnTo>
                    <a:pt x="443" y="134"/>
                  </a:lnTo>
                  <a:lnTo>
                    <a:pt x="439" y="158"/>
                  </a:lnTo>
                  <a:lnTo>
                    <a:pt x="402" y="154"/>
                  </a:lnTo>
                  <a:lnTo>
                    <a:pt x="390" y="211"/>
                  </a:lnTo>
                  <a:lnTo>
                    <a:pt x="401" y="233"/>
                  </a:lnTo>
                  <a:lnTo>
                    <a:pt x="372" y="253"/>
                  </a:lnTo>
                  <a:lnTo>
                    <a:pt x="360" y="230"/>
                  </a:lnTo>
                  <a:lnTo>
                    <a:pt x="350" y="233"/>
                  </a:lnTo>
                  <a:lnTo>
                    <a:pt x="339" y="225"/>
                  </a:lnTo>
                  <a:lnTo>
                    <a:pt x="301" y="232"/>
                  </a:lnTo>
                  <a:lnTo>
                    <a:pt x="285" y="208"/>
                  </a:lnTo>
                  <a:lnTo>
                    <a:pt x="249" y="236"/>
                  </a:lnTo>
                  <a:lnTo>
                    <a:pt x="181" y="213"/>
                  </a:lnTo>
                  <a:lnTo>
                    <a:pt x="161" y="241"/>
                  </a:lnTo>
                  <a:lnTo>
                    <a:pt x="145" y="246"/>
                  </a:lnTo>
                  <a:lnTo>
                    <a:pt x="132" y="240"/>
                  </a:lnTo>
                  <a:lnTo>
                    <a:pt x="99" y="261"/>
                  </a:lnTo>
                  <a:lnTo>
                    <a:pt x="101" y="288"/>
                  </a:lnTo>
                  <a:lnTo>
                    <a:pt x="81" y="299"/>
                  </a:lnTo>
                  <a:lnTo>
                    <a:pt x="39" y="295"/>
                  </a:lnTo>
                  <a:lnTo>
                    <a:pt x="21" y="254"/>
                  </a:lnTo>
                  <a:lnTo>
                    <a:pt x="0" y="241"/>
                  </a:lnTo>
                  <a:lnTo>
                    <a:pt x="10" y="191"/>
                  </a:lnTo>
                  <a:lnTo>
                    <a:pt x="21" y="180"/>
                  </a:lnTo>
                  <a:lnTo>
                    <a:pt x="40" y="183"/>
                  </a:lnTo>
                  <a:lnTo>
                    <a:pt x="50" y="161"/>
                  </a:lnTo>
                  <a:lnTo>
                    <a:pt x="44" y="125"/>
                  </a:lnTo>
                  <a:lnTo>
                    <a:pt x="53" y="107"/>
                  </a:lnTo>
                  <a:lnTo>
                    <a:pt x="50" y="80"/>
                  </a:lnTo>
                  <a:lnTo>
                    <a:pt x="82" y="49"/>
                  </a:lnTo>
                  <a:lnTo>
                    <a:pt x="107" y="53"/>
                  </a:lnTo>
                  <a:lnTo>
                    <a:pt x="140" y="9"/>
                  </a:lnTo>
                  <a:lnTo>
                    <a:pt x="170" y="17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Freeform 45">
              <a:extLst>
                <a:ext uri="{FF2B5EF4-FFF2-40B4-BE49-F238E27FC236}">
                  <a16:creationId xmlns:a16="http://schemas.microsoft.com/office/drawing/2014/main" id="{B23520F5-C73C-87D2-19BD-79AF80AD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9200" y="2254250"/>
              <a:ext cx="719138" cy="855663"/>
            </a:xfrm>
            <a:custGeom>
              <a:avLst/>
              <a:gdLst>
                <a:gd name="T0" fmla="*/ 314 w 453"/>
                <a:gd name="T1" fmla="*/ 34 h 539"/>
                <a:gd name="T2" fmla="*/ 303 w 453"/>
                <a:gd name="T3" fmla="*/ 29 h 539"/>
                <a:gd name="T4" fmla="*/ 307 w 453"/>
                <a:gd name="T5" fmla="*/ 41 h 539"/>
                <a:gd name="T6" fmla="*/ 303 w 453"/>
                <a:gd name="T7" fmla="*/ 96 h 539"/>
                <a:gd name="T8" fmla="*/ 287 w 453"/>
                <a:gd name="T9" fmla="*/ 129 h 539"/>
                <a:gd name="T10" fmla="*/ 337 w 453"/>
                <a:gd name="T11" fmla="*/ 135 h 539"/>
                <a:gd name="T12" fmla="*/ 348 w 453"/>
                <a:gd name="T13" fmla="*/ 103 h 539"/>
                <a:gd name="T14" fmla="*/ 381 w 453"/>
                <a:gd name="T15" fmla="*/ 114 h 539"/>
                <a:gd name="T16" fmla="*/ 452 w 453"/>
                <a:gd name="T17" fmla="*/ 192 h 539"/>
                <a:gd name="T18" fmla="*/ 438 w 453"/>
                <a:gd name="T19" fmla="*/ 215 h 539"/>
                <a:gd name="T20" fmla="*/ 405 w 453"/>
                <a:gd name="T21" fmla="*/ 274 h 539"/>
                <a:gd name="T22" fmla="*/ 397 w 453"/>
                <a:gd name="T23" fmla="*/ 303 h 539"/>
                <a:gd name="T24" fmla="*/ 380 w 453"/>
                <a:gd name="T25" fmla="*/ 367 h 539"/>
                <a:gd name="T26" fmla="*/ 386 w 453"/>
                <a:gd name="T27" fmla="*/ 421 h 539"/>
                <a:gd name="T28" fmla="*/ 418 w 453"/>
                <a:gd name="T29" fmla="*/ 413 h 539"/>
                <a:gd name="T30" fmla="*/ 401 w 453"/>
                <a:gd name="T31" fmla="*/ 494 h 539"/>
                <a:gd name="T32" fmla="*/ 339 w 453"/>
                <a:gd name="T33" fmla="*/ 511 h 539"/>
                <a:gd name="T34" fmla="*/ 278 w 453"/>
                <a:gd name="T35" fmla="*/ 524 h 539"/>
                <a:gd name="T36" fmla="*/ 250 w 453"/>
                <a:gd name="T37" fmla="*/ 481 h 539"/>
                <a:gd name="T38" fmla="*/ 299 w 453"/>
                <a:gd name="T39" fmla="*/ 428 h 539"/>
                <a:gd name="T40" fmla="*/ 297 w 453"/>
                <a:gd name="T41" fmla="*/ 380 h 539"/>
                <a:gd name="T42" fmla="*/ 266 w 453"/>
                <a:gd name="T43" fmla="*/ 377 h 539"/>
                <a:gd name="T44" fmla="*/ 239 w 453"/>
                <a:gd name="T45" fmla="*/ 361 h 539"/>
                <a:gd name="T46" fmla="*/ 165 w 453"/>
                <a:gd name="T47" fmla="*/ 305 h 539"/>
                <a:gd name="T48" fmla="*/ 55 w 453"/>
                <a:gd name="T49" fmla="*/ 270 h 539"/>
                <a:gd name="T50" fmla="*/ 0 w 453"/>
                <a:gd name="T51" fmla="*/ 279 h 539"/>
                <a:gd name="T52" fmla="*/ 9 w 453"/>
                <a:gd name="T53" fmla="*/ 233 h 539"/>
                <a:gd name="T54" fmla="*/ 53 w 453"/>
                <a:gd name="T55" fmla="*/ 224 h 539"/>
                <a:gd name="T56" fmla="*/ 65 w 453"/>
                <a:gd name="T57" fmla="*/ 158 h 539"/>
                <a:gd name="T58" fmla="*/ 28 w 453"/>
                <a:gd name="T59" fmla="*/ 145 h 539"/>
                <a:gd name="T60" fmla="*/ 121 w 453"/>
                <a:gd name="T61" fmla="*/ 104 h 539"/>
                <a:gd name="T62" fmla="*/ 133 w 453"/>
                <a:gd name="T63" fmla="*/ 58 h 539"/>
                <a:gd name="T64" fmla="*/ 165 w 453"/>
                <a:gd name="T65" fmla="*/ 81 h 539"/>
                <a:gd name="T66" fmla="*/ 219 w 453"/>
                <a:gd name="T67" fmla="*/ 54 h 539"/>
                <a:gd name="T68" fmla="*/ 254 w 453"/>
                <a:gd name="T69" fmla="*/ 0 h 539"/>
                <a:gd name="T70" fmla="*/ 318 w 453"/>
                <a:gd name="T71" fmla="*/ 29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53" h="539">
                  <a:moveTo>
                    <a:pt x="318" y="29"/>
                  </a:moveTo>
                  <a:lnTo>
                    <a:pt x="314" y="34"/>
                  </a:lnTo>
                  <a:lnTo>
                    <a:pt x="306" y="29"/>
                  </a:lnTo>
                  <a:lnTo>
                    <a:pt x="303" y="29"/>
                  </a:lnTo>
                  <a:lnTo>
                    <a:pt x="303" y="35"/>
                  </a:lnTo>
                  <a:lnTo>
                    <a:pt x="307" y="41"/>
                  </a:lnTo>
                  <a:lnTo>
                    <a:pt x="294" y="56"/>
                  </a:lnTo>
                  <a:lnTo>
                    <a:pt x="303" y="96"/>
                  </a:lnTo>
                  <a:lnTo>
                    <a:pt x="283" y="125"/>
                  </a:lnTo>
                  <a:lnTo>
                    <a:pt x="287" y="129"/>
                  </a:lnTo>
                  <a:lnTo>
                    <a:pt x="328" y="147"/>
                  </a:lnTo>
                  <a:lnTo>
                    <a:pt x="337" y="135"/>
                  </a:lnTo>
                  <a:lnTo>
                    <a:pt x="324" y="120"/>
                  </a:lnTo>
                  <a:lnTo>
                    <a:pt x="348" y="103"/>
                  </a:lnTo>
                  <a:lnTo>
                    <a:pt x="373" y="99"/>
                  </a:lnTo>
                  <a:lnTo>
                    <a:pt x="381" y="114"/>
                  </a:lnTo>
                  <a:lnTo>
                    <a:pt x="389" y="147"/>
                  </a:lnTo>
                  <a:lnTo>
                    <a:pt x="452" y="192"/>
                  </a:lnTo>
                  <a:lnTo>
                    <a:pt x="453" y="211"/>
                  </a:lnTo>
                  <a:lnTo>
                    <a:pt x="438" y="215"/>
                  </a:lnTo>
                  <a:lnTo>
                    <a:pt x="448" y="269"/>
                  </a:lnTo>
                  <a:lnTo>
                    <a:pt x="405" y="274"/>
                  </a:lnTo>
                  <a:lnTo>
                    <a:pt x="406" y="290"/>
                  </a:lnTo>
                  <a:lnTo>
                    <a:pt x="397" y="303"/>
                  </a:lnTo>
                  <a:lnTo>
                    <a:pt x="406" y="321"/>
                  </a:lnTo>
                  <a:lnTo>
                    <a:pt x="380" y="367"/>
                  </a:lnTo>
                  <a:lnTo>
                    <a:pt x="369" y="417"/>
                  </a:lnTo>
                  <a:lnTo>
                    <a:pt x="386" y="421"/>
                  </a:lnTo>
                  <a:lnTo>
                    <a:pt x="401" y="405"/>
                  </a:lnTo>
                  <a:lnTo>
                    <a:pt x="418" y="413"/>
                  </a:lnTo>
                  <a:lnTo>
                    <a:pt x="410" y="471"/>
                  </a:lnTo>
                  <a:lnTo>
                    <a:pt x="401" y="494"/>
                  </a:lnTo>
                  <a:lnTo>
                    <a:pt x="382" y="511"/>
                  </a:lnTo>
                  <a:lnTo>
                    <a:pt x="339" y="511"/>
                  </a:lnTo>
                  <a:lnTo>
                    <a:pt x="327" y="539"/>
                  </a:lnTo>
                  <a:lnTo>
                    <a:pt x="278" y="524"/>
                  </a:lnTo>
                  <a:lnTo>
                    <a:pt x="261" y="503"/>
                  </a:lnTo>
                  <a:lnTo>
                    <a:pt x="250" y="481"/>
                  </a:lnTo>
                  <a:lnTo>
                    <a:pt x="262" y="424"/>
                  </a:lnTo>
                  <a:lnTo>
                    <a:pt x="299" y="428"/>
                  </a:lnTo>
                  <a:lnTo>
                    <a:pt x="303" y="404"/>
                  </a:lnTo>
                  <a:lnTo>
                    <a:pt x="297" y="380"/>
                  </a:lnTo>
                  <a:lnTo>
                    <a:pt x="287" y="370"/>
                  </a:lnTo>
                  <a:lnTo>
                    <a:pt x="266" y="377"/>
                  </a:lnTo>
                  <a:lnTo>
                    <a:pt x="252" y="354"/>
                  </a:lnTo>
                  <a:lnTo>
                    <a:pt x="239" y="361"/>
                  </a:lnTo>
                  <a:lnTo>
                    <a:pt x="174" y="337"/>
                  </a:lnTo>
                  <a:lnTo>
                    <a:pt x="165" y="305"/>
                  </a:lnTo>
                  <a:lnTo>
                    <a:pt x="131" y="294"/>
                  </a:lnTo>
                  <a:lnTo>
                    <a:pt x="55" y="270"/>
                  </a:lnTo>
                  <a:lnTo>
                    <a:pt x="30" y="287"/>
                  </a:lnTo>
                  <a:lnTo>
                    <a:pt x="0" y="279"/>
                  </a:lnTo>
                  <a:lnTo>
                    <a:pt x="12" y="258"/>
                  </a:lnTo>
                  <a:lnTo>
                    <a:pt x="9" y="233"/>
                  </a:lnTo>
                  <a:lnTo>
                    <a:pt x="19" y="225"/>
                  </a:lnTo>
                  <a:lnTo>
                    <a:pt x="53" y="224"/>
                  </a:lnTo>
                  <a:lnTo>
                    <a:pt x="71" y="188"/>
                  </a:lnTo>
                  <a:lnTo>
                    <a:pt x="65" y="158"/>
                  </a:lnTo>
                  <a:lnTo>
                    <a:pt x="32" y="161"/>
                  </a:lnTo>
                  <a:lnTo>
                    <a:pt x="28" y="145"/>
                  </a:lnTo>
                  <a:lnTo>
                    <a:pt x="59" y="113"/>
                  </a:lnTo>
                  <a:lnTo>
                    <a:pt x="121" y="104"/>
                  </a:lnTo>
                  <a:lnTo>
                    <a:pt x="115" y="68"/>
                  </a:lnTo>
                  <a:lnTo>
                    <a:pt x="133" y="58"/>
                  </a:lnTo>
                  <a:lnTo>
                    <a:pt x="153" y="59"/>
                  </a:lnTo>
                  <a:lnTo>
                    <a:pt x="165" y="81"/>
                  </a:lnTo>
                  <a:lnTo>
                    <a:pt x="179" y="85"/>
                  </a:lnTo>
                  <a:lnTo>
                    <a:pt x="219" y="54"/>
                  </a:lnTo>
                  <a:lnTo>
                    <a:pt x="233" y="14"/>
                  </a:lnTo>
                  <a:lnTo>
                    <a:pt x="254" y="0"/>
                  </a:lnTo>
                  <a:lnTo>
                    <a:pt x="299" y="8"/>
                  </a:lnTo>
                  <a:lnTo>
                    <a:pt x="318" y="29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Freeform 46">
              <a:extLst>
                <a:ext uri="{FF2B5EF4-FFF2-40B4-BE49-F238E27FC236}">
                  <a16:creationId xmlns:a16="http://schemas.microsoft.com/office/drawing/2014/main" id="{EC72E3F3-10D8-C637-A08E-8A785E7CC4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5975" y="239713"/>
              <a:ext cx="1508125" cy="1039813"/>
            </a:xfrm>
            <a:custGeom>
              <a:avLst/>
              <a:gdLst>
                <a:gd name="T0" fmla="*/ 702 w 950"/>
                <a:gd name="T1" fmla="*/ 69 h 655"/>
                <a:gd name="T2" fmla="*/ 727 w 950"/>
                <a:gd name="T3" fmla="*/ 83 h 655"/>
                <a:gd name="T4" fmla="*/ 701 w 950"/>
                <a:gd name="T5" fmla="*/ 137 h 655"/>
                <a:gd name="T6" fmla="*/ 701 w 950"/>
                <a:gd name="T7" fmla="*/ 230 h 655"/>
                <a:gd name="T8" fmla="*/ 810 w 950"/>
                <a:gd name="T9" fmla="*/ 239 h 655"/>
                <a:gd name="T10" fmla="*/ 811 w 950"/>
                <a:gd name="T11" fmla="*/ 309 h 655"/>
                <a:gd name="T12" fmla="*/ 840 w 950"/>
                <a:gd name="T13" fmla="*/ 255 h 655"/>
                <a:gd name="T14" fmla="*/ 847 w 950"/>
                <a:gd name="T15" fmla="*/ 322 h 655"/>
                <a:gd name="T16" fmla="*/ 917 w 950"/>
                <a:gd name="T17" fmla="*/ 429 h 655"/>
                <a:gd name="T18" fmla="*/ 887 w 950"/>
                <a:gd name="T19" fmla="*/ 569 h 655"/>
                <a:gd name="T20" fmla="*/ 898 w 950"/>
                <a:gd name="T21" fmla="*/ 504 h 655"/>
                <a:gd name="T22" fmla="*/ 790 w 950"/>
                <a:gd name="T23" fmla="*/ 481 h 655"/>
                <a:gd name="T24" fmla="*/ 726 w 950"/>
                <a:gd name="T25" fmla="*/ 559 h 655"/>
                <a:gd name="T26" fmla="*/ 690 w 950"/>
                <a:gd name="T27" fmla="*/ 576 h 655"/>
                <a:gd name="T28" fmla="*/ 661 w 950"/>
                <a:gd name="T29" fmla="*/ 594 h 655"/>
                <a:gd name="T30" fmla="*/ 599 w 950"/>
                <a:gd name="T31" fmla="*/ 625 h 655"/>
                <a:gd name="T32" fmla="*/ 533 w 950"/>
                <a:gd name="T33" fmla="*/ 608 h 655"/>
                <a:gd name="T34" fmla="*/ 433 w 950"/>
                <a:gd name="T35" fmla="*/ 567 h 655"/>
                <a:gd name="T36" fmla="*/ 353 w 950"/>
                <a:gd name="T37" fmla="*/ 576 h 655"/>
                <a:gd name="T38" fmla="*/ 255 w 950"/>
                <a:gd name="T39" fmla="*/ 608 h 655"/>
                <a:gd name="T40" fmla="*/ 170 w 950"/>
                <a:gd name="T41" fmla="*/ 655 h 655"/>
                <a:gd name="T42" fmla="*/ 114 w 950"/>
                <a:gd name="T43" fmla="*/ 601 h 655"/>
                <a:gd name="T44" fmla="*/ 27 w 950"/>
                <a:gd name="T45" fmla="*/ 555 h 655"/>
                <a:gd name="T46" fmla="*/ 47 w 950"/>
                <a:gd name="T47" fmla="*/ 500 h 655"/>
                <a:gd name="T48" fmla="*/ 80 w 950"/>
                <a:gd name="T49" fmla="*/ 459 h 655"/>
                <a:gd name="T50" fmla="*/ 42 w 950"/>
                <a:gd name="T51" fmla="*/ 392 h 655"/>
                <a:gd name="T52" fmla="*/ 75 w 950"/>
                <a:gd name="T53" fmla="*/ 310 h 655"/>
                <a:gd name="T54" fmla="*/ 163 w 950"/>
                <a:gd name="T55" fmla="*/ 317 h 655"/>
                <a:gd name="T56" fmla="*/ 216 w 950"/>
                <a:gd name="T57" fmla="*/ 307 h 655"/>
                <a:gd name="T58" fmla="*/ 236 w 950"/>
                <a:gd name="T59" fmla="*/ 277 h 655"/>
                <a:gd name="T60" fmla="*/ 371 w 950"/>
                <a:gd name="T61" fmla="*/ 216 h 655"/>
                <a:gd name="T62" fmla="*/ 441 w 950"/>
                <a:gd name="T63" fmla="*/ 166 h 655"/>
                <a:gd name="T64" fmla="*/ 452 w 950"/>
                <a:gd name="T65" fmla="*/ 112 h 655"/>
                <a:gd name="T66" fmla="*/ 612 w 950"/>
                <a:gd name="T67" fmla="*/ 136 h 655"/>
                <a:gd name="T68" fmla="*/ 636 w 950"/>
                <a:gd name="T69" fmla="*/ 81 h 655"/>
                <a:gd name="T70" fmla="*/ 666 w 950"/>
                <a:gd name="T71" fmla="*/ 2 h 655"/>
                <a:gd name="T72" fmla="*/ 83 w 950"/>
                <a:gd name="T73" fmla="*/ 319 h 655"/>
                <a:gd name="T74" fmla="*/ 93 w 950"/>
                <a:gd name="T75" fmla="*/ 328 h 655"/>
                <a:gd name="T76" fmla="*/ 222 w 950"/>
                <a:gd name="T77" fmla="*/ 259 h 655"/>
                <a:gd name="T78" fmla="*/ 441 w 950"/>
                <a:gd name="T79" fmla="*/ 141 h 655"/>
                <a:gd name="T80" fmla="*/ 436 w 950"/>
                <a:gd name="T81" fmla="*/ 131 h 655"/>
                <a:gd name="T82" fmla="*/ 611 w 950"/>
                <a:gd name="T83" fmla="*/ 47 h 655"/>
                <a:gd name="T84" fmla="*/ 602 w 950"/>
                <a:gd name="T85" fmla="*/ 37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50" h="655">
                  <a:moveTo>
                    <a:pt x="669" y="44"/>
                  </a:moveTo>
                  <a:lnTo>
                    <a:pt x="695" y="76"/>
                  </a:lnTo>
                  <a:lnTo>
                    <a:pt x="702" y="69"/>
                  </a:lnTo>
                  <a:lnTo>
                    <a:pt x="701" y="40"/>
                  </a:lnTo>
                  <a:lnTo>
                    <a:pt x="731" y="43"/>
                  </a:lnTo>
                  <a:lnTo>
                    <a:pt x="727" y="83"/>
                  </a:lnTo>
                  <a:lnTo>
                    <a:pt x="753" y="119"/>
                  </a:lnTo>
                  <a:lnTo>
                    <a:pt x="755" y="136"/>
                  </a:lnTo>
                  <a:lnTo>
                    <a:pt x="701" y="137"/>
                  </a:lnTo>
                  <a:lnTo>
                    <a:pt x="664" y="180"/>
                  </a:lnTo>
                  <a:lnTo>
                    <a:pt x="663" y="194"/>
                  </a:lnTo>
                  <a:lnTo>
                    <a:pt x="701" y="230"/>
                  </a:lnTo>
                  <a:lnTo>
                    <a:pt x="748" y="203"/>
                  </a:lnTo>
                  <a:lnTo>
                    <a:pt x="782" y="201"/>
                  </a:lnTo>
                  <a:lnTo>
                    <a:pt x="810" y="239"/>
                  </a:lnTo>
                  <a:lnTo>
                    <a:pt x="806" y="256"/>
                  </a:lnTo>
                  <a:lnTo>
                    <a:pt x="785" y="264"/>
                  </a:lnTo>
                  <a:lnTo>
                    <a:pt x="811" y="309"/>
                  </a:lnTo>
                  <a:lnTo>
                    <a:pt x="815" y="278"/>
                  </a:lnTo>
                  <a:lnTo>
                    <a:pt x="839" y="278"/>
                  </a:lnTo>
                  <a:lnTo>
                    <a:pt x="840" y="255"/>
                  </a:lnTo>
                  <a:lnTo>
                    <a:pt x="889" y="292"/>
                  </a:lnTo>
                  <a:lnTo>
                    <a:pt x="888" y="319"/>
                  </a:lnTo>
                  <a:lnTo>
                    <a:pt x="847" y="322"/>
                  </a:lnTo>
                  <a:lnTo>
                    <a:pt x="829" y="342"/>
                  </a:lnTo>
                  <a:lnTo>
                    <a:pt x="905" y="386"/>
                  </a:lnTo>
                  <a:lnTo>
                    <a:pt x="917" y="429"/>
                  </a:lnTo>
                  <a:lnTo>
                    <a:pt x="950" y="539"/>
                  </a:lnTo>
                  <a:lnTo>
                    <a:pt x="914" y="568"/>
                  </a:lnTo>
                  <a:lnTo>
                    <a:pt x="887" y="569"/>
                  </a:lnTo>
                  <a:lnTo>
                    <a:pt x="885" y="558"/>
                  </a:lnTo>
                  <a:lnTo>
                    <a:pt x="902" y="522"/>
                  </a:lnTo>
                  <a:lnTo>
                    <a:pt x="898" y="504"/>
                  </a:lnTo>
                  <a:lnTo>
                    <a:pt x="830" y="504"/>
                  </a:lnTo>
                  <a:lnTo>
                    <a:pt x="796" y="464"/>
                  </a:lnTo>
                  <a:lnTo>
                    <a:pt x="790" y="481"/>
                  </a:lnTo>
                  <a:lnTo>
                    <a:pt x="773" y="485"/>
                  </a:lnTo>
                  <a:lnTo>
                    <a:pt x="738" y="522"/>
                  </a:lnTo>
                  <a:lnTo>
                    <a:pt x="726" y="559"/>
                  </a:lnTo>
                  <a:lnTo>
                    <a:pt x="702" y="583"/>
                  </a:lnTo>
                  <a:lnTo>
                    <a:pt x="695" y="583"/>
                  </a:lnTo>
                  <a:lnTo>
                    <a:pt x="690" y="576"/>
                  </a:lnTo>
                  <a:lnTo>
                    <a:pt x="676" y="575"/>
                  </a:lnTo>
                  <a:lnTo>
                    <a:pt x="663" y="584"/>
                  </a:lnTo>
                  <a:lnTo>
                    <a:pt x="661" y="594"/>
                  </a:lnTo>
                  <a:lnTo>
                    <a:pt x="637" y="591"/>
                  </a:lnTo>
                  <a:lnTo>
                    <a:pt x="612" y="610"/>
                  </a:lnTo>
                  <a:lnTo>
                    <a:pt x="599" y="625"/>
                  </a:lnTo>
                  <a:lnTo>
                    <a:pt x="587" y="614"/>
                  </a:lnTo>
                  <a:lnTo>
                    <a:pt x="543" y="614"/>
                  </a:lnTo>
                  <a:lnTo>
                    <a:pt x="533" y="608"/>
                  </a:lnTo>
                  <a:lnTo>
                    <a:pt x="515" y="593"/>
                  </a:lnTo>
                  <a:lnTo>
                    <a:pt x="462" y="591"/>
                  </a:lnTo>
                  <a:lnTo>
                    <a:pt x="433" y="567"/>
                  </a:lnTo>
                  <a:lnTo>
                    <a:pt x="432" y="566"/>
                  </a:lnTo>
                  <a:lnTo>
                    <a:pt x="369" y="551"/>
                  </a:lnTo>
                  <a:lnTo>
                    <a:pt x="353" y="576"/>
                  </a:lnTo>
                  <a:lnTo>
                    <a:pt x="317" y="597"/>
                  </a:lnTo>
                  <a:lnTo>
                    <a:pt x="292" y="610"/>
                  </a:lnTo>
                  <a:lnTo>
                    <a:pt x="255" y="608"/>
                  </a:lnTo>
                  <a:lnTo>
                    <a:pt x="245" y="617"/>
                  </a:lnTo>
                  <a:lnTo>
                    <a:pt x="233" y="651"/>
                  </a:lnTo>
                  <a:lnTo>
                    <a:pt x="170" y="655"/>
                  </a:lnTo>
                  <a:lnTo>
                    <a:pt x="146" y="641"/>
                  </a:lnTo>
                  <a:lnTo>
                    <a:pt x="147" y="631"/>
                  </a:lnTo>
                  <a:lnTo>
                    <a:pt x="114" y="601"/>
                  </a:lnTo>
                  <a:lnTo>
                    <a:pt x="92" y="567"/>
                  </a:lnTo>
                  <a:lnTo>
                    <a:pt x="58" y="577"/>
                  </a:lnTo>
                  <a:lnTo>
                    <a:pt x="27" y="555"/>
                  </a:lnTo>
                  <a:lnTo>
                    <a:pt x="0" y="556"/>
                  </a:lnTo>
                  <a:lnTo>
                    <a:pt x="12" y="521"/>
                  </a:lnTo>
                  <a:lnTo>
                    <a:pt x="47" y="500"/>
                  </a:lnTo>
                  <a:lnTo>
                    <a:pt x="60" y="472"/>
                  </a:lnTo>
                  <a:lnTo>
                    <a:pt x="76" y="468"/>
                  </a:lnTo>
                  <a:lnTo>
                    <a:pt x="80" y="459"/>
                  </a:lnTo>
                  <a:lnTo>
                    <a:pt x="88" y="438"/>
                  </a:lnTo>
                  <a:lnTo>
                    <a:pt x="80" y="418"/>
                  </a:lnTo>
                  <a:lnTo>
                    <a:pt x="42" y="392"/>
                  </a:lnTo>
                  <a:lnTo>
                    <a:pt x="40" y="371"/>
                  </a:lnTo>
                  <a:lnTo>
                    <a:pt x="40" y="350"/>
                  </a:lnTo>
                  <a:lnTo>
                    <a:pt x="75" y="310"/>
                  </a:lnTo>
                  <a:lnTo>
                    <a:pt x="109" y="290"/>
                  </a:lnTo>
                  <a:lnTo>
                    <a:pt x="139" y="286"/>
                  </a:lnTo>
                  <a:lnTo>
                    <a:pt x="163" y="317"/>
                  </a:lnTo>
                  <a:lnTo>
                    <a:pt x="180" y="310"/>
                  </a:lnTo>
                  <a:lnTo>
                    <a:pt x="207" y="324"/>
                  </a:lnTo>
                  <a:lnTo>
                    <a:pt x="216" y="307"/>
                  </a:lnTo>
                  <a:lnTo>
                    <a:pt x="195" y="302"/>
                  </a:lnTo>
                  <a:lnTo>
                    <a:pt x="192" y="290"/>
                  </a:lnTo>
                  <a:lnTo>
                    <a:pt x="236" y="277"/>
                  </a:lnTo>
                  <a:lnTo>
                    <a:pt x="262" y="227"/>
                  </a:lnTo>
                  <a:lnTo>
                    <a:pt x="341" y="214"/>
                  </a:lnTo>
                  <a:lnTo>
                    <a:pt x="371" y="216"/>
                  </a:lnTo>
                  <a:lnTo>
                    <a:pt x="388" y="184"/>
                  </a:lnTo>
                  <a:lnTo>
                    <a:pt x="409" y="169"/>
                  </a:lnTo>
                  <a:lnTo>
                    <a:pt x="441" y="166"/>
                  </a:lnTo>
                  <a:lnTo>
                    <a:pt x="454" y="152"/>
                  </a:lnTo>
                  <a:lnTo>
                    <a:pt x="461" y="134"/>
                  </a:lnTo>
                  <a:lnTo>
                    <a:pt x="452" y="112"/>
                  </a:lnTo>
                  <a:lnTo>
                    <a:pt x="469" y="89"/>
                  </a:lnTo>
                  <a:lnTo>
                    <a:pt x="574" y="101"/>
                  </a:lnTo>
                  <a:lnTo>
                    <a:pt x="612" y="136"/>
                  </a:lnTo>
                  <a:lnTo>
                    <a:pt x="626" y="112"/>
                  </a:lnTo>
                  <a:lnTo>
                    <a:pt x="618" y="70"/>
                  </a:lnTo>
                  <a:lnTo>
                    <a:pt x="636" y="81"/>
                  </a:lnTo>
                  <a:lnTo>
                    <a:pt x="635" y="56"/>
                  </a:lnTo>
                  <a:lnTo>
                    <a:pt x="653" y="0"/>
                  </a:lnTo>
                  <a:lnTo>
                    <a:pt x="666" y="2"/>
                  </a:lnTo>
                  <a:lnTo>
                    <a:pt x="669" y="44"/>
                  </a:lnTo>
                  <a:close/>
                  <a:moveTo>
                    <a:pt x="93" y="328"/>
                  </a:moveTo>
                  <a:lnTo>
                    <a:pt x="83" y="319"/>
                  </a:lnTo>
                  <a:lnTo>
                    <a:pt x="71" y="327"/>
                  </a:lnTo>
                  <a:lnTo>
                    <a:pt x="84" y="338"/>
                  </a:lnTo>
                  <a:lnTo>
                    <a:pt x="93" y="328"/>
                  </a:lnTo>
                  <a:close/>
                  <a:moveTo>
                    <a:pt x="242" y="247"/>
                  </a:moveTo>
                  <a:lnTo>
                    <a:pt x="232" y="268"/>
                  </a:lnTo>
                  <a:lnTo>
                    <a:pt x="222" y="259"/>
                  </a:lnTo>
                  <a:lnTo>
                    <a:pt x="232" y="247"/>
                  </a:lnTo>
                  <a:lnTo>
                    <a:pt x="242" y="247"/>
                  </a:lnTo>
                  <a:close/>
                  <a:moveTo>
                    <a:pt x="441" y="141"/>
                  </a:moveTo>
                  <a:lnTo>
                    <a:pt x="432" y="156"/>
                  </a:lnTo>
                  <a:lnTo>
                    <a:pt x="425" y="153"/>
                  </a:lnTo>
                  <a:lnTo>
                    <a:pt x="436" y="131"/>
                  </a:lnTo>
                  <a:lnTo>
                    <a:pt x="441" y="131"/>
                  </a:lnTo>
                  <a:lnTo>
                    <a:pt x="441" y="141"/>
                  </a:lnTo>
                  <a:close/>
                  <a:moveTo>
                    <a:pt x="611" y="47"/>
                  </a:moveTo>
                  <a:lnTo>
                    <a:pt x="605" y="61"/>
                  </a:lnTo>
                  <a:lnTo>
                    <a:pt x="595" y="57"/>
                  </a:lnTo>
                  <a:lnTo>
                    <a:pt x="602" y="37"/>
                  </a:lnTo>
                  <a:lnTo>
                    <a:pt x="611" y="4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Freeform 47">
              <a:extLst>
                <a:ext uri="{FF2B5EF4-FFF2-40B4-BE49-F238E27FC236}">
                  <a16:creationId xmlns:a16="http://schemas.microsoft.com/office/drawing/2014/main" id="{339C7274-F1B3-B224-BE82-3C75BAA60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900" y="1476375"/>
              <a:ext cx="669925" cy="1011238"/>
            </a:xfrm>
            <a:custGeom>
              <a:avLst/>
              <a:gdLst>
                <a:gd name="T0" fmla="*/ 317 w 422"/>
                <a:gd name="T1" fmla="*/ 24 h 637"/>
                <a:gd name="T2" fmla="*/ 382 w 422"/>
                <a:gd name="T3" fmla="*/ 83 h 637"/>
                <a:gd name="T4" fmla="*/ 393 w 422"/>
                <a:gd name="T5" fmla="*/ 113 h 637"/>
                <a:gd name="T6" fmla="*/ 389 w 422"/>
                <a:gd name="T7" fmla="*/ 147 h 637"/>
                <a:gd name="T8" fmla="*/ 411 w 422"/>
                <a:gd name="T9" fmla="*/ 208 h 637"/>
                <a:gd name="T10" fmla="*/ 418 w 422"/>
                <a:gd name="T11" fmla="*/ 276 h 637"/>
                <a:gd name="T12" fmla="*/ 357 w 422"/>
                <a:gd name="T13" fmla="*/ 324 h 637"/>
                <a:gd name="T14" fmla="*/ 295 w 422"/>
                <a:gd name="T15" fmla="*/ 342 h 637"/>
                <a:gd name="T16" fmla="*/ 315 w 422"/>
                <a:gd name="T17" fmla="*/ 388 h 637"/>
                <a:gd name="T18" fmla="*/ 302 w 422"/>
                <a:gd name="T19" fmla="*/ 431 h 637"/>
                <a:gd name="T20" fmla="*/ 327 w 422"/>
                <a:gd name="T21" fmla="*/ 494 h 637"/>
                <a:gd name="T22" fmla="*/ 278 w 422"/>
                <a:gd name="T23" fmla="*/ 521 h 637"/>
                <a:gd name="T24" fmla="*/ 229 w 422"/>
                <a:gd name="T25" fmla="*/ 554 h 637"/>
                <a:gd name="T26" fmla="*/ 125 w 422"/>
                <a:gd name="T27" fmla="*/ 589 h 637"/>
                <a:gd name="T28" fmla="*/ 76 w 422"/>
                <a:gd name="T29" fmla="*/ 610 h 637"/>
                <a:gd name="T30" fmla="*/ 80 w 422"/>
                <a:gd name="T31" fmla="*/ 637 h 637"/>
                <a:gd name="T32" fmla="*/ 35 w 422"/>
                <a:gd name="T33" fmla="*/ 615 h 637"/>
                <a:gd name="T34" fmla="*/ 46 w 422"/>
                <a:gd name="T35" fmla="*/ 546 h 637"/>
                <a:gd name="T36" fmla="*/ 55 w 422"/>
                <a:gd name="T37" fmla="*/ 525 h 637"/>
                <a:gd name="T38" fmla="*/ 58 w 422"/>
                <a:gd name="T39" fmla="*/ 519 h 637"/>
                <a:gd name="T40" fmla="*/ 70 w 422"/>
                <a:gd name="T41" fmla="*/ 519 h 637"/>
                <a:gd name="T42" fmla="*/ 6 w 422"/>
                <a:gd name="T43" fmla="*/ 490 h 637"/>
                <a:gd name="T44" fmla="*/ 12 w 422"/>
                <a:gd name="T45" fmla="*/ 467 h 637"/>
                <a:gd name="T46" fmla="*/ 124 w 422"/>
                <a:gd name="T47" fmla="*/ 384 h 637"/>
                <a:gd name="T48" fmla="*/ 155 w 422"/>
                <a:gd name="T49" fmla="*/ 369 h 637"/>
                <a:gd name="T50" fmla="*/ 174 w 422"/>
                <a:gd name="T51" fmla="*/ 365 h 637"/>
                <a:gd name="T52" fmla="*/ 203 w 422"/>
                <a:gd name="T53" fmla="*/ 341 h 637"/>
                <a:gd name="T54" fmla="*/ 211 w 422"/>
                <a:gd name="T55" fmla="*/ 274 h 637"/>
                <a:gd name="T56" fmla="*/ 200 w 422"/>
                <a:gd name="T57" fmla="*/ 249 h 637"/>
                <a:gd name="T58" fmla="*/ 159 w 422"/>
                <a:gd name="T59" fmla="*/ 228 h 637"/>
                <a:gd name="T60" fmla="*/ 187 w 422"/>
                <a:gd name="T61" fmla="*/ 188 h 637"/>
                <a:gd name="T62" fmla="*/ 220 w 422"/>
                <a:gd name="T63" fmla="*/ 133 h 637"/>
                <a:gd name="T64" fmla="*/ 253 w 422"/>
                <a:gd name="T65" fmla="*/ 95 h 637"/>
                <a:gd name="T66" fmla="*/ 263 w 422"/>
                <a:gd name="T67" fmla="*/ 6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2" h="637">
                  <a:moveTo>
                    <a:pt x="288" y="0"/>
                  </a:moveTo>
                  <a:lnTo>
                    <a:pt x="317" y="24"/>
                  </a:lnTo>
                  <a:lnTo>
                    <a:pt x="342" y="14"/>
                  </a:lnTo>
                  <a:lnTo>
                    <a:pt x="382" y="83"/>
                  </a:lnTo>
                  <a:lnTo>
                    <a:pt x="394" y="87"/>
                  </a:lnTo>
                  <a:lnTo>
                    <a:pt x="393" y="113"/>
                  </a:lnTo>
                  <a:lnTo>
                    <a:pt x="407" y="137"/>
                  </a:lnTo>
                  <a:lnTo>
                    <a:pt x="389" y="147"/>
                  </a:lnTo>
                  <a:lnTo>
                    <a:pt x="419" y="186"/>
                  </a:lnTo>
                  <a:lnTo>
                    <a:pt x="411" y="208"/>
                  </a:lnTo>
                  <a:lnTo>
                    <a:pt x="422" y="242"/>
                  </a:lnTo>
                  <a:lnTo>
                    <a:pt x="418" y="276"/>
                  </a:lnTo>
                  <a:lnTo>
                    <a:pt x="398" y="320"/>
                  </a:lnTo>
                  <a:lnTo>
                    <a:pt x="357" y="324"/>
                  </a:lnTo>
                  <a:lnTo>
                    <a:pt x="324" y="325"/>
                  </a:lnTo>
                  <a:lnTo>
                    <a:pt x="295" y="342"/>
                  </a:lnTo>
                  <a:lnTo>
                    <a:pt x="307" y="358"/>
                  </a:lnTo>
                  <a:lnTo>
                    <a:pt x="315" y="388"/>
                  </a:lnTo>
                  <a:lnTo>
                    <a:pt x="300" y="411"/>
                  </a:lnTo>
                  <a:lnTo>
                    <a:pt x="302" y="431"/>
                  </a:lnTo>
                  <a:lnTo>
                    <a:pt x="332" y="494"/>
                  </a:lnTo>
                  <a:lnTo>
                    <a:pt x="327" y="494"/>
                  </a:lnTo>
                  <a:lnTo>
                    <a:pt x="319" y="524"/>
                  </a:lnTo>
                  <a:lnTo>
                    <a:pt x="278" y="521"/>
                  </a:lnTo>
                  <a:lnTo>
                    <a:pt x="253" y="516"/>
                  </a:lnTo>
                  <a:lnTo>
                    <a:pt x="229" y="554"/>
                  </a:lnTo>
                  <a:lnTo>
                    <a:pt x="133" y="604"/>
                  </a:lnTo>
                  <a:lnTo>
                    <a:pt x="125" y="589"/>
                  </a:lnTo>
                  <a:lnTo>
                    <a:pt x="100" y="593"/>
                  </a:lnTo>
                  <a:lnTo>
                    <a:pt x="76" y="610"/>
                  </a:lnTo>
                  <a:lnTo>
                    <a:pt x="89" y="625"/>
                  </a:lnTo>
                  <a:lnTo>
                    <a:pt x="80" y="637"/>
                  </a:lnTo>
                  <a:lnTo>
                    <a:pt x="39" y="619"/>
                  </a:lnTo>
                  <a:lnTo>
                    <a:pt x="35" y="615"/>
                  </a:lnTo>
                  <a:lnTo>
                    <a:pt x="55" y="586"/>
                  </a:lnTo>
                  <a:lnTo>
                    <a:pt x="46" y="546"/>
                  </a:lnTo>
                  <a:lnTo>
                    <a:pt x="59" y="531"/>
                  </a:lnTo>
                  <a:lnTo>
                    <a:pt x="55" y="525"/>
                  </a:lnTo>
                  <a:lnTo>
                    <a:pt x="55" y="519"/>
                  </a:lnTo>
                  <a:lnTo>
                    <a:pt x="58" y="519"/>
                  </a:lnTo>
                  <a:lnTo>
                    <a:pt x="66" y="524"/>
                  </a:lnTo>
                  <a:lnTo>
                    <a:pt x="70" y="519"/>
                  </a:lnTo>
                  <a:lnTo>
                    <a:pt x="51" y="498"/>
                  </a:lnTo>
                  <a:lnTo>
                    <a:pt x="6" y="490"/>
                  </a:lnTo>
                  <a:lnTo>
                    <a:pt x="0" y="491"/>
                  </a:lnTo>
                  <a:lnTo>
                    <a:pt x="12" y="467"/>
                  </a:lnTo>
                  <a:lnTo>
                    <a:pt x="76" y="399"/>
                  </a:lnTo>
                  <a:lnTo>
                    <a:pt x="124" y="384"/>
                  </a:lnTo>
                  <a:lnTo>
                    <a:pt x="146" y="384"/>
                  </a:lnTo>
                  <a:lnTo>
                    <a:pt x="155" y="369"/>
                  </a:lnTo>
                  <a:lnTo>
                    <a:pt x="168" y="375"/>
                  </a:lnTo>
                  <a:lnTo>
                    <a:pt x="174" y="365"/>
                  </a:lnTo>
                  <a:lnTo>
                    <a:pt x="197" y="362"/>
                  </a:lnTo>
                  <a:lnTo>
                    <a:pt x="203" y="341"/>
                  </a:lnTo>
                  <a:lnTo>
                    <a:pt x="200" y="284"/>
                  </a:lnTo>
                  <a:lnTo>
                    <a:pt x="211" y="274"/>
                  </a:lnTo>
                  <a:lnTo>
                    <a:pt x="217" y="270"/>
                  </a:lnTo>
                  <a:lnTo>
                    <a:pt x="200" y="249"/>
                  </a:lnTo>
                  <a:lnTo>
                    <a:pt x="154" y="249"/>
                  </a:lnTo>
                  <a:lnTo>
                    <a:pt x="159" y="228"/>
                  </a:lnTo>
                  <a:lnTo>
                    <a:pt x="183" y="205"/>
                  </a:lnTo>
                  <a:lnTo>
                    <a:pt x="187" y="188"/>
                  </a:lnTo>
                  <a:lnTo>
                    <a:pt x="225" y="159"/>
                  </a:lnTo>
                  <a:lnTo>
                    <a:pt x="220" y="133"/>
                  </a:lnTo>
                  <a:lnTo>
                    <a:pt x="244" y="114"/>
                  </a:lnTo>
                  <a:lnTo>
                    <a:pt x="253" y="95"/>
                  </a:lnTo>
                  <a:lnTo>
                    <a:pt x="245" y="45"/>
                  </a:lnTo>
                  <a:lnTo>
                    <a:pt x="263" y="6"/>
                  </a:lnTo>
                  <a:lnTo>
                    <a:pt x="288" y="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Freeform 48">
              <a:extLst>
                <a:ext uri="{FF2B5EF4-FFF2-40B4-BE49-F238E27FC236}">
                  <a16:creationId xmlns:a16="http://schemas.microsoft.com/office/drawing/2014/main" id="{9D850694-42B6-920B-4609-2F3FED4AA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6813" y="1330325"/>
              <a:ext cx="803275" cy="925513"/>
            </a:xfrm>
            <a:custGeom>
              <a:avLst/>
              <a:gdLst>
                <a:gd name="T0" fmla="*/ 169 w 506"/>
                <a:gd name="T1" fmla="*/ 63 h 583"/>
                <a:gd name="T2" fmla="*/ 210 w 506"/>
                <a:gd name="T3" fmla="*/ 63 h 583"/>
                <a:gd name="T4" fmla="*/ 231 w 506"/>
                <a:gd name="T5" fmla="*/ 95 h 583"/>
                <a:gd name="T6" fmla="*/ 262 w 506"/>
                <a:gd name="T7" fmla="*/ 117 h 583"/>
                <a:gd name="T8" fmla="*/ 301 w 506"/>
                <a:gd name="T9" fmla="*/ 137 h 583"/>
                <a:gd name="T10" fmla="*/ 327 w 506"/>
                <a:gd name="T11" fmla="*/ 159 h 583"/>
                <a:gd name="T12" fmla="*/ 364 w 506"/>
                <a:gd name="T13" fmla="*/ 172 h 583"/>
                <a:gd name="T14" fmla="*/ 432 w 506"/>
                <a:gd name="T15" fmla="*/ 212 h 583"/>
                <a:gd name="T16" fmla="*/ 501 w 506"/>
                <a:gd name="T17" fmla="*/ 225 h 583"/>
                <a:gd name="T18" fmla="*/ 468 w 506"/>
                <a:gd name="T19" fmla="*/ 280 h 583"/>
                <a:gd name="T20" fmla="*/ 440 w 506"/>
                <a:gd name="T21" fmla="*/ 320 h 583"/>
                <a:gd name="T22" fmla="*/ 481 w 506"/>
                <a:gd name="T23" fmla="*/ 341 h 583"/>
                <a:gd name="T24" fmla="*/ 492 w 506"/>
                <a:gd name="T25" fmla="*/ 366 h 583"/>
                <a:gd name="T26" fmla="*/ 484 w 506"/>
                <a:gd name="T27" fmla="*/ 433 h 583"/>
                <a:gd name="T28" fmla="*/ 455 w 506"/>
                <a:gd name="T29" fmla="*/ 457 h 583"/>
                <a:gd name="T30" fmla="*/ 436 w 506"/>
                <a:gd name="T31" fmla="*/ 461 h 583"/>
                <a:gd name="T32" fmla="*/ 405 w 506"/>
                <a:gd name="T33" fmla="*/ 476 h 583"/>
                <a:gd name="T34" fmla="*/ 293 w 506"/>
                <a:gd name="T35" fmla="*/ 559 h 583"/>
                <a:gd name="T36" fmla="*/ 273 w 506"/>
                <a:gd name="T37" fmla="*/ 579 h 583"/>
                <a:gd name="T38" fmla="*/ 286 w 506"/>
                <a:gd name="T39" fmla="*/ 523 h 583"/>
                <a:gd name="T40" fmla="*/ 258 w 506"/>
                <a:gd name="T41" fmla="*/ 496 h 583"/>
                <a:gd name="T42" fmla="*/ 254 w 506"/>
                <a:gd name="T43" fmla="*/ 467 h 583"/>
                <a:gd name="T44" fmla="*/ 227 w 506"/>
                <a:gd name="T45" fmla="*/ 447 h 583"/>
                <a:gd name="T46" fmla="*/ 210 w 506"/>
                <a:gd name="T47" fmla="*/ 382 h 583"/>
                <a:gd name="T48" fmla="*/ 174 w 506"/>
                <a:gd name="T49" fmla="*/ 357 h 583"/>
                <a:gd name="T50" fmla="*/ 191 w 506"/>
                <a:gd name="T51" fmla="*/ 345 h 583"/>
                <a:gd name="T52" fmla="*/ 175 w 506"/>
                <a:gd name="T53" fmla="*/ 304 h 583"/>
                <a:gd name="T54" fmla="*/ 210 w 506"/>
                <a:gd name="T55" fmla="*/ 264 h 583"/>
                <a:gd name="T56" fmla="*/ 196 w 506"/>
                <a:gd name="T57" fmla="*/ 229 h 583"/>
                <a:gd name="T58" fmla="*/ 109 w 506"/>
                <a:gd name="T59" fmla="*/ 271 h 583"/>
                <a:gd name="T60" fmla="*/ 103 w 506"/>
                <a:gd name="T61" fmla="*/ 226 h 583"/>
                <a:gd name="T62" fmla="*/ 49 w 506"/>
                <a:gd name="T63" fmla="*/ 224 h 583"/>
                <a:gd name="T64" fmla="*/ 0 w 506"/>
                <a:gd name="T65" fmla="*/ 242 h 583"/>
                <a:gd name="T66" fmla="*/ 9 w 506"/>
                <a:gd name="T67" fmla="*/ 201 h 583"/>
                <a:gd name="T68" fmla="*/ 42 w 506"/>
                <a:gd name="T69" fmla="*/ 127 h 583"/>
                <a:gd name="T70" fmla="*/ 87 w 506"/>
                <a:gd name="T71" fmla="*/ 77 h 583"/>
                <a:gd name="T72" fmla="*/ 95 w 506"/>
                <a:gd name="T73" fmla="*/ 15 h 583"/>
                <a:gd name="T74" fmla="*/ 161 w 506"/>
                <a:gd name="T75" fmla="*/ 15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06" h="583">
                  <a:moveTo>
                    <a:pt x="161" y="43"/>
                  </a:moveTo>
                  <a:lnTo>
                    <a:pt x="169" y="63"/>
                  </a:lnTo>
                  <a:lnTo>
                    <a:pt x="187" y="51"/>
                  </a:lnTo>
                  <a:lnTo>
                    <a:pt x="210" y="63"/>
                  </a:lnTo>
                  <a:lnTo>
                    <a:pt x="225" y="68"/>
                  </a:lnTo>
                  <a:lnTo>
                    <a:pt x="231" y="95"/>
                  </a:lnTo>
                  <a:lnTo>
                    <a:pt x="254" y="101"/>
                  </a:lnTo>
                  <a:lnTo>
                    <a:pt x="262" y="117"/>
                  </a:lnTo>
                  <a:lnTo>
                    <a:pt x="272" y="134"/>
                  </a:lnTo>
                  <a:lnTo>
                    <a:pt x="301" y="137"/>
                  </a:lnTo>
                  <a:lnTo>
                    <a:pt x="315" y="163"/>
                  </a:lnTo>
                  <a:lnTo>
                    <a:pt x="327" y="159"/>
                  </a:lnTo>
                  <a:lnTo>
                    <a:pt x="349" y="185"/>
                  </a:lnTo>
                  <a:lnTo>
                    <a:pt x="364" y="172"/>
                  </a:lnTo>
                  <a:lnTo>
                    <a:pt x="422" y="195"/>
                  </a:lnTo>
                  <a:lnTo>
                    <a:pt x="432" y="212"/>
                  </a:lnTo>
                  <a:lnTo>
                    <a:pt x="467" y="228"/>
                  </a:lnTo>
                  <a:lnTo>
                    <a:pt x="501" y="225"/>
                  </a:lnTo>
                  <a:lnTo>
                    <a:pt x="506" y="251"/>
                  </a:lnTo>
                  <a:lnTo>
                    <a:pt x="468" y="280"/>
                  </a:lnTo>
                  <a:lnTo>
                    <a:pt x="464" y="297"/>
                  </a:lnTo>
                  <a:lnTo>
                    <a:pt x="440" y="320"/>
                  </a:lnTo>
                  <a:lnTo>
                    <a:pt x="435" y="341"/>
                  </a:lnTo>
                  <a:lnTo>
                    <a:pt x="481" y="341"/>
                  </a:lnTo>
                  <a:lnTo>
                    <a:pt x="498" y="362"/>
                  </a:lnTo>
                  <a:lnTo>
                    <a:pt x="492" y="366"/>
                  </a:lnTo>
                  <a:lnTo>
                    <a:pt x="481" y="376"/>
                  </a:lnTo>
                  <a:lnTo>
                    <a:pt x="484" y="433"/>
                  </a:lnTo>
                  <a:lnTo>
                    <a:pt x="478" y="454"/>
                  </a:lnTo>
                  <a:lnTo>
                    <a:pt x="455" y="457"/>
                  </a:lnTo>
                  <a:lnTo>
                    <a:pt x="449" y="467"/>
                  </a:lnTo>
                  <a:lnTo>
                    <a:pt x="436" y="461"/>
                  </a:lnTo>
                  <a:lnTo>
                    <a:pt x="427" y="476"/>
                  </a:lnTo>
                  <a:lnTo>
                    <a:pt x="405" y="476"/>
                  </a:lnTo>
                  <a:lnTo>
                    <a:pt x="357" y="491"/>
                  </a:lnTo>
                  <a:lnTo>
                    <a:pt x="293" y="559"/>
                  </a:lnTo>
                  <a:lnTo>
                    <a:pt x="281" y="583"/>
                  </a:lnTo>
                  <a:lnTo>
                    <a:pt x="273" y="579"/>
                  </a:lnTo>
                  <a:lnTo>
                    <a:pt x="274" y="542"/>
                  </a:lnTo>
                  <a:lnTo>
                    <a:pt x="286" y="523"/>
                  </a:lnTo>
                  <a:lnTo>
                    <a:pt x="286" y="503"/>
                  </a:lnTo>
                  <a:lnTo>
                    <a:pt x="258" y="496"/>
                  </a:lnTo>
                  <a:lnTo>
                    <a:pt x="261" y="483"/>
                  </a:lnTo>
                  <a:lnTo>
                    <a:pt x="254" y="467"/>
                  </a:lnTo>
                  <a:lnTo>
                    <a:pt x="243" y="449"/>
                  </a:lnTo>
                  <a:lnTo>
                    <a:pt x="227" y="447"/>
                  </a:lnTo>
                  <a:lnTo>
                    <a:pt x="216" y="396"/>
                  </a:lnTo>
                  <a:lnTo>
                    <a:pt x="210" y="382"/>
                  </a:lnTo>
                  <a:lnTo>
                    <a:pt x="181" y="375"/>
                  </a:lnTo>
                  <a:lnTo>
                    <a:pt x="174" y="357"/>
                  </a:lnTo>
                  <a:lnTo>
                    <a:pt x="186" y="357"/>
                  </a:lnTo>
                  <a:lnTo>
                    <a:pt x="191" y="345"/>
                  </a:lnTo>
                  <a:lnTo>
                    <a:pt x="173" y="325"/>
                  </a:lnTo>
                  <a:lnTo>
                    <a:pt x="175" y="304"/>
                  </a:lnTo>
                  <a:lnTo>
                    <a:pt x="198" y="279"/>
                  </a:lnTo>
                  <a:lnTo>
                    <a:pt x="210" y="264"/>
                  </a:lnTo>
                  <a:lnTo>
                    <a:pt x="206" y="237"/>
                  </a:lnTo>
                  <a:lnTo>
                    <a:pt x="196" y="229"/>
                  </a:lnTo>
                  <a:lnTo>
                    <a:pt x="164" y="266"/>
                  </a:lnTo>
                  <a:lnTo>
                    <a:pt x="109" y="271"/>
                  </a:lnTo>
                  <a:lnTo>
                    <a:pt x="104" y="263"/>
                  </a:lnTo>
                  <a:lnTo>
                    <a:pt x="103" y="226"/>
                  </a:lnTo>
                  <a:lnTo>
                    <a:pt x="87" y="216"/>
                  </a:lnTo>
                  <a:lnTo>
                    <a:pt x="49" y="224"/>
                  </a:lnTo>
                  <a:lnTo>
                    <a:pt x="29" y="246"/>
                  </a:lnTo>
                  <a:lnTo>
                    <a:pt x="0" y="242"/>
                  </a:lnTo>
                  <a:lnTo>
                    <a:pt x="3" y="225"/>
                  </a:lnTo>
                  <a:lnTo>
                    <a:pt x="9" y="201"/>
                  </a:lnTo>
                  <a:lnTo>
                    <a:pt x="4" y="152"/>
                  </a:lnTo>
                  <a:lnTo>
                    <a:pt x="42" y="127"/>
                  </a:lnTo>
                  <a:lnTo>
                    <a:pt x="44" y="100"/>
                  </a:lnTo>
                  <a:lnTo>
                    <a:pt x="87" y="77"/>
                  </a:lnTo>
                  <a:lnTo>
                    <a:pt x="103" y="47"/>
                  </a:lnTo>
                  <a:lnTo>
                    <a:pt x="95" y="15"/>
                  </a:lnTo>
                  <a:lnTo>
                    <a:pt x="108" y="0"/>
                  </a:lnTo>
                  <a:lnTo>
                    <a:pt x="161" y="15"/>
                  </a:lnTo>
                  <a:lnTo>
                    <a:pt x="161" y="43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Freeform 49">
              <a:extLst>
                <a:ext uri="{FF2B5EF4-FFF2-40B4-BE49-F238E27FC236}">
                  <a16:creationId xmlns:a16="http://schemas.microsoft.com/office/drawing/2014/main" id="{D438A280-0387-466E-57E9-AFAB8B886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0950" y="773113"/>
              <a:ext cx="1236663" cy="919163"/>
            </a:xfrm>
            <a:custGeom>
              <a:avLst/>
              <a:gdLst>
                <a:gd name="T0" fmla="*/ 141 w 779"/>
                <a:gd name="T1" fmla="*/ 28 h 579"/>
                <a:gd name="T2" fmla="*/ 200 w 779"/>
                <a:gd name="T3" fmla="*/ 17 h 579"/>
                <a:gd name="T4" fmla="*/ 275 w 779"/>
                <a:gd name="T5" fmla="*/ 124 h 579"/>
                <a:gd name="T6" fmla="*/ 321 w 779"/>
                <a:gd name="T7" fmla="*/ 162 h 579"/>
                <a:gd name="T8" fmla="*/ 364 w 779"/>
                <a:gd name="T9" fmla="*/ 195 h 579"/>
                <a:gd name="T10" fmla="*/ 431 w 779"/>
                <a:gd name="T11" fmla="*/ 208 h 579"/>
                <a:gd name="T12" fmla="*/ 464 w 779"/>
                <a:gd name="T13" fmla="*/ 195 h 579"/>
                <a:gd name="T14" fmla="*/ 526 w 779"/>
                <a:gd name="T15" fmla="*/ 220 h 579"/>
                <a:gd name="T16" fmla="*/ 584 w 779"/>
                <a:gd name="T17" fmla="*/ 241 h 579"/>
                <a:gd name="T18" fmla="*/ 640 w 779"/>
                <a:gd name="T19" fmla="*/ 265 h 579"/>
                <a:gd name="T20" fmla="*/ 672 w 779"/>
                <a:gd name="T21" fmla="*/ 305 h 579"/>
                <a:gd name="T22" fmla="*/ 714 w 779"/>
                <a:gd name="T23" fmla="*/ 344 h 579"/>
                <a:gd name="T24" fmla="*/ 779 w 779"/>
                <a:gd name="T25" fmla="*/ 353 h 579"/>
                <a:gd name="T26" fmla="*/ 756 w 779"/>
                <a:gd name="T27" fmla="*/ 394 h 579"/>
                <a:gd name="T28" fmla="*/ 639 w 779"/>
                <a:gd name="T29" fmla="*/ 409 h 579"/>
                <a:gd name="T30" fmla="*/ 590 w 779"/>
                <a:gd name="T31" fmla="*/ 432 h 579"/>
                <a:gd name="T32" fmla="*/ 570 w 779"/>
                <a:gd name="T33" fmla="*/ 457 h 579"/>
                <a:gd name="T34" fmla="*/ 516 w 779"/>
                <a:gd name="T35" fmla="*/ 443 h 579"/>
                <a:gd name="T36" fmla="*/ 473 w 779"/>
                <a:gd name="T37" fmla="*/ 488 h 579"/>
                <a:gd name="T38" fmla="*/ 472 w 779"/>
                <a:gd name="T39" fmla="*/ 557 h 579"/>
                <a:gd name="T40" fmla="*/ 414 w 779"/>
                <a:gd name="T41" fmla="*/ 579 h 579"/>
                <a:gd name="T42" fmla="*/ 369 w 779"/>
                <a:gd name="T43" fmla="*/ 546 h 579"/>
                <a:gd name="T44" fmla="*/ 296 w 779"/>
                <a:gd name="T45" fmla="*/ 536 h 579"/>
                <a:gd name="T46" fmla="*/ 262 w 779"/>
                <a:gd name="T47" fmla="*/ 514 h 579"/>
                <a:gd name="T48" fmla="*/ 219 w 779"/>
                <a:gd name="T49" fmla="*/ 485 h 579"/>
                <a:gd name="T50" fmla="*/ 201 w 779"/>
                <a:gd name="T51" fmla="*/ 452 h 579"/>
                <a:gd name="T52" fmla="*/ 172 w 779"/>
                <a:gd name="T53" fmla="*/ 419 h 579"/>
                <a:gd name="T54" fmla="*/ 134 w 779"/>
                <a:gd name="T55" fmla="*/ 402 h 579"/>
                <a:gd name="T56" fmla="*/ 108 w 779"/>
                <a:gd name="T57" fmla="*/ 394 h 579"/>
                <a:gd name="T58" fmla="*/ 120 w 779"/>
                <a:gd name="T59" fmla="*/ 353 h 579"/>
                <a:gd name="T60" fmla="*/ 125 w 779"/>
                <a:gd name="T61" fmla="*/ 318 h 579"/>
                <a:gd name="T62" fmla="*/ 0 w 779"/>
                <a:gd name="T63" fmla="*/ 262 h 579"/>
                <a:gd name="T64" fmla="*/ 5 w 779"/>
                <a:gd name="T65" fmla="*/ 173 h 579"/>
                <a:gd name="T66" fmla="*/ 39 w 779"/>
                <a:gd name="T67" fmla="*/ 124 h 579"/>
                <a:gd name="T68" fmla="*/ 13 w 779"/>
                <a:gd name="T69" fmla="*/ 116 h 579"/>
                <a:gd name="T70" fmla="*/ 24 w 779"/>
                <a:gd name="T71" fmla="*/ 25 h 579"/>
                <a:gd name="T72" fmla="*/ 53 w 779"/>
                <a:gd name="T73" fmla="*/ 0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79" h="579">
                  <a:moveTo>
                    <a:pt x="84" y="23"/>
                  </a:moveTo>
                  <a:lnTo>
                    <a:pt x="141" y="28"/>
                  </a:lnTo>
                  <a:lnTo>
                    <a:pt x="157" y="14"/>
                  </a:lnTo>
                  <a:lnTo>
                    <a:pt x="200" y="17"/>
                  </a:lnTo>
                  <a:lnTo>
                    <a:pt x="270" y="120"/>
                  </a:lnTo>
                  <a:lnTo>
                    <a:pt x="275" y="124"/>
                  </a:lnTo>
                  <a:lnTo>
                    <a:pt x="323" y="147"/>
                  </a:lnTo>
                  <a:lnTo>
                    <a:pt x="321" y="162"/>
                  </a:lnTo>
                  <a:lnTo>
                    <a:pt x="342" y="189"/>
                  </a:lnTo>
                  <a:lnTo>
                    <a:pt x="364" y="195"/>
                  </a:lnTo>
                  <a:lnTo>
                    <a:pt x="394" y="183"/>
                  </a:lnTo>
                  <a:lnTo>
                    <a:pt x="431" y="208"/>
                  </a:lnTo>
                  <a:lnTo>
                    <a:pt x="456" y="193"/>
                  </a:lnTo>
                  <a:lnTo>
                    <a:pt x="464" y="195"/>
                  </a:lnTo>
                  <a:lnTo>
                    <a:pt x="495" y="211"/>
                  </a:lnTo>
                  <a:lnTo>
                    <a:pt x="526" y="220"/>
                  </a:lnTo>
                  <a:lnTo>
                    <a:pt x="553" y="219"/>
                  </a:lnTo>
                  <a:lnTo>
                    <a:pt x="584" y="241"/>
                  </a:lnTo>
                  <a:lnTo>
                    <a:pt x="618" y="231"/>
                  </a:lnTo>
                  <a:lnTo>
                    <a:pt x="640" y="265"/>
                  </a:lnTo>
                  <a:lnTo>
                    <a:pt x="673" y="295"/>
                  </a:lnTo>
                  <a:lnTo>
                    <a:pt x="672" y="305"/>
                  </a:lnTo>
                  <a:lnTo>
                    <a:pt x="696" y="319"/>
                  </a:lnTo>
                  <a:lnTo>
                    <a:pt x="714" y="344"/>
                  </a:lnTo>
                  <a:lnTo>
                    <a:pt x="742" y="338"/>
                  </a:lnTo>
                  <a:lnTo>
                    <a:pt x="779" y="353"/>
                  </a:lnTo>
                  <a:lnTo>
                    <a:pt x="758" y="369"/>
                  </a:lnTo>
                  <a:lnTo>
                    <a:pt x="756" y="394"/>
                  </a:lnTo>
                  <a:lnTo>
                    <a:pt x="706" y="420"/>
                  </a:lnTo>
                  <a:lnTo>
                    <a:pt x="639" y="409"/>
                  </a:lnTo>
                  <a:lnTo>
                    <a:pt x="615" y="430"/>
                  </a:lnTo>
                  <a:lnTo>
                    <a:pt x="590" y="432"/>
                  </a:lnTo>
                  <a:lnTo>
                    <a:pt x="574" y="439"/>
                  </a:lnTo>
                  <a:lnTo>
                    <a:pt x="570" y="457"/>
                  </a:lnTo>
                  <a:lnTo>
                    <a:pt x="545" y="467"/>
                  </a:lnTo>
                  <a:lnTo>
                    <a:pt x="516" y="443"/>
                  </a:lnTo>
                  <a:lnTo>
                    <a:pt x="491" y="449"/>
                  </a:lnTo>
                  <a:lnTo>
                    <a:pt x="473" y="488"/>
                  </a:lnTo>
                  <a:lnTo>
                    <a:pt x="481" y="538"/>
                  </a:lnTo>
                  <a:lnTo>
                    <a:pt x="472" y="557"/>
                  </a:lnTo>
                  <a:lnTo>
                    <a:pt x="448" y="576"/>
                  </a:lnTo>
                  <a:lnTo>
                    <a:pt x="414" y="579"/>
                  </a:lnTo>
                  <a:lnTo>
                    <a:pt x="379" y="563"/>
                  </a:lnTo>
                  <a:lnTo>
                    <a:pt x="369" y="546"/>
                  </a:lnTo>
                  <a:lnTo>
                    <a:pt x="311" y="523"/>
                  </a:lnTo>
                  <a:lnTo>
                    <a:pt x="296" y="536"/>
                  </a:lnTo>
                  <a:lnTo>
                    <a:pt x="274" y="510"/>
                  </a:lnTo>
                  <a:lnTo>
                    <a:pt x="262" y="514"/>
                  </a:lnTo>
                  <a:lnTo>
                    <a:pt x="248" y="488"/>
                  </a:lnTo>
                  <a:lnTo>
                    <a:pt x="219" y="485"/>
                  </a:lnTo>
                  <a:lnTo>
                    <a:pt x="209" y="468"/>
                  </a:lnTo>
                  <a:lnTo>
                    <a:pt x="201" y="452"/>
                  </a:lnTo>
                  <a:lnTo>
                    <a:pt x="178" y="446"/>
                  </a:lnTo>
                  <a:lnTo>
                    <a:pt x="172" y="419"/>
                  </a:lnTo>
                  <a:lnTo>
                    <a:pt x="157" y="414"/>
                  </a:lnTo>
                  <a:lnTo>
                    <a:pt x="134" y="402"/>
                  </a:lnTo>
                  <a:lnTo>
                    <a:pt x="116" y="414"/>
                  </a:lnTo>
                  <a:lnTo>
                    <a:pt x="108" y="394"/>
                  </a:lnTo>
                  <a:lnTo>
                    <a:pt x="108" y="366"/>
                  </a:lnTo>
                  <a:lnTo>
                    <a:pt x="120" y="353"/>
                  </a:lnTo>
                  <a:lnTo>
                    <a:pt x="117" y="327"/>
                  </a:lnTo>
                  <a:lnTo>
                    <a:pt x="125" y="318"/>
                  </a:lnTo>
                  <a:lnTo>
                    <a:pt x="1" y="274"/>
                  </a:lnTo>
                  <a:lnTo>
                    <a:pt x="0" y="262"/>
                  </a:lnTo>
                  <a:lnTo>
                    <a:pt x="6" y="216"/>
                  </a:lnTo>
                  <a:lnTo>
                    <a:pt x="5" y="173"/>
                  </a:lnTo>
                  <a:lnTo>
                    <a:pt x="43" y="153"/>
                  </a:lnTo>
                  <a:lnTo>
                    <a:pt x="39" y="124"/>
                  </a:lnTo>
                  <a:lnTo>
                    <a:pt x="29" y="120"/>
                  </a:lnTo>
                  <a:lnTo>
                    <a:pt x="13" y="116"/>
                  </a:lnTo>
                  <a:lnTo>
                    <a:pt x="6" y="78"/>
                  </a:lnTo>
                  <a:lnTo>
                    <a:pt x="24" y="25"/>
                  </a:lnTo>
                  <a:lnTo>
                    <a:pt x="39" y="4"/>
                  </a:lnTo>
                  <a:lnTo>
                    <a:pt x="53" y="0"/>
                  </a:lnTo>
                  <a:lnTo>
                    <a:pt x="84" y="2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Freeform 50">
              <a:extLst>
                <a:ext uri="{FF2B5EF4-FFF2-40B4-BE49-F238E27FC236}">
                  <a16:creationId xmlns:a16="http://schemas.microsoft.com/office/drawing/2014/main" id="{962C9F72-01DF-7CCC-B000-1E2AF3BCF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2288" y="828675"/>
              <a:ext cx="815975" cy="1157288"/>
            </a:xfrm>
            <a:custGeom>
              <a:avLst/>
              <a:gdLst>
                <a:gd name="T0" fmla="*/ 367 w 514"/>
                <a:gd name="T1" fmla="*/ 67 h 729"/>
                <a:gd name="T2" fmla="*/ 378 w 514"/>
                <a:gd name="T3" fmla="*/ 113 h 729"/>
                <a:gd name="T4" fmla="*/ 364 w 514"/>
                <a:gd name="T5" fmla="*/ 142 h 729"/>
                <a:gd name="T6" fmla="*/ 405 w 514"/>
                <a:gd name="T7" fmla="*/ 162 h 729"/>
                <a:gd name="T8" fmla="*/ 415 w 514"/>
                <a:gd name="T9" fmla="*/ 122 h 729"/>
                <a:gd name="T10" fmla="*/ 418 w 514"/>
                <a:gd name="T11" fmla="*/ 83 h 729"/>
                <a:gd name="T12" fmla="*/ 464 w 514"/>
                <a:gd name="T13" fmla="*/ 138 h 729"/>
                <a:gd name="T14" fmla="*/ 459 w 514"/>
                <a:gd name="T15" fmla="*/ 227 h 729"/>
                <a:gd name="T16" fmla="*/ 492 w 514"/>
                <a:gd name="T17" fmla="*/ 267 h 729"/>
                <a:gd name="T18" fmla="*/ 514 w 514"/>
                <a:gd name="T19" fmla="*/ 316 h 729"/>
                <a:gd name="T20" fmla="*/ 509 w 514"/>
                <a:gd name="T21" fmla="*/ 363 h 729"/>
                <a:gd name="T22" fmla="*/ 450 w 514"/>
                <a:gd name="T23" fmla="*/ 416 h 729"/>
                <a:gd name="T24" fmla="*/ 410 w 514"/>
                <a:gd name="T25" fmla="*/ 468 h 729"/>
                <a:gd name="T26" fmla="*/ 409 w 514"/>
                <a:gd name="T27" fmla="*/ 541 h 729"/>
                <a:gd name="T28" fmla="*/ 414 w 514"/>
                <a:gd name="T29" fmla="*/ 582 h 729"/>
                <a:gd name="T30" fmla="*/ 442 w 514"/>
                <a:gd name="T31" fmla="*/ 601 h 729"/>
                <a:gd name="T32" fmla="*/ 451 w 514"/>
                <a:gd name="T33" fmla="*/ 677 h 729"/>
                <a:gd name="T34" fmla="*/ 396 w 514"/>
                <a:gd name="T35" fmla="*/ 695 h 729"/>
                <a:gd name="T36" fmla="*/ 316 w 514"/>
                <a:gd name="T37" fmla="*/ 729 h 729"/>
                <a:gd name="T38" fmla="*/ 327 w 514"/>
                <a:gd name="T39" fmla="*/ 695 h 729"/>
                <a:gd name="T40" fmla="*/ 305 w 514"/>
                <a:gd name="T41" fmla="*/ 659 h 729"/>
                <a:gd name="T42" fmla="*/ 320 w 514"/>
                <a:gd name="T43" fmla="*/ 611 h 729"/>
                <a:gd name="T44" fmla="*/ 293 w 514"/>
                <a:gd name="T45" fmla="*/ 588 h 729"/>
                <a:gd name="T46" fmla="*/ 248 w 514"/>
                <a:gd name="T47" fmla="*/ 554 h 729"/>
                <a:gd name="T48" fmla="*/ 218 w 514"/>
                <a:gd name="T49" fmla="*/ 586 h 729"/>
                <a:gd name="T50" fmla="*/ 99 w 514"/>
                <a:gd name="T51" fmla="*/ 637 h 729"/>
                <a:gd name="T52" fmla="*/ 82 w 514"/>
                <a:gd name="T53" fmla="*/ 617 h 729"/>
                <a:gd name="T54" fmla="*/ 73 w 514"/>
                <a:gd name="T55" fmla="*/ 550 h 729"/>
                <a:gd name="T56" fmla="*/ 2 w 514"/>
                <a:gd name="T57" fmla="*/ 508 h 729"/>
                <a:gd name="T58" fmla="*/ 5 w 514"/>
                <a:gd name="T59" fmla="*/ 474 h 729"/>
                <a:gd name="T60" fmla="*/ 81 w 514"/>
                <a:gd name="T61" fmla="*/ 472 h 729"/>
                <a:gd name="T62" fmla="*/ 106 w 514"/>
                <a:gd name="T63" fmla="*/ 391 h 729"/>
                <a:gd name="T64" fmla="*/ 139 w 514"/>
                <a:gd name="T65" fmla="*/ 276 h 729"/>
                <a:gd name="T66" fmla="*/ 154 w 514"/>
                <a:gd name="T67" fmla="*/ 197 h 729"/>
                <a:gd name="T68" fmla="*/ 100 w 514"/>
                <a:gd name="T69" fmla="*/ 181 h 729"/>
                <a:gd name="T70" fmla="*/ 106 w 514"/>
                <a:gd name="T71" fmla="*/ 108 h 729"/>
                <a:gd name="T72" fmla="*/ 121 w 514"/>
                <a:gd name="T73" fmla="*/ 84 h 729"/>
                <a:gd name="T74" fmla="*/ 137 w 514"/>
                <a:gd name="T75" fmla="*/ 61 h 729"/>
                <a:gd name="T76" fmla="*/ 232 w 514"/>
                <a:gd name="T77" fmla="*/ 47 h 729"/>
                <a:gd name="T78" fmla="*/ 248 w 514"/>
                <a:gd name="T79" fmla="*/ 43 h 729"/>
                <a:gd name="T80" fmla="*/ 297 w 514"/>
                <a:gd name="T81" fmla="*/ 35 h 729"/>
                <a:gd name="T82" fmla="*/ 40 w 514"/>
                <a:gd name="T83" fmla="*/ 68 h 729"/>
                <a:gd name="T84" fmla="*/ 11 w 514"/>
                <a:gd name="T85" fmla="*/ 75 h 729"/>
                <a:gd name="T86" fmla="*/ 40 w 514"/>
                <a:gd name="T87" fmla="*/ 68 h 729"/>
                <a:gd name="T88" fmla="*/ 69 w 514"/>
                <a:gd name="T89" fmla="*/ 65 h 729"/>
                <a:gd name="T90" fmla="*/ 71 w 514"/>
                <a:gd name="T91" fmla="*/ 46 h 729"/>
                <a:gd name="T92" fmla="*/ 162 w 514"/>
                <a:gd name="T93" fmla="*/ 27 h 729"/>
                <a:gd name="T94" fmla="*/ 139 w 514"/>
                <a:gd name="T95" fmla="*/ 29 h 729"/>
                <a:gd name="T96" fmla="*/ 162 w 514"/>
                <a:gd name="T97" fmla="*/ 27 h 729"/>
                <a:gd name="T98" fmla="*/ 220 w 514"/>
                <a:gd name="T99" fmla="*/ 27 h 729"/>
                <a:gd name="T100" fmla="*/ 220 w 514"/>
                <a:gd name="T101" fmla="*/ 9 h 729"/>
                <a:gd name="T102" fmla="*/ 285 w 514"/>
                <a:gd name="T103" fmla="*/ 9 h 729"/>
                <a:gd name="T104" fmla="*/ 261 w 514"/>
                <a:gd name="T105" fmla="*/ 9 h 729"/>
                <a:gd name="T106" fmla="*/ 285 w 514"/>
                <a:gd name="T107" fmla="*/ 9 h 7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14" h="729">
                  <a:moveTo>
                    <a:pt x="343" y="35"/>
                  </a:moveTo>
                  <a:lnTo>
                    <a:pt x="367" y="67"/>
                  </a:lnTo>
                  <a:lnTo>
                    <a:pt x="378" y="83"/>
                  </a:lnTo>
                  <a:lnTo>
                    <a:pt x="378" y="113"/>
                  </a:lnTo>
                  <a:lnTo>
                    <a:pt x="357" y="121"/>
                  </a:lnTo>
                  <a:lnTo>
                    <a:pt x="364" y="142"/>
                  </a:lnTo>
                  <a:lnTo>
                    <a:pt x="389" y="162"/>
                  </a:lnTo>
                  <a:lnTo>
                    <a:pt x="405" y="162"/>
                  </a:lnTo>
                  <a:lnTo>
                    <a:pt x="415" y="146"/>
                  </a:lnTo>
                  <a:lnTo>
                    <a:pt x="415" y="122"/>
                  </a:lnTo>
                  <a:lnTo>
                    <a:pt x="405" y="106"/>
                  </a:lnTo>
                  <a:lnTo>
                    <a:pt x="418" y="83"/>
                  </a:lnTo>
                  <a:lnTo>
                    <a:pt x="479" y="119"/>
                  </a:lnTo>
                  <a:lnTo>
                    <a:pt x="464" y="138"/>
                  </a:lnTo>
                  <a:lnTo>
                    <a:pt x="465" y="181"/>
                  </a:lnTo>
                  <a:lnTo>
                    <a:pt x="459" y="227"/>
                  </a:lnTo>
                  <a:lnTo>
                    <a:pt x="460" y="239"/>
                  </a:lnTo>
                  <a:lnTo>
                    <a:pt x="492" y="267"/>
                  </a:lnTo>
                  <a:lnTo>
                    <a:pt x="502" y="289"/>
                  </a:lnTo>
                  <a:lnTo>
                    <a:pt x="514" y="316"/>
                  </a:lnTo>
                  <a:lnTo>
                    <a:pt x="501" y="331"/>
                  </a:lnTo>
                  <a:lnTo>
                    <a:pt x="509" y="363"/>
                  </a:lnTo>
                  <a:lnTo>
                    <a:pt x="493" y="393"/>
                  </a:lnTo>
                  <a:lnTo>
                    <a:pt x="450" y="416"/>
                  </a:lnTo>
                  <a:lnTo>
                    <a:pt x="448" y="443"/>
                  </a:lnTo>
                  <a:lnTo>
                    <a:pt x="410" y="468"/>
                  </a:lnTo>
                  <a:lnTo>
                    <a:pt x="415" y="517"/>
                  </a:lnTo>
                  <a:lnTo>
                    <a:pt x="409" y="541"/>
                  </a:lnTo>
                  <a:lnTo>
                    <a:pt x="406" y="558"/>
                  </a:lnTo>
                  <a:lnTo>
                    <a:pt x="414" y="582"/>
                  </a:lnTo>
                  <a:lnTo>
                    <a:pt x="427" y="591"/>
                  </a:lnTo>
                  <a:lnTo>
                    <a:pt x="442" y="601"/>
                  </a:lnTo>
                  <a:lnTo>
                    <a:pt x="447" y="638"/>
                  </a:lnTo>
                  <a:lnTo>
                    <a:pt x="451" y="677"/>
                  </a:lnTo>
                  <a:lnTo>
                    <a:pt x="431" y="702"/>
                  </a:lnTo>
                  <a:lnTo>
                    <a:pt x="396" y="695"/>
                  </a:lnTo>
                  <a:lnTo>
                    <a:pt x="351" y="723"/>
                  </a:lnTo>
                  <a:lnTo>
                    <a:pt x="316" y="729"/>
                  </a:lnTo>
                  <a:lnTo>
                    <a:pt x="295" y="711"/>
                  </a:lnTo>
                  <a:lnTo>
                    <a:pt x="327" y="695"/>
                  </a:lnTo>
                  <a:lnTo>
                    <a:pt x="326" y="678"/>
                  </a:lnTo>
                  <a:lnTo>
                    <a:pt x="305" y="659"/>
                  </a:lnTo>
                  <a:lnTo>
                    <a:pt x="318" y="633"/>
                  </a:lnTo>
                  <a:lnTo>
                    <a:pt x="320" y="611"/>
                  </a:lnTo>
                  <a:lnTo>
                    <a:pt x="309" y="591"/>
                  </a:lnTo>
                  <a:lnTo>
                    <a:pt x="293" y="588"/>
                  </a:lnTo>
                  <a:lnTo>
                    <a:pt x="265" y="582"/>
                  </a:lnTo>
                  <a:lnTo>
                    <a:pt x="248" y="554"/>
                  </a:lnTo>
                  <a:lnTo>
                    <a:pt x="231" y="546"/>
                  </a:lnTo>
                  <a:lnTo>
                    <a:pt x="218" y="586"/>
                  </a:lnTo>
                  <a:lnTo>
                    <a:pt x="154" y="624"/>
                  </a:lnTo>
                  <a:lnTo>
                    <a:pt x="99" y="637"/>
                  </a:lnTo>
                  <a:lnTo>
                    <a:pt x="90" y="638"/>
                  </a:lnTo>
                  <a:lnTo>
                    <a:pt x="82" y="617"/>
                  </a:lnTo>
                  <a:lnTo>
                    <a:pt x="91" y="582"/>
                  </a:lnTo>
                  <a:lnTo>
                    <a:pt x="73" y="550"/>
                  </a:lnTo>
                  <a:lnTo>
                    <a:pt x="0" y="532"/>
                  </a:lnTo>
                  <a:lnTo>
                    <a:pt x="2" y="508"/>
                  </a:lnTo>
                  <a:lnTo>
                    <a:pt x="9" y="496"/>
                  </a:lnTo>
                  <a:lnTo>
                    <a:pt x="5" y="474"/>
                  </a:lnTo>
                  <a:lnTo>
                    <a:pt x="31" y="465"/>
                  </a:lnTo>
                  <a:lnTo>
                    <a:pt x="81" y="472"/>
                  </a:lnTo>
                  <a:lnTo>
                    <a:pt x="94" y="465"/>
                  </a:lnTo>
                  <a:lnTo>
                    <a:pt x="106" y="391"/>
                  </a:lnTo>
                  <a:lnTo>
                    <a:pt x="136" y="330"/>
                  </a:lnTo>
                  <a:lnTo>
                    <a:pt x="139" y="276"/>
                  </a:lnTo>
                  <a:lnTo>
                    <a:pt x="141" y="223"/>
                  </a:lnTo>
                  <a:lnTo>
                    <a:pt x="154" y="197"/>
                  </a:lnTo>
                  <a:lnTo>
                    <a:pt x="166" y="191"/>
                  </a:lnTo>
                  <a:lnTo>
                    <a:pt x="100" y="181"/>
                  </a:lnTo>
                  <a:lnTo>
                    <a:pt x="92" y="173"/>
                  </a:lnTo>
                  <a:lnTo>
                    <a:pt x="106" y="108"/>
                  </a:lnTo>
                  <a:lnTo>
                    <a:pt x="124" y="101"/>
                  </a:lnTo>
                  <a:lnTo>
                    <a:pt x="121" y="84"/>
                  </a:lnTo>
                  <a:lnTo>
                    <a:pt x="128" y="76"/>
                  </a:lnTo>
                  <a:lnTo>
                    <a:pt x="137" y="61"/>
                  </a:lnTo>
                  <a:lnTo>
                    <a:pt x="182" y="42"/>
                  </a:lnTo>
                  <a:lnTo>
                    <a:pt x="232" y="47"/>
                  </a:lnTo>
                  <a:lnTo>
                    <a:pt x="243" y="46"/>
                  </a:lnTo>
                  <a:lnTo>
                    <a:pt x="248" y="43"/>
                  </a:lnTo>
                  <a:lnTo>
                    <a:pt x="268" y="38"/>
                  </a:lnTo>
                  <a:lnTo>
                    <a:pt x="297" y="35"/>
                  </a:lnTo>
                  <a:lnTo>
                    <a:pt x="343" y="35"/>
                  </a:lnTo>
                  <a:close/>
                  <a:moveTo>
                    <a:pt x="40" y="68"/>
                  </a:moveTo>
                  <a:lnTo>
                    <a:pt x="28" y="83"/>
                  </a:lnTo>
                  <a:lnTo>
                    <a:pt x="11" y="75"/>
                  </a:lnTo>
                  <a:lnTo>
                    <a:pt x="28" y="61"/>
                  </a:lnTo>
                  <a:lnTo>
                    <a:pt x="40" y="68"/>
                  </a:lnTo>
                  <a:close/>
                  <a:moveTo>
                    <a:pt x="78" y="51"/>
                  </a:moveTo>
                  <a:lnTo>
                    <a:pt x="69" y="65"/>
                  </a:lnTo>
                  <a:lnTo>
                    <a:pt x="60" y="52"/>
                  </a:lnTo>
                  <a:lnTo>
                    <a:pt x="71" y="46"/>
                  </a:lnTo>
                  <a:lnTo>
                    <a:pt x="78" y="51"/>
                  </a:lnTo>
                  <a:close/>
                  <a:moveTo>
                    <a:pt x="162" y="27"/>
                  </a:moveTo>
                  <a:lnTo>
                    <a:pt x="152" y="38"/>
                  </a:lnTo>
                  <a:lnTo>
                    <a:pt x="139" y="29"/>
                  </a:lnTo>
                  <a:lnTo>
                    <a:pt x="152" y="18"/>
                  </a:lnTo>
                  <a:lnTo>
                    <a:pt x="162" y="27"/>
                  </a:lnTo>
                  <a:close/>
                  <a:moveTo>
                    <a:pt x="231" y="14"/>
                  </a:moveTo>
                  <a:lnTo>
                    <a:pt x="220" y="27"/>
                  </a:lnTo>
                  <a:lnTo>
                    <a:pt x="208" y="19"/>
                  </a:lnTo>
                  <a:lnTo>
                    <a:pt x="220" y="9"/>
                  </a:lnTo>
                  <a:lnTo>
                    <a:pt x="231" y="14"/>
                  </a:lnTo>
                  <a:close/>
                  <a:moveTo>
                    <a:pt x="285" y="9"/>
                  </a:moveTo>
                  <a:lnTo>
                    <a:pt x="274" y="17"/>
                  </a:lnTo>
                  <a:lnTo>
                    <a:pt x="261" y="9"/>
                  </a:lnTo>
                  <a:lnTo>
                    <a:pt x="274" y="0"/>
                  </a:lnTo>
                  <a:lnTo>
                    <a:pt x="285" y="9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Freeform 51">
              <a:extLst>
                <a:ext uri="{FF2B5EF4-FFF2-40B4-BE49-F238E27FC236}">
                  <a16:creationId xmlns:a16="http://schemas.microsoft.com/office/drawing/2014/main" id="{C968EC11-A423-F113-2C92-8D3E311F6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850" y="2049463"/>
              <a:ext cx="539750" cy="590550"/>
            </a:xfrm>
            <a:custGeom>
              <a:avLst/>
              <a:gdLst>
                <a:gd name="T0" fmla="*/ 58 w 340"/>
                <a:gd name="T1" fmla="*/ 0 h 372"/>
                <a:gd name="T2" fmla="*/ 118 w 340"/>
                <a:gd name="T3" fmla="*/ 33 h 372"/>
                <a:gd name="T4" fmla="*/ 139 w 340"/>
                <a:gd name="T5" fmla="*/ 41 h 372"/>
                <a:gd name="T6" fmla="*/ 226 w 340"/>
                <a:gd name="T7" fmla="*/ 76 h 372"/>
                <a:gd name="T8" fmla="*/ 246 w 340"/>
                <a:gd name="T9" fmla="*/ 72 h 372"/>
                <a:gd name="T10" fmla="*/ 250 w 340"/>
                <a:gd name="T11" fmla="*/ 88 h 372"/>
                <a:gd name="T12" fmla="*/ 241 w 340"/>
                <a:gd name="T13" fmla="*/ 118 h 372"/>
                <a:gd name="T14" fmla="*/ 224 w 340"/>
                <a:gd name="T15" fmla="*/ 141 h 372"/>
                <a:gd name="T16" fmla="*/ 246 w 340"/>
                <a:gd name="T17" fmla="*/ 176 h 372"/>
                <a:gd name="T18" fmla="*/ 266 w 340"/>
                <a:gd name="T19" fmla="*/ 162 h 372"/>
                <a:gd name="T20" fmla="*/ 268 w 340"/>
                <a:gd name="T21" fmla="*/ 163 h 372"/>
                <a:gd name="T22" fmla="*/ 292 w 340"/>
                <a:gd name="T23" fmla="*/ 184 h 372"/>
                <a:gd name="T24" fmla="*/ 299 w 340"/>
                <a:gd name="T25" fmla="*/ 208 h 372"/>
                <a:gd name="T26" fmla="*/ 294 w 340"/>
                <a:gd name="T27" fmla="*/ 228 h 372"/>
                <a:gd name="T28" fmla="*/ 304 w 340"/>
                <a:gd name="T29" fmla="*/ 255 h 372"/>
                <a:gd name="T30" fmla="*/ 328 w 340"/>
                <a:gd name="T31" fmla="*/ 259 h 372"/>
                <a:gd name="T32" fmla="*/ 340 w 340"/>
                <a:gd name="T33" fmla="*/ 288 h 372"/>
                <a:gd name="T34" fmla="*/ 337 w 340"/>
                <a:gd name="T35" fmla="*/ 301 h 372"/>
                <a:gd name="T36" fmla="*/ 337 w 340"/>
                <a:gd name="T37" fmla="*/ 317 h 372"/>
                <a:gd name="T38" fmla="*/ 329 w 340"/>
                <a:gd name="T39" fmla="*/ 325 h 372"/>
                <a:gd name="T40" fmla="*/ 303 w 340"/>
                <a:gd name="T41" fmla="*/ 321 h 372"/>
                <a:gd name="T42" fmla="*/ 299 w 340"/>
                <a:gd name="T43" fmla="*/ 333 h 372"/>
                <a:gd name="T44" fmla="*/ 258 w 340"/>
                <a:gd name="T45" fmla="*/ 334 h 372"/>
                <a:gd name="T46" fmla="*/ 255 w 340"/>
                <a:gd name="T47" fmla="*/ 345 h 372"/>
                <a:gd name="T48" fmla="*/ 232 w 340"/>
                <a:gd name="T49" fmla="*/ 355 h 372"/>
                <a:gd name="T50" fmla="*/ 220 w 340"/>
                <a:gd name="T51" fmla="*/ 347 h 372"/>
                <a:gd name="T52" fmla="*/ 199 w 340"/>
                <a:gd name="T53" fmla="*/ 354 h 372"/>
                <a:gd name="T54" fmla="*/ 179 w 340"/>
                <a:gd name="T55" fmla="*/ 372 h 372"/>
                <a:gd name="T56" fmla="*/ 146 w 340"/>
                <a:gd name="T57" fmla="*/ 370 h 372"/>
                <a:gd name="T58" fmla="*/ 134 w 340"/>
                <a:gd name="T59" fmla="*/ 355 h 372"/>
                <a:gd name="T60" fmla="*/ 121 w 340"/>
                <a:gd name="T61" fmla="*/ 363 h 372"/>
                <a:gd name="T62" fmla="*/ 116 w 340"/>
                <a:gd name="T63" fmla="*/ 358 h 372"/>
                <a:gd name="T64" fmla="*/ 113 w 340"/>
                <a:gd name="T65" fmla="*/ 340 h 372"/>
                <a:gd name="T66" fmla="*/ 93 w 340"/>
                <a:gd name="T67" fmla="*/ 334 h 372"/>
                <a:gd name="T68" fmla="*/ 75 w 340"/>
                <a:gd name="T69" fmla="*/ 301 h 372"/>
                <a:gd name="T70" fmla="*/ 44 w 340"/>
                <a:gd name="T71" fmla="*/ 296 h 372"/>
                <a:gd name="T72" fmla="*/ 21 w 340"/>
                <a:gd name="T73" fmla="*/ 296 h 372"/>
                <a:gd name="T74" fmla="*/ 19 w 340"/>
                <a:gd name="T75" fmla="*/ 271 h 372"/>
                <a:gd name="T76" fmla="*/ 60 w 340"/>
                <a:gd name="T77" fmla="*/ 222 h 372"/>
                <a:gd name="T78" fmla="*/ 59 w 340"/>
                <a:gd name="T79" fmla="*/ 160 h 372"/>
                <a:gd name="T80" fmla="*/ 35 w 340"/>
                <a:gd name="T81" fmla="*/ 122 h 372"/>
                <a:gd name="T82" fmla="*/ 37 w 340"/>
                <a:gd name="T83" fmla="*/ 101 h 372"/>
                <a:gd name="T84" fmla="*/ 0 w 340"/>
                <a:gd name="T85" fmla="*/ 60 h 372"/>
                <a:gd name="T86" fmla="*/ 6 w 340"/>
                <a:gd name="T87" fmla="*/ 50 h 372"/>
                <a:gd name="T88" fmla="*/ 5 w 340"/>
                <a:gd name="T89" fmla="*/ 27 h 372"/>
                <a:gd name="T90" fmla="*/ 30 w 340"/>
                <a:gd name="T91" fmla="*/ 14 h 372"/>
                <a:gd name="T92" fmla="*/ 52 w 340"/>
                <a:gd name="T93" fmla="*/ 22 h 372"/>
                <a:gd name="T94" fmla="*/ 51 w 340"/>
                <a:gd name="T95" fmla="*/ 4 h 372"/>
                <a:gd name="T96" fmla="*/ 58 w 340"/>
                <a:gd name="T97" fmla="*/ 0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40" h="372">
                  <a:moveTo>
                    <a:pt x="58" y="0"/>
                  </a:moveTo>
                  <a:lnTo>
                    <a:pt x="118" y="33"/>
                  </a:lnTo>
                  <a:lnTo>
                    <a:pt x="139" y="41"/>
                  </a:lnTo>
                  <a:lnTo>
                    <a:pt x="226" y="76"/>
                  </a:lnTo>
                  <a:lnTo>
                    <a:pt x="246" y="72"/>
                  </a:lnTo>
                  <a:lnTo>
                    <a:pt x="250" y="88"/>
                  </a:lnTo>
                  <a:lnTo>
                    <a:pt x="241" y="118"/>
                  </a:lnTo>
                  <a:lnTo>
                    <a:pt x="224" y="141"/>
                  </a:lnTo>
                  <a:lnTo>
                    <a:pt x="246" y="176"/>
                  </a:lnTo>
                  <a:lnTo>
                    <a:pt x="266" y="162"/>
                  </a:lnTo>
                  <a:lnTo>
                    <a:pt x="268" y="163"/>
                  </a:lnTo>
                  <a:lnTo>
                    <a:pt x="292" y="184"/>
                  </a:lnTo>
                  <a:lnTo>
                    <a:pt x="299" y="208"/>
                  </a:lnTo>
                  <a:lnTo>
                    <a:pt x="294" y="228"/>
                  </a:lnTo>
                  <a:lnTo>
                    <a:pt x="304" y="255"/>
                  </a:lnTo>
                  <a:lnTo>
                    <a:pt x="328" y="259"/>
                  </a:lnTo>
                  <a:lnTo>
                    <a:pt x="340" y="288"/>
                  </a:lnTo>
                  <a:lnTo>
                    <a:pt x="337" y="301"/>
                  </a:lnTo>
                  <a:lnTo>
                    <a:pt x="337" y="317"/>
                  </a:lnTo>
                  <a:lnTo>
                    <a:pt x="329" y="325"/>
                  </a:lnTo>
                  <a:lnTo>
                    <a:pt x="303" y="321"/>
                  </a:lnTo>
                  <a:lnTo>
                    <a:pt x="299" y="333"/>
                  </a:lnTo>
                  <a:lnTo>
                    <a:pt x="258" y="334"/>
                  </a:lnTo>
                  <a:lnTo>
                    <a:pt x="255" y="345"/>
                  </a:lnTo>
                  <a:lnTo>
                    <a:pt x="232" y="355"/>
                  </a:lnTo>
                  <a:lnTo>
                    <a:pt x="220" y="347"/>
                  </a:lnTo>
                  <a:lnTo>
                    <a:pt x="199" y="354"/>
                  </a:lnTo>
                  <a:lnTo>
                    <a:pt x="179" y="372"/>
                  </a:lnTo>
                  <a:lnTo>
                    <a:pt x="146" y="370"/>
                  </a:lnTo>
                  <a:lnTo>
                    <a:pt x="134" y="355"/>
                  </a:lnTo>
                  <a:lnTo>
                    <a:pt x="121" y="363"/>
                  </a:lnTo>
                  <a:lnTo>
                    <a:pt x="116" y="358"/>
                  </a:lnTo>
                  <a:lnTo>
                    <a:pt x="113" y="340"/>
                  </a:lnTo>
                  <a:lnTo>
                    <a:pt x="93" y="334"/>
                  </a:lnTo>
                  <a:lnTo>
                    <a:pt x="75" y="301"/>
                  </a:lnTo>
                  <a:lnTo>
                    <a:pt x="44" y="296"/>
                  </a:lnTo>
                  <a:lnTo>
                    <a:pt x="21" y="296"/>
                  </a:lnTo>
                  <a:lnTo>
                    <a:pt x="19" y="271"/>
                  </a:lnTo>
                  <a:lnTo>
                    <a:pt x="60" y="222"/>
                  </a:lnTo>
                  <a:lnTo>
                    <a:pt x="59" y="160"/>
                  </a:lnTo>
                  <a:lnTo>
                    <a:pt x="35" y="122"/>
                  </a:lnTo>
                  <a:lnTo>
                    <a:pt x="37" y="101"/>
                  </a:lnTo>
                  <a:lnTo>
                    <a:pt x="0" y="60"/>
                  </a:lnTo>
                  <a:lnTo>
                    <a:pt x="6" y="50"/>
                  </a:lnTo>
                  <a:lnTo>
                    <a:pt x="5" y="27"/>
                  </a:lnTo>
                  <a:lnTo>
                    <a:pt x="30" y="14"/>
                  </a:lnTo>
                  <a:lnTo>
                    <a:pt x="52" y="22"/>
                  </a:lnTo>
                  <a:lnTo>
                    <a:pt x="51" y="4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Freeform 52">
              <a:extLst>
                <a:ext uri="{FF2B5EF4-FFF2-40B4-BE49-F238E27FC236}">
                  <a16:creationId xmlns:a16="http://schemas.microsoft.com/office/drawing/2014/main" id="{EDF15685-F9E7-8A96-1CFF-95655FCE1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113" y="2505075"/>
              <a:ext cx="792163" cy="587375"/>
            </a:xfrm>
            <a:custGeom>
              <a:avLst/>
              <a:gdLst>
                <a:gd name="T0" fmla="*/ 410 w 499"/>
                <a:gd name="T1" fmla="*/ 12 h 370"/>
                <a:gd name="T2" fmla="*/ 427 w 499"/>
                <a:gd name="T3" fmla="*/ 55 h 370"/>
                <a:gd name="T4" fmla="*/ 482 w 499"/>
                <a:gd name="T5" fmla="*/ 72 h 370"/>
                <a:gd name="T6" fmla="*/ 485 w 499"/>
                <a:gd name="T7" fmla="*/ 100 h 370"/>
                <a:gd name="T8" fmla="*/ 499 w 499"/>
                <a:gd name="T9" fmla="*/ 129 h 370"/>
                <a:gd name="T10" fmla="*/ 489 w 499"/>
                <a:gd name="T11" fmla="*/ 165 h 370"/>
                <a:gd name="T12" fmla="*/ 465 w 499"/>
                <a:gd name="T13" fmla="*/ 178 h 370"/>
                <a:gd name="T14" fmla="*/ 464 w 499"/>
                <a:gd name="T15" fmla="*/ 195 h 370"/>
                <a:gd name="T16" fmla="*/ 404 w 499"/>
                <a:gd name="T17" fmla="*/ 221 h 370"/>
                <a:gd name="T18" fmla="*/ 388 w 499"/>
                <a:gd name="T19" fmla="*/ 221 h 370"/>
                <a:gd name="T20" fmla="*/ 375 w 499"/>
                <a:gd name="T21" fmla="*/ 247 h 370"/>
                <a:gd name="T22" fmla="*/ 342 w 499"/>
                <a:gd name="T23" fmla="*/ 255 h 370"/>
                <a:gd name="T24" fmla="*/ 267 w 499"/>
                <a:gd name="T25" fmla="*/ 279 h 370"/>
                <a:gd name="T26" fmla="*/ 253 w 499"/>
                <a:gd name="T27" fmla="*/ 317 h 370"/>
                <a:gd name="T28" fmla="*/ 224 w 499"/>
                <a:gd name="T29" fmla="*/ 311 h 370"/>
                <a:gd name="T30" fmla="*/ 229 w 499"/>
                <a:gd name="T31" fmla="*/ 358 h 370"/>
                <a:gd name="T32" fmla="*/ 132 w 499"/>
                <a:gd name="T33" fmla="*/ 354 h 370"/>
                <a:gd name="T34" fmla="*/ 129 w 499"/>
                <a:gd name="T35" fmla="*/ 370 h 370"/>
                <a:gd name="T36" fmla="*/ 124 w 499"/>
                <a:gd name="T37" fmla="*/ 370 h 370"/>
                <a:gd name="T38" fmla="*/ 112 w 499"/>
                <a:gd name="T39" fmla="*/ 346 h 370"/>
                <a:gd name="T40" fmla="*/ 117 w 499"/>
                <a:gd name="T41" fmla="*/ 319 h 370"/>
                <a:gd name="T42" fmla="*/ 104 w 499"/>
                <a:gd name="T43" fmla="*/ 296 h 370"/>
                <a:gd name="T44" fmla="*/ 71 w 499"/>
                <a:gd name="T45" fmla="*/ 286 h 370"/>
                <a:gd name="T46" fmla="*/ 72 w 499"/>
                <a:gd name="T47" fmla="*/ 266 h 370"/>
                <a:gd name="T48" fmla="*/ 89 w 499"/>
                <a:gd name="T49" fmla="*/ 244 h 370"/>
                <a:gd name="T50" fmla="*/ 31 w 499"/>
                <a:gd name="T51" fmla="*/ 187 h 370"/>
                <a:gd name="T52" fmla="*/ 33 w 499"/>
                <a:gd name="T53" fmla="*/ 154 h 370"/>
                <a:gd name="T54" fmla="*/ 50 w 499"/>
                <a:gd name="T55" fmla="*/ 137 h 370"/>
                <a:gd name="T56" fmla="*/ 52 w 499"/>
                <a:gd name="T57" fmla="*/ 121 h 370"/>
                <a:gd name="T58" fmla="*/ 38 w 499"/>
                <a:gd name="T59" fmla="*/ 111 h 370"/>
                <a:gd name="T60" fmla="*/ 35 w 499"/>
                <a:gd name="T61" fmla="*/ 93 h 370"/>
                <a:gd name="T62" fmla="*/ 10 w 499"/>
                <a:gd name="T63" fmla="*/ 89 h 370"/>
                <a:gd name="T64" fmla="*/ 0 w 499"/>
                <a:gd name="T65" fmla="*/ 68 h 370"/>
                <a:gd name="T66" fmla="*/ 6 w 499"/>
                <a:gd name="T67" fmla="*/ 58 h 370"/>
                <a:gd name="T68" fmla="*/ 23 w 499"/>
                <a:gd name="T69" fmla="*/ 63 h 370"/>
                <a:gd name="T70" fmla="*/ 81 w 499"/>
                <a:gd name="T71" fmla="*/ 9 h 370"/>
                <a:gd name="T72" fmla="*/ 112 w 499"/>
                <a:gd name="T73" fmla="*/ 14 h 370"/>
                <a:gd name="T74" fmla="*/ 130 w 499"/>
                <a:gd name="T75" fmla="*/ 47 h 370"/>
                <a:gd name="T76" fmla="*/ 150 w 499"/>
                <a:gd name="T77" fmla="*/ 53 h 370"/>
                <a:gd name="T78" fmla="*/ 153 w 499"/>
                <a:gd name="T79" fmla="*/ 71 h 370"/>
                <a:gd name="T80" fmla="*/ 158 w 499"/>
                <a:gd name="T81" fmla="*/ 76 h 370"/>
                <a:gd name="T82" fmla="*/ 171 w 499"/>
                <a:gd name="T83" fmla="*/ 68 h 370"/>
                <a:gd name="T84" fmla="*/ 183 w 499"/>
                <a:gd name="T85" fmla="*/ 83 h 370"/>
                <a:gd name="T86" fmla="*/ 216 w 499"/>
                <a:gd name="T87" fmla="*/ 85 h 370"/>
                <a:gd name="T88" fmla="*/ 236 w 499"/>
                <a:gd name="T89" fmla="*/ 67 h 370"/>
                <a:gd name="T90" fmla="*/ 257 w 499"/>
                <a:gd name="T91" fmla="*/ 60 h 370"/>
                <a:gd name="T92" fmla="*/ 269 w 499"/>
                <a:gd name="T93" fmla="*/ 68 h 370"/>
                <a:gd name="T94" fmla="*/ 292 w 499"/>
                <a:gd name="T95" fmla="*/ 58 h 370"/>
                <a:gd name="T96" fmla="*/ 295 w 499"/>
                <a:gd name="T97" fmla="*/ 47 h 370"/>
                <a:gd name="T98" fmla="*/ 336 w 499"/>
                <a:gd name="T99" fmla="*/ 46 h 370"/>
                <a:gd name="T100" fmla="*/ 340 w 499"/>
                <a:gd name="T101" fmla="*/ 34 h 370"/>
                <a:gd name="T102" fmla="*/ 366 w 499"/>
                <a:gd name="T103" fmla="*/ 38 h 370"/>
                <a:gd name="T104" fmla="*/ 374 w 499"/>
                <a:gd name="T105" fmla="*/ 30 h 370"/>
                <a:gd name="T106" fmla="*/ 374 w 499"/>
                <a:gd name="T107" fmla="*/ 14 h 370"/>
                <a:gd name="T108" fmla="*/ 377 w 499"/>
                <a:gd name="T109" fmla="*/ 1 h 370"/>
                <a:gd name="T110" fmla="*/ 398 w 499"/>
                <a:gd name="T111" fmla="*/ 0 h 370"/>
                <a:gd name="T112" fmla="*/ 410 w 499"/>
                <a:gd name="T113" fmla="*/ 12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9" h="370">
                  <a:moveTo>
                    <a:pt x="410" y="12"/>
                  </a:moveTo>
                  <a:lnTo>
                    <a:pt x="427" y="55"/>
                  </a:lnTo>
                  <a:lnTo>
                    <a:pt x="482" y="72"/>
                  </a:lnTo>
                  <a:lnTo>
                    <a:pt x="485" y="100"/>
                  </a:lnTo>
                  <a:lnTo>
                    <a:pt x="499" y="129"/>
                  </a:lnTo>
                  <a:lnTo>
                    <a:pt x="489" y="165"/>
                  </a:lnTo>
                  <a:lnTo>
                    <a:pt x="465" y="178"/>
                  </a:lnTo>
                  <a:lnTo>
                    <a:pt x="464" y="195"/>
                  </a:lnTo>
                  <a:lnTo>
                    <a:pt x="404" y="221"/>
                  </a:lnTo>
                  <a:lnTo>
                    <a:pt x="388" y="221"/>
                  </a:lnTo>
                  <a:lnTo>
                    <a:pt x="375" y="247"/>
                  </a:lnTo>
                  <a:lnTo>
                    <a:pt x="342" y="255"/>
                  </a:lnTo>
                  <a:lnTo>
                    <a:pt x="267" y="279"/>
                  </a:lnTo>
                  <a:lnTo>
                    <a:pt x="253" y="317"/>
                  </a:lnTo>
                  <a:lnTo>
                    <a:pt x="224" y="311"/>
                  </a:lnTo>
                  <a:lnTo>
                    <a:pt x="229" y="358"/>
                  </a:lnTo>
                  <a:lnTo>
                    <a:pt x="132" y="354"/>
                  </a:lnTo>
                  <a:lnTo>
                    <a:pt x="129" y="370"/>
                  </a:lnTo>
                  <a:lnTo>
                    <a:pt x="124" y="370"/>
                  </a:lnTo>
                  <a:lnTo>
                    <a:pt x="112" y="346"/>
                  </a:lnTo>
                  <a:lnTo>
                    <a:pt x="117" y="319"/>
                  </a:lnTo>
                  <a:lnTo>
                    <a:pt x="104" y="296"/>
                  </a:lnTo>
                  <a:lnTo>
                    <a:pt x="71" y="286"/>
                  </a:lnTo>
                  <a:lnTo>
                    <a:pt x="72" y="266"/>
                  </a:lnTo>
                  <a:lnTo>
                    <a:pt x="89" y="244"/>
                  </a:lnTo>
                  <a:lnTo>
                    <a:pt x="31" y="187"/>
                  </a:lnTo>
                  <a:lnTo>
                    <a:pt x="33" y="154"/>
                  </a:lnTo>
                  <a:lnTo>
                    <a:pt x="50" y="137"/>
                  </a:lnTo>
                  <a:lnTo>
                    <a:pt x="52" y="121"/>
                  </a:lnTo>
                  <a:lnTo>
                    <a:pt x="38" y="111"/>
                  </a:lnTo>
                  <a:lnTo>
                    <a:pt x="35" y="93"/>
                  </a:lnTo>
                  <a:lnTo>
                    <a:pt x="10" y="89"/>
                  </a:lnTo>
                  <a:lnTo>
                    <a:pt x="0" y="68"/>
                  </a:lnTo>
                  <a:lnTo>
                    <a:pt x="6" y="58"/>
                  </a:lnTo>
                  <a:lnTo>
                    <a:pt x="23" y="63"/>
                  </a:lnTo>
                  <a:lnTo>
                    <a:pt x="81" y="9"/>
                  </a:lnTo>
                  <a:lnTo>
                    <a:pt x="112" y="14"/>
                  </a:lnTo>
                  <a:lnTo>
                    <a:pt x="130" y="47"/>
                  </a:lnTo>
                  <a:lnTo>
                    <a:pt x="150" y="53"/>
                  </a:lnTo>
                  <a:lnTo>
                    <a:pt x="153" y="71"/>
                  </a:lnTo>
                  <a:lnTo>
                    <a:pt x="158" y="76"/>
                  </a:lnTo>
                  <a:lnTo>
                    <a:pt x="171" y="68"/>
                  </a:lnTo>
                  <a:lnTo>
                    <a:pt x="183" y="83"/>
                  </a:lnTo>
                  <a:lnTo>
                    <a:pt x="216" y="85"/>
                  </a:lnTo>
                  <a:lnTo>
                    <a:pt x="236" y="67"/>
                  </a:lnTo>
                  <a:lnTo>
                    <a:pt x="257" y="60"/>
                  </a:lnTo>
                  <a:lnTo>
                    <a:pt x="269" y="68"/>
                  </a:lnTo>
                  <a:lnTo>
                    <a:pt x="292" y="58"/>
                  </a:lnTo>
                  <a:lnTo>
                    <a:pt x="295" y="47"/>
                  </a:lnTo>
                  <a:lnTo>
                    <a:pt x="336" y="46"/>
                  </a:lnTo>
                  <a:lnTo>
                    <a:pt x="340" y="34"/>
                  </a:lnTo>
                  <a:lnTo>
                    <a:pt x="366" y="38"/>
                  </a:lnTo>
                  <a:lnTo>
                    <a:pt x="374" y="30"/>
                  </a:lnTo>
                  <a:lnTo>
                    <a:pt x="374" y="14"/>
                  </a:lnTo>
                  <a:lnTo>
                    <a:pt x="377" y="1"/>
                  </a:lnTo>
                  <a:lnTo>
                    <a:pt x="398" y="0"/>
                  </a:lnTo>
                  <a:lnTo>
                    <a:pt x="410" y="1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Freeform 53">
              <a:extLst>
                <a:ext uri="{FF2B5EF4-FFF2-40B4-BE49-F238E27FC236}">
                  <a16:creationId xmlns:a16="http://schemas.microsoft.com/office/drawing/2014/main" id="{C9D9354F-B47A-7F7C-F35E-4C107E42E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1695450"/>
              <a:ext cx="781050" cy="646113"/>
            </a:xfrm>
            <a:custGeom>
              <a:avLst/>
              <a:gdLst>
                <a:gd name="T0" fmla="*/ 382 w 492"/>
                <a:gd name="T1" fmla="*/ 165 h 407"/>
                <a:gd name="T2" fmla="*/ 403 w 492"/>
                <a:gd name="T3" fmla="*/ 183 h 407"/>
                <a:gd name="T4" fmla="*/ 438 w 492"/>
                <a:gd name="T5" fmla="*/ 177 h 407"/>
                <a:gd name="T6" fmla="*/ 434 w 492"/>
                <a:gd name="T7" fmla="*/ 194 h 407"/>
                <a:gd name="T8" fmla="*/ 452 w 492"/>
                <a:gd name="T9" fmla="*/ 245 h 407"/>
                <a:gd name="T10" fmla="*/ 492 w 492"/>
                <a:gd name="T11" fmla="*/ 316 h 407"/>
                <a:gd name="T12" fmla="*/ 471 w 492"/>
                <a:gd name="T13" fmla="*/ 343 h 407"/>
                <a:gd name="T14" fmla="*/ 446 w 492"/>
                <a:gd name="T15" fmla="*/ 323 h 407"/>
                <a:gd name="T16" fmla="*/ 394 w 492"/>
                <a:gd name="T17" fmla="*/ 324 h 407"/>
                <a:gd name="T18" fmla="*/ 368 w 492"/>
                <a:gd name="T19" fmla="*/ 307 h 407"/>
                <a:gd name="T20" fmla="*/ 342 w 492"/>
                <a:gd name="T21" fmla="*/ 307 h 407"/>
                <a:gd name="T22" fmla="*/ 332 w 492"/>
                <a:gd name="T23" fmla="*/ 318 h 407"/>
                <a:gd name="T24" fmla="*/ 293 w 492"/>
                <a:gd name="T25" fmla="*/ 324 h 407"/>
                <a:gd name="T26" fmla="*/ 270 w 492"/>
                <a:gd name="T27" fmla="*/ 308 h 407"/>
                <a:gd name="T28" fmla="*/ 255 w 492"/>
                <a:gd name="T29" fmla="*/ 335 h 407"/>
                <a:gd name="T30" fmla="*/ 266 w 492"/>
                <a:gd name="T31" fmla="*/ 348 h 407"/>
                <a:gd name="T32" fmla="*/ 256 w 492"/>
                <a:gd name="T33" fmla="*/ 361 h 407"/>
                <a:gd name="T34" fmla="*/ 240 w 492"/>
                <a:gd name="T35" fmla="*/ 370 h 407"/>
                <a:gd name="T36" fmla="*/ 239 w 492"/>
                <a:gd name="T37" fmla="*/ 387 h 407"/>
                <a:gd name="T38" fmla="*/ 228 w 492"/>
                <a:gd name="T39" fmla="*/ 393 h 407"/>
                <a:gd name="T40" fmla="*/ 223 w 492"/>
                <a:gd name="T41" fmla="*/ 387 h 407"/>
                <a:gd name="T42" fmla="*/ 212 w 492"/>
                <a:gd name="T43" fmla="*/ 373 h 407"/>
                <a:gd name="T44" fmla="*/ 186 w 492"/>
                <a:gd name="T45" fmla="*/ 379 h 407"/>
                <a:gd name="T46" fmla="*/ 183 w 492"/>
                <a:gd name="T47" fmla="*/ 398 h 407"/>
                <a:gd name="T48" fmla="*/ 174 w 492"/>
                <a:gd name="T49" fmla="*/ 407 h 407"/>
                <a:gd name="T50" fmla="*/ 150 w 492"/>
                <a:gd name="T51" fmla="*/ 386 h 407"/>
                <a:gd name="T52" fmla="*/ 148 w 492"/>
                <a:gd name="T53" fmla="*/ 385 h 407"/>
                <a:gd name="T54" fmla="*/ 128 w 492"/>
                <a:gd name="T55" fmla="*/ 399 h 407"/>
                <a:gd name="T56" fmla="*/ 106 w 492"/>
                <a:gd name="T57" fmla="*/ 364 h 407"/>
                <a:gd name="T58" fmla="*/ 123 w 492"/>
                <a:gd name="T59" fmla="*/ 341 h 407"/>
                <a:gd name="T60" fmla="*/ 132 w 492"/>
                <a:gd name="T61" fmla="*/ 311 h 407"/>
                <a:gd name="T62" fmla="*/ 128 w 492"/>
                <a:gd name="T63" fmla="*/ 295 h 407"/>
                <a:gd name="T64" fmla="*/ 108 w 492"/>
                <a:gd name="T65" fmla="*/ 299 h 407"/>
                <a:gd name="T66" fmla="*/ 21 w 492"/>
                <a:gd name="T67" fmla="*/ 264 h 407"/>
                <a:gd name="T68" fmla="*/ 0 w 492"/>
                <a:gd name="T69" fmla="*/ 256 h 407"/>
                <a:gd name="T70" fmla="*/ 3 w 492"/>
                <a:gd name="T71" fmla="*/ 243 h 407"/>
                <a:gd name="T72" fmla="*/ 95 w 492"/>
                <a:gd name="T73" fmla="*/ 221 h 407"/>
                <a:gd name="T74" fmla="*/ 110 w 492"/>
                <a:gd name="T75" fmla="*/ 194 h 407"/>
                <a:gd name="T76" fmla="*/ 78 w 492"/>
                <a:gd name="T77" fmla="*/ 166 h 407"/>
                <a:gd name="T78" fmla="*/ 96 w 492"/>
                <a:gd name="T79" fmla="*/ 138 h 407"/>
                <a:gd name="T80" fmla="*/ 120 w 492"/>
                <a:gd name="T81" fmla="*/ 137 h 407"/>
                <a:gd name="T82" fmla="*/ 157 w 492"/>
                <a:gd name="T83" fmla="*/ 99 h 407"/>
                <a:gd name="T84" fmla="*/ 177 w 492"/>
                <a:gd name="T85" fmla="*/ 92 h 407"/>
                <a:gd name="T86" fmla="*/ 186 w 492"/>
                <a:gd name="T87" fmla="*/ 91 h 407"/>
                <a:gd name="T88" fmla="*/ 241 w 492"/>
                <a:gd name="T89" fmla="*/ 78 h 407"/>
                <a:gd name="T90" fmla="*/ 305 w 492"/>
                <a:gd name="T91" fmla="*/ 40 h 407"/>
                <a:gd name="T92" fmla="*/ 318 w 492"/>
                <a:gd name="T93" fmla="*/ 0 h 407"/>
                <a:gd name="T94" fmla="*/ 335 w 492"/>
                <a:gd name="T95" fmla="*/ 8 h 407"/>
                <a:gd name="T96" fmla="*/ 352 w 492"/>
                <a:gd name="T97" fmla="*/ 36 h 407"/>
                <a:gd name="T98" fmla="*/ 380 w 492"/>
                <a:gd name="T99" fmla="*/ 42 h 407"/>
                <a:gd name="T100" fmla="*/ 396 w 492"/>
                <a:gd name="T101" fmla="*/ 45 h 407"/>
                <a:gd name="T102" fmla="*/ 407 w 492"/>
                <a:gd name="T103" fmla="*/ 65 h 407"/>
                <a:gd name="T104" fmla="*/ 405 w 492"/>
                <a:gd name="T105" fmla="*/ 87 h 407"/>
                <a:gd name="T106" fmla="*/ 392 w 492"/>
                <a:gd name="T107" fmla="*/ 113 h 407"/>
                <a:gd name="T108" fmla="*/ 413 w 492"/>
                <a:gd name="T109" fmla="*/ 132 h 407"/>
                <a:gd name="T110" fmla="*/ 414 w 492"/>
                <a:gd name="T111" fmla="*/ 149 h 407"/>
                <a:gd name="T112" fmla="*/ 382 w 492"/>
                <a:gd name="T113" fmla="*/ 165 h 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2" h="407">
                  <a:moveTo>
                    <a:pt x="382" y="165"/>
                  </a:moveTo>
                  <a:lnTo>
                    <a:pt x="403" y="183"/>
                  </a:lnTo>
                  <a:lnTo>
                    <a:pt x="438" y="177"/>
                  </a:lnTo>
                  <a:lnTo>
                    <a:pt x="434" y="194"/>
                  </a:lnTo>
                  <a:lnTo>
                    <a:pt x="452" y="245"/>
                  </a:lnTo>
                  <a:lnTo>
                    <a:pt x="492" y="316"/>
                  </a:lnTo>
                  <a:lnTo>
                    <a:pt x="471" y="343"/>
                  </a:lnTo>
                  <a:lnTo>
                    <a:pt x="446" y="323"/>
                  </a:lnTo>
                  <a:lnTo>
                    <a:pt x="394" y="324"/>
                  </a:lnTo>
                  <a:lnTo>
                    <a:pt x="368" y="307"/>
                  </a:lnTo>
                  <a:lnTo>
                    <a:pt x="342" y="307"/>
                  </a:lnTo>
                  <a:lnTo>
                    <a:pt x="332" y="318"/>
                  </a:lnTo>
                  <a:lnTo>
                    <a:pt x="293" y="324"/>
                  </a:lnTo>
                  <a:lnTo>
                    <a:pt x="270" y="308"/>
                  </a:lnTo>
                  <a:lnTo>
                    <a:pt x="255" y="335"/>
                  </a:lnTo>
                  <a:lnTo>
                    <a:pt x="266" y="348"/>
                  </a:lnTo>
                  <a:lnTo>
                    <a:pt x="256" y="361"/>
                  </a:lnTo>
                  <a:lnTo>
                    <a:pt x="240" y="370"/>
                  </a:lnTo>
                  <a:lnTo>
                    <a:pt x="239" y="387"/>
                  </a:lnTo>
                  <a:lnTo>
                    <a:pt x="228" y="393"/>
                  </a:lnTo>
                  <a:lnTo>
                    <a:pt x="223" y="387"/>
                  </a:lnTo>
                  <a:lnTo>
                    <a:pt x="212" y="373"/>
                  </a:lnTo>
                  <a:lnTo>
                    <a:pt x="186" y="379"/>
                  </a:lnTo>
                  <a:lnTo>
                    <a:pt x="183" y="398"/>
                  </a:lnTo>
                  <a:lnTo>
                    <a:pt x="174" y="407"/>
                  </a:lnTo>
                  <a:lnTo>
                    <a:pt x="150" y="386"/>
                  </a:lnTo>
                  <a:lnTo>
                    <a:pt x="148" y="385"/>
                  </a:lnTo>
                  <a:lnTo>
                    <a:pt x="128" y="399"/>
                  </a:lnTo>
                  <a:lnTo>
                    <a:pt x="106" y="364"/>
                  </a:lnTo>
                  <a:lnTo>
                    <a:pt x="123" y="341"/>
                  </a:lnTo>
                  <a:lnTo>
                    <a:pt x="132" y="311"/>
                  </a:lnTo>
                  <a:lnTo>
                    <a:pt x="128" y="295"/>
                  </a:lnTo>
                  <a:lnTo>
                    <a:pt x="108" y="299"/>
                  </a:lnTo>
                  <a:lnTo>
                    <a:pt x="21" y="264"/>
                  </a:lnTo>
                  <a:lnTo>
                    <a:pt x="0" y="256"/>
                  </a:lnTo>
                  <a:lnTo>
                    <a:pt x="3" y="243"/>
                  </a:lnTo>
                  <a:lnTo>
                    <a:pt x="95" y="221"/>
                  </a:lnTo>
                  <a:lnTo>
                    <a:pt x="110" y="194"/>
                  </a:lnTo>
                  <a:lnTo>
                    <a:pt x="78" y="166"/>
                  </a:lnTo>
                  <a:lnTo>
                    <a:pt x="96" y="138"/>
                  </a:lnTo>
                  <a:lnTo>
                    <a:pt x="120" y="137"/>
                  </a:lnTo>
                  <a:lnTo>
                    <a:pt x="157" y="99"/>
                  </a:lnTo>
                  <a:lnTo>
                    <a:pt x="177" y="92"/>
                  </a:lnTo>
                  <a:lnTo>
                    <a:pt x="186" y="91"/>
                  </a:lnTo>
                  <a:lnTo>
                    <a:pt x="241" y="78"/>
                  </a:lnTo>
                  <a:lnTo>
                    <a:pt x="305" y="40"/>
                  </a:lnTo>
                  <a:lnTo>
                    <a:pt x="318" y="0"/>
                  </a:lnTo>
                  <a:lnTo>
                    <a:pt x="335" y="8"/>
                  </a:lnTo>
                  <a:lnTo>
                    <a:pt x="352" y="36"/>
                  </a:lnTo>
                  <a:lnTo>
                    <a:pt x="380" y="42"/>
                  </a:lnTo>
                  <a:lnTo>
                    <a:pt x="396" y="45"/>
                  </a:lnTo>
                  <a:lnTo>
                    <a:pt x="407" y="65"/>
                  </a:lnTo>
                  <a:lnTo>
                    <a:pt x="405" y="87"/>
                  </a:lnTo>
                  <a:lnTo>
                    <a:pt x="392" y="113"/>
                  </a:lnTo>
                  <a:lnTo>
                    <a:pt x="413" y="132"/>
                  </a:lnTo>
                  <a:lnTo>
                    <a:pt x="414" y="149"/>
                  </a:lnTo>
                  <a:lnTo>
                    <a:pt x="382" y="165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Freeform 54">
              <a:extLst>
                <a:ext uri="{FF2B5EF4-FFF2-40B4-BE49-F238E27FC236}">
                  <a16:creationId xmlns:a16="http://schemas.microsoft.com/office/drawing/2014/main" id="{F7B176FA-7ADD-B938-8BC6-83E797115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3150" y="1673225"/>
              <a:ext cx="549275" cy="715963"/>
            </a:xfrm>
            <a:custGeom>
              <a:avLst/>
              <a:gdLst>
                <a:gd name="T0" fmla="*/ 162 w 346"/>
                <a:gd name="T1" fmla="*/ 10 h 451"/>
                <a:gd name="T2" fmla="*/ 163 w 346"/>
                <a:gd name="T3" fmla="*/ 47 h 451"/>
                <a:gd name="T4" fmla="*/ 168 w 346"/>
                <a:gd name="T5" fmla="*/ 55 h 451"/>
                <a:gd name="T6" fmla="*/ 223 w 346"/>
                <a:gd name="T7" fmla="*/ 50 h 451"/>
                <a:gd name="T8" fmla="*/ 255 w 346"/>
                <a:gd name="T9" fmla="*/ 13 h 451"/>
                <a:gd name="T10" fmla="*/ 265 w 346"/>
                <a:gd name="T11" fmla="*/ 21 h 451"/>
                <a:gd name="T12" fmla="*/ 269 w 346"/>
                <a:gd name="T13" fmla="*/ 48 h 451"/>
                <a:gd name="T14" fmla="*/ 257 w 346"/>
                <a:gd name="T15" fmla="*/ 63 h 451"/>
                <a:gd name="T16" fmla="*/ 234 w 346"/>
                <a:gd name="T17" fmla="*/ 88 h 451"/>
                <a:gd name="T18" fmla="*/ 232 w 346"/>
                <a:gd name="T19" fmla="*/ 109 h 451"/>
                <a:gd name="T20" fmla="*/ 250 w 346"/>
                <a:gd name="T21" fmla="*/ 129 h 451"/>
                <a:gd name="T22" fmla="*/ 245 w 346"/>
                <a:gd name="T23" fmla="*/ 141 h 451"/>
                <a:gd name="T24" fmla="*/ 233 w 346"/>
                <a:gd name="T25" fmla="*/ 141 h 451"/>
                <a:gd name="T26" fmla="*/ 240 w 346"/>
                <a:gd name="T27" fmla="*/ 159 h 451"/>
                <a:gd name="T28" fmla="*/ 269 w 346"/>
                <a:gd name="T29" fmla="*/ 166 h 451"/>
                <a:gd name="T30" fmla="*/ 275 w 346"/>
                <a:gd name="T31" fmla="*/ 180 h 451"/>
                <a:gd name="T32" fmla="*/ 286 w 346"/>
                <a:gd name="T33" fmla="*/ 231 h 451"/>
                <a:gd name="T34" fmla="*/ 302 w 346"/>
                <a:gd name="T35" fmla="*/ 233 h 451"/>
                <a:gd name="T36" fmla="*/ 313 w 346"/>
                <a:gd name="T37" fmla="*/ 251 h 451"/>
                <a:gd name="T38" fmla="*/ 320 w 346"/>
                <a:gd name="T39" fmla="*/ 267 h 451"/>
                <a:gd name="T40" fmla="*/ 317 w 346"/>
                <a:gd name="T41" fmla="*/ 280 h 451"/>
                <a:gd name="T42" fmla="*/ 345 w 346"/>
                <a:gd name="T43" fmla="*/ 287 h 451"/>
                <a:gd name="T44" fmla="*/ 345 w 346"/>
                <a:gd name="T45" fmla="*/ 307 h 451"/>
                <a:gd name="T46" fmla="*/ 333 w 346"/>
                <a:gd name="T47" fmla="*/ 326 h 451"/>
                <a:gd name="T48" fmla="*/ 332 w 346"/>
                <a:gd name="T49" fmla="*/ 363 h 451"/>
                <a:gd name="T50" fmla="*/ 340 w 346"/>
                <a:gd name="T51" fmla="*/ 367 h 451"/>
                <a:gd name="T52" fmla="*/ 346 w 346"/>
                <a:gd name="T53" fmla="*/ 366 h 451"/>
                <a:gd name="T54" fmla="*/ 325 w 346"/>
                <a:gd name="T55" fmla="*/ 380 h 451"/>
                <a:gd name="T56" fmla="*/ 311 w 346"/>
                <a:gd name="T57" fmla="*/ 420 h 451"/>
                <a:gd name="T58" fmla="*/ 271 w 346"/>
                <a:gd name="T59" fmla="*/ 451 h 451"/>
                <a:gd name="T60" fmla="*/ 257 w 346"/>
                <a:gd name="T61" fmla="*/ 447 h 451"/>
                <a:gd name="T62" fmla="*/ 245 w 346"/>
                <a:gd name="T63" fmla="*/ 425 h 451"/>
                <a:gd name="T64" fmla="*/ 225 w 346"/>
                <a:gd name="T65" fmla="*/ 424 h 451"/>
                <a:gd name="T66" fmla="*/ 207 w 346"/>
                <a:gd name="T67" fmla="*/ 413 h 451"/>
                <a:gd name="T68" fmla="*/ 188 w 346"/>
                <a:gd name="T69" fmla="*/ 411 h 451"/>
                <a:gd name="T70" fmla="*/ 184 w 346"/>
                <a:gd name="T71" fmla="*/ 432 h 451"/>
                <a:gd name="T72" fmla="*/ 171 w 346"/>
                <a:gd name="T73" fmla="*/ 445 h 451"/>
                <a:gd name="T74" fmla="*/ 137 w 346"/>
                <a:gd name="T75" fmla="*/ 433 h 451"/>
                <a:gd name="T76" fmla="*/ 114 w 346"/>
                <a:gd name="T77" fmla="*/ 438 h 451"/>
                <a:gd name="T78" fmla="*/ 99 w 346"/>
                <a:gd name="T79" fmla="*/ 399 h 451"/>
                <a:gd name="T80" fmla="*/ 121 w 346"/>
                <a:gd name="T81" fmla="*/ 375 h 451"/>
                <a:gd name="T82" fmla="*/ 122 w 346"/>
                <a:gd name="T83" fmla="*/ 363 h 451"/>
                <a:gd name="T84" fmla="*/ 79 w 346"/>
                <a:gd name="T85" fmla="*/ 333 h 451"/>
                <a:gd name="T86" fmla="*/ 58 w 346"/>
                <a:gd name="T87" fmla="*/ 330 h 451"/>
                <a:gd name="T88" fmla="*/ 18 w 346"/>
                <a:gd name="T89" fmla="*/ 259 h 451"/>
                <a:gd name="T90" fmla="*/ 0 w 346"/>
                <a:gd name="T91" fmla="*/ 208 h 451"/>
                <a:gd name="T92" fmla="*/ 4 w 346"/>
                <a:gd name="T93" fmla="*/ 191 h 451"/>
                <a:gd name="T94" fmla="*/ 49 w 346"/>
                <a:gd name="T95" fmla="*/ 163 h 451"/>
                <a:gd name="T96" fmla="*/ 84 w 346"/>
                <a:gd name="T97" fmla="*/ 170 h 451"/>
                <a:gd name="T98" fmla="*/ 104 w 346"/>
                <a:gd name="T99" fmla="*/ 145 h 451"/>
                <a:gd name="T100" fmla="*/ 100 w 346"/>
                <a:gd name="T101" fmla="*/ 106 h 451"/>
                <a:gd name="T102" fmla="*/ 95 w 346"/>
                <a:gd name="T103" fmla="*/ 69 h 451"/>
                <a:gd name="T104" fmla="*/ 80 w 346"/>
                <a:gd name="T105" fmla="*/ 59 h 451"/>
                <a:gd name="T106" fmla="*/ 67 w 346"/>
                <a:gd name="T107" fmla="*/ 50 h 451"/>
                <a:gd name="T108" fmla="*/ 59 w 346"/>
                <a:gd name="T109" fmla="*/ 26 h 451"/>
                <a:gd name="T110" fmla="*/ 88 w 346"/>
                <a:gd name="T111" fmla="*/ 30 h 451"/>
                <a:gd name="T112" fmla="*/ 108 w 346"/>
                <a:gd name="T113" fmla="*/ 8 h 451"/>
                <a:gd name="T114" fmla="*/ 146 w 346"/>
                <a:gd name="T115" fmla="*/ 0 h 451"/>
                <a:gd name="T116" fmla="*/ 162 w 346"/>
                <a:gd name="T117" fmla="*/ 1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6" h="451">
                  <a:moveTo>
                    <a:pt x="162" y="10"/>
                  </a:moveTo>
                  <a:lnTo>
                    <a:pt x="163" y="47"/>
                  </a:lnTo>
                  <a:lnTo>
                    <a:pt x="168" y="55"/>
                  </a:lnTo>
                  <a:lnTo>
                    <a:pt x="223" y="50"/>
                  </a:lnTo>
                  <a:lnTo>
                    <a:pt x="255" y="13"/>
                  </a:lnTo>
                  <a:lnTo>
                    <a:pt x="265" y="21"/>
                  </a:lnTo>
                  <a:lnTo>
                    <a:pt x="269" y="48"/>
                  </a:lnTo>
                  <a:lnTo>
                    <a:pt x="257" y="63"/>
                  </a:lnTo>
                  <a:lnTo>
                    <a:pt x="234" y="88"/>
                  </a:lnTo>
                  <a:lnTo>
                    <a:pt x="232" y="109"/>
                  </a:lnTo>
                  <a:lnTo>
                    <a:pt x="250" y="129"/>
                  </a:lnTo>
                  <a:lnTo>
                    <a:pt x="245" y="141"/>
                  </a:lnTo>
                  <a:lnTo>
                    <a:pt x="233" y="141"/>
                  </a:lnTo>
                  <a:lnTo>
                    <a:pt x="240" y="159"/>
                  </a:lnTo>
                  <a:lnTo>
                    <a:pt x="269" y="166"/>
                  </a:lnTo>
                  <a:lnTo>
                    <a:pt x="275" y="180"/>
                  </a:lnTo>
                  <a:lnTo>
                    <a:pt x="286" y="231"/>
                  </a:lnTo>
                  <a:lnTo>
                    <a:pt x="302" y="233"/>
                  </a:lnTo>
                  <a:lnTo>
                    <a:pt x="313" y="251"/>
                  </a:lnTo>
                  <a:lnTo>
                    <a:pt x="320" y="267"/>
                  </a:lnTo>
                  <a:lnTo>
                    <a:pt x="317" y="280"/>
                  </a:lnTo>
                  <a:lnTo>
                    <a:pt x="345" y="287"/>
                  </a:lnTo>
                  <a:lnTo>
                    <a:pt x="345" y="307"/>
                  </a:lnTo>
                  <a:lnTo>
                    <a:pt x="333" y="326"/>
                  </a:lnTo>
                  <a:lnTo>
                    <a:pt x="332" y="363"/>
                  </a:lnTo>
                  <a:lnTo>
                    <a:pt x="340" y="367"/>
                  </a:lnTo>
                  <a:lnTo>
                    <a:pt x="346" y="366"/>
                  </a:lnTo>
                  <a:lnTo>
                    <a:pt x="325" y="380"/>
                  </a:lnTo>
                  <a:lnTo>
                    <a:pt x="311" y="420"/>
                  </a:lnTo>
                  <a:lnTo>
                    <a:pt x="271" y="451"/>
                  </a:lnTo>
                  <a:lnTo>
                    <a:pt x="257" y="447"/>
                  </a:lnTo>
                  <a:lnTo>
                    <a:pt x="245" y="425"/>
                  </a:lnTo>
                  <a:lnTo>
                    <a:pt x="225" y="424"/>
                  </a:lnTo>
                  <a:lnTo>
                    <a:pt x="207" y="413"/>
                  </a:lnTo>
                  <a:lnTo>
                    <a:pt x="188" y="411"/>
                  </a:lnTo>
                  <a:lnTo>
                    <a:pt x="184" y="432"/>
                  </a:lnTo>
                  <a:lnTo>
                    <a:pt x="171" y="445"/>
                  </a:lnTo>
                  <a:lnTo>
                    <a:pt x="137" y="433"/>
                  </a:lnTo>
                  <a:lnTo>
                    <a:pt x="114" y="438"/>
                  </a:lnTo>
                  <a:lnTo>
                    <a:pt x="99" y="399"/>
                  </a:lnTo>
                  <a:lnTo>
                    <a:pt x="121" y="375"/>
                  </a:lnTo>
                  <a:lnTo>
                    <a:pt x="122" y="363"/>
                  </a:lnTo>
                  <a:lnTo>
                    <a:pt x="79" y="333"/>
                  </a:lnTo>
                  <a:lnTo>
                    <a:pt x="58" y="330"/>
                  </a:lnTo>
                  <a:lnTo>
                    <a:pt x="18" y="259"/>
                  </a:lnTo>
                  <a:lnTo>
                    <a:pt x="0" y="208"/>
                  </a:lnTo>
                  <a:lnTo>
                    <a:pt x="4" y="191"/>
                  </a:lnTo>
                  <a:lnTo>
                    <a:pt x="49" y="163"/>
                  </a:lnTo>
                  <a:lnTo>
                    <a:pt x="84" y="170"/>
                  </a:lnTo>
                  <a:lnTo>
                    <a:pt x="104" y="145"/>
                  </a:lnTo>
                  <a:lnTo>
                    <a:pt x="100" y="106"/>
                  </a:lnTo>
                  <a:lnTo>
                    <a:pt x="95" y="69"/>
                  </a:lnTo>
                  <a:lnTo>
                    <a:pt x="80" y="59"/>
                  </a:lnTo>
                  <a:lnTo>
                    <a:pt x="67" y="50"/>
                  </a:lnTo>
                  <a:lnTo>
                    <a:pt x="59" y="26"/>
                  </a:lnTo>
                  <a:lnTo>
                    <a:pt x="88" y="30"/>
                  </a:lnTo>
                  <a:lnTo>
                    <a:pt x="108" y="8"/>
                  </a:lnTo>
                  <a:lnTo>
                    <a:pt x="146" y="0"/>
                  </a:lnTo>
                  <a:lnTo>
                    <a:pt x="162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Freeform 55">
              <a:extLst>
                <a:ext uri="{FF2B5EF4-FFF2-40B4-BE49-F238E27FC236}">
                  <a16:creationId xmlns:a16="http://schemas.microsoft.com/office/drawing/2014/main" id="{0C24ED6E-1416-3268-7545-C9D2270AC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0400" y="2182813"/>
              <a:ext cx="769938" cy="698500"/>
            </a:xfrm>
            <a:custGeom>
              <a:avLst/>
              <a:gdLst>
                <a:gd name="T0" fmla="*/ 220 w 485"/>
                <a:gd name="T1" fmla="*/ 17 h 440"/>
                <a:gd name="T2" fmla="*/ 297 w 485"/>
                <a:gd name="T3" fmla="*/ 36 h 440"/>
                <a:gd name="T4" fmla="*/ 339 w 485"/>
                <a:gd name="T5" fmla="*/ 12 h 440"/>
                <a:gd name="T6" fmla="*/ 381 w 485"/>
                <a:gd name="T7" fmla="*/ 54 h 440"/>
                <a:gd name="T8" fmla="*/ 374 w 485"/>
                <a:gd name="T9" fmla="*/ 117 h 440"/>
                <a:gd name="T10" fmla="*/ 431 w 485"/>
                <a:gd name="T11" fmla="*/ 124 h 440"/>
                <a:gd name="T12" fmla="*/ 448 w 485"/>
                <a:gd name="T13" fmla="*/ 90 h 440"/>
                <a:gd name="T14" fmla="*/ 485 w 485"/>
                <a:gd name="T15" fmla="*/ 103 h 440"/>
                <a:gd name="T16" fmla="*/ 473 w 485"/>
                <a:gd name="T17" fmla="*/ 149 h 440"/>
                <a:gd name="T18" fmla="*/ 380 w 485"/>
                <a:gd name="T19" fmla="*/ 190 h 440"/>
                <a:gd name="T20" fmla="*/ 417 w 485"/>
                <a:gd name="T21" fmla="*/ 203 h 440"/>
                <a:gd name="T22" fmla="*/ 405 w 485"/>
                <a:gd name="T23" fmla="*/ 269 h 440"/>
                <a:gd name="T24" fmla="*/ 361 w 485"/>
                <a:gd name="T25" fmla="*/ 278 h 440"/>
                <a:gd name="T26" fmla="*/ 352 w 485"/>
                <a:gd name="T27" fmla="*/ 324 h 440"/>
                <a:gd name="T28" fmla="*/ 294 w 485"/>
                <a:gd name="T29" fmla="*/ 364 h 440"/>
                <a:gd name="T30" fmla="*/ 265 w 485"/>
                <a:gd name="T31" fmla="*/ 422 h 440"/>
                <a:gd name="T32" fmla="*/ 233 w 485"/>
                <a:gd name="T33" fmla="*/ 433 h 440"/>
                <a:gd name="T34" fmla="*/ 183 w 485"/>
                <a:gd name="T35" fmla="*/ 354 h 440"/>
                <a:gd name="T36" fmla="*/ 170 w 485"/>
                <a:gd name="T37" fmla="*/ 332 h 440"/>
                <a:gd name="T38" fmla="*/ 153 w 485"/>
                <a:gd name="T39" fmla="*/ 275 h 440"/>
                <a:gd name="T40" fmla="*/ 81 w 485"/>
                <a:gd name="T41" fmla="*/ 215 h 440"/>
                <a:gd name="T42" fmla="*/ 48 w 485"/>
                <a:gd name="T43" fmla="*/ 204 h 440"/>
                <a:gd name="T44" fmla="*/ 12 w 485"/>
                <a:gd name="T45" fmla="*/ 171 h 440"/>
                <a:gd name="T46" fmla="*/ 7 w 485"/>
                <a:gd name="T47" fmla="*/ 124 h 440"/>
                <a:gd name="T48" fmla="*/ 9 w 485"/>
                <a:gd name="T49" fmla="*/ 91 h 440"/>
                <a:gd name="T50" fmla="*/ 38 w 485"/>
                <a:gd name="T51" fmla="*/ 66 h 440"/>
                <a:gd name="T52" fmla="*/ 54 w 485"/>
                <a:gd name="T53" fmla="*/ 86 h 440"/>
                <a:gd name="T54" fmla="*/ 66 w 485"/>
                <a:gd name="T55" fmla="*/ 63 h 440"/>
                <a:gd name="T56" fmla="*/ 92 w 485"/>
                <a:gd name="T57" fmla="*/ 41 h 440"/>
                <a:gd name="T58" fmla="*/ 96 w 485"/>
                <a:gd name="T59" fmla="*/ 1 h 440"/>
                <a:gd name="T60" fmla="*/ 158 w 485"/>
                <a:gd name="T61" fmla="*/ 11 h 440"/>
                <a:gd name="T62" fmla="*/ 194 w 485"/>
                <a:gd name="T63" fmla="*/ 0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5" h="440">
                  <a:moveTo>
                    <a:pt x="194" y="0"/>
                  </a:moveTo>
                  <a:lnTo>
                    <a:pt x="220" y="17"/>
                  </a:lnTo>
                  <a:lnTo>
                    <a:pt x="272" y="16"/>
                  </a:lnTo>
                  <a:lnTo>
                    <a:pt x="297" y="36"/>
                  </a:lnTo>
                  <a:lnTo>
                    <a:pt x="318" y="9"/>
                  </a:lnTo>
                  <a:lnTo>
                    <a:pt x="339" y="12"/>
                  </a:lnTo>
                  <a:lnTo>
                    <a:pt x="382" y="42"/>
                  </a:lnTo>
                  <a:lnTo>
                    <a:pt x="381" y="54"/>
                  </a:lnTo>
                  <a:lnTo>
                    <a:pt x="359" y="78"/>
                  </a:lnTo>
                  <a:lnTo>
                    <a:pt x="374" y="117"/>
                  </a:lnTo>
                  <a:lnTo>
                    <a:pt x="397" y="112"/>
                  </a:lnTo>
                  <a:lnTo>
                    <a:pt x="431" y="124"/>
                  </a:lnTo>
                  <a:lnTo>
                    <a:pt x="444" y="111"/>
                  </a:lnTo>
                  <a:lnTo>
                    <a:pt x="448" y="90"/>
                  </a:lnTo>
                  <a:lnTo>
                    <a:pt x="467" y="92"/>
                  </a:lnTo>
                  <a:lnTo>
                    <a:pt x="485" y="103"/>
                  </a:lnTo>
                  <a:lnTo>
                    <a:pt x="467" y="113"/>
                  </a:lnTo>
                  <a:lnTo>
                    <a:pt x="473" y="149"/>
                  </a:lnTo>
                  <a:lnTo>
                    <a:pt x="411" y="158"/>
                  </a:lnTo>
                  <a:lnTo>
                    <a:pt x="380" y="190"/>
                  </a:lnTo>
                  <a:lnTo>
                    <a:pt x="384" y="206"/>
                  </a:lnTo>
                  <a:lnTo>
                    <a:pt x="417" y="203"/>
                  </a:lnTo>
                  <a:lnTo>
                    <a:pt x="423" y="233"/>
                  </a:lnTo>
                  <a:lnTo>
                    <a:pt x="405" y="269"/>
                  </a:lnTo>
                  <a:lnTo>
                    <a:pt x="371" y="270"/>
                  </a:lnTo>
                  <a:lnTo>
                    <a:pt x="361" y="278"/>
                  </a:lnTo>
                  <a:lnTo>
                    <a:pt x="364" y="303"/>
                  </a:lnTo>
                  <a:lnTo>
                    <a:pt x="352" y="324"/>
                  </a:lnTo>
                  <a:lnTo>
                    <a:pt x="319" y="368"/>
                  </a:lnTo>
                  <a:lnTo>
                    <a:pt x="294" y="364"/>
                  </a:lnTo>
                  <a:lnTo>
                    <a:pt x="262" y="395"/>
                  </a:lnTo>
                  <a:lnTo>
                    <a:pt x="265" y="422"/>
                  </a:lnTo>
                  <a:lnTo>
                    <a:pt x="256" y="440"/>
                  </a:lnTo>
                  <a:lnTo>
                    <a:pt x="233" y="433"/>
                  </a:lnTo>
                  <a:lnTo>
                    <a:pt x="215" y="378"/>
                  </a:lnTo>
                  <a:lnTo>
                    <a:pt x="183" y="354"/>
                  </a:lnTo>
                  <a:lnTo>
                    <a:pt x="187" y="337"/>
                  </a:lnTo>
                  <a:lnTo>
                    <a:pt x="170" y="332"/>
                  </a:lnTo>
                  <a:lnTo>
                    <a:pt x="156" y="303"/>
                  </a:lnTo>
                  <a:lnTo>
                    <a:pt x="153" y="275"/>
                  </a:lnTo>
                  <a:lnTo>
                    <a:pt x="98" y="258"/>
                  </a:lnTo>
                  <a:lnTo>
                    <a:pt x="81" y="215"/>
                  </a:lnTo>
                  <a:lnTo>
                    <a:pt x="69" y="203"/>
                  </a:lnTo>
                  <a:lnTo>
                    <a:pt x="48" y="204"/>
                  </a:lnTo>
                  <a:lnTo>
                    <a:pt x="36" y="175"/>
                  </a:lnTo>
                  <a:lnTo>
                    <a:pt x="12" y="171"/>
                  </a:lnTo>
                  <a:lnTo>
                    <a:pt x="2" y="144"/>
                  </a:lnTo>
                  <a:lnTo>
                    <a:pt x="7" y="124"/>
                  </a:lnTo>
                  <a:lnTo>
                    <a:pt x="0" y="100"/>
                  </a:lnTo>
                  <a:lnTo>
                    <a:pt x="9" y="91"/>
                  </a:lnTo>
                  <a:lnTo>
                    <a:pt x="12" y="72"/>
                  </a:lnTo>
                  <a:lnTo>
                    <a:pt x="38" y="66"/>
                  </a:lnTo>
                  <a:lnTo>
                    <a:pt x="49" y="80"/>
                  </a:lnTo>
                  <a:lnTo>
                    <a:pt x="54" y="86"/>
                  </a:lnTo>
                  <a:lnTo>
                    <a:pt x="65" y="80"/>
                  </a:lnTo>
                  <a:lnTo>
                    <a:pt x="66" y="63"/>
                  </a:lnTo>
                  <a:lnTo>
                    <a:pt x="82" y="54"/>
                  </a:lnTo>
                  <a:lnTo>
                    <a:pt x="92" y="41"/>
                  </a:lnTo>
                  <a:lnTo>
                    <a:pt x="81" y="28"/>
                  </a:lnTo>
                  <a:lnTo>
                    <a:pt x="96" y="1"/>
                  </a:lnTo>
                  <a:lnTo>
                    <a:pt x="119" y="17"/>
                  </a:lnTo>
                  <a:lnTo>
                    <a:pt x="158" y="11"/>
                  </a:lnTo>
                  <a:lnTo>
                    <a:pt x="168" y="0"/>
                  </a:lnTo>
                  <a:lnTo>
                    <a:pt x="194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Freeform 56">
              <a:extLst>
                <a:ext uri="{FF2B5EF4-FFF2-40B4-BE49-F238E27FC236}">
                  <a16:creationId xmlns:a16="http://schemas.microsoft.com/office/drawing/2014/main" id="{33510DE8-5D15-E6F4-0135-7F87520D3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713" y="2709863"/>
              <a:ext cx="582613" cy="909638"/>
            </a:xfrm>
            <a:custGeom>
              <a:avLst/>
              <a:gdLst>
                <a:gd name="T0" fmla="*/ 367 w 367"/>
                <a:gd name="T1" fmla="*/ 144 h 573"/>
                <a:gd name="T2" fmla="*/ 357 w 367"/>
                <a:gd name="T3" fmla="*/ 166 h 573"/>
                <a:gd name="T4" fmla="*/ 338 w 367"/>
                <a:gd name="T5" fmla="*/ 163 h 573"/>
                <a:gd name="T6" fmla="*/ 327 w 367"/>
                <a:gd name="T7" fmla="*/ 174 h 573"/>
                <a:gd name="T8" fmla="*/ 317 w 367"/>
                <a:gd name="T9" fmla="*/ 224 h 573"/>
                <a:gd name="T10" fmla="*/ 338 w 367"/>
                <a:gd name="T11" fmla="*/ 237 h 573"/>
                <a:gd name="T12" fmla="*/ 356 w 367"/>
                <a:gd name="T13" fmla="*/ 278 h 573"/>
                <a:gd name="T14" fmla="*/ 300 w 367"/>
                <a:gd name="T15" fmla="*/ 307 h 573"/>
                <a:gd name="T16" fmla="*/ 294 w 367"/>
                <a:gd name="T17" fmla="*/ 316 h 573"/>
                <a:gd name="T18" fmla="*/ 300 w 367"/>
                <a:gd name="T19" fmla="*/ 337 h 573"/>
                <a:gd name="T20" fmla="*/ 283 w 367"/>
                <a:gd name="T21" fmla="*/ 340 h 573"/>
                <a:gd name="T22" fmla="*/ 261 w 367"/>
                <a:gd name="T23" fmla="*/ 362 h 573"/>
                <a:gd name="T24" fmla="*/ 258 w 367"/>
                <a:gd name="T25" fmla="*/ 356 h 573"/>
                <a:gd name="T26" fmla="*/ 240 w 367"/>
                <a:gd name="T27" fmla="*/ 370 h 573"/>
                <a:gd name="T28" fmla="*/ 249 w 367"/>
                <a:gd name="T29" fmla="*/ 390 h 573"/>
                <a:gd name="T30" fmla="*/ 291 w 367"/>
                <a:gd name="T31" fmla="*/ 421 h 573"/>
                <a:gd name="T32" fmla="*/ 308 w 367"/>
                <a:gd name="T33" fmla="*/ 461 h 573"/>
                <a:gd name="T34" fmla="*/ 292 w 367"/>
                <a:gd name="T35" fmla="*/ 494 h 573"/>
                <a:gd name="T36" fmla="*/ 253 w 367"/>
                <a:gd name="T37" fmla="*/ 496 h 573"/>
                <a:gd name="T38" fmla="*/ 237 w 367"/>
                <a:gd name="T39" fmla="*/ 533 h 573"/>
                <a:gd name="T40" fmla="*/ 188 w 367"/>
                <a:gd name="T41" fmla="*/ 510 h 573"/>
                <a:gd name="T42" fmla="*/ 164 w 367"/>
                <a:gd name="T43" fmla="*/ 528 h 573"/>
                <a:gd name="T44" fmla="*/ 162 w 367"/>
                <a:gd name="T45" fmla="*/ 553 h 573"/>
                <a:gd name="T46" fmla="*/ 120 w 367"/>
                <a:gd name="T47" fmla="*/ 573 h 573"/>
                <a:gd name="T48" fmla="*/ 117 w 367"/>
                <a:gd name="T49" fmla="*/ 561 h 573"/>
                <a:gd name="T50" fmla="*/ 54 w 367"/>
                <a:gd name="T51" fmla="*/ 532 h 573"/>
                <a:gd name="T52" fmla="*/ 59 w 367"/>
                <a:gd name="T53" fmla="*/ 511 h 573"/>
                <a:gd name="T54" fmla="*/ 117 w 367"/>
                <a:gd name="T55" fmla="*/ 448 h 573"/>
                <a:gd name="T56" fmla="*/ 110 w 367"/>
                <a:gd name="T57" fmla="*/ 432 h 573"/>
                <a:gd name="T58" fmla="*/ 117 w 367"/>
                <a:gd name="T59" fmla="*/ 410 h 573"/>
                <a:gd name="T60" fmla="*/ 107 w 367"/>
                <a:gd name="T61" fmla="*/ 399 h 573"/>
                <a:gd name="T62" fmla="*/ 78 w 367"/>
                <a:gd name="T63" fmla="*/ 360 h 573"/>
                <a:gd name="T64" fmla="*/ 49 w 367"/>
                <a:gd name="T65" fmla="*/ 342 h 573"/>
                <a:gd name="T66" fmla="*/ 47 w 367"/>
                <a:gd name="T67" fmla="*/ 294 h 573"/>
                <a:gd name="T68" fmla="*/ 67 w 367"/>
                <a:gd name="T69" fmla="*/ 284 h 573"/>
                <a:gd name="T70" fmla="*/ 76 w 367"/>
                <a:gd name="T71" fmla="*/ 267 h 573"/>
                <a:gd name="T72" fmla="*/ 54 w 367"/>
                <a:gd name="T73" fmla="*/ 255 h 573"/>
                <a:gd name="T74" fmla="*/ 59 w 367"/>
                <a:gd name="T75" fmla="*/ 245 h 573"/>
                <a:gd name="T76" fmla="*/ 54 w 367"/>
                <a:gd name="T77" fmla="*/ 237 h 573"/>
                <a:gd name="T78" fmla="*/ 33 w 367"/>
                <a:gd name="T79" fmla="*/ 252 h 573"/>
                <a:gd name="T80" fmla="*/ 12 w 367"/>
                <a:gd name="T81" fmla="*/ 244 h 573"/>
                <a:gd name="T82" fmla="*/ 5 w 367"/>
                <a:gd name="T83" fmla="*/ 229 h 573"/>
                <a:gd name="T84" fmla="*/ 0 w 367"/>
                <a:gd name="T85" fmla="*/ 182 h 573"/>
                <a:gd name="T86" fmla="*/ 29 w 367"/>
                <a:gd name="T87" fmla="*/ 188 h 573"/>
                <a:gd name="T88" fmla="*/ 43 w 367"/>
                <a:gd name="T89" fmla="*/ 150 h 573"/>
                <a:gd name="T90" fmla="*/ 118 w 367"/>
                <a:gd name="T91" fmla="*/ 126 h 573"/>
                <a:gd name="T92" fmla="*/ 151 w 367"/>
                <a:gd name="T93" fmla="*/ 118 h 573"/>
                <a:gd name="T94" fmla="*/ 164 w 367"/>
                <a:gd name="T95" fmla="*/ 92 h 573"/>
                <a:gd name="T96" fmla="*/ 180 w 367"/>
                <a:gd name="T97" fmla="*/ 92 h 573"/>
                <a:gd name="T98" fmla="*/ 240 w 367"/>
                <a:gd name="T99" fmla="*/ 66 h 573"/>
                <a:gd name="T100" fmla="*/ 241 w 367"/>
                <a:gd name="T101" fmla="*/ 49 h 573"/>
                <a:gd name="T102" fmla="*/ 265 w 367"/>
                <a:gd name="T103" fmla="*/ 36 h 573"/>
                <a:gd name="T104" fmla="*/ 275 w 367"/>
                <a:gd name="T105" fmla="*/ 0 h 573"/>
                <a:gd name="T106" fmla="*/ 292 w 367"/>
                <a:gd name="T107" fmla="*/ 5 h 573"/>
                <a:gd name="T108" fmla="*/ 288 w 367"/>
                <a:gd name="T109" fmla="*/ 22 h 573"/>
                <a:gd name="T110" fmla="*/ 320 w 367"/>
                <a:gd name="T111" fmla="*/ 46 h 573"/>
                <a:gd name="T112" fmla="*/ 338 w 367"/>
                <a:gd name="T113" fmla="*/ 101 h 573"/>
                <a:gd name="T114" fmla="*/ 361 w 367"/>
                <a:gd name="T115" fmla="*/ 108 h 573"/>
                <a:gd name="T116" fmla="*/ 367 w 367"/>
                <a:gd name="T117" fmla="*/ 144 h 5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7" h="573">
                  <a:moveTo>
                    <a:pt x="367" y="144"/>
                  </a:moveTo>
                  <a:lnTo>
                    <a:pt x="357" y="166"/>
                  </a:lnTo>
                  <a:lnTo>
                    <a:pt x="338" y="163"/>
                  </a:lnTo>
                  <a:lnTo>
                    <a:pt x="327" y="174"/>
                  </a:lnTo>
                  <a:lnTo>
                    <a:pt x="317" y="224"/>
                  </a:lnTo>
                  <a:lnTo>
                    <a:pt x="338" y="237"/>
                  </a:lnTo>
                  <a:lnTo>
                    <a:pt x="356" y="278"/>
                  </a:lnTo>
                  <a:lnTo>
                    <a:pt x="300" y="307"/>
                  </a:lnTo>
                  <a:lnTo>
                    <a:pt x="294" y="316"/>
                  </a:lnTo>
                  <a:lnTo>
                    <a:pt x="300" y="337"/>
                  </a:lnTo>
                  <a:lnTo>
                    <a:pt x="283" y="340"/>
                  </a:lnTo>
                  <a:lnTo>
                    <a:pt x="261" y="362"/>
                  </a:lnTo>
                  <a:lnTo>
                    <a:pt x="258" y="356"/>
                  </a:lnTo>
                  <a:lnTo>
                    <a:pt x="240" y="370"/>
                  </a:lnTo>
                  <a:lnTo>
                    <a:pt x="249" y="390"/>
                  </a:lnTo>
                  <a:lnTo>
                    <a:pt x="291" y="421"/>
                  </a:lnTo>
                  <a:lnTo>
                    <a:pt x="308" y="461"/>
                  </a:lnTo>
                  <a:lnTo>
                    <a:pt x="292" y="494"/>
                  </a:lnTo>
                  <a:lnTo>
                    <a:pt x="253" y="496"/>
                  </a:lnTo>
                  <a:lnTo>
                    <a:pt x="237" y="533"/>
                  </a:lnTo>
                  <a:lnTo>
                    <a:pt x="188" y="510"/>
                  </a:lnTo>
                  <a:lnTo>
                    <a:pt x="164" y="528"/>
                  </a:lnTo>
                  <a:lnTo>
                    <a:pt x="162" y="553"/>
                  </a:lnTo>
                  <a:lnTo>
                    <a:pt x="120" y="573"/>
                  </a:lnTo>
                  <a:lnTo>
                    <a:pt x="117" y="561"/>
                  </a:lnTo>
                  <a:lnTo>
                    <a:pt x="54" y="532"/>
                  </a:lnTo>
                  <a:lnTo>
                    <a:pt x="59" y="511"/>
                  </a:lnTo>
                  <a:lnTo>
                    <a:pt x="117" y="448"/>
                  </a:lnTo>
                  <a:lnTo>
                    <a:pt x="110" y="432"/>
                  </a:lnTo>
                  <a:lnTo>
                    <a:pt x="117" y="410"/>
                  </a:lnTo>
                  <a:lnTo>
                    <a:pt x="107" y="399"/>
                  </a:lnTo>
                  <a:lnTo>
                    <a:pt x="78" y="360"/>
                  </a:lnTo>
                  <a:lnTo>
                    <a:pt x="49" y="342"/>
                  </a:lnTo>
                  <a:lnTo>
                    <a:pt x="47" y="294"/>
                  </a:lnTo>
                  <a:lnTo>
                    <a:pt x="67" y="284"/>
                  </a:lnTo>
                  <a:lnTo>
                    <a:pt x="76" y="267"/>
                  </a:lnTo>
                  <a:lnTo>
                    <a:pt x="54" y="255"/>
                  </a:lnTo>
                  <a:lnTo>
                    <a:pt x="59" y="245"/>
                  </a:lnTo>
                  <a:lnTo>
                    <a:pt x="54" y="237"/>
                  </a:lnTo>
                  <a:lnTo>
                    <a:pt x="33" y="252"/>
                  </a:lnTo>
                  <a:lnTo>
                    <a:pt x="12" y="244"/>
                  </a:lnTo>
                  <a:lnTo>
                    <a:pt x="5" y="229"/>
                  </a:lnTo>
                  <a:lnTo>
                    <a:pt x="0" y="182"/>
                  </a:lnTo>
                  <a:lnTo>
                    <a:pt x="29" y="188"/>
                  </a:lnTo>
                  <a:lnTo>
                    <a:pt x="43" y="150"/>
                  </a:lnTo>
                  <a:lnTo>
                    <a:pt x="118" y="126"/>
                  </a:lnTo>
                  <a:lnTo>
                    <a:pt x="151" y="118"/>
                  </a:lnTo>
                  <a:lnTo>
                    <a:pt x="164" y="92"/>
                  </a:lnTo>
                  <a:lnTo>
                    <a:pt x="180" y="92"/>
                  </a:lnTo>
                  <a:lnTo>
                    <a:pt x="240" y="66"/>
                  </a:lnTo>
                  <a:lnTo>
                    <a:pt x="241" y="49"/>
                  </a:lnTo>
                  <a:lnTo>
                    <a:pt x="265" y="36"/>
                  </a:lnTo>
                  <a:lnTo>
                    <a:pt x="275" y="0"/>
                  </a:lnTo>
                  <a:lnTo>
                    <a:pt x="292" y="5"/>
                  </a:lnTo>
                  <a:lnTo>
                    <a:pt x="288" y="22"/>
                  </a:lnTo>
                  <a:lnTo>
                    <a:pt x="320" y="46"/>
                  </a:lnTo>
                  <a:lnTo>
                    <a:pt x="338" y="101"/>
                  </a:lnTo>
                  <a:lnTo>
                    <a:pt x="361" y="108"/>
                  </a:lnTo>
                  <a:lnTo>
                    <a:pt x="367" y="144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Freeform 57">
              <a:extLst>
                <a:ext uri="{FF2B5EF4-FFF2-40B4-BE49-F238E27FC236}">
                  <a16:creationId xmlns:a16="http://schemas.microsoft.com/office/drawing/2014/main" id="{D0703408-E02D-E114-6C5F-42A0E9330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375" y="3067050"/>
              <a:ext cx="473075" cy="554038"/>
            </a:xfrm>
            <a:custGeom>
              <a:avLst/>
              <a:gdLst>
                <a:gd name="T0" fmla="*/ 193 w 298"/>
                <a:gd name="T1" fmla="*/ 19 h 349"/>
                <a:gd name="T2" fmla="*/ 214 w 298"/>
                <a:gd name="T3" fmla="*/ 27 h 349"/>
                <a:gd name="T4" fmla="*/ 235 w 298"/>
                <a:gd name="T5" fmla="*/ 12 h 349"/>
                <a:gd name="T6" fmla="*/ 240 w 298"/>
                <a:gd name="T7" fmla="*/ 20 h 349"/>
                <a:gd name="T8" fmla="*/ 235 w 298"/>
                <a:gd name="T9" fmla="*/ 30 h 349"/>
                <a:gd name="T10" fmla="*/ 257 w 298"/>
                <a:gd name="T11" fmla="*/ 42 h 349"/>
                <a:gd name="T12" fmla="*/ 248 w 298"/>
                <a:gd name="T13" fmla="*/ 59 h 349"/>
                <a:gd name="T14" fmla="*/ 228 w 298"/>
                <a:gd name="T15" fmla="*/ 69 h 349"/>
                <a:gd name="T16" fmla="*/ 230 w 298"/>
                <a:gd name="T17" fmla="*/ 117 h 349"/>
                <a:gd name="T18" fmla="*/ 259 w 298"/>
                <a:gd name="T19" fmla="*/ 135 h 349"/>
                <a:gd name="T20" fmla="*/ 288 w 298"/>
                <a:gd name="T21" fmla="*/ 174 h 349"/>
                <a:gd name="T22" fmla="*/ 298 w 298"/>
                <a:gd name="T23" fmla="*/ 185 h 349"/>
                <a:gd name="T24" fmla="*/ 291 w 298"/>
                <a:gd name="T25" fmla="*/ 207 h 349"/>
                <a:gd name="T26" fmla="*/ 298 w 298"/>
                <a:gd name="T27" fmla="*/ 223 h 349"/>
                <a:gd name="T28" fmla="*/ 240 w 298"/>
                <a:gd name="T29" fmla="*/ 286 h 349"/>
                <a:gd name="T30" fmla="*/ 235 w 298"/>
                <a:gd name="T31" fmla="*/ 307 h 349"/>
                <a:gd name="T32" fmla="*/ 198 w 298"/>
                <a:gd name="T33" fmla="*/ 316 h 349"/>
                <a:gd name="T34" fmla="*/ 117 w 298"/>
                <a:gd name="T35" fmla="*/ 349 h 349"/>
                <a:gd name="T36" fmla="*/ 58 w 298"/>
                <a:gd name="T37" fmla="*/ 336 h 349"/>
                <a:gd name="T38" fmla="*/ 75 w 298"/>
                <a:gd name="T39" fmla="*/ 290 h 349"/>
                <a:gd name="T40" fmla="*/ 95 w 298"/>
                <a:gd name="T41" fmla="*/ 269 h 349"/>
                <a:gd name="T42" fmla="*/ 99 w 298"/>
                <a:gd name="T43" fmla="*/ 243 h 349"/>
                <a:gd name="T44" fmla="*/ 90 w 298"/>
                <a:gd name="T45" fmla="*/ 225 h 349"/>
                <a:gd name="T46" fmla="*/ 50 w 298"/>
                <a:gd name="T47" fmla="*/ 214 h 349"/>
                <a:gd name="T48" fmla="*/ 29 w 298"/>
                <a:gd name="T49" fmla="*/ 190 h 349"/>
                <a:gd name="T50" fmla="*/ 0 w 298"/>
                <a:gd name="T51" fmla="*/ 135 h 349"/>
                <a:gd name="T52" fmla="*/ 5 w 298"/>
                <a:gd name="T53" fmla="*/ 94 h 349"/>
                <a:gd name="T54" fmla="*/ 23 w 298"/>
                <a:gd name="T55" fmla="*/ 48 h 349"/>
                <a:gd name="T56" fmla="*/ 56 w 298"/>
                <a:gd name="T57" fmla="*/ 20 h 349"/>
                <a:gd name="T58" fmla="*/ 81 w 298"/>
                <a:gd name="T59" fmla="*/ 16 h 349"/>
                <a:gd name="T60" fmla="*/ 86 w 298"/>
                <a:gd name="T61" fmla="*/ 16 h 349"/>
                <a:gd name="T62" fmla="*/ 89 w 298"/>
                <a:gd name="T63" fmla="*/ 0 h 349"/>
                <a:gd name="T64" fmla="*/ 186 w 298"/>
                <a:gd name="T65" fmla="*/ 4 h 349"/>
                <a:gd name="T66" fmla="*/ 193 w 298"/>
                <a:gd name="T67" fmla="*/ 1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8" h="349">
                  <a:moveTo>
                    <a:pt x="193" y="19"/>
                  </a:moveTo>
                  <a:lnTo>
                    <a:pt x="214" y="27"/>
                  </a:lnTo>
                  <a:lnTo>
                    <a:pt x="235" y="12"/>
                  </a:lnTo>
                  <a:lnTo>
                    <a:pt x="240" y="20"/>
                  </a:lnTo>
                  <a:lnTo>
                    <a:pt x="235" y="30"/>
                  </a:lnTo>
                  <a:lnTo>
                    <a:pt x="257" y="42"/>
                  </a:lnTo>
                  <a:lnTo>
                    <a:pt x="248" y="59"/>
                  </a:lnTo>
                  <a:lnTo>
                    <a:pt x="228" y="69"/>
                  </a:lnTo>
                  <a:lnTo>
                    <a:pt x="230" y="117"/>
                  </a:lnTo>
                  <a:lnTo>
                    <a:pt x="259" y="135"/>
                  </a:lnTo>
                  <a:lnTo>
                    <a:pt x="288" y="174"/>
                  </a:lnTo>
                  <a:lnTo>
                    <a:pt x="298" y="185"/>
                  </a:lnTo>
                  <a:lnTo>
                    <a:pt x="291" y="207"/>
                  </a:lnTo>
                  <a:lnTo>
                    <a:pt x="298" y="223"/>
                  </a:lnTo>
                  <a:lnTo>
                    <a:pt x="240" y="286"/>
                  </a:lnTo>
                  <a:lnTo>
                    <a:pt x="235" y="307"/>
                  </a:lnTo>
                  <a:lnTo>
                    <a:pt x="198" y="316"/>
                  </a:lnTo>
                  <a:lnTo>
                    <a:pt x="117" y="349"/>
                  </a:lnTo>
                  <a:lnTo>
                    <a:pt x="58" y="336"/>
                  </a:lnTo>
                  <a:lnTo>
                    <a:pt x="75" y="290"/>
                  </a:lnTo>
                  <a:lnTo>
                    <a:pt x="95" y="269"/>
                  </a:lnTo>
                  <a:lnTo>
                    <a:pt x="99" y="243"/>
                  </a:lnTo>
                  <a:lnTo>
                    <a:pt x="90" y="225"/>
                  </a:lnTo>
                  <a:lnTo>
                    <a:pt x="50" y="214"/>
                  </a:lnTo>
                  <a:lnTo>
                    <a:pt x="29" y="190"/>
                  </a:lnTo>
                  <a:lnTo>
                    <a:pt x="0" y="135"/>
                  </a:lnTo>
                  <a:lnTo>
                    <a:pt x="5" y="94"/>
                  </a:lnTo>
                  <a:lnTo>
                    <a:pt x="23" y="48"/>
                  </a:lnTo>
                  <a:lnTo>
                    <a:pt x="56" y="20"/>
                  </a:lnTo>
                  <a:lnTo>
                    <a:pt x="81" y="16"/>
                  </a:lnTo>
                  <a:lnTo>
                    <a:pt x="86" y="16"/>
                  </a:lnTo>
                  <a:lnTo>
                    <a:pt x="89" y="0"/>
                  </a:lnTo>
                  <a:lnTo>
                    <a:pt x="186" y="4"/>
                  </a:lnTo>
                  <a:lnTo>
                    <a:pt x="193" y="19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Freeform 58">
              <a:extLst>
                <a:ext uri="{FF2B5EF4-FFF2-40B4-BE49-F238E27FC236}">
                  <a16:creationId xmlns:a16="http://schemas.microsoft.com/office/drawing/2014/main" id="{01267E8B-1C3E-8530-D28B-258E959CB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1513" y="3275013"/>
              <a:ext cx="533400" cy="741363"/>
            </a:xfrm>
            <a:custGeom>
              <a:avLst/>
              <a:gdLst>
                <a:gd name="T0" fmla="*/ 149 w 336"/>
                <a:gd name="T1" fmla="*/ 6 h 467"/>
                <a:gd name="T2" fmla="*/ 182 w 336"/>
                <a:gd name="T3" fmla="*/ 46 h 467"/>
                <a:gd name="T4" fmla="*/ 255 w 336"/>
                <a:gd name="T5" fmla="*/ 23 h 467"/>
                <a:gd name="T6" fmla="*/ 259 w 336"/>
                <a:gd name="T7" fmla="*/ 23 h 467"/>
                <a:gd name="T8" fmla="*/ 274 w 336"/>
                <a:gd name="T9" fmla="*/ 26 h 467"/>
                <a:gd name="T10" fmla="*/ 282 w 336"/>
                <a:gd name="T11" fmla="*/ 32 h 467"/>
                <a:gd name="T12" fmla="*/ 286 w 336"/>
                <a:gd name="T13" fmla="*/ 39 h 467"/>
                <a:gd name="T14" fmla="*/ 299 w 336"/>
                <a:gd name="T15" fmla="*/ 61 h 467"/>
                <a:gd name="T16" fmla="*/ 313 w 336"/>
                <a:gd name="T17" fmla="*/ 121 h 467"/>
                <a:gd name="T18" fmla="*/ 329 w 336"/>
                <a:gd name="T19" fmla="*/ 137 h 467"/>
                <a:gd name="T20" fmla="*/ 325 w 336"/>
                <a:gd name="T21" fmla="*/ 150 h 467"/>
                <a:gd name="T22" fmla="*/ 325 w 336"/>
                <a:gd name="T23" fmla="*/ 151 h 467"/>
                <a:gd name="T24" fmla="*/ 303 w 336"/>
                <a:gd name="T25" fmla="*/ 168 h 467"/>
                <a:gd name="T26" fmla="*/ 316 w 336"/>
                <a:gd name="T27" fmla="*/ 206 h 467"/>
                <a:gd name="T28" fmla="*/ 319 w 336"/>
                <a:gd name="T29" fmla="*/ 212 h 467"/>
                <a:gd name="T30" fmla="*/ 319 w 336"/>
                <a:gd name="T31" fmla="*/ 216 h 467"/>
                <a:gd name="T32" fmla="*/ 316 w 336"/>
                <a:gd name="T33" fmla="*/ 221 h 467"/>
                <a:gd name="T34" fmla="*/ 317 w 336"/>
                <a:gd name="T35" fmla="*/ 229 h 467"/>
                <a:gd name="T36" fmla="*/ 329 w 336"/>
                <a:gd name="T37" fmla="*/ 270 h 467"/>
                <a:gd name="T38" fmla="*/ 336 w 336"/>
                <a:gd name="T39" fmla="*/ 283 h 467"/>
                <a:gd name="T40" fmla="*/ 328 w 336"/>
                <a:gd name="T41" fmla="*/ 312 h 467"/>
                <a:gd name="T42" fmla="*/ 333 w 336"/>
                <a:gd name="T43" fmla="*/ 334 h 467"/>
                <a:gd name="T44" fmla="*/ 327 w 336"/>
                <a:gd name="T45" fmla="*/ 337 h 467"/>
                <a:gd name="T46" fmla="*/ 312 w 336"/>
                <a:gd name="T47" fmla="*/ 349 h 467"/>
                <a:gd name="T48" fmla="*/ 290 w 336"/>
                <a:gd name="T49" fmla="*/ 420 h 467"/>
                <a:gd name="T50" fmla="*/ 273 w 336"/>
                <a:gd name="T51" fmla="*/ 457 h 467"/>
                <a:gd name="T52" fmla="*/ 269 w 336"/>
                <a:gd name="T53" fmla="*/ 461 h 467"/>
                <a:gd name="T54" fmla="*/ 259 w 336"/>
                <a:gd name="T55" fmla="*/ 467 h 467"/>
                <a:gd name="T56" fmla="*/ 216 w 336"/>
                <a:gd name="T57" fmla="*/ 451 h 467"/>
                <a:gd name="T58" fmla="*/ 172 w 336"/>
                <a:gd name="T59" fmla="*/ 432 h 467"/>
                <a:gd name="T60" fmla="*/ 99 w 336"/>
                <a:gd name="T61" fmla="*/ 425 h 467"/>
                <a:gd name="T62" fmla="*/ 68 w 336"/>
                <a:gd name="T63" fmla="*/ 405 h 467"/>
                <a:gd name="T64" fmla="*/ 56 w 336"/>
                <a:gd name="T65" fmla="*/ 378 h 467"/>
                <a:gd name="T66" fmla="*/ 27 w 336"/>
                <a:gd name="T67" fmla="*/ 378 h 467"/>
                <a:gd name="T68" fmla="*/ 14 w 336"/>
                <a:gd name="T69" fmla="*/ 366 h 467"/>
                <a:gd name="T70" fmla="*/ 9 w 336"/>
                <a:gd name="T71" fmla="*/ 347 h 467"/>
                <a:gd name="T72" fmla="*/ 37 w 336"/>
                <a:gd name="T73" fmla="*/ 313 h 467"/>
                <a:gd name="T74" fmla="*/ 38 w 336"/>
                <a:gd name="T75" fmla="*/ 293 h 467"/>
                <a:gd name="T76" fmla="*/ 37 w 336"/>
                <a:gd name="T77" fmla="*/ 291 h 467"/>
                <a:gd name="T78" fmla="*/ 9 w 336"/>
                <a:gd name="T79" fmla="*/ 275 h 467"/>
                <a:gd name="T80" fmla="*/ 0 w 336"/>
                <a:gd name="T81" fmla="*/ 266 h 467"/>
                <a:gd name="T82" fmla="*/ 10 w 336"/>
                <a:gd name="T83" fmla="*/ 248 h 467"/>
                <a:gd name="T84" fmla="*/ 8 w 336"/>
                <a:gd name="T85" fmla="*/ 217 h 467"/>
                <a:gd name="T86" fmla="*/ 50 w 336"/>
                <a:gd name="T87" fmla="*/ 197 h 467"/>
                <a:gd name="T88" fmla="*/ 52 w 336"/>
                <a:gd name="T89" fmla="*/ 172 h 467"/>
                <a:gd name="T90" fmla="*/ 76 w 336"/>
                <a:gd name="T91" fmla="*/ 154 h 467"/>
                <a:gd name="T92" fmla="*/ 125 w 336"/>
                <a:gd name="T93" fmla="*/ 177 h 467"/>
                <a:gd name="T94" fmla="*/ 141 w 336"/>
                <a:gd name="T95" fmla="*/ 140 h 467"/>
                <a:gd name="T96" fmla="*/ 180 w 336"/>
                <a:gd name="T97" fmla="*/ 138 h 467"/>
                <a:gd name="T98" fmla="*/ 196 w 336"/>
                <a:gd name="T99" fmla="*/ 105 h 467"/>
                <a:gd name="T100" fmla="*/ 179 w 336"/>
                <a:gd name="T101" fmla="*/ 65 h 467"/>
                <a:gd name="T102" fmla="*/ 137 w 336"/>
                <a:gd name="T103" fmla="*/ 34 h 467"/>
                <a:gd name="T104" fmla="*/ 128 w 336"/>
                <a:gd name="T105" fmla="*/ 14 h 467"/>
                <a:gd name="T106" fmla="*/ 146 w 336"/>
                <a:gd name="T107" fmla="*/ 0 h 467"/>
                <a:gd name="T108" fmla="*/ 149 w 336"/>
                <a:gd name="T109" fmla="*/ 6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6" h="467">
                  <a:moveTo>
                    <a:pt x="149" y="6"/>
                  </a:moveTo>
                  <a:lnTo>
                    <a:pt x="182" y="46"/>
                  </a:lnTo>
                  <a:lnTo>
                    <a:pt x="255" y="23"/>
                  </a:lnTo>
                  <a:lnTo>
                    <a:pt x="259" y="23"/>
                  </a:lnTo>
                  <a:lnTo>
                    <a:pt x="274" y="26"/>
                  </a:lnTo>
                  <a:lnTo>
                    <a:pt x="282" y="32"/>
                  </a:lnTo>
                  <a:lnTo>
                    <a:pt x="286" y="39"/>
                  </a:lnTo>
                  <a:lnTo>
                    <a:pt x="299" y="61"/>
                  </a:lnTo>
                  <a:lnTo>
                    <a:pt x="313" y="121"/>
                  </a:lnTo>
                  <a:lnTo>
                    <a:pt x="329" y="137"/>
                  </a:lnTo>
                  <a:lnTo>
                    <a:pt x="325" y="150"/>
                  </a:lnTo>
                  <a:lnTo>
                    <a:pt x="325" y="151"/>
                  </a:lnTo>
                  <a:lnTo>
                    <a:pt x="303" y="168"/>
                  </a:lnTo>
                  <a:lnTo>
                    <a:pt x="316" y="206"/>
                  </a:lnTo>
                  <a:lnTo>
                    <a:pt x="319" y="212"/>
                  </a:lnTo>
                  <a:lnTo>
                    <a:pt x="319" y="216"/>
                  </a:lnTo>
                  <a:lnTo>
                    <a:pt x="316" y="221"/>
                  </a:lnTo>
                  <a:lnTo>
                    <a:pt x="317" y="229"/>
                  </a:lnTo>
                  <a:lnTo>
                    <a:pt x="329" y="270"/>
                  </a:lnTo>
                  <a:lnTo>
                    <a:pt x="336" y="283"/>
                  </a:lnTo>
                  <a:lnTo>
                    <a:pt x="328" y="312"/>
                  </a:lnTo>
                  <a:lnTo>
                    <a:pt x="333" y="334"/>
                  </a:lnTo>
                  <a:lnTo>
                    <a:pt x="327" y="337"/>
                  </a:lnTo>
                  <a:lnTo>
                    <a:pt x="312" y="349"/>
                  </a:lnTo>
                  <a:lnTo>
                    <a:pt x="290" y="420"/>
                  </a:lnTo>
                  <a:lnTo>
                    <a:pt x="273" y="457"/>
                  </a:lnTo>
                  <a:lnTo>
                    <a:pt x="269" y="461"/>
                  </a:lnTo>
                  <a:lnTo>
                    <a:pt x="259" y="467"/>
                  </a:lnTo>
                  <a:lnTo>
                    <a:pt x="216" y="451"/>
                  </a:lnTo>
                  <a:lnTo>
                    <a:pt x="172" y="432"/>
                  </a:lnTo>
                  <a:lnTo>
                    <a:pt x="99" y="425"/>
                  </a:lnTo>
                  <a:lnTo>
                    <a:pt x="68" y="405"/>
                  </a:lnTo>
                  <a:lnTo>
                    <a:pt x="56" y="378"/>
                  </a:lnTo>
                  <a:lnTo>
                    <a:pt x="27" y="378"/>
                  </a:lnTo>
                  <a:lnTo>
                    <a:pt x="14" y="366"/>
                  </a:lnTo>
                  <a:lnTo>
                    <a:pt x="9" y="347"/>
                  </a:lnTo>
                  <a:lnTo>
                    <a:pt x="37" y="313"/>
                  </a:lnTo>
                  <a:lnTo>
                    <a:pt x="38" y="293"/>
                  </a:lnTo>
                  <a:lnTo>
                    <a:pt x="37" y="291"/>
                  </a:lnTo>
                  <a:lnTo>
                    <a:pt x="9" y="275"/>
                  </a:lnTo>
                  <a:lnTo>
                    <a:pt x="0" y="266"/>
                  </a:lnTo>
                  <a:lnTo>
                    <a:pt x="10" y="248"/>
                  </a:lnTo>
                  <a:lnTo>
                    <a:pt x="8" y="217"/>
                  </a:lnTo>
                  <a:lnTo>
                    <a:pt x="50" y="197"/>
                  </a:lnTo>
                  <a:lnTo>
                    <a:pt x="52" y="172"/>
                  </a:lnTo>
                  <a:lnTo>
                    <a:pt x="76" y="154"/>
                  </a:lnTo>
                  <a:lnTo>
                    <a:pt x="125" y="177"/>
                  </a:lnTo>
                  <a:lnTo>
                    <a:pt x="141" y="140"/>
                  </a:lnTo>
                  <a:lnTo>
                    <a:pt x="180" y="138"/>
                  </a:lnTo>
                  <a:lnTo>
                    <a:pt x="196" y="105"/>
                  </a:lnTo>
                  <a:lnTo>
                    <a:pt x="179" y="65"/>
                  </a:lnTo>
                  <a:lnTo>
                    <a:pt x="137" y="34"/>
                  </a:lnTo>
                  <a:lnTo>
                    <a:pt x="128" y="14"/>
                  </a:lnTo>
                  <a:lnTo>
                    <a:pt x="146" y="0"/>
                  </a:lnTo>
                  <a:lnTo>
                    <a:pt x="149" y="6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Freeform 59">
              <a:extLst>
                <a:ext uri="{FF2B5EF4-FFF2-40B4-BE49-F238E27FC236}">
                  <a16:creationId xmlns:a16="http://schemas.microsoft.com/office/drawing/2014/main" id="{9E16D353-0508-9DDE-8634-AB0DC1654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513" y="3554413"/>
              <a:ext cx="441325" cy="347663"/>
            </a:xfrm>
            <a:custGeom>
              <a:avLst/>
              <a:gdLst>
                <a:gd name="T0" fmla="*/ 248 w 278"/>
                <a:gd name="T1" fmla="*/ 41 h 219"/>
                <a:gd name="T2" fmla="*/ 250 w 278"/>
                <a:gd name="T3" fmla="*/ 72 h 219"/>
                <a:gd name="T4" fmla="*/ 240 w 278"/>
                <a:gd name="T5" fmla="*/ 90 h 219"/>
                <a:gd name="T6" fmla="*/ 249 w 278"/>
                <a:gd name="T7" fmla="*/ 99 h 219"/>
                <a:gd name="T8" fmla="*/ 277 w 278"/>
                <a:gd name="T9" fmla="*/ 115 h 219"/>
                <a:gd name="T10" fmla="*/ 278 w 278"/>
                <a:gd name="T11" fmla="*/ 117 h 219"/>
                <a:gd name="T12" fmla="*/ 277 w 278"/>
                <a:gd name="T13" fmla="*/ 137 h 219"/>
                <a:gd name="T14" fmla="*/ 249 w 278"/>
                <a:gd name="T15" fmla="*/ 171 h 219"/>
                <a:gd name="T16" fmla="*/ 254 w 278"/>
                <a:gd name="T17" fmla="*/ 190 h 219"/>
                <a:gd name="T18" fmla="*/ 267 w 278"/>
                <a:gd name="T19" fmla="*/ 202 h 219"/>
                <a:gd name="T20" fmla="*/ 245 w 278"/>
                <a:gd name="T21" fmla="*/ 219 h 219"/>
                <a:gd name="T22" fmla="*/ 217 w 278"/>
                <a:gd name="T23" fmla="*/ 219 h 219"/>
                <a:gd name="T24" fmla="*/ 194 w 278"/>
                <a:gd name="T25" fmla="*/ 202 h 219"/>
                <a:gd name="T26" fmla="*/ 182 w 278"/>
                <a:gd name="T27" fmla="*/ 215 h 219"/>
                <a:gd name="T28" fmla="*/ 173 w 278"/>
                <a:gd name="T29" fmla="*/ 187 h 219"/>
                <a:gd name="T30" fmla="*/ 149 w 278"/>
                <a:gd name="T31" fmla="*/ 174 h 219"/>
                <a:gd name="T32" fmla="*/ 126 w 278"/>
                <a:gd name="T33" fmla="*/ 177 h 219"/>
                <a:gd name="T34" fmla="*/ 120 w 278"/>
                <a:gd name="T35" fmla="*/ 198 h 219"/>
                <a:gd name="T36" fmla="*/ 99 w 278"/>
                <a:gd name="T37" fmla="*/ 194 h 219"/>
                <a:gd name="T38" fmla="*/ 91 w 278"/>
                <a:gd name="T39" fmla="*/ 186 h 219"/>
                <a:gd name="T40" fmla="*/ 92 w 278"/>
                <a:gd name="T41" fmla="*/ 171 h 219"/>
                <a:gd name="T42" fmla="*/ 58 w 278"/>
                <a:gd name="T43" fmla="*/ 125 h 219"/>
                <a:gd name="T44" fmla="*/ 51 w 278"/>
                <a:gd name="T45" fmla="*/ 86 h 219"/>
                <a:gd name="T46" fmla="*/ 24 w 278"/>
                <a:gd name="T47" fmla="*/ 65 h 219"/>
                <a:gd name="T48" fmla="*/ 0 w 278"/>
                <a:gd name="T49" fmla="*/ 63 h 219"/>
                <a:gd name="T50" fmla="*/ 5 w 278"/>
                <a:gd name="T51" fmla="*/ 29 h 219"/>
                <a:gd name="T52" fmla="*/ 64 w 278"/>
                <a:gd name="T53" fmla="*/ 42 h 219"/>
                <a:gd name="T54" fmla="*/ 145 w 278"/>
                <a:gd name="T55" fmla="*/ 9 h 219"/>
                <a:gd name="T56" fmla="*/ 182 w 278"/>
                <a:gd name="T57" fmla="*/ 0 h 219"/>
                <a:gd name="T58" fmla="*/ 245 w 278"/>
                <a:gd name="T59" fmla="*/ 29 h 219"/>
                <a:gd name="T60" fmla="*/ 248 w 278"/>
                <a:gd name="T61" fmla="*/ 41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8" h="219">
                  <a:moveTo>
                    <a:pt x="248" y="41"/>
                  </a:moveTo>
                  <a:lnTo>
                    <a:pt x="250" y="72"/>
                  </a:lnTo>
                  <a:lnTo>
                    <a:pt x="240" y="90"/>
                  </a:lnTo>
                  <a:lnTo>
                    <a:pt x="249" y="99"/>
                  </a:lnTo>
                  <a:lnTo>
                    <a:pt x="277" y="115"/>
                  </a:lnTo>
                  <a:lnTo>
                    <a:pt x="278" y="117"/>
                  </a:lnTo>
                  <a:lnTo>
                    <a:pt x="277" y="137"/>
                  </a:lnTo>
                  <a:lnTo>
                    <a:pt x="249" y="171"/>
                  </a:lnTo>
                  <a:lnTo>
                    <a:pt x="254" y="190"/>
                  </a:lnTo>
                  <a:lnTo>
                    <a:pt x="267" y="202"/>
                  </a:lnTo>
                  <a:lnTo>
                    <a:pt x="245" y="219"/>
                  </a:lnTo>
                  <a:lnTo>
                    <a:pt x="217" y="219"/>
                  </a:lnTo>
                  <a:lnTo>
                    <a:pt x="194" y="202"/>
                  </a:lnTo>
                  <a:lnTo>
                    <a:pt x="182" y="215"/>
                  </a:lnTo>
                  <a:lnTo>
                    <a:pt x="173" y="187"/>
                  </a:lnTo>
                  <a:lnTo>
                    <a:pt x="149" y="174"/>
                  </a:lnTo>
                  <a:lnTo>
                    <a:pt x="126" y="177"/>
                  </a:lnTo>
                  <a:lnTo>
                    <a:pt x="120" y="198"/>
                  </a:lnTo>
                  <a:lnTo>
                    <a:pt x="99" y="194"/>
                  </a:lnTo>
                  <a:lnTo>
                    <a:pt x="91" y="186"/>
                  </a:lnTo>
                  <a:lnTo>
                    <a:pt x="92" y="171"/>
                  </a:lnTo>
                  <a:lnTo>
                    <a:pt x="58" y="125"/>
                  </a:lnTo>
                  <a:lnTo>
                    <a:pt x="51" y="86"/>
                  </a:lnTo>
                  <a:lnTo>
                    <a:pt x="24" y="65"/>
                  </a:lnTo>
                  <a:lnTo>
                    <a:pt x="0" y="63"/>
                  </a:lnTo>
                  <a:lnTo>
                    <a:pt x="5" y="29"/>
                  </a:lnTo>
                  <a:lnTo>
                    <a:pt x="64" y="42"/>
                  </a:lnTo>
                  <a:lnTo>
                    <a:pt x="145" y="9"/>
                  </a:lnTo>
                  <a:lnTo>
                    <a:pt x="182" y="0"/>
                  </a:lnTo>
                  <a:lnTo>
                    <a:pt x="245" y="29"/>
                  </a:lnTo>
                  <a:lnTo>
                    <a:pt x="248" y="41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Freeform 60">
              <a:extLst>
                <a:ext uri="{FF2B5EF4-FFF2-40B4-BE49-F238E27FC236}">
                  <a16:creationId xmlns:a16="http://schemas.microsoft.com/office/drawing/2014/main" id="{F7A037CD-44DE-DD49-6BC9-AC0C113AA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8175" y="2236788"/>
              <a:ext cx="752475" cy="585788"/>
            </a:xfrm>
            <a:custGeom>
              <a:avLst/>
              <a:gdLst>
                <a:gd name="T0" fmla="*/ 388 w 474"/>
                <a:gd name="T1" fmla="*/ 0 h 369"/>
                <a:gd name="T2" fmla="*/ 392 w 474"/>
                <a:gd name="T3" fmla="*/ 20 h 369"/>
                <a:gd name="T4" fmla="*/ 450 w 474"/>
                <a:gd name="T5" fmla="*/ 46 h 369"/>
                <a:gd name="T6" fmla="*/ 458 w 474"/>
                <a:gd name="T7" fmla="*/ 86 h 369"/>
                <a:gd name="T8" fmla="*/ 474 w 474"/>
                <a:gd name="T9" fmla="*/ 119 h 369"/>
                <a:gd name="T10" fmla="*/ 471 w 474"/>
                <a:gd name="T11" fmla="*/ 182 h 369"/>
                <a:gd name="T12" fmla="*/ 450 w 474"/>
                <a:gd name="T13" fmla="*/ 258 h 369"/>
                <a:gd name="T14" fmla="*/ 432 w 474"/>
                <a:gd name="T15" fmla="*/ 294 h 369"/>
                <a:gd name="T16" fmla="*/ 419 w 474"/>
                <a:gd name="T17" fmla="*/ 314 h 369"/>
                <a:gd name="T18" fmla="*/ 379 w 474"/>
                <a:gd name="T19" fmla="*/ 302 h 369"/>
                <a:gd name="T20" fmla="*/ 383 w 474"/>
                <a:gd name="T21" fmla="*/ 276 h 369"/>
                <a:gd name="T22" fmla="*/ 366 w 474"/>
                <a:gd name="T23" fmla="*/ 276 h 369"/>
                <a:gd name="T24" fmla="*/ 367 w 474"/>
                <a:gd name="T25" fmla="*/ 249 h 369"/>
                <a:gd name="T26" fmla="*/ 341 w 474"/>
                <a:gd name="T27" fmla="*/ 228 h 369"/>
                <a:gd name="T28" fmla="*/ 322 w 474"/>
                <a:gd name="T29" fmla="*/ 236 h 369"/>
                <a:gd name="T30" fmla="*/ 295 w 474"/>
                <a:gd name="T31" fmla="*/ 226 h 369"/>
                <a:gd name="T32" fmla="*/ 284 w 474"/>
                <a:gd name="T33" fmla="*/ 252 h 369"/>
                <a:gd name="T34" fmla="*/ 316 w 474"/>
                <a:gd name="T35" fmla="*/ 274 h 369"/>
                <a:gd name="T36" fmla="*/ 315 w 474"/>
                <a:gd name="T37" fmla="*/ 289 h 369"/>
                <a:gd name="T38" fmla="*/ 212 w 474"/>
                <a:gd name="T39" fmla="*/ 332 h 369"/>
                <a:gd name="T40" fmla="*/ 181 w 474"/>
                <a:gd name="T41" fmla="*/ 365 h 369"/>
                <a:gd name="T42" fmla="*/ 129 w 474"/>
                <a:gd name="T43" fmla="*/ 369 h 369"/>
                <a:gd name="T44" fmla="*/ 104 w 474"/>
                <a:gd name="T45" fmla="*/ 347 h 369"/>
                <a:gd name="T46" fmla="*/ 75 w 474"/>
                <a:gd name="T47" fmla="*/ 299 h 369"/>
                <a:gd name="T48" fmla="*/ 62 w 474"/>
                <a:gd name="T49" fmla="*/ 247 h 369"/>
                <a:gd name="T50" fmla="*/ 21 w 474"/>
                <a:gd name="T51" fmla="*/ 247 h 369"/>
                <a:gd name="T52" fmla="*/ 14 w 474"/>
                <a:gd name="T53" fmla="*/ 202 h 369"/>
                <a:gd name="T54" fmla="*/ 0 w 474"/>
                <a:gd name="T55" fmla="*/ 168 h 369"/>
                <a:gd name="T56" fmla="*/ 0 w 474"/>
                <a:gd name="T57" fmla="*/ 95 h 369"/>
                <a:gd name="T58" fmla="*/ 48 w 474"/>
                <a:gd name="T59" fmla="*/ 77 h 369"/>
                <a:gd name="T60" fmla="*/ 88 w 474"/>
                <a:gd name="T61" fmla="*/ 102 h 369"/>
                <a:gd name="T62" fmla="*/ 125 w 474"/>
                <a:gd name="T63" fmla="*/ 102 h 369"/>
                <a:gd name="T64" fmla="*/ 163 w 474"/>
                <a:gd name="T65" fmla="*/ 99 h 369"/>
                <a:gd name="T66" fmla="*/ 205 w 474"/>
                <a:gd name="T67" fmla="*/ 94 h 369"/>
                <a:gd name="T68" fmla="*/ 229 w 474"/>
                <a:gd name="T69" fmla="*/ 37 h 369"/>
                <a:gd name="T70" fmla="*/ 243 w 474"/>
                <a:gd name="T71" fmla="*/ 25 h 369"/>
                <a:gd name="T72" fmla="*/ 287 w 474"/>
                <a:gd name="T73" fmla="*/ 33 h 369"/>
                <a:gd name="T74" fmla="*/ 317 w 474"/>
                <a:gd name="T75" fmla="*/ 21 h 369"/>
                <a:gd name="T76" fmla="*/ 346 w 474"/>
                <a:gd name="T77" fmla="*/ 7 h 369"/>
                <a:gd name="T78" fmla="*/ 371 w 474"/>
                <a:gd name="T79" fmla="*/ 13 h 369"/>
                <a:gd name="T80" fmla="*/ 388 w 474"/>
                <a:gd name="T81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4" h="369">
                  <a:moveTo>
                    <a:pt x="388" y="0"/>
                  </a:moveTo>
                  <a:lnTo>
                    <a:pt x="392" y="20"/>
                  </a:lnTo>
                  <a:lnTo>
                    <a:pt x="450" y="46"/>
                  </a:lnTo>
                  <a:lnTo>
                    <a:pt x="458" y="86"/>
                  </a:lnTo>
                  <a:lnTo>
                    <a:pt x="474" y="119"/>
                  </a:lnTo>
                  <a:lnTo>
                    <a:pt x="471" y="182"/>
                  </a:lnTo>
                  <a:lnTo>
                    <a:pt x="450" y="258"/>
                  </a:lnTo>
                  <a:lnTo>
                    <a:pt x="432" y="294"/>
                  </a:lnTo>
                  <a:lnTo>
                    <a:pt x="419" y="314"/>
                  </a:lnTo>
                  <a:lnTo>
                    <a:pt x="379" y="302"/>
                  </a:lnTo>
                  <a:lnTo>
                    <a:pt x="383" y="276"/>
                  </a:lnTo>
                  <a:lnTo>
                    <a:pt x="366" y="276"/>
                  </a:lnTo>
                  <a:lnTo>
                    <a:pt x="367" y="249"/>
                  </a:lnTo>
                  <a:lnTo>
                    <a:pt x="341" y="228"/>
                  </a:lnTo>
                  <a:lnTo>
                    <a:pt x="322" y="236"/>
                  </a:lnTo>
                  <a:lnTo>
                    <a:pt x="295" y="226"/>
                  </a:lnTo>
                  <a:lnTo>
                    <a:pt x="284" y="252"/>
                  </a:lnTo>
                  <a:lnTo>
                    <a:pt x="316" y="274"/>
                  </a:lnTo>
                  <a:lnTo>
                    <a:pt x="315" y="289"/>
                  </a:lnTo>
                  <a:lnTo>
                    <a:pt x="212" y="332"/>
                  </a:lnTo>
                  <a:lnTo>
                    <a:pt x="181" y="365"/>
                  </a:lnTo>
                  <a:lnTo>
                    <a:pt x="129" y="369"/>
                  </a:lnTo>
                  <a:lnTo>
                    <a:pt x="104" y="347"/>
                  </a:lnTo>
                  <a:lnTo>
                    <a:pt x="75" y="299"/>
                  </a:lnTo>
                  <a:lnTo>
                    <a:pt x="62" y="247"/>
                  </a:lnTo>
                  <a:lnTo>
                    <a:pt x="21" y="247"/>
                  </a:lnTo>
                  <a:lnTo>
                    <a:pt x="14" y="202"/>
                  </a:lnTo>
                  <a:lnTo>
                    <a:pt x="0" y="168"/>
                  </a:lnTo>
                  <a:lnTo>
                    <a:pt x="0" y="95"/>
                  </a:lnTo>
                  <a:lnTo>
                    <a:pt x="48" y="77"/>
                  </a:lnTo>
                  <a:lnTo>
                    <a:pt x="88" y="102"/>
                  </a:lnTo>
                  <a:lnTo>
                    <a:pt x="125" y="102"/>
                  </a:lnTo>
                  <a:lnTo>
                    <a:pt x="163" y="99"/>
                  </a:lnTo>
                  <a:lnTo>
                    <a:pt x="205" y="94"/>
                  </a:lnTo>
                  <a:lnTo>
                    <a:pt x="229" y="37"/>
                  </a:lnTo>
                  <a:lnTo>
                    <a:pt x="243" y="25"/>
                  </a:lnTo>
                  <a:lnTo>
                    <a:pt x="287" y="33"/>
                  </a:lnTo>
                  <a:lnTo>
                    <a:pt x="317" y="21"/>
                  </a:lnTo>
                  <a:lnTo>
                    <a:pt x="346" y="7"/>
                  </a:lnTo>
                  <a:lnTo>
                    <a:pt x="371" y="13"/>
                  </a:lnTo>
                  <a:lnTo>
                    <a:pt x="388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Freeform 61">
              <a:extLst>
                <a:ext uri="{FF2B5EF4-FFF2-40B4-BE49-F238E27FC236}">
                  <a16:creationId xmlns:a16="http://schemas.microsoft.com/office/drawing/2014/main" id="{DB6F280A-264E-A7A1-DD82-12692659A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4775" y="2503488"/>
              <a:ext cx="738188" cy="708025"/>
            </a:xfrm>
            <a:custGeom>
              <a:avLst/>
              <a:gdLst>
                <a:gd name="T0" fmla="*/ 336 w 465"/>
                <a:gd name="T1" fmla="*/ 0 h 446"/>
                <a:gd name="T2" fmla="*/ 350 w 465"/>
                <a:gd name="T3" fmla="*/ 34 h 446"/>
                <a:gd name="T4" fmla="*/ 357 w 465"/>
                <a:gd name="T5" fmla="*/ 79 h 446"/>
                <a:gd name="T6" fmla="*/ 398 w 465"/>
                <a:gd name="T7" fmla="*/ 79 h 446"/>
                <a:gd name="T8" fmla="*/ 411 w 465"/>
                <a:gd name="T9" fmla="*/ 131 h 446"/>
                <a:gd name="T10" fmla="*/ 440 w 465"/>
                <a:gd name="T11" fmla="*/ 179 h 446"/>
                <a:gd name="T12" fmla="*/ 465 w 465"/>
                <a:gd name="T13" fmla="*/ 201 h 446"/>
                <a:gd name="T14" fmla="*/ 436 w 465"/>
                <a:gd name="T15" fmla="*/ 213 h 446"/>
                <a:gd name="T16" fmla="*/ 426 w 465"/>
                <a:gd name="T17" fmla="*/ 243 h 446"/>
                <a:gd name="T18" fmla="*/ 413 w 465"/>
                <a:gd name="T19" fmla="*/ 255 h 446"/>
                <a:gd name="T20" fmla="*/ 396 w 465"/>
                <a:gd name="T21" fmla="*/ 245 h 446"/>
                <a:gd name="T22" fmla="*/ 375 w 465"/>
                <a:gd name="T23" fmla="*/ 267 h 446"/>
                <a:gd name="T24" fmla="*/ 362 w 465"/>
                <a:gd name="T25" fmla="*/ 266 h 446"/>
                <a:gd name="T26" fmla="*/ 343 w 465"/>
                <a:gd name="T27" fmla="*/ 300 h 446"/>
                <a:gd name="T28" fmla="*/ 308 w 465"/>
                <a:gd name="T29" fmla="*/ 300 h 446"/>
                <a:gd name="T30" fmla="*/ 300 w 465"/>
                <a:gd name="T31" fmla="*/ 328 h 446"/>
                <a:gd name="T32" fmla="*/ 283 w 465"/>
                <a:gd name="T33" fmla="*/ 346 h 446"/>
                <a:gd name="T34" fmla="*/ 249 w 465"/>
                <a:gd name="T35" fmla="*/ 326 h 446"/>
                <a:gd name="T36" fmla="*/ 218 w 465"/>
                <a:gd name="T37" fmla="*/ 347 h 446"/>
                <a:gd name="T38" fmla="*/ 187 w 465"/>
                <a:gd name="T39" fmla="*/ 349 h 446"/>
                <a:gd name="T40" fmla="*/ 142 w 465"/>
                <a:gd name="T41" fmla="*/ 385 h 446"/>
                <a:gd name="T42" fmla="*/ 119 w 465"/>
                <a:gd name="T43" fmla="*/ 446 h 446"/>
                <a:gd name="T44" fmla="*/ 81 w 465"/>
                <a:gd name="T45" fmla="*/ 389 h 446"/>
                <a:gd name="T46" fmla="*/ 59 w 465"/>
                <a:gd name="T47" fmla="*/ 388 h 446"/>
                <a:gd name="T48" fmla="*/ 36 w 465"/>
                <a:gd name="T49" fmla="*/ 379 h 446"/>
                <a:gd name="T50" fmla="*/ 10 w 465"/>
                <a:gd name="T51" fmla="*/ 346 h 446"/>
                <a:gd name="T52" fmla="*/ 18 w 465"/>
                <a:gd name="T53" fmla="*/ 317 h 446"/>
                <a:gd name="T54" fmla="*/ 0 w 465"/>
                <a:gd name="T55" fmla="*/ 300 h 446"/>
                <a:gd name="T56" fmla="*/ 15 w 465"/>
                <a:gd name="T57" fmla="*/ 276 h 446"/>
                <a:gd name="T58" fmla="*/ 30 w 465"/>
                <a:gd name="T59" fmla="*/ 266 h 446"/>
                <a:gd name="T60" fmla="*/ 46 w 465"/>
                <a:gd name="T61" fmla="*/ 291 h 446"/>
                <a:gd name="T62" fmla="*/ 113 w 465"/>
                <a:gd name="T63" fmla="*/ 238 h 446"/>
                <a:gd name="T64" fmla="*/ 92 w 465"/>
                <a:gd name="T65" fmla="*/ 214 h 446"/>
                <a:gd name="T66" fmla="*/ 100 w 465"/>
                <a:gd name="T67" fmla="*/ 196 h 446"/>
                <a:gd name="T68" fmla="*/ 93 w 465"/>
                <a:gd name="T69" fmla="*/ 180 h 446"/>
                <a:gd name="T70" fmla="*/ 197 w 465"/>
                <a:gd name="T71" fmla="*/ 133 h 446"/>
                <a:gd name="T72" fmla="*/ 187 w 465"/>
                <a:gd name="T73" fmla="*/ 109 h 446"/>
                <a:gd name="T74" fmla="*/ 208 w 465"/>
                <a:gd name="T75" fmla="*/ 101 h 446"/>
                <a:gd name="T76" fmla="*/ 218 w 465"/>
                <a:gd name="T77" fmla="*/ 59 h 446"/>
                <a:gd name="T78" fmla="*/ 254 w 465"/>
                <a:gd name="T79" fmla="*/ 56 h 446"/>
                <a:gd name="T80" fmla="*/ 249 w 465"/>
                <a:gd name="T81" fmla="*/ 30 h 446"/>
                <a:gd name="T82" fmla="*/ 264 w 465"/>
                <a:gd name="T83" fmla="*/ 7 h 446"/>
                <a:gd name="T84" fmla="*/ 296 w 465"/>
                <a:gd name="T85" fmla="*/ 11 h 446"/>
                <a:gd name="T86" fmla="*/ 336 w 465"/>
                <a:gd name="T87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5" h="446">
                  <a:moveTo>
                    <a:pt x="336" y="0"/>
                  </a:moveTo>
                  <a:lnTo>
                    <a:pt x="350" y="34"/>
                  </a:lnTo>
                  <a:lnTo>
                    <a:pt x="357" y="79"/>
                  </a:lnTo>
                  <a:lnTo>
                    <a:pt x="398" y="79"/>
                  </a:lnTo>
                  <a:lnTo>
                    <a:pt x="411" y="131"/>
                  </a:lnTo>
                  <a:lnTo>
                    <a:pt x="440" y="179"/>
                  </a:lnTo>
                  <a:lnTo>
                    <a:pt x="465" y="201"/>
                  </a:lnTo>
                  <a:lnTo>
                    <a:pt x="436" y="213"/>
                  </a:lnTo>
                  <a:lnTo>
                    <a:pt x="426" y="243"/>
                  </a:lnTo>
                  <a:lnTo>
                    <a:pt x="413" y="255"/>
                  </a:lnTo>
                  <a:lnTo>
                    <a:pt x="396" y="245"/>
                  </a:lnTo>
                  <a:lnTo>
                    <a:pt x="375" y="267"/>
                  </a:lnTo>
                  <a:lnTo>
                    <a:pt x="362" y="266"/>
                  </a:lnTo>
                  <a:lnTo>
                    <a:pt x="343" y="300"/>
                  </a:lnTo>
                  <a:lnTo>
                    <a:pt x="308" y="300"/>
                  </a:lnTo>
                  <a:lnTo>
                    <a:pt x="300" y="328"/>
                  </a:lnTo>
                  <a:lnTo>
                    <a:pt x="283" y="346"/>
                  </a:lnTo>
                  <a:lnTo>
                    <a:pt x="249" y="326"/>
                  </a:lnTo>
                  <a:lnTo>
                    <a:pt x="218" y="347"/>
                  </a:lnTo>
                  <a:lnTo>
                    <a:pt x="187" y="349"/>
                  </a:lnTo>
                  <a:lnTo>
                    <a:pt x="142" y="385"/>
                  </a:lnTo>
                  <a:lnTo>
                    <a:pt x="119" y="446"/>
                  </a:lnTo>
                  <a:lnTo>
                    <a:pt x="81" y="389"/>
                  </a:lnTo>
                  <a:lnTo>
                    <a:pt x="59" y="388"/>
                  </a:lnTo>
                  <a:lnTo>
                    <a:pt x="36" y="379"/>
                  </a:lnTo>
                  <a:lnTo>
                    <a:pt x="10" y="346"/>
                  </a:lnTo>
                  <a:lnTo>
                    <a:pt x="18" y="317"/>
                  </a:lnTo>
                  <a:lnTo>
                    <a:pt x="0" y="300"/>
                  </a:lnTo>
                  <a:lnTo>
                    <a:pt x="15" y="276"/>
                  </a:lnTo>
                  <a:lnTo>
                    <a:pt x="30" y="266"/>
                  </a:lnTo>
                  <a:lnTo>
                    <a:pt x="46" y="291"/>
                  </a:lnTo>
                  <a:lnTo>
                    <a:pt x="113" y="238"/>
                  </a:lnTo>
                  <a:lnTo>
                    <a:pt x="92" y="214"/>
                  </a:lnTo>
                  <a:lnTo>
                    <a:pt x="100" y="196"/>
                  </a:lnTo>
                  <a:lnTo>
                    <a:pt x="93" y="180"/>
                  </a:lnTo>
                  <a:lnTo>
                    <a:pt x="197" y="133"/>
                  </a:lnTo>
                  <a:lnTo>
                    <a:pt x="187" y="109"/>
                  </a:lnTo>
                  <a:lnTo>
                    <a:pt x="208" y="101"/>
                  </a:lnTo>
                  <a:lnTo>
                    <a:pt x="218" y="59"/>
                  </a:lnTo>
                  <a:lnTo>
                    <a:pt x="254" y="56"/>
                  </a:lnTo>
                  <a:lnTo>
                    <a:pt x="249" y="30"/>
                  </a:lnTo>
                  <a:lnTo>
                    <a:pt x="264" y="7"/>
                  </a:lnTo>
                  <a:lnTo>
                    <a:pt x="296" y="11"/>
                  </a:lnTo>
                  <a:lnTo>
                    <a:pt x="336" y="0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Freeform 62">
              <a:extLst>
                <a:ext uri="{FF2B5EF4-FFF2-40B4-BE49-F238E27FC236}">
                  <a16:creationId xmlns:a16="http://schemas.microsoft.com/office/drawing/2014/main" id="{96761C23-29A5-A22E-D535-A53BE658B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0025" y="2216150"/>
              <a:ext cx="438150" cy="460375"/>
            </a:xfrm>
            <a:custGeom>
              <a:avLst/>
              <a:gdLst>
                <a:gd name="T0" fmla="*/ 276 w 276"/>
                <a:gd name="T1" fmla="*/ 181 h 290"/>
                <a:gd name="T2" fmla="*/ 236 w 276"/>
                <a:gd name="T3" fmla="*/ 192 h 290"/>
                <a:gd name="T4" fmla="*/ 204 w 276"/>
                <a:gd name="T5" fmla="*/ 188 h 290"/>
                <a:gd name="T6" fmla="*/ 189 w 276"/>
                <a:gd name="T7" fmla="*/ 211 h 290"/>
                <a:gd name="T8" fmla="*/ 194 w 276"/>
                <a:gd name="T9" fmla="*/ 237 h 290"/>
                <a:gd name="T10" fmla="*/ 158 w 276"/>
                <a:gd name="T11" fmla="*/ 240 h 290"/>
                <a:gd name="T12" fmla="*/ 148 w 276"/>
                <a:gd name="T13" fmla="*/ 282 h 290"/>
                <a:gd name="T14" fmla="*/ 127 w 276"/>
                <a:gd name="T15" fmla="*/ 290 h 290"/>
                <a:gd name="T16" fmla="*/ 100 w 276"/>
                <a:gd name="T17" fmla="*/ 274 h 290"/>
                <a:gd name="T18" fmla="*/ 87 w 276"/>
                <a:gd name="T19" fmla="*/ 250 h 290"/>
                <a:gd name="T20" fmla="*/ 38 w 276"/>
                <a:gd name="T21" fmla="*/ 248 h 290"/>
                <a:gd name="T22" fmla="*/ 17 w 276"/>
                <a:gd name="T23" fmla="*/ 225 h 290"/>
                <a:gd name="T24" fmla="*/ 7 w 276"/>
                <a:gd name="T25" fmla="*/ 171 h 290"/>
                <a:gd name="T26" fmla="*/ 3 w 276"/>
                <a:gd name="T27" fmla="*/ 156 h 290"/>
                <a:gd name="T28" fmla="*/ 12 w 276"/>
                <a:gd name="T29" fmla="*/ 148 h 290"/>
                <a:gd name="T30" fmla="*/ 0 w 276"/>
                <a:gd name="T31" fmla="*/ 98 h 290"/>
                <a:gd name="T32" fmla="*/ 11 w 276"/>
                <a:gd name="T33" fmla="*/ 65 h 290"/>
                <a:gd name="T34" fmla="*/ 108 w 276"/>
                <a:gd name="T35" fmla="*/ 23 h 290"/>
                <a:gd name="T36" fmla="*/ 170 w 276"/>
                <a:gd name="T37" fmla="*/ 0 h 290"/>
                <a:gd name="T38" fmla="*/ 229 w 276"/>
                <a:gd name="T39" fmla="*/ 9 h 290"/>
                <a:gd name="T40" fmla="*/ 268 w 276"/>
                <a:gd name="T41" fmla="*/ 51 h 290"/>
                <a:gd name="T42" fmla="*/ 276 w 276"/>
                <a:gd name="T43" fmla="*/ 108 h 290"/>
                <a:gd name="T44" fmla="*/ 276 w 276"/>
                <a:gd name="T45" fmla="*/ 181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6" h="290">
                  <a:moveTo>
                    <a:pt x="276" y="181"/>
                  </a:moveTo>
                  <a:lnTo>
                    <a:pt x="236" y="192"/>
                  </a:lnTo>
                  <a:lnTo>
                    <a:pt x="204" y="188"/>
                  </a:lnTo>
                  <a:lnTo>
                    <a:pt x="189" y="211"/>
                  </a:lnTo>
                  <a:lnTo>
                    <a:pt x="194" y="237"/>
                  </a:lnTo>
                  <a:lnTo>
                    <a:pt x="158" y="240"/>
                  </a:lnTo>
                  <a:lnTo>
                    <a:pt x="148" y="282"/>
                  </a:lnTo>
                  <a:lnTo>
                    <a:pt x="127" y="290"/>
                  </a:lnTo>
                  <a:lnTo>
                    <a:pt x="100" y="274"/>
                  </a:lnTo>
                  <a:lnTo>
                    <a:pt x="87" y="250"/>
                  </a:lnTo>
                  <a:lnTo>
                    <a:pt x="38" y="248"/>
                  </a:lnTo>
                  <a:lnTo>
                    <a:pt x="17" y="225"/>
                  </a:lnTo>
                  <a:lnTo>
                    <a:pt x="7" y="171"/>
                  </a:lnTo>
                  <a:lnTo>
                    <a:pt x="3" y="156"/>
                  </a:lnTo>
                  <a:lnTo>
                    <a:pt x="12" y="148"/>
                  </a:lnTo>
                  <a:lnTo>
                    <a:pt x="0" y="98"/>
                  </a:lnTo>
                  <a:lnTo>
                    <a:pt x="11" y="65"/>
                  </a:lnTo>
                  <a:lnTo>
                    <a:pt x="108" y="23"/>
                  </a:lnTo>
                  <a:lnTo>
                    <a:pt x="170" y="0"/>
                  </a:lnTo>
                  <a:lnTo>
                    <a:pt x="229" y="9"/>
                  </a:lnTo>
                  <a:lnTo>
                    <a:pt x="268" y="51"/>
                  </a:lnTo>
                  <a:lnTo>
                    <a:pt x="276" y="108"/>
                  </a:lnTo>
                  <a:lnTo>
                    <a:pt x="276" y="181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Freeform 63">
              <a:extLst>
                <a:ext uri="{FF2B5EF4-FFF2-40B4-BE49-F238E27FC236}">
                  <a16:creationId xmlns:a16="http://schemas.microsoft.com/office/drawing/2014/main" id="{ED2602B4-1FAC-FF5C-000B-7A4AF316C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213" y="1333500"/>
              <a:ext cx="1066800" cy="1374775"/>
            </a:xfrm>
            <a:custGeom>
              <a:avLst/>
              <a:gdLst>
                <a:gd name="T0" fmla="*/ 394 w 672"/>
                <a:gd name="T1" fmla="*/ 69 h 866"/>
                <a:gd name="T2" fmla="*/ 422 w 672"/>
                <a:gd name="T3" fmla="*/ 98 h 866"/>
                <a:gd name="T4" fmla="*/ 420 w 672"/>
                <a:gd name="T5" fmla="*/ 157 h 866"/>
                <a:gd name="T6" fmla="*/ 407 w 672"/>
                <a:gd name="T7" fmla="*/ 216 h 866"/>
                <a:gd name="T8" fmla="*/ 445 w 672"/>
                <a:gd name="T9" fmla="*/ 236 h 866"/>
                <a:gd name="T10" fmla="*/ 426 w 672"/>
                <a:gd name="T11" fmla="*/ 356 h 866"/>
                <a:gd name="T12" fmla="*/ 465 w 672"/>
                <a:gd name="T13" fmla="*/ 406 h 866"/>
                <a:gd name="T14" fmla="*/ 543 w 672"/>
                <a:gd name="T15" fmla="*/ 420 h 866"/>
                <a:gd name="T16" fmla="*/ 667 w 672"/>
                <a:gd name="T17" fmla="*/ 476 h 866"/>
                <a:gd name="T18" fmla="*/ 644 w 672"/>
                <a:gd name="T19" fmla="*/ 565 h 866"/>
                <a:gd name="T20" fmla="*/ 523 w 672"/>
                <a:gd name="T21" fmla="*/ 579 h 866"/>
                <a:gd name="T22" fmla="*/ 415 w 672"/>
                <a:gd name="T23" fmla="*/ 654 h 866"/>
                <a:gd name="T24" fmla="*/ 418 w 672"/>
                <a:gd name="T25" fmla="*/ 712 h 866"/>
                <a:gd name="T26" fmla="*/ 432 w 672"/>
                <a:gd name="T27" fmla="*/ 781 h 866"/>
                <a:gd name="T28" fmla="*/ 453 w 672"/>
                <a:gd name="T29" fmla="*/ 834 h 866"/>
                <a:gd name="T30" fmla="*/ 423 w 672"/>
                <a:gd name="T31" fmla="*/ 859 h 866"/>
                <a:gd name="T32" fmla="*/ 355 w 672"/>
                <a:gd name="T33" fmla="*/ 825 h 866"/>
                <a:gd name="T34" fmla="*/ 300 w 672"/>
                <a:gd name="T35" fmla="*/ 809 h 866"/>
                <a:gd name="T36" fmla="*/ 239 w 672"/>
                <a:gd name="T37" fmla="*/ 768 h 866"/>
                <a:gd name="T38" fmla="*/ 217 w 672"/>
                <a:gd name="T39" fmla="*/ 744 h 866"/>
                <a:gd name="T40" fmla="*/ 223 w 672"/>
                <a:gd name="T41" fmla="*/ 705 h 866"/>
                <a:gd name="T42" fmla="*/ 196 w 672"/>
                <a:gd name="T43" fmla="*/ 679 h 866"/>
                <a:gd name="T44" fmla="*/ 99 w 672"/>
                <a:gd name="T45" fmla="*/ 627 h 866"/>
                <a:gd name="T46" fmla="*/ 94 w 672"/>
                <a:gd name="T47" fmla="*/ 593 h 866"/>
                <a:gd name="T48" fmla="*/ 7 w 672"/>
                <a:gd name="T49" fmla="*/ 521 h 866"/>
                <a:gd name="T50" fmla="*/ 20 w 672"/>
                <a:gd name="T51" fmla="*/ 478 h 866"/>
                <a:gd name="T52" fmla="*/ 0 w 672"/>
                <a:gd name="T53" fmla="*/ 432 h 866"/>
                <a:gd name="T54" fmla="*/ 62 w 672"/>
                <a:gd name="T55" fmla="*/ 414 h 866"/>
                <a:gd name="T56" fmla="*/ 123 w 672"/>
                <a:gd name="T57" fmla="*/ 366 h 866"/>
                <a:gd name="T58" fmla="*/ 116 w 672"/>
                <a:gd name="T59" fmla="*/ 298 h 866"/>
                <a:gd name="T60" fmla="*/ 94 w 672"/>
                <a:gd name="T61" fmla="*/ 237 h 866"/>
                <a:gd name="T62" fmla="*/ 98 w 672"/>
                <a:gd name="T63" fmla="*/ 203 h 866"/>
                <a:gd name="T64" fmla="*/ 87 w 672"/>
                <a:gd name="T65" fmla="*/ 173 h 866"/>
                <a:gd name="T66" fmla="*/ 51 w 672"/>
                <a:gd name="T67" fmla="*/ 86 h 866"/>
                <a:gd name="T68" fmla="*/ 92 w 672"/>
                <a:gd name="T69" fmla="*/ 77 h 866"/>
                <a:gd name="T70" fmla="*/ 183 w 672"/>
                <a:gd name="T71" fmla="*/ 67 h 866"/>
                <a:gd name="T72" fmla="*/ 235 w 672"/>
                <a:gd name="T73" fmla="*/ 16 h 866"/>
                <a:gd name="T74" fmla="*/ 315 w 672"/>
                <a:gd name="T75" fmla="*/ 33 h 866"/>
                <a:gd name="T76" fmla="*/ 390 w 672"/>
                <a:gd name="T77" fmla="*/ 57 h 8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72" h="866">
                  <a:moveTo>
                    <a:pt x="390" y="57"/>
                  </a:moveTo>
                  <a:lnTo>
                    <a:pt x="394" y="69"/>
                  </a:lnTo>
                  <a:lnTo>
                    <a:pt x="415" y="70"/>
                  </a:lnTo>
                  <a:lnTo>
                    <a:pt x="422" y="98"/>
                  </a:lnTo>
                  <a:lnTo>
                    <a:pt x="414" y="108"/>
                  </a:lnTo>
                  <a:lnTo>
                    <a:pt x="420" y="157"/>
                  </a:lnTo>
                  <a:lnTo>
                    <a:pt x="407" y="173"/>
                  </a:lnTo>
                  <a:lnTo>
                    <a:pt x="407" y="216"/>
                  </a:lnTo>
                  <a:lnTo>
                    <a:pt x="444" y="223"/>
                  </a:lnTo>
                  <a:lnTo>
                    <a:pt x="445" y="236"/>
                  </a:lnTo>
                  <a:lnTo>
                    <a:pt x="440" y="269"/>
                  </a:lnTo>
                  <a:lnTo>
                    <a:pt x="426" y="356"/>
                  </a:lnTo>
                  <a:lnTo>
                    <a:pt x="439" y="382"/>
                  </a:lnTo>
                  <a:lnTo>
                    <a:pt x="465" y="406"/>
                  </a:lnTo>
                  <a:lnTo>
                    <a:pt x="513" y="430"/>
                  </a:lnTo>
                  <a:lnTo>
                    <a:pt x="543" y="420"/>
                  </a:lnTo>
                  <a:lnTo>
                    <a:pt x="567" y="430"/>
                  </a:lnTo>
                  <a:lnTo>
                    <a:pt x="667" y="476"/>
                  </a:lnTo>
                  <a:lnTo>
                    <a:pt x="672" y="539"/>
                  </a:lnTo>
                  <a:lnTo>
                    <a:pt x="644" y="565"/>
                  </a:lnTo>
                  <a:lnTo>
                    <a:pt x="585" y="556"/>
                  </a:lnTo>
                  <a:lnTo>
                    <a:pt x="523" y="579"/>
                  </a:lnTo>
                  <a:lnTo>
                    <a:pt x="426" y="621"/>
                  </a:lnTo>
                  <a:lnTo>
                    <a:pt x="415" y="654"/>
                  </a:lnTo>
                  <a:lnTo>
                    <a:pt x="427" y="704"/>
                  </a:lnTo>
                  <a:lnTo>
                    <a:pt x="418" y="712"/>
                  </a:lnTo>
                  <a:lnTo>
                    <a:pt x="422" y="727"/>
                  </a:lnTo>
                  <a:lnTo>
                    <a:pt x="432" y="781"/>
                  </a:lnTo>
                  <a:lnTo>
                    <a:pt x="453" y="804"/>
                  </a:lnTo>
                  <a:lnTo>
                    <a:pt x="453" y="834"/>
                  </a:lnTo>
                  <a:lnTo>
                    <a:pt x="440" y="866"/>
                  </a:lnTo>
                  <a:lnTo>
                    <a:pt x="423" y="859"/>
                  </a:lnTo>
                  <a:lnTo>
                    <a:pt x="386" y="856"/>
                  </a:lnTo>
                  <a:lnTo>
                    <a:pt x="355" y="825"/>
                  </a:lnTo>
                  <a:lnTo>
                    <a:pt x="320" y="825"/>
                  </a:lnTo>
                  <a:lnTo>
                    <a:pt x="300" y="809"/>
                  </a:lnTo>
                  <a:lnTo>
                    <a:pt x="245" y="804"/>
                  </a:lnTo>
                  <a:lnTo>
                    <a:pt x="239" y="768"/>
                  </a:lnTo>
                  <a:lnTo>
                    <a:pt x="217" y="758"/>
                  </a:lnTo>
                  <a:lnTo>
                    <a:pt x="217" y="744"/>
                  </a:lnTo>
                  <a:lnTo>
                    <a:pt x="240" y="723"/>
                  </a:lnTo>
                  <a:lnTo>
                    <a:pt x="223" y="705"/>
                  </a:lnTo>
                  <a:lnTo>
                    <a:pt x="216" y="689"/>
                  </a:lnTo>
                  <a:lnTo>
                    <a:pt x="196" y="679"/>
                  </a:lnTo>
                  <a:lnTo>
                    <a:pt x="109" y="672"/>
                  </a:lnTo>
                  <a:lnTo>
                    <a:pt x="99" y="627"/>
                  </a:lnTo>
                  <a:lnTo>
                    <a:pt x="87" y="613"/>
                  </a:lnTo>
                  <a:lnTo>
                    <a:pt x="94" y="593"/>
                  </a:lnTo>
                  <a:lnTo>
                    <a:pt x="37" y="584"/>
                  </a:lnTo>
                  <a:lnTo>
                    <a:pt x="7" y="521"/>
                  </a:lnTo>
                  <a:lnTo>
                    <a:pt x="5" y="501"/>
                  </a:lnTo>
                  <a:lnTo>
                    <a:pt x="20" y="478"/>
                  </a:lnTo>
                  <a:lnTo>
                    <a:pt x="12" y="448"/>
                  </a:lnTo>
                  <a:lnTo>
                    <a:pt x="0" y="432"/>
                  </a:lnTo>
                  <a:lnTo>
                    <a:pt x="29" y="415"/>
                  </a:lnTo>
                  <a:lnTo>
                    <a:pt x="62" y="414"/>
                  </a:lnTo>
                  <a:lnTo>
                    <a:pt x="103" y="410"/>
                  </a:lnTo>
                  <a:lnTo>
                    <a:pt x="123" y="366"/>
                  </a:lnTo>
                  <a:lnTo>
                    <a:pt x="127" y="332"/>
                  </a:lnTo>
                  <a:lnTo>
                    <a:pt x="116" y="298"/>
                  </a:lnTo>
                  <a:lnTo>
                    <a:pt x="124" y="276"/>
                  </a:lnTo>
                  <a:lnTo>
                    <a:pt x="94" y="237"/>
                  </a:lnTo>
                  <a:lnTo>
                    <a:pt x="112" y="227"/>
                  </a:lnTo>
                  <a:lnTo>
                    <a:pt x="98" y="203"/>
                  </a:lnTo>
                  <a:lnTo>
                    <a:pt x="99" y="177"/>
                  </a:lnTo>
                  <a:lnTo>
                    <a:pt x="87" y="173"/>
                  </a:lnTo>
                  <a:lnTo>
                    <a:pt x="47" y="104"/>
                  </a:lnTo>
                  <a:lnTo>
                    <a:pt x="51" y="86"/>
                  </a:lnTo>
                  <a:lnTo>
                    <a:pt x="67" y="79"/>
                  </a:lnTo>
                  <a:lnTo>
                    <a:pt x="92" y="77"/>
                  </a:lnTo>
                  <a:lnTo>
                    <a:pt x="116" y="56"/>
                  </a:lnTo>
                  <a:lnTo>
                    <a:pt x="183" y="67"/>
                  </a:lnTo>
                  <a:lnTo>
                    <a:pt x="233" y="41"/>
                  </a:lnTo>
                  <a:lnTo>
                    <a:pt x="235" y="16"/>
                  </a:lnTo>
                  <a:lnTo>
                    <a:pt x="256" y="0"/>
                  </a:lnTo>
                  <a:lnTo>
                    <a:pt x="315" y="33"/>
                  </a:lnTo>
                  <a:lnTo>
                    <a:pt x="326" y="53"/>
                  </a:lnTo>
                  <a:lnTo>
                    <a:pt x="390" y="5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Freeform 64">
              <a:extLst>
                <a:ext uri="{FF2B5EF4-FFF2-40B4-BE49-F238E27FC236}">
                  <a16:creationId xmlns:a16="http://schemas.microsoft.com/office/drawing/2014/main" id="{EA92CBE4-4E36-7694-9052-1987866419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25863" y="1588"/>
              <a:ext cx="1160463" cy="1120775"/>
            </a:xfrm>
            <a:custGeom>
              <a:avLst/>
              <a:gdLst>
                <a:gd name="T0" fmla="*/ 248 w 731"/>
                <a:gd name="T1" fmla="*/ 107 h 706"/>
                <a:gd name="T2" fmla="*/ 282 w 731"/>
                <a:gd name="T3" fmla="*/ 100 h 706"/>
                <a:gd name="T4" fmla="*/ 318 w 731"/>
                <a:gd name="T5" fmla="*/ 86 h 706"/>
                <a:gd name="T6" fmla="*/ 405 w 731"/>
                <a:gd name="T7" fmla="*/ 116 h 706"/>
                <a:gd name="T8" fmla="*/ 407 w 731"/>
                <a:gd name="T9" fmla="*/ 241 h 706"/>
                <a:gd name="T10" fmla="*/ 461 w 731"/>
                <a:gd name="T11" fmla="*/ 262 h 706"/>
                <a:gd name="T12" fmla="*/ 476 w 731"/>
                <a:gd name="T13" fmla="*/ 273 h 706"/>
                <a:gd name="T14" fmla="*/ 594 w 731"/>
                <a:gd name="T15" fmla="*/ 315 h 706"/>
                <a:gd name="T16" fmla="*/ 680 w 731"/>
                <a:gd name="T17" fmla="*/ 281 h 706"/>
                <a:gd name="T18" fmla="*/ 667 w 731"/>
                <a:gd name="T19" fmla="*/ 248 h 706"/>
                <a:gd name="T20" fmla="*/ 713 w 731"/>
                <a:gd name="T21" fmla="*/ 231 h 706"/>
                <a:gd name="T22" fmla="*/ 697 w 731"/>
                <a:gd name="T23" fmla="*/ 278 h 706"/>
                <a:gd name="T24" fmla="*/ 679 w 731"/>
                <a:gd name="T25" fmla="*/ 361 h 706"/>
                <a:gd name="T26" fmla="*/ 610 w 731"/>
                <a:gd name="T27" fmla="*/ 430 h 706"/>
                <a:gd name="T28" fmla="*/ 642 w 731"/>
                <a:gd name="T29" fmla="*/ 460 h 706"/>
                <a:gd name="T30" fmla="*/ 607 w 731"/>
                <a:gd name="T31" fmla="*/ 521 h 706"/>
                <a:gd name="T32" fmla="*/ 647 w 731"/>
                <a:gd name="T33" fmla="*/ 568 h 706"/>
                <a:gd name="T34" fmla="*/ 647 w 731"/>
                <a:gd name="T35" fmla="*/ 609 h 706"/>
                <a:gd name="T36" fmla="*/ 627 w 731"/>
                <a:gd name="T37" fmla="*/ 622 h 706"/>
                <a:gd name="T38" fmla="*/ 579 w 731"/>
                <a:gd name="T39" fmla="*/ 671 h 706"/>
                <a:gd name="T40" fmla="*/ 536 w 731"/>
                <a:gd name="T41" fmla="*/ 697 h 706"/>
                <a:gd name="T42" fmla="*/ 497 w 731"/>
                <a:gd name="T43" fmla="*/ 679 h 706"/>
                <a:gd name="T44" fmla="*/ 461 w 731"/>
                <a:gd name="T45" fmla="*/ 631 h 706"/>
                <a:gd name="T46" fmla="*/ 457 w 731"/>
                <a:gd name="T47" fmla="*/ 568 h 706"/>
                <a:gd name="T48" fmla="*/ 407 w 731"/>
                <a:gd name="T49" fmla="*/ 588 h 706"/>
                <a:gd name="T50" fmla="*/ 364 w 731"/>
                <a:gd name="T51" fmla="*/ 609 h 706"/>
                <a:gd name="T52" fmla="*/ 328 w 731"/>
                <a:gd name="T53" fmla="*/ 610 h 706"/>
                <a:gd name="T54" fmla="*/ 300 w 731"/>
                <a:gd name="T55" fmla="*/ 561 h 706"/>
                <a:gd name="T56" fmla="*/ 260 w 731"/>
                <a:gd name="T57" fmla="*/ 505 h 706"/>
                <a:gd name="T58" fmla="*/ 169 w 731"/>
                <a:gd name="T59" fmla="*/ 485 h 706"/>
                <a:gd name="T60" fmla="*/ 136 w 731"/>
                <a:gd name="T61" fmla="*/ 431 h 706"/>
                <a:gd name="T62" fmla="*/ 158 w 731"/>
                <a:gd name="T63" fmla="*/ 390 h 706"/>
                <a:gd name="T64" fmla="*/ 133 w 731"/>
                <a:gd name="T65" fmla="*/ 374 h 706"/>
                <a:gd name="T66" fmla="*/ 95 w 731"/>
                <a:gd name="T67" fmla="*/ 320 h 706"/>
                <a:gd name="T68" fmla="*/ 99 w 731"/>
                <a:gd name="T69" fmla="*/ 293 h 706"/>
                <a:gd name="T70" fmla="*/ 149 w 731"/>
                <a:gd name="T71" fmla="*/ 270 h 706"/>
                <a:gd name="T72" fmla="*/ 173 w 731"/>
                <a:gd name="T73" fmla="*/ 227 h 706"/>
                <a:gd name="T74" fmla="*/ 133 w 731"/>
                <a:gd name="T75" fmla="*/ 244 h 706"/>
                <a:gd name="T76" fmla="*/ 149 w 731"/>
                <a:gd name="T77" fmla="*/ 187 h 706"/>
                <a:gd name="T78" fmla="*/ 88 w 731"/>
                <a:gd name="T79" fmla="*/ 93 h 706"/>
                <a:gd name="T80" fmla="*/ 92 w 731"/>
                <a:gd name="T81" fmla="*/ 61 h 706"/>
                <a:gd name="T82" fmla="*/ 233 w 731"/>
                <a:gd name="T83" fmla="*/ 89 h 706"/>
                <a:gd name="T84" fmla="*/ 651 w 731"/>
                <a:gd name="T85" fmla="*/ 488 h 706"/>
                <a:gd name="T86" fmla="*/ 650 w 731"/>
                <a:gd name="T87" fmla="*/ 469 h 706"/>
                <a:gd name="T88" fmla="*/ 107 w 731"/>
                <a:gd name="T89" fmla="*/ 215 h 706"/>
                <a:gd name="T90" fmla="*/ 84 w 731"/>
                <a:gd name="T91" fmla="*/ 239 h 706"/>
                <a:gd name="T92" fmla="*/ 100 w 731"/>
                <a:gd name="T93" fmla="*/ 211 h 706"/>
                <a:gd name="T94" fmla="*/ 33 w 731"/>
                <a:gd name="T95" fmla="*/ 183 h 706"/>
                <a:gd name="T96" fmla="*/ 7 w 731"/>
                <a:gd name="T97" fmla="*/ 160 h 706"/>
                <a:gd name="T98" fmla="*/ 33 w 731"/>
                <a:gd name="T99" fmla="*/ 183 h 706"/>
                <a:gd name="T100" fmla="*/ 66 w 731"/>
                <a:gd name="T101" fmla="*/ 161 h 706"/>
                <a:gd name="T102" fmla="*/ 62 w 731"/>
                <a:gd name="T103" fmla="*/ 122 h 706"/>
                <a:gd name="T104" fmla="*/ 14 w 731"/>
                <a:gd name="T105" fmla="*/ 112 h 706"/>
                <a:gd name="T106" fmla="*/ 0 w 731"/>
                <a:gd name="T107" fmla="*/ 123 h 706"/>
                <a:gd name="T108" fmla="*/ 14 w 731"/>
                <a:gd name="T109" fmla="*/ 112 h 706"/>
                <a:gd name="T110" fmla="*/ 5 w 731"/>
                <a:gd name="T111" fmla="*/ 83 h 706"/>
                <a:gd name="T112" fmla="*/ 30 w 731"/>
                <a:gd name="T113" fmla="*/ 61 h 706"/>
                <a:gd name="T114" fmla="*/ 38 w 731"/>
                <a:gd name="T115" fmla="*/ 83 h 706"/>
                <a:gd name="T116" fmla="*/ 42 w 731"/>
                <a:gd name="T117" fmla="*/ 19 h 706"/>
                <a:gd name="T118" fmla="*/ 41 w 731"/>
                <a:gd name="T119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31" h="706">
                  <a:moveTo>
                    <a:pt x="233" y="89"/>
                  </a:moveTo>
                  <a:lnTo>
                    <a:pt x="248" y="107"/>
                  </a:lnTo>
                  <a:lnTo>
                    <a:pt x="281" y="96"/>
                  </a:lnTo>
                  <a:lnTo>
                    <a:pt x="282" y="100"/>
                  </a:lnTo>
                  <a:lnTo>
                    <a:pt x="298" y="100"/>
                  </a:lnTo>
                  <a:lnTo>
                    <a:pt x="318" y="86"/>
                  </a:lnTo>
                  <a:lnTo>
                    <a:pt x="385" y="128"/>
                  </a:lnTo>
                  <a:lnTo>
                    <a:pt x="405" y="116"/>
                  </a:lnTo>
                  <a:lnTo>
                    <a:pt x="427" y="178"/>
                  </a:lnTo>
                  <a:lnTo>
                    <a:pt x="407" y="241"/>
                  </a:lnTo>
                  <a:lnTo>
                    <a:pt x="447" y="245"/>
                  </a:lnTo>
                  <a:lnTo>
                    <a:pt x="461" y="262"/>
                  </a:lnTo>
                  <a:lnTo>
                    <a:pt x="463" y="299"/>
                  </a:lnTo>
                  <a:lnTo>
                    <a:pt x="476" y="273"/>
                  </a:lnTo>
                  <a:lnTo>
                    <a:pt x="503" y="262"/>
                  </a:lnTo>
                  <a:lnTo>
                    <a:pt x="594" y="315"/>
                  </a:lnTo>
                  <a:lnTo>
                    <a:pt x="646" y="285"/>
                  </a:lnTo>
                  <a:lnTo>
                    <a:pt x="680" y="281"/>
                  </a:lnTo>
                  <a:lnTo>
                    <a:pt x="683" y="264"/>
                  </a:lnTo>
                  <a:lnTo>
                    <a:pt x="667" y="248"/>
                  </a:lnTo>
                  <a:lnTo>
                    <a:pt x="681" y="223"/>
                  </a:lnTo>
                  <a:lnTo>
                    <a:pt x="713" y="231"/>
                  </a:lnTo>
                  <a:lnTo>
                    <a:pt x="731" y="261"/>
                  </a:lnTo>
                  <a:lnTo>
                    <a:pt x="697" y="278"/>
                  </a:lnTo>
                  <a:lnTo>
                    <a:pt x="687" y="294"/>
                  </a:lnTo>
                  <a:lnTo>
                    <a:pt x="679" y="361"/>
                  </a:lnTo>
                  <a:lnTo>
                    <a:pt x="613" y="411"/>
                  </a:lnTo>
                  <a:lnTo>
                    <a:pt x="610" y="430"/>
                  </a:lnTo>
                  <a:lnTo>
                    <a:pt x="626" y="444"/>
                  </a:lnTo>
                  <a:lnTo>
                    <a:pt x="642" y="460"/>
                  </a:lnTo>
                  <a:lnTo>
                    <a:pt x="607" y="500"/>
                  </a:lnTo>
                  <a:lnTo>
                    <a:pt x="607" y="521"/>
                  </a:lnTo>
                  <a:lnTo>
                    <a:pt x="609" y="542"/>
                  </a:lnTo>
                  <a:lnTo>
                    <a:pt x="647" y="568"/>
                  </a:lnTo>
                  <a:lnTo>
                    <a:pt x="655" y="588"/>
                  </a:lnTo>
                  <a:lnTo>
                    <a:pt x="647" y="609"/>
                  </a:lnTo>
                  <a:lnTo>
                    <a:pt x="643" y="618"/>
                  </a:lnTo>
                  <a:lnTo>
                    <a:pt x="627" y="622"/>
                  </a:lnTo>
                  <a:lnTo>
                    <a:pt x="614" y="650"/>
                  </a:lnTo>
                  <a:lnTo>
                    <a:pt x="579" y="671"/>
                  </a:lnTo>
                  <a:lnTo>
                    <a:pt x="567" y="706"/>
                  </a:lnTo>
                  <a:lnTo>
                    <a:pt x="536" y="697"/>
                  </a:lnTo>
                  <a:lnTo>
                    <a:pt x="505" y="681"/>
                  </a:lnTo>
                  <a:lnTo>
                    <a:pt x="497" y="679"/>
                  </a:lnTo>
                  <a:lnTo>
                    <a:pt x="478" y="652"/>
                  </a:lnTo>
                  <a:lnTo>
                    <a:pt x="461" y="631"/>
                  </a:lnTo>
                  <a:lnTo>
                    <a:pt x="466" y="610"/>
                  </a:lnTo>
                  <a:lnTo>
                    <a:pt x="457" y="568"/>
                  </a:lnTo>
                  <a:lnTo>
                    <a:pt x="437" y="568"/>
                  </a:lnTo>
                  <a:lnTo>
                    <a:pt x="407" y="588"/>
                  </a:lnTo>
                  <a:lnTo>
                    <a:pt x="382" y="608"/>
                  </a:lnTo>
                  <a:lnTo>
                    <a:pt x="364" y="609"/>
                  </a:lnTo>
                  <a:lnTo>
                    <a:pt x="354" y="623"/>
                  </a:lnTo>
                  <a:lnTo>
                    <a:pt x="328" y="610"/>
                  </a:lnTo>
                  <a:lnTo>
                    <a:pt x="316" y="604"/>
                  </a:lnTo>
                  <a:lnTo>
                    <a:pt x="300" y="561"/>
                  </a:lnTo>
                  <a:lnTo>
                    <a:pt x="279" y="544"/>
                  </a:lnTo>
                  <a:lnTo>
                    <a:pt x="260" y="505"/>
                  </a:lnTo>
                  <a:lnTo>
                    <a:pt x="223" y="488"/>
                  </a:lnTo>
                  <a:lnTo>
                    <a:pt x="169" y="485"/>
                  </a:lnTo>
                  <a:lnTo>
                    <a:pt x="153" y="468"/>
                  </a:lnTo>
                  <a:lnTo>
                    <a:pt x="136" y="431"/>
                  </a:lnTo>
                  <a:lnTo>
                    <a:pt x="169" y="414"/>
                  </a:lnTo>
                  <a:lnTo>
                    <a:pt x="158" y="390"/>
                  </a:lnTo>
                  <a:lnTo>
                    <a:pt x="142" y="388"/>
                  </a:lnTo>
                  <a:lnTo>
                    <a:pt x="133" y="374"/>
                  </a:lnTo>
                  <a:lnTo>
                    <a:pt x="138" y="331"/>
                  </a:lnTo>
                  <a:lnTo>
                    <a:pt x="95" y="320"/>
                  </a:lnTo>
                  <a:lnTo>
                    <a:pt x="82" y="303"/>
                  </a:lnTo>
                  <a:lnTo>
                    <a:pt x="99" y="293"/>
                  </a:lnTo>
                  <a:lnTo>
                    <a:pt x="97" y="276"/>
                  </a:lnTo>
                  <a:lnTo>
                    <a:pt x="149" y="270"/>
                  </a:lnTo>
                  <a:lnTo>
                    <a:pt x="177" y="247"/>
                  </a:lnTo>
                  <a:lnTo>
                    <a:pt x="173" y="227"/>
                  </a:lnTo>
                  <a:lnTo>
                    <a:pt x="152" y="248"/>
                  </a:lnTo>
                  <a:lnTo>
                    <a:pt x="133" y="244"/>
                  </a:lnTo>
                  <a:lnTo>
                    <a:pt x="149" y="203"/>
                  </a:lnTo>
                  <a:lnTo>
                    <a:pt x="149" y="187"/>
                  </a:lnTo>
                  <a:lnTo>
                    <a:pt x="121" y="156"/>
                  </a:lnTo>
                  <a:lnTo>
                    <a:pt x="88" y="93"/>
                  </a:lnTo>
                  <a:lnTo>
                    <a:pt x="86" y="75"/>
                  </a:lnTo>
                  <a:lnTo>
                    <a:pt x="92" y="61"/>
                  </a:lnTo>
                  <a:lnTo>
                    <a:pt x="207" y="79"/>
                  </a:lnTo>
                  <a:lnTo>
                    <a:pt x="233" y="89"/>
                  </a:lnTo>
                  <a:close/>
                  <a:moveTo>
                    <a:pt x="660" y="478"/>
                  </a:moveTo>
                  <a:lnTo>
                    <a:pt x="651" y="488"/>
                  </a:lnTo>
                  <a:lnTo>
                    <a:pt x="638" y="477"/>
                  </a:lnTo>
                  <a:lnTo>
                    <a:pt x="650" y="469"/>
                  </a:lnTo>
                  <a:lnTo>
                    <a:pt x="660" y="478"/>
                  </a:lnTo>
                  <a:close/>
                  <a:moveTo>
                    <a:pt x="107" y="215"/>
                  </a:moveTo>
                  <a:lnTo>
                    <a:pt x="96" y="239"/>
                  </a:lnTo>
                  <a:lnTo>
                    <a:pt x="84" y="239"/>
                  </a:lnTo>
                  <a:lnTo>
                    <a:pt x="74" y="224"/>
                  </a:lnTo>
                  <a:lnTo>
                    <a:pt x="100" y="211"/>
                  </a:lnTo>
                  <a:lnTo>
                    <a:pt x="107" y="215"/>
                  </a:lnTo>
                  <a:close/>
                  <a:moveTo>
                    <a:pt x="33" y="183"/>
                  </a:moveTo>
                  <a:lnTo>
                    <a:pt x="25" y="183"/>
                  </a:lnTo>
                  <a:lnTo>
                    <a:pt x="7" y="160"/>
                  </a:lnTo>
                  <a:lnTo>
                    <a:pt x="20" y="149"/>
                  </a:lnTo>
                  <a:lnTo>
                    <a:pt x="33" y="183"/>
                  </a:lnTo>
                  <a:close/>
                  <a:moveTo>
                    <a:pt x="86" y="145"/>
                  </a:moveTo>
                  <a:lnTo>
                    <a:pt x="66" y="161"/>
                  </a:lnTo>
                  <a:lnTo>
                    <a:pt x="34" y="137"/>
                  </a:lnTo>
                  <a:lnTo>
                    <a:pt x="62" y="122"/>
                  </a:lnTo>
                  <a:lnTo>
                    <a:pt x="86" y="145"/>
                  </a:lnTo>
                  <a:close/>
                  <a:moveTo>
                    <a:pt x="14" y="112"/>
                  </a:moveTo>
                  <a:lnTo>
                    <a:pt x="12" y="129"/>
                  </a:lnTo>
                  <a:lnTo>
                    <a:pt x="0" y="123"/>
                  </a:lnTo>
                  <a:lnTo>
                    <a:pt x="7" y="104"/>
                  </a:lnTo>
                  <a:lnTo>
                    <a:pt x="14" y="112"/>
                  </a:lnTo>
                  <a:close/>
                  <a:moveTo>
                    <a:pt x="38" y="83"/>
                  </a:moveTo>
                  <a:lnTo>
                    <a:pt x="5" y="83"/>
                  </a:lnTo>
                  <a:lnTo>
                    <a:pt x="22" y="35"/>
                  </a:lnTo>
                  <a:lnTo>
                    <a:pt x="30" y="61"/>
                  </a:lnTo>
                  <a:lnTo>
                    <a:pt x="43" y="78"/>
                  </a:lnTo>
                  <a:lnTo>
                    <a:pt x="38" y="83"/>
                  </a:lnTo>
                  <a:close/>
                  <a:moveTo>
                    <a:pt x="51" y="10"/>
                  </a:moveTo>
                  <a:lnTo>
                    <a:pt x="42" y="19"/>
                  </a:lnTo>
                  <a:lnTo>
                    <a:pt x="29" y="11"/>
                  </a:lnTo>
                  <a:lnTo>
                    <a:pt x="41" y="0"/>
                  </a:lnTo>
                  <a:lnTo>
                    <a:pt x="51" y="10"/>
                  </a:lnTo>
                  <a:close/>
                </a:path>
              </a:pathLst>
            </a:custGeom>
            <a:grpFill/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0" name="Freeform 65">
              <a:extLst>
                <a:ext uri="{FF2B5EF4-FFF2-40B4-BE49-F238E27FC236}">
                  <a16:creationId xmlns:a16="http://schemas.microsoft.com/office/drawing/2014/main" id="{82870A3B-E9EA-918C-B9F8-5B9A10938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988" y="2260600"/>
              <a:ext cx="1152525" cy="930275"/>
            </a:xfrm>
            <a:custGeom>
              <a:avLst/>
              <a:gdLst>
                <a:gd name="T0" fmla="*/ 273 w 726"/>
                <a:gd name="T1" fmla="*/ 43 h 586"/>
                <a:gd name="T2" fmla="*/ 370 w 726"/>
                <a:gd name="T3" fmla="*/ 95 h 586"/>
                <a:gd name="T4" fmla="*/ 397 w 726"/>
                <a:gd name="T5" fmla="*/ 121 h 586"/>
                <a:gd name="T6" fmla="*/ 391 w 726"/>
                <a:gd name="T7" fmla="*/ 160 h 586"/>
                <a:gd name="T8" fmla="*/ 413 w 726"/>
                <a:gd name="T9" fmla="*/ 184 h 586"/>
                <a:gd name="T10" fmla="*/ 474 w 726"/>
                <a:gd name="T11" fmla="*/ 225 h 586"/>
                <a:gd name="T12" fmla="*/ 529 w 726"/>
                <a:gd name="T13" fmla="*/ 241 h 586"/>
                <a:gd name="T14" fmla="*/ 597 w 726"/>
                <a:gd name="T15" fmla="*/ 275 h 586"/>
                <a:gd name="T16" fmla="*/ 627 w 726"/>
                <a:gd name="T17" fmla="*/ 250 h 586"/>
                <a:gd name="T18" fmla="*/ 676 w 726"/>
                <a:gd name="T19" fmla="*/ 222 h 586"/>
                <a:gd name="T20" fmla="*/ 716 w 726"/>
                <a:gd name="T21" fmla="*/ 262 h 586"/>
                <a:gd name="T22" fmla="*/ 622 w 726"/>
                <a:gd name="T23" fmla="*/ 333 h 586"/>
                <a:gd name="T24" fmla="*/ 621 w 726"/>
                <a:gd name="T25" fmla="*/ 367 h 586"/>
                <a:gd name="T26" fmla="*/ 575 w 726"/>
                <a:gd name="T27" fmla="*/ 444 h 586"/>
                <a:gd name="T28" fmla="*/ 544 w 726"/>
                <a:gd name="T29" fmla="*/ 429 h 586"/>
                <a:gd name="T30" fmla="*/ 547 w 726"/>
                <a:gd name="T31" fmla="*/ 470 h 586"/>
                <a:gd name="T32" fmla="*/ 456 w 726"/>
                <a:gd name="T33" fmla="*/ 511 h 586"/>
                <a:gd name="T34" fmla="*/ 423 w 726"/>
                <a:gd name="T35" fmla="*/ 499 h 586"/>
                <a:gd name="T36" fmla="*/ 399 w 726"/>
                <a:gd name="T37" fmla="*/ 463 h 586"/>
                <a:gd name="T38" fmla="*/ 366 w 726"/>
                <a:gd name="T39" fmla="*/ 556 h 586"/>
                <a:gd name="T40" fmla="*/ 335 w 726"/>
                <a:gd name="T41" fmla="*/ 558 h 586"/>
                <a:gd name="T42" fmla="*/ 291 w 726"/>
                <a:gd name="T43" fmla="*/ 532 h 586"/>
                <a:gd name="T44" fmla="*/ 227 w 726"/>
                <a:gd name="T45" fmla="*/ 533 h 586"/>
                <a:gd name="T46" fmla="*/ 246 w 726"/>
                <a:gd name="T47" fmla="*/ 571 h 586"/>
                <a:gd name="T48" fmla="*/ 192 w 726"/>
                <a:gd name="T49" fmla="*/ 586 h 586"/>
                <a:gd name="T50" fmla="*/ 149 w 726"/>
                <a:gd name="T51" fmla="*/ 515 h 586"/>
                <a:gd name="T52" fmla="*/ 115 w 726"/>
                <a:gd name="T53" fmla="*/ 477 h 586"/>
                <a:gd name="T54" fmla="*/ 57 w 726"/>
                <a:gd name="T55" fmla="*/ 450 h 586"/>
                <a:gd name="T56" fmla="*/ 49 w 726"/>
                <a:gd name="T57" fmla="*/ 409 h 586"/>
                <a:gd name="T58" fmla="*/ 17 w 726"/>
                <a:gd name="T59" fmla="*/ 417 h 586"/>
                <a:gd name="T60" fmla="*/ 11 w 726"/>
                <a:gd name="T61" fmla="*/ 363 h 586"/>
                <a:gd name="T62" fmla="*/ 28 w 726"/>
                <a:gd name="T63" fmla="*/ 299 h 586"/>
                <a:gd name="T64" fmla="*/ 36 w 726"/>
                <a:gd name="T65" fmla="*/ 270 h 586"/>
                <a:gd name="T66" fmla="*/ 69 w 726"/>
                <a:gd name="T67" fmla="*/ 211 h 586"/>
                <a:gd name="T68" fmla="*/ 83 w 726"/>
                <a:gd name="T69" fmla="*/ 188 h 586"/>
                <a:gd name="T70" fmla="*/ 12 w 726"/>
                <a:gd name="T71" fmla="*/ 110 h 586"/>
                <a:gd name="T72" fmla="*/ 132 w 726"/>
                <a:gd name="T73" fmla="*/ 22 h 586"/>
                <a:gd name="T74" fmla="*/ 198 w 726"/>
                <a:gd name="T75" fmla="*/ 30 h 586"/>
                <a:gd name="T76" fmla="*/ 211 w 726"/>
                <a:gd name="T77" fmla="*/ 0 h 586"/>
                <a:gd name="T78" fmla="*/ 261 w 726"/>
                <a:gd name="T79" fmla="*/ 29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6" h="586">
                  <a:moveTo>
                    <a:pt x="261" y="29"/>
                  </a:moveTo>
                  <a:lnTo>
                    <a:pt x="273" y="43"/>
                  </a:lnTo>
                  <a:lnTo>
                    <a:pt x="283" y="88"/>
                  </a:lnTo>
                  <a:lnTo>
                    <a:pt x="370" y="95"/>
                  </a:lnTo>
                  <a:lnTo>
                    <a:pt x="390" y="105"/>
                  </a:lnTo>
                  <a:lnTo>
                    <a:pt x="397" y="121"/>
                  </a:lnTo>
                  <a:lnTo>
                    <a:pt x="414" y="139"/>
                  </a:lnTo>
                  <a:lnTo>
                    <a:pt x="391" y="160"/>
                  </a:lnTo>
                  <a:lnTo>
                    <a:pt x="391" y="174"/>
                  </a:lnTo>
                  <a:lnTo>
                    <a:pt x="413" y="184"/>
                  </a:lnTo>
                  <a:lnTo>
                    <a:pt x="419" y="220"/>
                  </a:lnTo>
                  <a:lnTo>
                    <a:pt x="474" y="225"/>
                  </a:lnTo>
                  <a:lnTo>
                    <a:pt x="494" y="241"/>
                  </a:lnTo>
                  <a:lnTo>
                    <a:pt x="529" y="241"/>
                  </a:lnTo>
                  <a:lnTo>
                    <a:pt x="560" y="272"/>
                  </a:lnTo>
                  <a:lnTo>
                    <a:pt x="597" y="275"/>
                  </a:lnTo>
                  <a:lnTo>
                    <a:pt x="614" y="282"/>
                  </a:lnTo>
                  <a:lnTo>
                    <a:pt x="627" y="250"/>
                  </a:lnTo>
                  <a:lnTo>
                    <a:pt x="627" y="220"/>
                  </a:lnTo>
                  <a:lnTo>
                    <a:pt x="676" y="222"/>
                  </a:lnTo>
                  <a:lnTo>
                    <a:pt x="689" y="246"/>
                  </a:lnTo>
                  <a:lnTo>
                    <a:pt x="716" y="262"/>
                  </a:lnTo>
                  <a:lnTo>
                    <a:pt x="726" y="286"/>
                  </a:lnTo>
                  <a:lnTo>
                    <a:pt x="622" y="333"/>
                  </a:lnTo>
                  <a:lnTo>
                    <a:pt x="629" y="349"/>
                  </a:lnTo>
                  <a:lnTo>
                    <a:pt x="621" y="367"/>
                  </a:lnTo>
                  <a:lnTo>
                    <a:pt x="642" y="391"/>
                  </a:lnTo>
                  <a:lnTo>
                    <a:pt x="575" y="444"/>
                  </a:lnTo>
                  <a:lnTo>
                    <a:pt x="559" y="419"/>
                  </a:lnTo>
                  <a:lnTo>
                    <a:pt x="544" y="429"/>
                  </a:lnTo>
                  <a:lnTo>
                    <a:pt x="529" y="453"/>
                  </a:lnTo>
                  <a:lnTo>
                    <a:pt x="547" y="470"/>
                  </a:lnTo>
                  <a:lnTo>
                    <a:pt x="539" y="499"/>
                  </a:lnTo>
                  <a:lnTo>
                    <a:pt x="456" y="511"/>
                  </a:lnTo>
                  <a:lnTo>
                    <a:pt x="435" y="517"/>
                  </a:lnTo>
                  <a:lnTo>
                    <a:pt x="423" y="499"/>
                  </a:lnTo>
                  <a:lnTo>
                    <a:pt x="409" y="492"/>
                  </a:lnTo>
                  <a:lnTo>
                    <a:pt x="399" y="463"/>
                  </a:lnTo>
                  <a:lnTo>
                    <a:pt x="366" y="479"/>
                  </a:lnTo>
                  <a:lnTo>
                    <a:pt x="366" y="556"/>
                  </a:lnTo>
                  <a:lnTo>
                    <a:pt x="347" y="567"/>
                  </a:lnTo>
                  <a:lnTo>
                    <a:pt x="335" y="558"/>
                  </a:lnTo>
                  <a:lnTo>
                    <a:pt x="328" y="532"/>
                  </a:lnTo>
                  <a:lnTo>
                    <a:pt x="291" y="532"/>
                  </a:lnTo>
                  <a:lnTo>
                    <a:pt x="281" y="520"/>
                  </a:lnTo>
                  <a:lnTo>
                    <a:pt x="227" y="533"/>
                  </a:lnTo>
                  <a:lnTo>
                    <a:pt x="227" y="548"/>
                  </a:lnTo>
                  <a:lnTo>
                    <a:pt x="246" y="571"/>
                  </a:lnTo>
                  <a:lnTo>
                    <a:pt x="224" y="585"/>
                  </a:lnTo>
                  <a:lnTo>
                    <a:pt x="192" y="586"/>
                  </a:lnTo>
                  <a:lnTo>
                    <a:pt x="187" y="544"/>
                  </a:lnTo>
                  <a:lnTo>
                    <a:pt x="149" y="515"/>
                  </a:lnTo>
                  <a:lnTo>
                    <a:pt x="137" y="515"/>
                  </a:lnTo>
                  <a:lnTo>
                    <a:pt x="115" y="477"/>
                  </a:lnTo>
                  <a:lnTo>
                    <a:pt x="83" y="454"/>
                  </a:lnTo>
                  <a:lnTo>
                    <a:pt x="57" y="450"/>
                  </a:lnTo>
                  <a:lnTo>
                    <a:pt x="41" y="467"/>
                  </a:lnTo>
                  <a:lnTo>
                    <a:pt x="49" y="409"/>
                  </a:lnTo>
                  <a:lnTo>
                    <a:pt x="32" y="401"/>
                  </a:lnTo>
                  <a:lnTo>
                    <a:pt x="17" y="417"/>
                  </a:lnTo>
                  <a:lnTo>
                    <a:pt x="0" y="413"/>
                  </a:lnTo>
                  <a:lnTo>
                    <a:pt x="11" y="363"/>
                  </a:lnTo>
                  <a:lnTo>
                    <a:pt x="37" y="317"/>
                  </a:lnTo>
                  <a:lnTo>
                    <a:pt x="28" y="299"/>
                  </a:lnTo>
                  <a:lnTo>
                    <a:pt x="37" y="286"/>
                  </a:lnTo>
                  <a:lnTo>
                    <a:pt x="36" y="270"/>
                  </a:lnTo>
                  <a:lnTo>
                    <a:pt x="79" y="265"/>
                  </a:lnTo>
                  <a:lnTo>
                    <a:pt x="69" y="211"/>
                  </a:lnTo>
                  <a:lnTo>
                    <a:pt x="84" y="207"/>
                  </a:lnTo>
                  <a:lnTo>
                    <a:pt x="83" y="188"/>
                  </a:lnTo>
                  <a:lnTo>
                    <a:pt x="20" y="143"/>
                  </a:lnTo>
                  <a:lnTo>
                    <a:pt x="12" y="110"/>
                  </a:lnTo>
                  <a:lnTo>
                    <a:pt x="108" y="60"/>
                  </a:lnTo>
                  <a:lnTo>
                    <a:pt x="132" y="22"/>
                  </a:lnTo>
                  <a:lnTo>
                    <a:pt x="157" y="27"/>
                  </a:lnTo>
                  <a:lnTo>
                    <a:pt x="198" y="30"/>
                  </a:lnTo>
                  <a:lnTo>
                    <a:pt x="206" y="0"/>
                  </a:lnTo>
                  <a:lnTo>
                    <a:pt x="211" y="0"/>
                  </a:lnTo>
                  <a:lnTo>
                    <a:pt x="268" y="9"/>
                  </a:lnTo>
                  <a:lnTo>
                    <a:pt x="261" y="2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647D6D7A-D1D4-292F-3542-ACA968E49ED0}"/>
              </a:ext>
            </a:extLst>
          </p:cNvPr>
          <p:cNvGrpSpPr/>
          <p:nvPr/>
        </p:nvGrpSpPr>
        <p:grpSpPr>
          <a:xfrm>
            <a:off x="2651640" y="1448528"/>
            <a:ext cx="2444472" cy="3081564"/>
            <a:chOff x="1393831" y="1359628"/>
            <a:chExt cx="2345473" cy="3129165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756A70BB-B57A-9D04-69D5-A344CC9A3EC0}"/>
                </a:ext>
              </a:extLst>
            </p:cNvPr>
            <p:cNvSpPr txBox="1"/>
            <p:nvPr/>
          </p:nvSpPr>
          <p:spPr>
            <a:xfrm>
              <a:off x="3093794" y="1930556"/>
              <a:ext cx="39221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Brandenburg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22FE0DDD-4EA9-AB7E-D1AA-FDBA8ADF3533}"/>
                </a:ext>
              </a:extLst>
            </p:cNvPr>
            <p:cNvSpPr txBox="1"/>
            <p:nvPr/>
          </p:nvSpPr>
          <p:spPr>
            <a:xfrm>
              <a:off x="1476214" y="2995582"/>
              <a:ext cx="13227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Köln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4C67CD2-75ED-FDF4-B9B3-A21CE4588BFB}"/>
                </a:ext>
              </a:extLst>
            </p:cNvPr>
            <p:cNvSpPr txBox="1"/>
            <p:nvPr/>
          </p:nvSpPr>
          <p:spPr>
            <a:xfrm>
              <a:off x="2328442" y="1852221"/>
              <a:ext cx="28300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Lüneburg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EFB7469-3C7D-FB8D-77CA-F6A41E00D096}"/>
                </a:ext>
              </a:extLst>
            </p:cNvPr>
            <p:cNvSpPr txBox="1"/>
            <p:nvPr/>
          </p:nvSpPr>
          <p:spPr>
            <a:xfrm>
              <a:off x="2635203" y="2982026"/>
              <a:ext cx="3045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Thüringen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ADFD1B7-D5B4-A911-B65D-EDE2B5C391EF}"/>
                </a:ext>
              </a:extLst>
            </p:cNvPr>
            <p:cNvSpPr txBox="1"/>
            <p:nvPr/>
          </p:nvSpPr>
          <p:spPr>
            <a:xfrm>
              <a:off x="2173041" y="2902182"/>
              <a:ext cx="18610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Kassel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44E6F6E-4C6E-22E8-38D7-0B72E6491599}"/>
                </a:ext>
              </a:extLst>
            </p:cNvPr>
            <p:cNvSpPr txBox="1"/>
            <p:nvPr/>
          </p:nvSpPr>
          <p:spPr>
            <a:xfrm>
              <a:off x="2724615" y="2426163"/>
              <a:ext cx="46296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Sachsen-Anhalt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69F4D2A-F6B8-3CE1-6FCF-F74B92D8477B}"/>
                </a:ext>
              </a:extLst>
            </p:cNvPr>
            <p:cNvSpPr txBox="1"/>
            <p:nvPr/>
          </p:nvSpPr>
          <p:spPr>
            <a:xfrm>
              <a:off x="1575271" y="1988358"/>
              <a:ext cx="34145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Weser-Ems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E1E40B05-B821-EA90-BBE9-A04980906AC9}"/>
                </a:ext>
              </a:extLst>
            </p:cNvPr>
            <p:cNvSpPr txBox="1"/>
            <p:nvPr/>
          </p:nvSpPr>
          <p:spPr>
            <a:xfrm>
              <a:off x="1814906" y="4395034"/>
              <a:ext cx="25224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Freiburg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B2D87C30-46C0-6657-7860-3413026C9AFB}"/>
                </a:ext>
              </a:extLst>
            </p:cNvPr>
            <p:cNvSpPr txBox="1"/>
            <p:nvPr/>
          </p:nvSpPr>
          <p:spPr>
            <a:xfrm>
              <a:off x="1408333" y="3420389"/>
              <a:ext cx="14150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Trier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FAC1777E-29C4-26A0-0079-2FDF33AD85C3}"/>
                </a:ext>
              </a:extLst>
            </p:cNvPr>
            <p:cNvSpPr txBox="1"/>
            <p:nvPr/>
          </p:nvSpPr>
          <p:spPr>
            <a:xfrm>
              <a:off x="1609221" y="3305901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Koblenz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64BEA36-8AF4-0D47-7CC8-4434F8D590F1}"/>
                </a:ext>
              </a:extLst>
            </p:cNvPr>
            <p:cNvSpPr txBox="1"/>
            <p:nvPr/>
          </p:nvSpPr>
          <p:spPr>
            <a:xfrm>
              <a:off x="2181081" y="4349840"/>
              <a:ext cx="27839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Tübingen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ADD9CA1F-BE8A-D99F-76A2-DA66922673F8}"/>
                </a:ext>
              </a:extLst>
            </p:cNvPr>
            <p:cNvSpPr txBox="1"/>
            <p:nvPr/>
          </p:nvSpPr>
          <p:spPr>
            <a:xfrm>
              <a:off x="2937398" y="3712633"/>
              <a:ext cx="29377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Oberpfalz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B354194-D6A0-39FF-9D68-6D3E47E33E80}"/>
                </a:ext>
              </a:extLst>
            </p:cNvPr>
            <p:cNvSpPr txBox="1"/>
            <p:nvPr/>
          </p:nvSpPr>
          <p:spPr>
            <a:xfrm>
              <a:off x="2471428" y="4201975"/>
              <a:ext cx="3045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Schwaben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22E5B58A-337B-B954-1DD3-DF634A065351}"/>
                </a:ext>
              </a:extLst>
            </p:cNvPr>
            <p:cNvSpPr txBox="1"/>
            <p:nvPr/>
          </p:nvSpPr>
          <p:spPr>
            <a:xfrm>
              <a:off x="3487059" y="2799751"/>
              <a:ext cx="252245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Dresden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55ABEB6C-4A3B-FB7C-F6D9-D82AA17AD3E5}"/>
                </a:ext>
              </a:extLst>
            </p:cNvPr>
            <p:cNvSpPr txBox="1"/>
            <p:nvPr/>
          </p:nvSpPr>
          <p:spPr>
            <a:xfrm>
              <a:off x="2213570" y="2239369"/>
              <a:ext cx="29377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Hannover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5F614B65-8D73-75CF-E66C-81711470FF21}"/>
                </a:ext>
              </a:extLst>
            </p:cNvPr>
            <p:cNvSpPr txBox="1"/>
            <p:nvPr/>
          </p:nvSpPr>
          <p:spPr>
            <a:xfrm>
              <a:off x="1755448" y="2765101"/>
              <a:ext cx="27377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Arnsberg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3943C0E1-7FF1-DB31-722B-BDEAECAC2FB7}"/>
                </a:ext>
              </a:extLst>
            </p:cNvPr>
            <p:cNvSpPr txBox="1"/>
            <p:nvPr/>
          </p:nvSpPr>
          <p:spPr>
            <a:xfrm>
              <a:off x="2811926" y="1553956"/>
              <a:ext cx="81979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Mecklenburg-Vorpommern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A5B1E928-D1F3-127B-869D-F24865932812}"/>
                </a:ext>
              </a:extLst>
            </p:cNvPr>
            <p:cNvSpPr txBox="1"/>
            <p:nvPr/>
          </p:nvSpPr>
          <p:spPr>
            <a:xfrm>
              <a:off x="2209681" y="1359628"/>
              <a:ext cx="56140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Schleswig-Holstein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FFAFB47D-EE5B-DCB6-1C12-E954585E902A}"/>
                </a:ext>
              </a:extLst>
            </p:cNvPr>
            <p:cNvSpPr txBox="1"/>
            <p:nvPr/>
          </p:nvSpPr>
          <p:spPr>
            <a:xfrm>
              <a:off x="1599324" y="2421644"/>
              <a:ext cx="256860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Münster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DD6C1225-835F-5213-5790-F140E03B25BE}"/>
                </a:ext>
              </a:extLst>
            </p:cNvPr>
            <p:cNvSpPr txBox="1"/>
            <p:nvPr/>
          </p:nvSpPr>
          <p:spPr>
            <a:xfrm>
              <a:off x="2001871" y="3102539"/>
              <a:ext cx="21379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Gießen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D3A220F-353E-20C8-AA69-22FDB48A26A1}"/>
                </a:ext>
              </a:extLst>
            </p:cNvPr>
            <p:cNvSpPr txBox="1"/>
            <p:nvPr/>
          </p:nvSpPr>
          <p:spPr>
            <a:xfrm>
              <a:off x="3165683" y="4039521"/>
              <a:ext cx="41220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Niederbayern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DA81DCF7-0AEE-7DBB-46E1-35D848E3FF87}"/>
                </a:ext>
              </a:extLst>
            </p:cNvPr>
            <p:cNvSpPr txBox="1"/>
            <p:nvPr/>
          </p:nvSpPr>
          <p:spPr>
            <a:xfrm>
              <a:off x="1963391" y="2462313"/>
              <a:ext cx="25993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Detmold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1240CBE-2E3F-31CC-075B-C3B4949F49E0}"/>
                </a:ext>
              </a:extLst>
            </p:cNvPr>
            <p:cNvSpPr txBox="1"/>
            <p:nvPr/>
          </p:nvSpPr>
          <p:spPr>
            <a:xfrm>
              <a:off x="1794383" y="3963641"/>
              <a:ext cx="28608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Karlsruhe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F21E08A5-7EBD-6B5A-CBE8-3DB19904AC06}"/>
                </a:ext>
              </a:extLst>
            </p:cNvPr>
            <p:cNvSpPr txBox="1"/>
            <p:nvPr/>
          </p:nvSpPr>
          <p:spPr>
            <a:xfrm>
              <a:off x="3147412" y="3054332"/>
              <a:ext cx="283008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Chemnitz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AAF0EE8F-B9C4-40CE-69D8-1F60422F9534}"/>
                </a:ext>
              </a:extLst>
            </p:cNvPr>
            <p:cNvSpPr txBox="1"/>
            <p:nvPr/>
          </p:nvSpPr>
          <p:spPr>
            <a:xfrm>
              <a:off x="2242392" y="3445995"/>
              <a:ext cx="40605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Unterfranken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92544B30-F917-90C7-73EF-2A80F70D0F74}"/>
                </a:ext>
              </a:extLst>
            </p:cNvPr>
            <p:cNvSpPr txBox="1"/>
            <p:nvPr/>
          </p:nvSpPr>
          <p:spPr>
            <a:xfrm>
              <a:off x="2306247" y="2560232"/>
              <a:ext cx="418359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Braunschweig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0D7D5065-BA4D-ACEC-06F7-A85729164E76}"/>
                </a:ext>
              </a:extLst>
            </p:cNvPr>
            <p:cNvSpPr txBox="1"/>
            <p:nvPr/>
          </p:nvSpPr>
          <p:spPr>
            <a:xfrm>
              <a:off x="3118926" y="2697793"/>
              <a:ext cx="20456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Leipzig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22D37081-A298-1B76-408C-C14DBB67EADB}"/>
                </a:ext>
              </a:extLst>
            </p:cNvPr>
            <p:cNvSpPr txBox="1"/>
            <p:nvPr/>
          </p:nvSpPr>
          <p:spPr>
            <a:xfrm>
              <a:off x="2730503" y="3376701"/>
              <a:ext cx="38298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Oberfranken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BB54C27-B6D1-B41E-AF3B-8E2695500BEE}"/>
                </a:ext>
              </a:extLst>
            </p:cNvPr>
            <p:cNvSpPr txBox="1"/>
            <p:nvPr/>
          </p:nvSpPr>
          <p:spPr>
            <a:xfrm>
              <a:off x="2478677" y="3747277"/>
              <a:ext cx="415282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Mittelfranken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9EC1DB7-65F6-ACA4-9167-55E3C1A690E4}"/>
                </a:ext>
              </a:extLst>
            </p:cNvPr>
            <p:cNvSpPr txBox="1"/>
            <p:nvPr/>
          </p:nvSpPr>
          <p:spPr>
            <a:xfrm>
              <a:off x="1393831" y="3726785"/>
              <a:ext cx="259936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Saarland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89441012-CF65-4B0B-72B1-00F531A635F3}"/>
                </a:ext>
              </a:extLst>
            </p:cNvPr>
            <p:cNvSpPr txBox="1"/>
            <p:nvPr/>
          </p:nvSpPr>
          <p:spPr>
            <a:xfrm>
              <a:off x="3303490" y="2080225"/>
              <a:ext cx="175341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Berlin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BB31F1DC-2BB8-32B9-681F-38E9A9DA5CA8}"/>
                </a:ext>
              </a:extLst>
            </p:cNvPr>
            <p:cNvSpPr txBox="1"/>
            <p:nvPr/>
          </p:nvSpPr>
          <p:spPr>
            <a:xfrm>
              <a:off x="1433726" y="3598782"/>
              <a:ext cx="546020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Rheinhessen-Pfalz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ABED9829-0497-722C-850D-72372748C3A0}"/>
                </a:ext>
              </a:extLst>
            </p:cNvPr>
            <p:cNvSpPr txBox="1"/>
            <p:nvPr/>
          </p:nvSpPr>
          <p:spPr>
            <a:xfrm>
              <a:off x="2314974" y="1672962"/>
              <a:ext cx="278393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>
                  <a:sym typeface="Calibri"/>
                </a:rPr>
                <a:t>Hamburg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85065440-1671-4164-CF4A-1658665D9DE1}"/>
                </a:ext>
              </a:extLst>
            </p:cNvPr>
            <p:cNvSpPr txBox="1"/>
            <p:nvPr/>
          </p:nvSpPr>
          <p:spPr>
            <a:xfrm>
              <a:off x="1957929" y="1858063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Bremen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FB499A91-A101-E302-00A2-16A1AF081A6C}"/>
                </a:ext>
              </a:extLst>
            </p:cNvPr>
            <p:cNvSpPr txBox="1"/>
            <p:nvPr/>
          </p:nvSpPr>
          <p:spPr>
            <a:xfrm>
              <a:off x="1960979" y="1665428"/>
              <a:ext cx="236864" cy="9375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zh-CN"/>
              </a:defPPr>
              <a:lvl1pPr>
                <a:defRPr sz="446" spc="0" baseline="0">
                  <a:ln/>
                  <a:solidFill>
                    <a:srgbClr val="000000"/>
                  </a:solidFill>
                  <a:latin typeface="Calibri"/>
                  <a:cs typeface="Calibri"/>
                  <a:rtl val="0"/>
                </a:defRPr>
              </a:lvl1pPr>
            </a:lstStyle>
            <a:p>
              <a:r>
                <a:rPr lang="zh-CN" altLang="en-US" sz="600" dirty="0">
                  <a:sym typeface="Calibri"/>
                </a:rPr>
                <a:t>Bremen</a:t>
              </a: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5F907376-E67C-EE0F-DFE7-33A0EA69B405}"/>
              </a:ext>
            </a:extLst>
          </p:cNvPr>
          <p:cNvGrpSpPr/>
          <p:nvPr/>
        </p:nvGrpSpPr>
        <p:grpSpPr>
          <a:xfrm>
            <a:off x="441226" y="1203598"/>
            <a:ext cx="504056" cy="1232841"/>
            <a:chOff x="3995936" y="1131590"/>
            <a:chExt cx="504056" cy="1232841"/>
          </a:xfrm>
        </p:grpSpPr>
        <p:sp>
          <p:nvSpPr>
            <p:cNvPr id="131" name="Rectangle: Rounded Corners 130">
              <a:extLst>
                <a:ext uri="{FF2B5EF4-FFF2-40B4-BE49-F238E27FC236}">
                  <a16:creationId xmlns:a16="http://schemas.microsoft.com/office/drawing/2014/main" id="{E1BEA63D-7CF1-EB61-DEC7-C7A27D02111E}"/>
                </a:ext>
              </a:extLst>
            </p:cNvPr>
            <p:cNvSpPr/>
            <p:nvPr/>
          </p:nvSpPr>
          <p:spPr>
            <a:xfrm>
              <a:off x="3995936" y="1131590"/>
              <a:ext cx="504056" cy="191372"/>
            </a:xfrm>
            <a:prstGeom prst="roundRect">
              <a:avLst>
                <a:gd name="adj" fmla="val 44539"/>
              </a:avLst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2" name="Rectangle: Rounded Corners 131">
              <a:extLst>
                <a:ext uri="{FF2B5EF4-FFF2-40B4-BE49-F238E27FC236}">
                  <a16:creationId xmlns:a16="http://schemas.microsoft.com/office/drawing/2014/main" id="{5A5F5E1F-E29A-6E35-0E6D-C43BBD7AF669}"/>
                </a:ext>
              </a:extLst>
            </p:cNvPr>
            <p:cNvSpPr/>
            <p:nvPr/>
          </p:nvSpPr>
          <p:spPr>
            <a:xfrm>
              <a:off x="3995936" y="1390716"/>
              <a:ext cx="504056" cy="191372"/>
            </a:xfrm>
            <a:prstGeom prst="roundRect">
              <a:avLst>
                <a:gd name="adj" fmla="val 44539"/>
              </a:avLst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3" name="Rectangle: Rounded Corners 132">
              <a:extLst>
                <a:ext uri="{FF2B5EF4-FFF2-40B4-BE49-F238E27FC236}">
                  <a16:creationId xmlns:a16="http://schemas.microsoft.com/office/drawing/2014/main" id="{73578A87-E873-3FF7-B976-4DAA80C8515C}"/>
                </a:ext>
              </a:extLst>
            </p:cNvPr>
            <p:cNvSpPr/>
            <p:nvPr/>
          </p:nvSpPr>
          <p:spPr>
            <a:xfrm>
              <a:off x="3995936" y="1649842"/>
              <a:ext cx="504056" cy="191372"/>
            </a:xfrm>
            <a:prstGeom prst="roundRect">
              <a:avLst>
                <a:gd name="adj" fmla="val 4453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EE604BB1-4013-0097-36B2-F0CCCE9F4CF8}"/>
                </a:ext>
              </a:extLst>
            </p:cNvPr>
            <p:cNvSpPr/>
            <p:nvPr/>
          </p:nvSpPr>
          <p:spPr>
            <a:xfrm>
              <a:off x="3995936" y="1909788"/>
              <a:ext cx="504056" cy="191372"/>
            </a:xfrm>
            <a:prstGeom prst="roundRect">
              <a:avLst>
                <a:gd name="adj" fmla="val 44539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5" name="Rectangle: Rounded Corners 134">
              <a:extLst>
                <a:ext uri="{FF2B5EF4-FFF2-40B4-BE49-F238E27FC236}">
                  <a16:creationId xmlns:a16="http://schemas.microsoft.com/office/drawing/2014/main" id="{7FA6F57D-8923-EC01-BFA1-4F9D8A0BA907}"/>
                </a:ext>
              </a:extLst>
            </p:cNvPr>
            <p:cNvSpPr/>
            <p:nvPr/>
          </p:nvSpPr>
          <p:spPr>
            <a:xfrm>
              <a:off x="3995936" y="2173059"/>
              <a:ext cx="504056" cy="191372"/>
            </a:xfrm>
            <a:prstGeom prst="roundRect">
              <a:avLst>
                <a:gd name="adj" fmla="val 44539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36" name="Table 135">
            <a:extLst>
              <a:ext uri="{FF2B5EF4-FFF2-40B4-BE49-F238E27FC236}">
                <a16:creationId xmlns:a16="http://schemas.microsoft.com/office/drawing/2014/main" id="{CD7528AE-177C-4151-58E5-06C3C3FBE1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028091"/>
              </p:ext>
            </p:extLst>
          </p:nvPr>
        </p:nvGraphicFramePr>
        <p:xfrm>
          <a:off x="5662464" y="987574"/>
          <a:ext cx="3024336" cy="38301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6034">
                  <a:extLst>
                    <a:ext uri="{9D8B030D-6E8A-4147-A177-3AD203B41FA5}">
                      <a16:colId xmlns:a16="http://schemas.microsoft.com/office/drawing/2014/main" val="4130181164"/>
                    </a:ext>
                  </a:extLst>
                </a:gridCol>
                <a:gridCol w="873415">
                  <a:extLst>
                    <a:ext uri="{9D8B030D-6E8A-4147-A177-3AD203B41FA5}">
                      <a16:colId xmlns:a16="http://schemas.microsoft.com/office/drawing/2014/main" val="2169717573"/>
                    </a:ext>
                  </a:extLst>
                </a:gridCol>
                <a:gridCol w="644819">
                  <a:extLst>
                    <a:ext uri="{9D8B030D-6E8A-4147-A177-3AD203B41FA5}">
                      <a16:colId xmlns:a16="http://schemas.microsoft.com/office/drawing/2014/main" val="2644753277"/>
                    </a:ext>
                  </a:extLst>
                </a:gridCol>
                <a:gridCol w="1090068">
                  <a:extLst>
                    <a:ext uri="{9D8B030D-6E8A-4147-A177-3AD203B41FA5}">
                      <a16:colId xmlns:a16="http://schemas.microsoft.com/office/drawing/2014/main" val="1262991551"/>
                    </a:ext>
                  </a:extLst>
                </a:gridCol>
              </a:tblGrid>
              <a:tr h="20698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b="1" u="none" strike="noStrike" dirty="0">
                          <a:effectLst/>
                        </a:rPr>
                        <a:t>NUTS2 Code</a:t>
                      </a:r>
                      <a:endParaRPr lang="zh-CN" sz="6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b="1" u="none" strike="noStrike" dirty="0">
                          <a:effectLst/>
                        </a:rPr>
                        <a:t>Region</a:t>
                      </a:r>
                      <a:endParaRPr lang="zh-CN" sz="6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b="1" u="none" strike="noStrike" dirty="0">
                          <a:effectLst/>
                        </a:rPr>
                        <a:t>GDP 2024 (Million €)</a:t>
                      </a:r>
                      <a:endParaRPr lang="zh-CN" sz="6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b="1" u="none" strike="noStrike" dirty="0">
                          <a:effectLst/>
                        </a:rPr>
                        <a:t>GDP Category</a:t>
                      </a:r>
                      <a:endParaRPr lang="zh-CN" sz="6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/>
                </a:tc>
                <a:extLst>
                  <a:ext uri="{0D108BD9-81ED-4DB2-BD59-A6C34878D82A}">
                    <a16:rowId xmlns:a16="http://schemas.microsoft.com/office/drawing/2014/main" val="1151985515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DE21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Oberbayern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359,141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Very High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819720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DE11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Stuttgart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285,396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Very High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973575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DEA1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Düsseldorf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271,328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Very High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557976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DE71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Darmstadt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266,733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Very High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229461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DEA2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Köln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236,726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High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202978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DE30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Berlin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207,852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High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937699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DE60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Hamburg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162,581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High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7590869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DE12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Karlsruhe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157,762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High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376763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DEA5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Arnsberg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solidFill>
                            <a:schemeClr val="bg1"/>
                          </a:solidFill>
                          <a:effectLst/>
                        </a:rPr>
                        <a:t>156,494</a:t>
                      </a:r>
                      <a:endParaRPr lang="zh-CN" sz="600" b="0" i="0" u="none" strike="noStrike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High</a:t>
                      </a:r>
                      <a:endParaRPr lang="zh-CN" sz="600" b="0" i="0" u="none" strike="noStrike" dirty="0">
                        <a:solidFill>
                          <a:schemeClr val="bg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058599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DEF0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Schleswig-Holstein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127,512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Upper-Middle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844430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DE94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Weser-Ems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120,883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Upper-Middle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8385877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DEA3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Münster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112,830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Upper-Middle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403380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DE13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Freiburg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108,785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Upper-Middle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33049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DE92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Hannover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106,077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Upper-Middle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538410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DE14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Tübingen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103,529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Upper-Middle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737117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DE25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Mittelfranken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101,079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Upper-Middle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668715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DEB3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Rheinhessen-Pfalz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99,170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Upper-Middle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683219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DEA4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Detmold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98,053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Upper-Middle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9479040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DE40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Brandenburg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97,830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Upper-Middle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65021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DE27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Schwaben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93,507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Upper-Middle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4090713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DE91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Braunschweig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91,587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Upper-Middle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660643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DEE0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Sachsen-Anhalt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79,577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Middle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499013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DEG0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Thüringen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78,201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Middle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413194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DE26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Unterfranken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67,892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2387253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DEB1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Koblenz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65,059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381319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DED2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Dresden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64,937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7850980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DE93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Lüneburg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64,918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395483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DE22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Niederbayern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63,132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029317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DE80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Mecklenburg-Vorpommern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61,593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690425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DE23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Oberpfalz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61,170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Middle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64839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DE73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Kassel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57,802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Lower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535931"/>
                  </a:ext>
                </a:extLst>
              </a:tr>
              <a:tr h="865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DE24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Oberfranken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51,407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Lower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557904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DED4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Chemnitz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50,776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Lower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816125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DED5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Leipzig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46,501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Lower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043765"/>
                  </a:ext>
                </a:extLst>
              </a:tr>
              <a:tr h="8571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DE72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Gießen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46,317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Lower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645834"/>
                  </a:ext>
                </a:extLst>
              </a:tr>
              <a:tr h="1170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DEC0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Saarland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42,757 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Lower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8719451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DE50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Bremen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41,424 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Lower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7800582"/>
                  </a:ext>
                </a:extLst>
              </a:tr>
              <a:tr h="8105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DEB2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>
                          <a:effectLst/>
                        </a:rPr>
                        <a:t>Trier</a:t>
                      </a:r>
                      <a:endParaRPr lang="zh-CN" sz="600" b="0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20,653 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zh-CN" sz="600" u="none" strike="noStrike" dirty="0">
                          <a:effectLst/>
                        </a:rPr>
                        <a:t>Lower</a:t>
                      </a:r>
                      <a:endParaRPr lang="zh-CN" sz="600" b="0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0" marR="0" marT="332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9424926"/>
                  </a:ext>
                </a:extLst>
              </a:tr>
            </a:tbl>
          </a:graphicData>
        </a:graphic>
      </p:graphicFrame>
      <p:sp>
        <p:nvSpPr>
          <p:cNvPr id="140" name="TextBox 139">
            <a:extLst>
              <a:ext uri="{FF2B5EF4-FFF2-40B4-BE49-F238E27FC236}">
                <a16:creationId xmlns:a16="http://schemas.microsoft.com/office/drawing/2014/main" id="{021F28F2-3013-327A-1ED9-7AE31D78A14C}"/>
              </a:ext>
            </a:extLst>
          </p:cNvPr>
          <p:cNvSpPr txBox="1"/>
          <p:nvPr/>
        </p:nvSpPr>
        <p:spPr>
          <a:xfrm>
            <a:off x="1017290" y="1203598"/>
            <a:ext cx="699919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fontAlgn="ctr">
              <a:buNone/>
            </a:pPr>
            <a:r>
              <a:rPr lang="zh-CN" altLang="zh-CN" sz="1000" u="none" strike="noStrike" dirty="0">
                <a:effectLst/>
              </a:rPr>
              <a:t>Very High</a:t>
            </a:r>
            <a:endParaRPr lang="zh-CN" altLang="zh-CN" sz="1000" b="0" i="0" u="none" strike="noStrike" dirty="0">
              <a:solidFill>
                <a:srgbClr val="00000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181D5CB-476F-260E-66E8-650C67D3D917}"/>
              </a:ext>
            </a:extLst>
          </p:cNvPr>
          <p:cNvSpPr txBox="1"/>
          <p:nvPr/>
        </p:nvSpPr>
        <p:spPr>
          <a:xfrm>
            <a:off x="1017290" y="1468756"/>
            <a:ext cx="699919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fontAlgn="ctr">
              <a:buNone/>
            </a:pPr>
            <a:r>
              <a:rPr lang="zh-CN" altLang="zh-CN" sz="1000" u="none" strike="noStrike" dirty="0">
                <a:effectLst/>
              </a:rPr>
              <a:t>High</a:t>
            </a:r>
            <a:endParaRPr lang="zh-CN" altLang="zh-CN" sz="1000" b="0" i="0" u="none" strike="noStrike" dirty="0">
              <a:solidFill>
                <a:srgbClr val="000000"/>
              </a:solidFill>
              <a:effectLst/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D8630576-4179-077E-A6A5-9FDE2D4C515D}"/>
              </a:ext>
            </a:extLst>
          </p:cNvPr>
          <p:cNvSpPr txBox="1"/>
          <p:nvPr/>
        </p:nvSpPr>
        <p:spPr>
          <a:xfrm>
            <a:off x="1017290" y="1733914"/>
            <a:ext cx="1152128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ctr"/>
            <a:r>
              <a:rPr lang="zh-CN" altLang="zh-CN" sz="1000" dirty="0"/>
              <a:t>Upper-Middle</a:t>
            </a:r>
            <a:endParaRPr lang="zh-CN" altLang="zh-CN" sz="1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15E0C2AB-C73A-CB26-4E20-EC2DF126B49F}"/>
              </a:ext>
            </a:extLst>
          </p:cNvPr>
          <p:cNvSpPr txBox="1"/>
          <p:nvPr/>
        </p:nvSpPr>
        <p:spPr>
          <a:xfrm>
            <a:off x="1031434" y="1998318"/>
            <a:ext cx="699919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ctr"/>
            <a:r>
              <a:rPr lang="zh-CN" altLang="zh-CN" sz="1000" dirty="0"/>
              <a:t>Middle</a:t>
            </a:r>
            <a:endParaRPr lang="zh-CN" altLang="zh-CN" sz="1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4C30D770-C998-DFDE-DC2F-21A1D3E63FC8}"/>
              </a:ext>
            </a:extLst>
          </p:cNvPr>
          <p:cNvSpPr txBox="1"/>
          <p:nvPr/>
        </p:nvSpPr>
        <p:spPr>
          <a:xfrm>
            <a:off x="1017290" y="2282019"/>
            <a:ext cx="699919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ctr"/>
            <a:r>
              <a:rPr lang="zh-CN" altLang="zh-CN" sz="1000" dirty="0"/>
              <a:t>Lower</a:t>
            </a:r>
            <a:endParaRPr lang="zh-CN" altLang="zh-CN" sz="1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A01905D-CAE7-37F7-2DF3-1B96D3B01658}"/>
              </a:ext>
            </a:extLst>
          </p:cNvPr>
          <p:cNvSpPr txBox="1"/>
          <p:nvPr/>
        </p:nvSpPr>
        <p:spPr>
          <a:xfrm>
            <a:off x="1819458" y="1203598"/>
            <a:ext cx="699919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fontAlgn="ctr">
              <a:buNone/>
            </a:pPr>
            <a:r>
              <a:rPr lang="en-US" altLang="zh-CN" sz="1000" u="none" strike="noStrike" dirty="0">
                <a:effectLst/>
              </a:rPr>
              <a:t>&gt; 250,000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5F6442B-F2C9-3D0C-B179-0A6F21BD8FA1}"/>
              </a:ext>
            </a:extLst>
          </p:cNvPr>
          <p:cNvSpPr txBox="1"/>
          <p:nvPr/>
        </p:nvSpPr>
        <p:spPr>
          <a:xfrm>
            <a:off x="1819458" y="1468756"/>
            <a:ext cx="998032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ctr"/>
            <a:r>
              <a:rPr lang="zh-CN" altLang="zh-CN" sz="1000" dirty="0"/>
              <a:t>150,000 – 250,000</a:t>
            </a:r>
            <a:endParaRPr lang="zh-CN" altLang="zh-CN" sz="1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916291A-7786-401D-A995-93CF790B2101}"/>
              </a:ext>
            </a:extLst>
          </p:cNvPr>
          <p:cNvSpPr txBox="1"/>
          <p:nvPr/>
        </p:nvSpPr>
        <p:spPr>
          <a:xfrm>
            <a:off x="1819458" y="1733914"/>
            <a:ext cx="128606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ctr"/>
            <a:r>
              <a:rPr lang="zh-CN" altLang="zh-CN" sz="1000" dirty="0"/>
              <a:t>90,000 – 150,000</a:t>
            </a:r>
            <a:endParaRPr lang="zh-CN" altLang="zh-CN" sz="1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DF0E08B-04DC-FAAA-E4B2-9FBB523E0077}"/>
              </a:ext>
            </a:extLst>
          </p:cNvPr>
          <p:cNvSpPr txBox="1"/>
          <p:nvPr/>
        </p:nvSpPr>
        <p:spPr>
          <a:xfrm>
            <a:off x="1833602" y="1998318"/>
            <a:ext cx="911880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ctr"/>
            <a:r>
              <a:rPr lang="en-US" altLang="zh-CN" sz="1000" dirty="0"/>
              <a:t>60,000 – 90,000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43A5356-B5B2-9BE8-9DFA-8B4C468C6BBF}"/>
              </a:ext>
            </a:extLst>
          </p:cNvPr>
          <p:cNvSpPr txBox="1"/>
          <p:nvPr/>
        </p:nvSpPr>
        <p:spPr>
          <a:xfrm>
            <a:off x="1819458" y="2282019"/>
            <a:ext cx="699919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ctr"/>
            <a:r>
              <a:rPr lang="zh-CN" altLang="zh-CN" sz="1000" dirty="0"/>
              <a:t>&lt; 60,000</a:t>
            </a:r>
            <a:endParaRPr lang="zh-CN" altLang="zh-CN" sz="1000" dirty="0">
              <a:solidFill>
                <a:srgbClr val="00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20DBC25D-0E6B-7986-1B6F-1D4F5E02CF87}"/>
              </a:ext>
            </a:extLst>
          </p:cNvPr>
          <p:cNvSpPr txBox="1"/>
          <p:nvPr/>
        </p:nvSpPr>
        <p:spPr>
          <a:xfrm>
            <a:off x="521990" y="982618"/>
            <a:ext cx="1591604" cy="15388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 fontAlgn="ctr">
              <a:buNone/>
            </a:pPr>
            <a:r>
              <a:rPr lang="en-US" altLang="zh-CN" sz="1000" b="1" u="none" strike="noStrike" dirty="0">
                <a:effectLst/>
              </a:rPr>
              <a:t>GDP Range (Million €)</a:t>
            </a:r>
          </a:p>
        </p:txBody>
      </p:sp>
      <p:sp>
        <p:nvSpPr>
          <p:cNvPr id="151" name="Rectangle: Rounded Corners 150">
            <a:extLst>
              <a:ext uri="{FF2B5EF4-FFF2-40B4-BE49-F238E27FC236}">
                <a16:creationId xmlns:a16="http://schemas.microsoft.com/office/drawing/2014/main" id="{12BAD15B-A357-20CB-3A20-A7F726B35DD2}"/>
              </a:ext>
            </a:extLst>
          </p:cNvPr>
          <p:cNvSpPr/>
          <p:nvPr/>
        </p:nvSpPr>
        <p:spPr>
          <a:xfrm>
            <a:off x="1323186" y="2928424"/>
            <a:ext cx="1025674" cy="288032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Düsseldorf</a:t>
            </a:r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450C5D54-F3CB-7E06-CD36-4BE6E7E66081}"/>
              </a:ext>
            </a:extLst>
          </p:cNvPr>
          <p:cNvSpPr/>
          <p:nvPr/>
        </p:nvSpPr>
        <p:spPr>
          <a:xfrm>
            <a:off x="2671380" y="2787774"/>
            <a:ext cx="72008" cy="72008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4" name="Connector: Elbow 153">
            <a:extLst>
              <a:ext uri="{FF2B5EF4-FFF2-40B4-BE49-F238E27FC236}">
                <a16:creationId xmlns:a16="http://schemas.microsoft.com/office/drawing/2014/main" id="{47AE7265-78C7-258E-F10C-F84C9A4C093F}"/>
              </a:ext>
            </a:extLst>
          </p:cNvPr>
          <p:cNvCxnSpPr>
            <a:cxnSpLocks/>
            <a:stCxn id="151" idx="3"/>
            <a:endCxn id="152" idx="4"/>
          </p:cNvCxnSpPr>
          <p:nvPr/>
        </p:nvCxnSpPr>
        <p:spPr>
          <a:xfrm flipV="1">
            <a:off x="2348860" y="2859782"/>
            <a:ext cx="358524" cy="212658"/>
          </a:xfrm>
          <a:prstGeom prst="bentConnector2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BD9074CD-21DD-3B3C-E628-160A563E1066}"/>
              </a:ext>
            </a:extLst>
          </p:cNvPr>
          <p:cNvSpPr/>
          <p:nvPr/>
        </p:nvSpPr>
        <p:spPr>
          <a:xfrm>
            <a:off x="2701466" y="4728124"/>
            <a:ext cx="1025674" cy="288032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Oberbayern</a:t>
            </a: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C0AE3991-6BB8-36DB-AB1B-156AE8DFA32B}"/>
              </a:ext>
            </a:extLst>
          </p:cNvPr>
          <p:cNvSpPr/>
          <p:nvPr/>
        </p:nvSpPr>
        <p:spPr>
          <a:xfrm>
            <a:off x="4266500" y="4395594"/>
            <a:ext cx="72008" cy="72008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2" name="Connector: Elbow 161">
            <a:extLst>
              <a:ext uri="{FF2B5EF4-FFF2-40B4-BE49-F238E27FC236}">
                <a16:creationId xmlns:a16="http://schemas.microsoft.com/office/drawing/2014/main" id="{5DD43459-9282-5A30-C6E6-40BBCCCA3036}"/>
              </a:ext>
            </a:extLst>
          </p:cNvPr>
          <p:cNvCxnSpPr>
            <a:cxnSpLocks/>
            <a:stCxn id="159" idx="3"/>
            <a:endCxn id="161" idx="4"/>
          </p:cNvCxnSpPr>
          <p:nvPr/>
        </p:nvCxnSpPr>
        <p:spPr>
          <a:xfrm flipV="1">
            <a:off x="3727140" y="4467602"/>
            <a:ext cx="575364" cy="404538"/>
          </a:xfrm>
          <a:prstGeom prst="bentConnector2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tangle: Rounded Corners 165">
            <a:extLst>
              <a:ext uri="{FF2B5EF4-FFF2-40B4-BE49-F238E27FC236}">
                <a16:creationId xmlns:a16="http://schemas.microsoft.com/office/drawing/2014/main" id="{3EAAA18E-8CA0-CB72-71E0-92CD4EBD57CA}"/>
              </a:ext>
            </a:extLst>
          </p:cNvPr>
          <p:cNvSpPr/>
          <p:nvPr/>
        </p:nvSpPr>
        <p:spPr>
          <a:xfrm>
            <a:off x="1916870" y="4179570"/>
            <a:ext cx="1025674" cy="288032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Stuttgart</a:t>
            </a: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CF45A992-4182-B006-5D16-4A5506014509}"/>
              </a:ext>
            </a:extLst>
          </p:cNvPr>
          <p:cNvSpPr/>
          <p:nvPr/>
        </p:nvSpPr>
        <p:spPr>
          <a:xfrm>
            <a:off x="3574350" y="4033644"/>
            <a:ext cx="72008" cy="72008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9" name="Connector: Elbow 168">
            <a:extLst>
              <a:ext uri="{FF2B5EF4-FFF2-40B4-BE49-F238E27FC236}">
                <a16:creationId xmlns:a16="http://schemas.microsoft.com/office/drawing/2014/main" id="{4CDFD3D0-B291-AFFF-8894-B1826349E454}"/>
              </a:ext>
            </a:extLst>
          </p:cNvPr>
          <p:cNvCxnSpPr>
            <a:cxnSpLocks/>
            <a:stCxn id="166" idx="3"/>
            <a:endCxn id="168" idx="4"/>
          </p:cNvCxnSpPr>
          <p:nvPr/>
        </p:nvCxnSpPr>
        <p:spPr>
          <a:xfrm flipV="1">
            <a:off x="2942544" y="4105652"/>
            <a:ext cx="667810" cy="217934"/>
          </a:xfrm>
          <a:prstGeom prst="bentConnector2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FD3E472A-77DF-AD0B-688A-9415D5DB4F59}"/>
              </a:ext>
            </a:extLst>
          </p:cNvPr>
          <p:cNvSpPr/>
          <p:nvPr/>
        </p:nvSpPr>
        <p:spPr>
          <a:xfrm>
            <a:off x="1601975" y="3770396"/>
            <a:ext cx="1025674" cy="288032"/>
          </a:xfrm>
          <a:prstGeom prst="roundRect">
            <a:avLst>
              <a:gd name="adj" fmla="val 50000"/>
            </a:avLst>
          </a:prstGeom>
          <a:noFill/>
          <a:ln w="6350"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>
                <a:solidFill>
                  <a:schemeClr val="tx1"/>
                </a:solidFill>
              </a:rPr>
              <a:t>Darmstadt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F3F602DE-6D1D-FB76-9C15-04C37A94BFF5}"/>
              </a:ext>
            </a:extLst>
          </p:cNvPr>
          <p:cNvSpPr/>
          <p:nvPr/>
        </p:nvSpPr>
        <p:spPr>
          <a:xfrm>
            <a:off x="3301300" y="3519294"/>
            <a:ext cx="72008" cy="72008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2" name="Connector: Elbow 181">
            <a:extLst>
              <a:ext uri="{FF2B5EF4-FFF2-40B4-BE49-F238E27FC236}">
                <a16:creationId xmlns:a16="http://schemas.microsoft.com/office/drawing/2014/main" id="{D7EF2964-6815-88DE-4B87-4596A6D5F5F4}"/>
              </a:ext>
            </a:extLst>
          </p:cNvPr>
          <p:cNvCxnSpPr>
            <a:cxnSpLocks/>
            <a:stCxn id="178" idx="3"/>
            <a:endCxn id="180" idx="4"/>
          </p:cNvCxnSpPr>
          <p:nvPr/>
        </p:nvCxnSpPr>
        <p:spPr>
          <a:xfrm flipV="1">
            <a:off x="2627649" y="3591302"/>
            <a:ext cx="709655" cy="323110"/>
          </a:xfrm>
          <a:prstGeom prst="bentConnector2">
            <a:avLst/>
          </a:prstGeom>
          <a:ln w="31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846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402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Map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6058</TotalTime>
  <Words>3143</Words>
  <Application>Microsoft Office PowerPoint</Application>
  <PresentationFormat>On-screen Show (16:9)</PresentationFormat>
  <Paragraphs>365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等线</vt:lpstr>
      <vt:lpstr>宋体</vt:lpstr>
      <vt:lpstr>Arial</vt:lpstr>
      <vt:lpstr>Calibri</vt:lpstr>
      <vt:lpstr>Wingdings</vt:lpstr>
      <vt:lpstr>Office 主题​​</vt:lpstr>
      <vt:lpstr>Germany Map - Boundary</vt:lpstr>
      <vt:lpstr>Germany NUTS Maps-Level 1</vt:lpstr>
      <vt:lpstr>Germany NUTS Maps-Level 2</vt:lpstr>
      <vt:lpstr>Germany NUTS Maps - Level 3 Sample Baden-Württemberg </vt:lpstr>
      <vt:lpstr>Germany NUTS Maps-Level 2 sample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164</cp:revision>
  <dcterms:created xsi:type="dcterms:W3CDTF">2016-05-15T02:42:52Z</dcterms:created>
  <dcterms:modified xsi:type="dcterms:W3CDTF">2026-08-02T13:56:16Z</dcterms:modified>
</cp:coreProperties>
</file>